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79" r:id="rId2"/>
  </p:sldMasterIdLst>
  <p:notesMasterIdLst>
    <p:notesMasterId r:id="rId47"/>
  </p:notesMasterIdLst>
  <p:sldIdLst>
    <p:sldId id="264" r:id="rId3"/>
    <p:sldId id="256" r:id="rId4"/>
    <p:sldId id="284" r:id="rId5"/>
    <p:sldId id="259" r:id="rId6"/>
    <p:sldId id="270" r:id="rId7"/>
    <p:sldId id="286" r:id="rId8"/>
    <p:sldId id="287" r:id="rId9"/>
    <p:sldId id="288" r:id="rId10"/>
    <p:sldId id="289" r:id="rId11"/>
    <p:sldId id="268" r:id="rId12"/>
    <p:sldId id="290" r:id="rId13"/>
    <p:sldId id="271" r:id="rId14"/>
    <p:sldId id="291" r:id="rId15"/>
    <p:sldId id="292" r:id="rId16"/>
    <p:sldId id="293" r:id="rId17"/>
    <p:sldId id="295" r:id="rId18"/>
    <p:sldId id="294" r:id="rId19"/>
    <p:sldId id="277" r:id="rId20"/>
    <p:sldId id="296" r:id="rId21"/>
    <p:sldId id="297" r:id="rId22"/>
    <p:sldId id="265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311" r:id="rId31"/>
    <p:sldId id="312" r:id="rId32"/>
    <p:sldId id="320" r:id="rId33"/>
    <p:sldId id="354" r:id="rId34"/>
    <p:sldId id="355" r:id="rId35"/>
    <p:sldId id="307" r:id="rId36"/>
    <p:sldId id="308" r:id="rId37"/>
    <p:sldId id="356" r:id="rId38"/>
    <p:sldId id="357" r:id="rId39"/>
    <p:sldId id="358" r:id="rId40"/>
    <p:sldId id="260" r:id="rId41"/>
    <p:sldId id="261" r:id="rId42"/>
    <p:sldId id="273" r:id="rId43"/>
    <p:sldId id="359" r:id="rId44"/>
    <p:sldId id="272" r:id="rId45"/>
    <p:sldId id="282" r:id="rId46"/>
  </p:sldIdLst>
  <p:sldSz cx="9144000" cy="5143500" type="screen16x9"/>
  <p:notesSz cx="6858000" cy="9144000"/>
  <p:embeddedFontLst>
    <p:embeddedFont>
      <p:font typeface="Black Han Sans" panose="020B0604020202020204" charset="-127"/>
      <p:regular r:id="rId48"/>
    </p:embeddedFont>
    <p:embeddedFont>
      <p:font typeface="ABeeZee" panose="020B0604020202020204" charset="0"/>
      <p:regular r:id="rId49"/>
      <p:italic r:id="rId50"/>
    </p:embeddedFont>
    <p:embeddedFont>
      <p:font typeface="Agency FB" panose="020B0503020202020204" pitchFamily="34" charset="0"/>
      <p:regular r:id="rId51"/>
      <p:bold r:id="rId52"/>
    </p:embeddedFont>
    <p:embeddedFont>
      <p:font typeface="Patrick Hand" panose="00000500000000000000" pitchFamily="2" charset="0"/>
      <p:regular r:id="rId53"/>
    </p:embeddedFont>
    <p:embeddedFont>
      <p:font typeface="Patrick Hand" panose="00000500000000000000" pitchFamily="2" charset="0"/>
      <p:regular r:id="rId53"/>
    </p:embeddedFont>
    <p:embeddedFont>
      <p:font typeface="PT Sans" panose="020B050302020302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5DB"/>
    <a:srgbClr val="F9F9F9"/>
    <a:srgbClr val="F6D1C0"/>
    <a:srgbClr val="BBDAB1"/>
    <a:srgbClr val="FEEDD3"/>
    <a:srgbClr val="CBEAFC"/>
    <a:srgbClr val="E8C2C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E4ED1D-82E0-4E6C-B6E8-011884C305B2}">
  <a:tblStyle styleId="{5FE4ED1D-82E0-4E6C-B6E8-011884C305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5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vectorpouch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deviantart.com/xar623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vectorpouch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upklyak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3" name="Google Shape;4473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4" name="Google Shape;4474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electronic devices do you use every day? --&gt; brain storm at least 3 - 5 devices.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--&gt; Now let's see if the devices you mentioned are in today's lesson.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9" name="Google Shape;4559;gcc98d9fb70_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0" name="Google Shape;4560;gcc98d9fb70_8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4" name="Google Shape;4584;g100ea2c326c_0_24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5" name="Google Shape;4585;g100ea2c326c_0_24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7" name="Google Shape;4927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8" name="Google Shape;4928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This template is for educational, non-commercial purposes </a:t>
            </a:r>
            <a:r>
              <a:rPr lang="en-US" i="1" u="sng" dirty="0"/>
              <a:t>only</a:t>
            </a:r>
            <a:r>
              <a:rPr lang="en-US" i="1" dirty="0"/>
              <a:t>. For more free game templates like this one, visit </a:t>
            </a:r>
            <a:r>
              <a:rPr lang="en-US" b="1" i="1" dirty="0"/>
              <a:t>https://</a:t>
            </a:r>
            <a:r>
              <a:rPr lang="en-US" b="1" i="1" dirty="0" err="1"/>
              <a:t>www.taysteachingtoolkit.com</a:t>
            </a:r>
            <a:endParaRPr lang="en-US" b="1" i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-----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</a:t>
            </a:r>
            <a:r>
              <a:rPr lang="en-US" b="1" baseline="0" dirty="0"/>
              <a:t> goal of this game is for teams to try to collect all 6 Infinity Stones. </a:t>
            </a:r>
            <a:r>
              <a:rPr lang="en-US" b="0" baseline="0" dirty="0"/>
              <a:t>If a team collects all the stones before the game is over, I have 4 ideas for how the game proceeds: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That team wins and the game is over.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That team is out for the rest of the game, so </a:t>
            </a:r>
            <a:r>
              <a:rPr lang="en-US" b="0" i="0" baseline="0" dirty="0"/>
              <a:t>they don’t have to answer anymore questions </a:t>
            </a:r>
            <a:r>
              <a:rPr lang="en-US" b="0" baseline="0" dirty="0"/>
              <a:t>and the game continues with the other teams.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That team is out for the time being, so </a:t>
            </a:r>
            <a:r>
              <a:rPr lang="en-US" b="0" i="0" baseline="0" dirty="0"/>
              <a:t>they don’t have to answer anymore questions</a:t>
            </a:r>
            <a:r>
              <a:rPr lang="en-US" b="0" baseline="0" dirty="0"/>
              <a:t>, but other teams can still steal and exchange stones with them. In which case, they are back in the game if they lose any stones.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The team continues to play and answer questions with the possibility that they can still lose stones. In which case, I think the team(s) that has/have collected all the stones/the most stones by the end of the game is/are the winner(s).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baseline="0" dirty="0"/>
              <a:t>Feel free to use any of these ideas or come up with your own </a:t>
            </a:r>
            <a:r>
              <a:rPr lang="en-US" b="1" baseline="0" dirty="0">
                <a:sym typeface="Wingdings" panose="05000000000000000000" pitchFamily="2" charset="2"/>
              </a:rPr>
              <a:t></a:t>
            </a:r>
            <a:endParaRPr lang="en-US" b="1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462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Click </a:t>
            </a:r>
            <a:r>
              <a:rPr lang="en-US" b="0" dirty="0" err="1"/>
              <a:t>vào</a:t>
            </a:r>
            <a:r>
              <a:rPr lang="en-US" b="0" dirty="0"/>
              <a:t> </a:t>
            </a:r>
            <a:r>
              <a:rPr lang="en-US" b="0" dirty="0" err="1"/>
              <a:t>các</a:t>
            </a:r>
            <a:r>
              <a:rPr lang="en-US" b="0" dirty="0"/>
              <a:t> ô </a:t>
            </a:r>
            <a:r>
              <a:rPr lang="en-US" b="0" dirty="0" err="1"/>
              <a:t>trống</a:t>
            </a:r>
            <a:r>
              <a:rPr lang="en-US" b="0" dirty="0"/>
              <a:t> </a:t>
            </a:r>
            <a:r>
              <a:rPr lang="en-US" b="0" dirty="0" err="1"/>
              <a:t>trên</a:t>
            </a:r>
            <a:r>
              <a:rPr lang="en-US" b="0" dirty="0"/>
              <a:t> </a:t>
            </a:r>
            <a:r>
              <a:rPr lang="en-US" b="0" dirty="0" err="1"/>
              <a:t>các</a:t>
            </a:r>
            <a:r>
              <a:rPr lang="en-US" b="0" dirty="0"/>
              <a:t> </a:t>
            </a:r>
            <a:r>
              <a:rPr lang="en-US" b="0" dirty="0" err="1"/>
              <a:t>bàn</a:t>
            </a:r>
            <a:r>
              <a:rPr lang="en-US" b="0" dirty="0"/>
              <a:t> </a:t>
            </a:r>
            <a:r>
              <a:rPr lang="en-US" b="0" dirty="0" err="1"/>
              <a:t>tay</a:t>
            </a:r>
            <a:r>
              <a:rPr lang="en-US" b="0" dirty="0"/>
              <a:t> </a:t>
            </a:r>
            <a:r>
              <a:rPr lang="en-US" b="0" dirty="0" err="1"/>
              <a:t>để</a:t>
            </a:r>
            <a:r>
              <a:rPr lang="en-US" b="0" dirty="0"/>
              <a:t> </a:t>
            </a:r>
            <a:r>
              <a:rPr lang="en-US" b="0" dirty="0" err="1"/>
              <a:t>thu</a:t>
            </a:r>
            <a:r>
              <a:rPr lang="en-US" b="0" dirty="0"/>
              <a:t> </a:t>
            </a:r>
            <a:r>
              <a:rPr lang="en-US" b="0" dirty="0" err="1"/>
              <a:t>thập</a:t>
            </a:r>
            <a:r>
              <a:rPr lang="en-US" b="0" dirty="0"/>
              <a:t> </a:t>
            </a:r>
            <a:r>
              <a:rPr lang="en-US" b="0" dirty="0" err="1"/>
              <a:t>đá</a:t>
            </a:r>
            <a:r>
              <a:rPr lang="en-US" b="0" dirty="0"/>
              <a:t> (</a:t>
            </a:r>
            <a:r>
              <a:rPr lang="en-US" b="0" dirty="0" err="1"/>
              <a:t>điểm</a:t>
            </a:r>
            <a:r>
              <a:rPr lang="en-US" b="0" dirty="0"/>
              <a:t>) </a:t>
            </a:r>
            <a:r>
              <a:rPr lang="en-US" b="0" dirty="0" err="1"/>
              <a:t>của</a:t>
            </a:r>
            <a:r>
              <a:rPr lang="en-US" b="0" dirty="0"/>
              <a:t> </a:t>
            </a:r>
            <a:r>
              <a:rPr lang="en-US" b="0" dirty="0" err="1"/>
              <a:t>các</a:t>
            </a:r>
            <a:r>
              <a:rPr lang="en-US" b="0" dirty="0"/>
              <a:t> </a:t>
            </a:r>
            <a:r>
              <a:rPr lang="en-US" b="0" dirty="0" err="1"/>
              <a:t>đội</a:t>
            </a:r>
            <a:r>
              <a:rPr lang="en-US" b="0" dirty="0"/>
              <a:t>. </a:t>
            </a:r>
            <a:r>
              <a:rPr lang="en-US" b="0" dirty="0" err="1"/>
              <a:t>Ấn</a:t>
            </a:r>
            <a:r>
              <a:rPr lang="en-US" b="0" dirty="0"/>
              <a:t> </a:t>
            </a:r>
            <a:r>
              <a:rPr lang="en-US" b="0" dirty="0" err="1"/>
              <a:t>thêm</a:t>
            </a:r>
            <a:r>
              <a:rPr lang="en-US" b="0" dirty="0"/>
              <a:t> </a:t>
            </a:r>
            <a:r>
              <a:rPr lang="en-US" b="0" dirty="0" err="1"/>
              <a:t>lần</a:t>
            </a:r>
            <a:r>
              <a:rPr lang="en-US" b="0" dirty="0"/>
              <a:t> </a:t>
            </a:r>
            <a:r>
              <a:rPr lang="en-US" b="0" dirty="0" err="1"/>
              <a:t>nữa</a:t>
            </a:r>
            <a:r>
              <a:rPr lang="en-US" b="0" dirty="0"/>
              <a:t> </a:t>
            </a:r>
            <a:r>
              <a:rPr lang="en-US" b="0" dirty="0" err="1"/>
              <a:t>để</a:t>
            </a:r>
            <a:r>
              <a:rPr lang="en-US" b="0" dirty="0"/>
              <a:t> </a:t>
            </a:r>
            <a:r>
              <a:rPr lang="en-US" b="0" dirty="0" err="1"/>
              <a:t>điểm</a:t>
            </a:r>
            <a:r>
              <a:rPr lang="en-US" b="0" dirty="0"/>
              <a:t> </a:t>
            </a:r>
            <a:r>
              <a:rPr lang="en-US" b="0" dirty="0" err="1"/>
              <a:t>biến</a:t>
            </a:r>
            <a:r>
              <a:rPr lang="en-US" b="0" dirty="0"/>
              <a:t> </a:t>
            </a:r>
            <a:r>
              <a:rPr lang="en-US" b="0" dirty="0" err="1"/>
              <a:t>mất</a:t>
            </a:r>
            <a:r>
              <a:rPr lang="en-US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Click the</a:t>
            </a:r>
            <a:r>
              <a:rPr lang="en-US" b="0" baseline="0" dirty="0"/>
              <a:t> empty spaces on the gauntlets to fill in the Infinity Stones as they’re collected by the teams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/>
              <a:t>You can also click on them again to remove them (for example if a team loses a stone or exchanges one with another team)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/>
              <a:t>The stones at the top of slide represent the order the stones are in on the glove to help you know which space on the gauntlet to click </a:t>
            </a:r>
            <a:r>
              <a:rPr lang="en-US" b="0" i="0" baseline="0" dirty="0"/>
              <a:t>(</a:t>
            </a:r>
            <a:r>
              <a:rPr lang="en-US" b="0" i="0" u="sng" baseline="0" dirty="0"/>
              <a:t>In order on the glove from left to right, smallest to biggest</a:t>
            </a:r>
            <a:r>
              <a:rPr lang="en-US" b="0" i="0" baseline="0" dirty="0"/>
              <a:t>: Orange, Red, Blue, Purple, Green, Yellow)</a:t>
            </a:r>
          </a:p>
          <a:p>
            <a:r>
              <a:rPr lang="en-US" b="1" baseline="0" dirty="0"/>
              <a:t>IMPORTANT: </a:t>
            </a:r>
            <a:r>
              <a:rPr lang="en-US" b="0" baseline="0" dirty="0"/>
              <a:t>ONCE FINISHED, CLICK THE AVENGERS LOGO IN THE TOP, RIGHT-HAND CORNER TO GO TO THE QUESTION-CHOOSING SLIDE. IF YOU PRESS THE SPACEBAR OR AN ARROW KEY, </a:t>
            </a:r>
            <a:r>
              <a:rPr lang="en-US" b="0" u="sng" baseline="0" dirty="0"/>
              <a:t>SCORES AND QUESTIONS WILL RESET</a:t>
            </a:r>
            <a:r>
              <a:rPr lang="en-US" b="0" baseline="0" dirty="0"/>
              <a:t>.</a:t>
            </a:r>
            <a:endParaRPr lang="en-US" b="0" dirty="0"/>
          </a:p>
          <a:p>
            <a:r>
              <a:rPr lang="en-US" b="0" i="1" dirty="0"/>
              <a:t>-------</a:t>
            </a:r>
          </a:p>
          <a:p>
            <a:r>
              <a:rPr lang="en-US" b="0" i="1" dirty="0"/>
              <a:t>Background: By </a:t>
            </a:r>
            <a:r>
              <a:rPr lang="en-US" b="0" i="1" dirty="0" err="1"/>
              <a:t>vectorpouch</a:t>
            </a:r>
            <a:r>
              <a:rPr lang="en-US" b="0" i="1" dirty="0"/>
              <a:t> on </a:t>
            </a:r>
            <a:r>
              <a:rPr lang="en-US" b="0" i="1" dirty="0" err="1"/>
              <a:t>Freepik</a:t>
            </a:r>
            <a:r>
              <a:rPr lang="en-US" b="0" i="1" dirty="0"/>
              <a:t> </a:t>
            </a:r>
            <a:r>
              <a:rPr lang="en-US" b="0" i="1" dirty="0">
                <a:hlinkClick r:id="rId3"/>
              </a:rPr>
              <a:t>https://www.freepik.com/vectorpouch</a:t>
            </a:r>
            <a:endParaRPr lang="en-US" b="0" i="1" dirty="0"/>
          </a:p>
          <a:p>
            <a:r>
              <a:rPr lang="en-US" b="0" i="1" dirty="0"/>
              <a:t>Marvel Team Icons:</a:t>
            </a:r>
            <a:r>
              <a:rPr lang="en-US" b="0" i="1" baseline="0" dirty="0"/>
              <a:t> By XaR623 on </a:t>
            </a:r>
            <a:r>
              <a:rPr lang="en-US" b="0" i="1" baseline="0" dirty="0" err="1"/>
              <a:t>DevianArt</a:t>
            </a:r>
            <a:r>
              <a:rPr lang="en-US" b="0" i="1" baseline="0" dirty="0"/>
              <a:t> </a:t>
            </a:r>
            <a:r>
              <a:rPr lang="en-US" b="0" i="1" dirty="0">
                <a:hlinkClick r:id="rId4"/>
              </a:rPr>
              <a:t>https://www.deviantart.com/xar623</a:t>
            </a:r>
            <a:r>
              <a:rPr lang="en-US" b="0" i="1" dirty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291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 team chooses</a:t>
            </a:r>
            <a:r>
              <a:rPr lang="en-US" baseline="0" dirty="0"/>
              <a:t> a letter or number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letter or number they choose to go to a question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baseline="0" dirty="0"/>
              <a:t>IMPORTANT: </a:t>
            </a:r>
            <a:r>
              <a:rPr lang="en-US" b="0" baseline="0" dirty="0"/>
              <a:t>IF YOU NEED TO GO BACK TO THE SCORING PAGE, CLICK THE INFINTY GAUNTLET IN THE TOP, RIGHT-HAND CORNER. IF YOU PRESS THE SPACEBAR OR AN ARROW KEY, </a:t>
            </a:r>
            <a:r>
              <a:rPr lang="en-US" b="0" u="sng" baseline="0" dirty="0"/>
              <a:t>SCORES AND QUESTIONS WILL RESET</a:t>
            </a:r>
            <a:r>
              <a:rPr lang="en-US" b="0" baseline="0" dirty="0"/>
              <a:t>.</a:t>
            </a:r>
            <a:endParaRPr lang="en-US" b="0" dirty="0"/>
          </a:p>
          <a:p>
            <a:r>
              <a:rPr lang="en-US" b="0" dirty="0"/>
              <a:t>-------</a:t>
            </a:r>
            <a:endParaRPr lang="en-US" b="1" dirty="0"/>
          </a:p>
          <a:p>
            <a:r>
              <a:rPr lang="en-US" b="0" i="1" u="none" dirty="0"/>
              <a:t>Background: By </a:t>
            </a:r>
            <a:r>
              <a:rPr lang="en-US" b="0" i="1" u="none" dirty="0" err="1"/>
              <a:t>vectorpouch</a:t>
            </a:r>
            <a:r>
              <a:rPr lang="en-US" b="0" i="1" u="none" dirty="0"/>
              <a:t> on </a:t>
            </a:r>
            <a:r>
              <a:rPr lang="en-US" b="0" i="1" u="none" dirty="0" err="1"/>
              <a:t>Freepik</a:t>
            </a:r>
            <a:r>
              <a:rPr lang="en-US" b="0" i="1" u="none" dirty="0"/>
              <a:t> </a:t>
            </a:r>
            <a:r>
              <a:rPr lang="en-US" b="0" i="1" u="none" dirty="0">
                <a:hlinkClick r:id="rId3"/>
              </a:rPr>
              <a:t>https://www.freepik.com/vectorpouch</a:t>
            </a:r>
            <a:endParaRPr lang="en-US" b="0" i="1" u="none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188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icon to go to the reward slide.</a:t>
            </a:r>
          </a:p>
          <a:p>
            <a:r>
              <a:rPr lang="en-US" dirty="0"/>
              <a:t>Click the red icon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383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icon to go to the reward slide.</a:t>
            </a:r>
          </a:p>
          <a:p>
            <a:r>
              <a:rPr lang="en-US" dirty="0"/>
              <a:t>Click the red icon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237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icon to go to the reward slide.</a:t>
            </a:r>
          </a:p>
          <a:p>
            <a:r>
              <a:rPr lang="en-US" dirty="0"/>
              <a:t>Click the red icon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714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icon to go to the reward slide.</a:t>
            </a:r>
          </a:p>
          <a:p>
            <a:r>
              <a:rPr lang="en-US" dirty="0"/>
              <a:t>Click the red icon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303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3" name="Google Shape;4333;g100fd3d694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4" name="Google Shape;4334;g100fd3d694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icon to go to the reward slide.</a:t>
            </a:r>
          </a:p>
          <a:p>
            <a:r>
              <a:rPr lang="en-US" dirty="0"/>
              <a:t>Click the red icon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237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icon to go to the reward slide.</a:t>
            </a:r>
          </a:p>
          <a:p>
            <a:r>
              <a:rPr lang="en-US" dirty="0"/>
              <a:t>Click the red icon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1746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team chooses “A” or “B”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the letter they choose</a:t>
            </a:r>
            <a:r>
              <a:rPr lang="en-US" baseline="0" dirty="0"/>
              <a:t> </a:t>
            </a:r>
            <a:r>
              <a:rPr lang="en-US" dirty="0"/>
              <a:t>to reveal if they won or lost the fight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099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</a:t>
            </a:r>
            <a:r>
              <a:rPr lang="en-US" baseline="0" dirty="0"/>
              <a:t> team can choose 1 Infinity Stone of any color to add to their gauntlet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90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</a:t>
            </a:r>
            <a:r>
              <a:rPr lang="en-US" baseline="0" dirty="0"/>
              <a:t> team loses 1 of their Infinity Stones from their gauntlet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4453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team (attackers) chooses another team (defenders) they want to try to steal from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They will do 3 rounds of rock, paper, scissors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If the attacking team </a:t>
            </a:r>
            <a:r>
              <a:rPr lang="en-US" u="sng" baseline="0" dirty="0"/>
              <a:t>wins all 3 rounds</a:t>
            </a:r>
            <a:r>
              <a:rPr lang="en-US" baseline="0" dirty="0"/>
              <a:t>, they get to </a:t>
            </a:r>
            <a:r>
              <a:rPr lang="en-US" u="sng" baseline="0" dirty="0"/>
              <a:t>steal 2 stones</a:t>
            </a:r>
            <a:r>
              <a:rPr lang="en-US" baseline="0" dirty="0"/>
              <a:t> from the defending team.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If the attacking team </a:t>
            </a:r>
            <a:r>
              <a:rPr lang="en-US" u="sng" baseline="0" dirty="0"/>
              <a:t>wins 2 rounds</a:t>
            </a:r>
            <a:r>
              <a:rPr lang="en-US" baseline="0" dirty="0"/>
              <a:t>, they get to </a:t>
            </a:r>
            <a:r>
              <a:rPr lang="en-US" u="sng" baseline="0" dirty="0"/>
              <a:t>steal 1 stone</a:t>
            </a:r>
            <a:r>
              <a:rPr lang="en-US" baseline="0" dirty="0"/>
              <a:t> from the defending team. 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If the attacking team </a:t>
            </a:r>
            <a:r>
              <a:rPr lang="en-US" u="sng" baseline="0" dirty="0"/>
              <a:t>wins 1 or no rounds</a:t>
            </a:r>
            <a:r>
              <a:rPr lang="en-US" baseline="0" dirty="0"/>
              <a:t>, they </a:t>
            </a:r>
            <a:r>
              <a:rPr lang="en-US" u="sng" baseline="0" dirty="0"/>
              <a:t>don’t get to steal any stones</a:t>
            </a:r>
            <a:r>
              <a:rPr lang="en-US" baseline="0" dirty="0"/>
              <a:t> from the defending team. 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  <a:p>
            <a:r>
              <a:rPr lang="en-US" b="1" dirty="0"/>
              <a:t>-------</a:t>
            </a:r>
          </a:p>
          <a:p>
            <a:r>
              <a:rPr lang="en-US" b="0" i="1" dirty="0"/>
              <a:t>Background: By </a:t>
            </a:r>
            <a:r>
              <a:rPr lang="en-US" b="0" i="1" dirty="0" err="1"/>
              <a:t>upklyak</a:t>
            </a:r>
            <a:r>
              <a:rPr lang="en-US" b="0" i="1" dirty="0"/>
              <a:t> on </a:t>
            </a:r>
            <a:r>
              <a:rPr lang="en-US" b="0" i="1" dirty="0" err="1"/>
              <a:t>Freepik</a:t>
            </a:r>
            <a:r>
              <a:rPr lang="en-US" b="0" i="1" baseline="0" dirty="0"/>
              <a:t> </a:t>
            </a:r>
            <a:r>
              <a:rPr lang="en-US" b="0" i="1" dirty="0">
                <a:hlinkClick r:id="rId3"/>
              </a:rPr>
              <a:t>https://www.freepik.com/upklyak</a:t>
            </a:r>
            <a:endParaRPr lang="en-US" b="0" i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2527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team chooses 2 tesseracts by saying their numbers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Click on the tesseracts to “open” them and reveal what two Infinity Stones the team receives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  <a:p>
            <a:r>
              <a:rPr lang="en-US" b="1" dirty="0"/>
              <a:t>-------</a:t>
            </a:r>
          </a:p>
          <a:p>
            <a:r>
              <a:rPr lang="en-US" b="0" i="1" dirty="0"/>
              <a:t>Background: By </a:t>
            </a:r>
            <a:r>
              <a:rPr lang="en-US" b="0" i="1" dirty="0" err="1"/>
              <a:t>Freepik</a:t>
            </a:r>
            <a:r>
              <a:rPr lang="en-US" b="0" i="1" dirty="0"/>
              <a:t> https://www.freepik.com/free-photos-vectors/background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196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team chooses “A” or “B”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the letter they choose</a:t>
            </a:r>
            <a:r>
              <a:rPr lang="en-US" baseline="0" dirty="0"/>
              <a:t> </a:t>
            </a:r>
            <a:r>
              <a:rPr lang="en-US" dirty="0"/>
              <a:t>to reveal if they won or lost the fight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9890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</a:t>
            </a:r>
            <a:r>
              <a:rPr lang="en-US" baseline="0" dirty="0"/>
              <a:t> team loses 1 of their Infinity Stones from their gauntlet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1353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</a:t>
            </a:r>
            <a:r>
              <a:rPr lang="en-US" baseline="0" dirty="0"/>
              <a:t> team can choose 1 Infinity Stone of any color to add to their gauntlet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797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8" name="Google Shape;5728;gf35096e3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9" name="Google Shape;5729;gf35096e3b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team chooses 2 tesseracts by saying their numbers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Click on the tesseracts to “open” them and reveal what two Infinity Stones the team receives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  <a:p>
            <a:r>
              <a:rPr lang="en-US" b="1" dirty="0"/>
              <a:t>-------</a:t>
            </a:r>
          </a:p>
          <a:p>
            <a:r>
              <a:rPr lang="en-US" b="0" i="1" dirty="0"/>
              <a:t>Background: By </a:t>
            </a:r>
            <a:r>
              <a:rPr lang="en-US" b="0" i="1" dirty="0" err="1"/>
              <a:t>Freepik</a:t>
            </a:r>
            <a:r>
              <a:rPr lang="en-US" b="0" i="1" dirty="0"/>
              <a:t> https://www.freepik.com/free-photos-vectors/background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6434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team chooses 2 tesseracts by saying their numbers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Click on the tesseracts to “open” them and reveal what two Infinity Stones the team receives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Infinity Gauntlet icon to go to the scoring slide.</a:t>
            </a:r>
            <a:endParaRPr lang="en-US" b="1" dirty="0"/>
          </a:p>
          <a:p>
            <a:r>
              <a:rPr lang="en-US" b="1" dirty="0"/>
              <a:t>-------</a:t>
            </a:r>
          </a:p>
          <a:p>
            <a:r>
              <a:rPr lang="en-US" b="0" i="1" dirty="0"/>
              <a:t>Background: By </a:t>
            </a:r>
            <a:r>
              <a:rPr lang="en-US" b="0" i="1" dirty="0" err="1"/>
              <a:t>Freepik</a:t>
            </a:r>
            <a:r>
              <a:rPr lang="en-US" b="0" i="1" dirty="0"/>
              <a:t> https://www.freepik.com/free-photos-vectors/background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AD37C-2029-40BB-82AB-1F6BC0AFD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2485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8" name="Google Shape;4378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9" name="Google Shape;4379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7" name="Google Shape;4387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8" name="Google Shape;4388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" name="Google Shape;4609;g100ea2c326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0" name="Google Shape;4610;g100ea2c326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" name="Google Shape;4609;g100ea2c326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0" name="Google Shape;4610;g100ea2c326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2885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0" name="Google Shape;4590;g100ea2c326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1" name="Google Shape;4591;g100ea2c326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7" name="Google Shape;5117;g99f2f57a71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8" name="Google Shape;5118;g99f2f57a71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0" name="Google Shape;4370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1" name="Google Shape;4371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6" name="Google Shape;4576;g1012d73dd0b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7" name="Google Shape;4577;g1012d73dd0b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6" name="Google Shape;4576;g1012d73dd0b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7" name="Google Shape;4577;g1012d73dd0b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750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6" name="Google Shape;4576;g1012d73dd0b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7" name="Google Shape;4577;g1012d73dd0b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4492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6" name="Google Shape;4576;g1012d73dd0b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7" name="Google Shape;4577;g1012d73dd0b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1889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6" name="Google Shape;4576;g1012d73dd0b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7" name="Google Shape;4577;g1012d73dd0b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4634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 flipH="1">
            <a:off x="4945033" y="3106601"/>
            <a:ext cx="4198961" cy="2036907"/>
            <a:chOff x="4643125" y="3610400"/>
            <a:chExt cx="2050875" cy="994875"/>
          </a:xfrm>
        </p:grpSpPr>
        <p:sp>
          <p:nvSpPr>
            <p:cNvPr id="10" name="Google Shape;10;p2"/>
            <p:cNvSpPr/>
            <p:nvPr/>
          </p:nvSpPr>
          <p:spPr>
            <a:xfrm>
              <a:off x="5600100" y="3665175"/>
              <a:ext cx="147050" cy="30375"/>
            </a:xfrm>
            <a:custGeom>
              <a:avLst/>
              <a:gdLst/>
              <a:ahLst/>
              <a:cxnLst/>
              <a:rect l="l" t="t" r="r" b="b"/>
              <a:pathLst>
                <a:path w="5882" h="1215" extrusionOk="0">
                  <a:moveTo>
                    <a:pt x="5810" y="0"/>
                  </a:moveTo>
                  <a:lnTo>
                    <a:pt x="72" y="905"/>
                  </a:lnTo>
                  <a:lnTo>
                    <a:pt x="0" y="1214"/>
                  </a:lnTo>
                  <a:lnTo>
                    <a:pt x="5882" y="286"/>
                  </a:lnTo>
                  <a:cubicBezTo>
                    <a:pt x="5834" y="191"/>
                    <a:pt x="5799" y="107"/>
                    <a:pt x="581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504550" y="3688675"/>
              <a:ext cx="89625" cy="20275"/>
            </a:xfrm>
            <a:custGeom>
              <a:avLst/>
              <a:gdLst/>
              <a:ahLst/>
              <a:cxnLst/>
              <a:rect l="l" t="t" r="r" b="b"/>
              <a:pathLst>
                <a:path w="3585" h="811" extrusionOk="0">
                  <a:moveTo>
                    <a:pt x="3584" y="1"/>
                  </a:moveTo>
                  <a:lnTo>
                    <a:pt x="0" y="560"/>
                  </a:lnTo>
                  <a:lnTo>
                    <a:pt x="0" y="655"/>
                  </a:lnTo>
                  <a:lnTo>
                    <a:pt x="262" y="810"/>
                  </a:lnTo>
                  <a:lnTo>
                    <a:pt x="3513" y="310"/>
                  </a:lnTo>
                  <a:lnTo>
                    <a:pt x="358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5497700" y="37089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0"/>
                  </a:moveTo>
                  <a:cubicBezTo>
                    <a:pt x="0" y="0"/>
                    <a:pt x="0" y="24"/>
                    <a:pt x="0" y="0"/>
                  </a:cubicBezTo>
                  <a:cubicBezTo>
                    <a:pt x="0" y="24"/>
                    <a:pt x="0" y="24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498600" y="3710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97400" y="370892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2" y="0"/>
                    <a:pt x="12" y="0"/>
                    <a:pt x="1" y="0"/>
                  </a:cubicBezTo>
                  <a:cubicBezTo>
                    <a:pt x="12" y="0"/>
                    <a:pt x="12" y="0"/>
                    <a:pt x="1" y="0"/>
                  </a:cubicBezTo>
                  <a:cubicBezTo>
                    <a:pt x="1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498000" y="3709525"/>
              <a:ext cx="925" cy="300"/>
            </a:xfrm>
            <a:custGeom>
              <a:avLst/>
              <a:gdLst/>
              <a:ahLst/>
              <a:cxnLst/>
              <a:rect l="l" t="t" r="r" b="b"/>
              <a:pathLst>
                <a:path w="37" h="12" extrusionOk="0">
                  <a:moveTo>
                    <a:pt x="0" y="0"/>
                  </a:moveTo>
                  <a:cubicBezTo>
                    <a:pt x="0" y="12"/>
                    <a:pt x="24" y="12"/>
                    <a:pt x="36" y="12"/>
                  </a:cubicBezTo>
                  <a:lnTo>
                    <a:pt x="36" y="12"/>
                  </a:lnTo>
                  <a:cubicBezTo>
                    <a:pt x="24" y="12"/>
                    <a:pt x="0" y="12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97100" y="370712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cubicBezTo>
                    <a:pt x="1" y="13"/>
                    <a:pt x="1" y="13"/>
                    <a:pt x="1" y="1"/>
                  </a:cubicBez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695050" y="3824700"/>
              <a:ext cx="212250" cy="130700"/>
            </a:xfrm>
            <a:custGeom>
              <a:avLst/>
              <a:gdLst/>
              <a:ahLst/>
              <a:cxnLst/>
              <a:rect l="l" t="t" r="r" b="b"/>
              <a:pathLst>
                <a:path w="8490" h="5228" extrusionOk="0">
                  <a:moveTo>
                    <a:pt x="298" y="1"/>
                  </a:moveTo>
                  <a:lnTo>
                    <a:pt x="0" y="167"/>
                  </a:lnTo>
                  <a:lnTo>
                    <a:pt x="8370" y="5228"/>
                  </a:lnTo>
                  <a:cubicBezTo>
                    <a:pt x="8382" y="5132"/>
                    <a:pt x="8430" y="5061"/>
                    <a:pt x="8489" y="4989"/>
                  </a:cubicBezTo>
                  <a:lnTo>
                    <a:pt x="8466" y="493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583725" y="3754175"/>
              <a:ext cx="111650" cy="70250"/>
            </a:xfrm>
            <a:custGeom>
              <a:avLst/>
              <a:gdLst/>
              <a:ahLst/>
              <a:cxnLst/>
              <a:rect l="l" t="t" r="r" b="b"/>
              <a:pathLst>
                <a:path w="4466" h="2810" extrusionOk="0">
                  <a:moveTo>
                    <a:pt x="72" y="0"/>
                  </a:moveTo>
                  <a:lnTo>
                    <a:pt x="0" y="298"/>
                  </a:lnTo>
                  <a:lnTo>
                    <a:pt x="4168" y="2810"/>
                  </a:lnTo>
                  <a:lnTo>
                    <a:pt x="4465" y="26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98600" y="3705050"/>
              <a:ext cx="80375" cy="52400"/>
            </a:xfrm>
            <a:custGeom>
              <a:avLst/>
              <a:gdLst/>
              <a:ahLst/>
              <a:cxnLst/>
              <a:rect l="l" t="t" r="r" b="b"/>
              <a:pathLst>
                <a:path w="3215" h="2096" extrusionOk="0">
                  <a:moveTo>
                    <a:pt x="0" y="203"/>
                  </a:moveTo>
                  <a:cubicBezTo>
                    <a:pt x="18" y="212"/>
                    <a:pt x="44" y="228"/>
                    <a:pt x="65" y="235"/>
                  </a:cubicBezTo>
                  <a:lnTo>
                    <a:pt x="65" y="235"/>
                  </a:lnTo>
                  <a:lnTo>
                    <a:pt x="12" y="203"/>
                  </a:lnTo>
                  <a:close/>
                  <a:moveTo>
                    <a:pt x="238" y="0"/>
                  </a:moveTo>
                  <a:lnTo>
                    <a:pt x="238" y="84"/>
                  </a:lnTo>
                  <a:cubicBezTo>
                    <a:pt x="238" y="155"/>
                    <a:pt x="179" y="239"/>
                    <a:pt x="84" y="239"/>
                  </a:cubicBezTo>
                  <a:cubicBezTo>
                    <a:pt x="78" y="239"/>
                    <a:pt x="72" y="237"/>
                    <a:pt x="65" y="235"/>
                  </a:cubicBezTo>
                  <a:lnTo>
                    <a:pt x="65" y="235"/>
                  </a:lnTo>
                  <a:lnTo>
                    <a:pt x="3132" y="2096"/>
                  </a:lnTo>
                  <a:lnTo>
                    <a:pt x="3215" y="1798"/>
                  </a:lnTo>
                  <a:lnTo>
                    <a:pt x="500" y="155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497100" y="3708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498600" y="3710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497700" y="37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43125" y="3610700"/>
              <a:ext cx="30400" cy="48250"/>
            </a:xfrm>
            <a:custGeom>
              <a:avLst/>
              <a:gdLst/>
              <a:ahLst/>
              <a:cxnLst/>
              <a:rect l="l" t="t" r="r" b="b"/>
              <a:pathLst>
                <a:path w="1216" h="1930" extrusionOk="0">
                  <a:moveTo>
                    <a:pt x="1" y="0"/>
                  </a:moveTo>
                  <a:lnTo>
                    <a:pt x="953" y="1929"/>
                  </a:lnTo>
                  <a:lnTo>
                    <a:pt x="1215" y="1810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43450" y="3642850"/>
              <a:ext cx="94675" cy="72950"/>
            </a:xfrm>
            <a:custGeom>
              <a:avLst/>
              <a:gdLst/>
              <a:ahLst/>
              <a:cxnLst/>
              <a:rect l="l" t="t" r="r" b="b"/>
              <a:pathLst>
                <a:path w="3787" h="2918" extrusionOk="0">
                  <a:moveTo>
                    <a:pt x="179" y="0"/>
                  </a:moveTo>
                  <a:cubicBezTo>
                    <a:pt x="155" y="107"/>
                    <a:pt x="95" y="179"/>
                    <a:pt x="0" y="238"/>
                  </a:cubicBezTo>
                  <a:lnTo>
                    <a:pt x="3627" y="2879"/>
                  </a:lnTo>
                  <a:lnTo>
                    <a:pt x="3627" y="2879"/>
                  </a:lnTo>
                  <a:cubicBezTo>
                    <a:pt x="3622" y="2872"/>
                    <a:pt x="3620" y="2864"/>
                    <a:pt x="3620" y="2858"/>
                  </a:cubicBezTo>
                  <a:cubicBezTo>
                    <a:pt x="3596" y="2786"/>
                    <a:pt x="3631" y="2691"/>
                    <a:pt x="3715" y="2667"/>
                  </a:cubicBezTo>
                  <a:lnTo>
                    <a:pt x="3786" y="2631"/>
                  </a:lnTo>
                  <a:lnTo>
                    <a:pt x="179" y="0"/>
                  </a:lnTo>
                  <a:close/>
                  <a:moveTo>
                    <a:pt x="3627" y="2879"/>
                  </a:moveTo>
                  <a:lnTo>
                    <a:pt x="3627" y="2879"/>
                  </a:lnTo>
                  <a:cubicBezTo>
                    <a:pt x="3638" y="2898"/>
                    <a:pt x="3662" y="2917"/>
                    <a:pt x="3679" y="2917"/>
                  </a:cubicBezTo>
                  <a:lnTo>
                    <a:pt x="3627" y="2879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835125" y="3716075"/>
              <a:ext cx="600" cy="300"/>
            </a:xfrm>
            <a:custGeom>
              <a:avLst/>
              <a:gdLst/>
              <a:ahLst/>
              <a:cxnLst/>
              <a:rect l="l" t="t" r="r" b="b"/>
              <a:pathLst>
                <a:path w="24" h="12" extrusionOk="0">
                  <a:moveTo>
                    <a:pt x="0" y="0"/>
                  </a:moveTo>
                  <a:cubicBezTo>
                    <a:pt x="12" y="0"/>
                    <a:pt x="12" y="12"/>
                    <a:pt x="24" y="12"/>
                  </a:cubicBezTo>
                  <a:cubicBezTo>
                    <a:pt x="12" y="12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833325" y="3649975"/>
              <a:ext cx="176825" cy="67000"/>
            </a:xfrm>
            <a:custGeom>
              <a:avLst/>
              <a:gdLst/>
              <a:ahLst/>
              <a:cxnLst/>
              <a:rect l="l" t="t" r="r" b="b"/>
              <a:pathLst>
                <a:path w="7073" h="2680" extrusionOk="0">
                  <a:moveTo>
                    <a:pt x="7049" y="1"/>
                  </a:moveTo>
                  <a:lnTo>
                    <a:pt x="191" y="2358"/>
                  </a:lnTo>
                  <a:lnTo>
                    <a:pt x="120" y="2394"/>
                  </a:lnTo>
                  <a:cubicBezTo>
                    <a:pt x="36" y="2418"/>
                    <a:pt x="1" y="2501"/>
                    <a:pt x="25" y="2584"/>
                  </a:cubicBezTo>
                  <a:cubicBezTo>
                    <a:pt x="36" y="2620"/>
                    <a:pt x="60" y="2644"/>
                    <a:pt x="84" y="2656"/>
                  </a:cubicBezTo>
                  <a:cubicBezTo>
                    <a:pt x="96" y="2656"/>
                    <a:pt x="96" y="2680"/>
                    <a:pt x="120" y="2680"/>
                  </a:cubicBezTo>
                  <a:lnTo>
                    <a:pt x="215" y="2680"/>
                  </a:lnTo>
                  <a:lnTo>
                    <a:pt x="7073" y="310"/>
                  </a:lnTo>
                  <a:cubicBezTo>
                    <a:pt x="7025" y="239"/>
                    <a:pt x="7002" y="156"/>
                    <a:pt x="7025" y="72"/>
                  </a:cubicBezTo>
                  <a:cubicBezTo>
                    <a:pt x="7025" y="37"/>
                    <a:pt x="7037" y="25"/>
                    <a:pt x="704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694925" y="3610700"/>
              <a:ext cx="34250" cy="24725"/>
            </a:xfrm>
            <a:custGeom>
              <a:avLst/>
              <a:gdLst/>
              <a:ahLst/>
              <a:cxnLst/>
              <a:rect l="l" t="t" r="r" b="b"/>
              <a:pathLst>
                <a:path w="1370" h="989" extrusionOk="0">
                  <a:moveTo>
                    <a:pt x="0" y="0"/>
                  </a:moveTo>
                  <a:lnTo>
                    <a:pt x="1119" y="988"/>
                  </a:lnTo>
                  <a:lnTo>
                    <a:pt x="1262" y="929"/>
                  </a:lnTo>
                  <a:cubicBezTo>
                    <a:pt x="1274" y="881"/>
                    <a:pt x="1322" y="834"/>
                    <a:pt x="1370" y="798"/>
                  </a:cubicBezTo>
                  <a:lnTo>
                    <a:pt x="44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663675" y="3633900"/>
              <a:ext cx="62525" cy="32775"/>
            </a:xfrm>
            <a:custGeom>
              <a:avLst/>
              <a:gdLst/>
              <a:ahLst/>
              <a:cxnLst/>
              <a:rect l="l" t="t" r="r" b="b"/>
              <a:pathLst>
                <a:path w="2501" h="1311" extrusionOk="0">
                  <a:moveTo>
                    <a:pt x="2500" y="1"/>
                  </a:moveTo>
                  <a:lnTo>
                    <a:pt x="2358" y="60"/>
                  </a:lnTo>
                  <a:lnTo>
                    <a:pt x="381" y="894"/>
                  </a:lnTo>
                  <a:lnTo>
                    <a:pt x="119" y="1013"/>
                  </a:lnTo>
                  <a:lnTo>
                    <a:pt x="95" y="1025"/>
                  </a:lnTo>
                  <a:cubicBezTo>
                    <a:pt x="24" y="1061"/>
                    <a:pt x="0" y="1144"/>
                    <a:pt x="24" y="1215"/>
                  </a:cubicBezTo>
                  <a:cubicBezTo>
                    <a:pt x="36" y="1251"/>
                    <a:pt x="60" y="1263"/>
                    <a:pt x="72" y="1275"/>
                  </a:cubicBezTo>
                  <a:cubicBezTo>
                    <a:pt x="95" y="1299"/>
                    <a:pt x="119" y="1311"/>
                    <a:pt x="143" y="1311"/>
                  </a:cubicBezTo>
                  <a:cubicBezTo>
                    <a:pt x="131" y="1263"/>
                    <a:pt x="119" y="1215"/>
                    <a:pt x="131" y="1156"/>
                  </a:cubicBezTo>
                  <a:cubicBezTo>
                    <a:pt x="142" y="1040"/>
                    <a:pt x="245" y="961"/>
                    <a:pt x="352" y="961"/>
                  </a:cubicBezTo>
                  <a:cubicBezTo>
                    <a:pt x="366" y="961"/>
                    <a:pt x="379" y="963"/>
                    <a:pt x="393" y="965"/>
                  </a:cubicBezTo>
                  <a:cubicBezTo>
                    <a:pt x="488" y="977"/>
                    <a:pt x="560" y="1061"/>
                    <a:pt x="572" y="1132"/>
                  </a:cubicBezTo>
                  <a:lnTo>
                    <a:pt x="2453" y="346"/>
                  </a:lnTo>
                  <a:cubicBezTo>
                    <a:pt x="2453" y="287"/>
                    <a:pt x="2441" y="203"/>
                    <a:pt x="2453" y="132"/>
                  </a:cubicBezTo>
                  <a:cubicBezTo>
                    <a:pt x="2453" y="84"/>
                    <a:pt x="2477" y="49"/>
                    <a:pt x="250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740175" y="3610700"/>
              <a:ext cx="60725" cy="22925"/>
            </a:xfrm>
            <a:custGeom>
              <a:avLst/>
              <a:gdLst/>
              <a:ahLst/>
              <a:cxnLst/>
              <a:rect l="l" t="t" r="r" b="b"/>
              <a:pathLst>
                <a:path w="2429" h="917" extrusionOk="0">
                  <a:moveTo>
                    <a:pt x="1667" y="0"/>
                  </a:moveTo>
                  <a:lnTo>
                    <a:pt x="0" y="703"/>
                  </a:lnTo>
                  <a:cubicBezTo>
                    <a:pt x="107" y="738"/>
                    <a:pt x="214" y="810"/>
                    <a:pt x="274" y="917"/>
                  </a:cubicBezTo>
                  <a:lnTo>
                    <a:pt x="242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999125" y="3610700"/>
              <a:ext cx="19375" cy="36925"/>
            </a:xfrm>
            <a:custGeom>
              <a:avLst/>
              <a:gdLst/>
              <a:ahLst/>
              <a:cxnLst/>
              <a:rect l="l" t="t" r="r" b="b"/>
              <a:pathLst>
                <a:path w="775" h="1477" extrusionOk="0">
                  <a:moveTo>
                    <a:pt x="0" y="0"/>
                  </a:moveTo>
                  <a:lnTo>
                    <a:pt x="477" y="1477"/>
                  </a:lnTo>
                  <a:cubicBezTo>
                    <a:pt x="526" y="1437"/>
                    <a:pt x="584" y="1414"/>
                    <a:pt x="656" y="1414"/>
                  </a:cubicBezTo>
                  <a:cubicBezTo>
                    <a:pt x="671" y="1414"/>
                    <a:pt x="687" y="1415"/>
                    <a:pt x="703" y="1417"/>
                  </a:cubicBezTo>
                  <a:cubicBezTo>
                    <a:pt x="727" y="1417"/>
                    <a:pt x="762" y="1429"/>
                    <a:pt x="774" y="1453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014900" y="3656825"/>
              <a:ext cx="92900" cy="270000"/>
            </a:xfrm>
            <a:custGeom>
              <a:avLst/>
              <a:gdLst/>
              <a:ahLst/>
              <a:cxnLst/>
              <a:rect l="l" t="t" r="r" b="b"/>
              <a:pathLst>
                <a:path w="3716" h="10800" extrusionOk="0">
                  <a:moveTo>
                    <a:pt x="239" y="1"/>
                  </a:moveTo>
                  <a:cubicBezTo>
                    <a:pt x="187" y="74"/>
                    <a:pt x="116" y="110"/>
                    <a:pt x="36" y="110"/>
                  </a:cubicBezTo>
                  <a:cubicBezTo>
                    <a:pt x="24" y="110"/>
                    <a:pt x="12" y="109"/>
                    <a:pt x="1" y="108"/>
                  </a:cubicBezTo>
                  <a:lnTo>
                    <a:pt x="1" y="108"/>
                  </a:lnTo>
                  <a:lnTo>
                    <a:pt x="3430" y="10800"/>
                  </a:lnTo>
                  <a:cubicBezTo>
                    <a:pt x="3513" y="10740"/>
                    <a:pt x="3608" y="10704"/>
                    <a:pt x="3715" y="10704"/>
                  </a:cubicBezTo>
                  <a:lnTo>
                    <a:pt x="274" y="24"/>
                  </a:lnTo>
                  <a:cubicBezTo>
                    <a:pt x="262" y="24"/>
                    <a:pt x="251" y="1"/>
                    <a:pt x="23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21150" y="3610400"/>
              <a:ext cx="159875" cy="46900"/>
            </a:xfrm>
            <a:custGeom>
              <a:avLst/>
              <a:gdLst/>
              <a:ahLst/>
              <a:cxnLst/>
              <a:rect l="l" t="t" r="r" b="b"/>
              <a:pathLst>
                <a:path w="6395" h="1876" extrusionOk="0">
                  <a:moveTo>
                    <a:pt x="5370" y="0"/>
                  </a:moveTo>
                  <a:lnTo>
                    <a:pt x="60" y="1584"/>
                  </a:lnTo>
                  <a:lnTo>
                    <a:pt x="36" y="1584"/>
                  </a:lnTo>
                  <a:lnTo>
                    <a:pt x="48" y="1739"/>
                  </a:lnTo>
                  <a:cubicBezTo>
                    <a:pt x="48" y="1786"/>
                    <a:pt x="12" y="1822"/>
                    <a:pt x="1" y="1846"/>
                  </a:cubicBezTo>
                  <a:cubicBezTo>
                    <a:pt x="12" y="1858"/>
                    <a:pt x="24" y="1858"/>
                    <a:pt x="48" y="1858"/>
                  </a:cubicBezTo>
                  <a:cubicBezTo>
                    <a:pt x="60" y="1870"/>
                    <a:pt x="75" y="1876"/>
                    <a:pt x="90" y="1876"/>
                  </a:cubicBezTo>
                  <a:cubicBezTo>
                    <a:pt x="105" y="1876"/>
                    <a:pt x="120" y="1870"/>
                    <a:pt x="132" y="1858"/>
                  </a:cubicBezTo>
                  <a:lnTo>
                    <a:pt x="639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109250" y="3610700"/>
              <a:ext cx="133375" cy="317625"/>
            </a:xfrm>
            <a:custGeom>
              <a:avLst/>
              <a:gdLst/>
              <a:ahLst/>
              <a:cxnLst/>
              <a:rect l="l" t="t" r="r" b="b"/>
              <a:pathLst>
                <a:path w="5335" h="12705" extrusionOk="0">
                  <a:moveTo>
                    <a:pt x="5013" y="0"/>
                  </a:moveTo>
                  <a:lnTo>
                    <a:pt x="1" y="12561"/>
                  </a:lnTo>
                  <a:lnTo>
                    <a:pt x="13" y="12561"/>
                  </a:lnTo>
                  <a:cubicBezTo>
                    <a:pt x="120" y="12585"/>
                    <a:pt x="203" y="12621"/>
                    <a:pt x="275" y="12704"/>
                  </a:cubicBezTo>
                  <a:lnTo>
                    <a:pt x="533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497100" y="3610700"/>
              <a:ext cx="7475" cy="100325"/>
            </a:xfrm>
            <a:custGeom>
              <a:avLst/>
              <a:gdLst/>
              <a:ahLst/>
              <a:cxnLst/>
              <a:rect l="l" t="t" r="r" b="b"/>
              <a:pathLst>
                <a:path w="299" h="4013" extrusionOk="0">
                  <a:moveTo>
                    <a:pt x="1" y="0"/>
                  </a:moveTo>
                  <a:lnTo>
                    <a:pt x="1" y="3858"/>
                  </a:lnTo>
                  <a:lnTo>
                    <a:pt x="1" y="3870"/>
                  </a:lnTo>
                  <a:lnTo>
                    <a:pt x="1" y="3882"/>
                  </a:lnTo>
                  <a:lnTo>
                    <a:pt x="1" y="3905"/>
                  </a:lnTo>
                  <a:lnTo>
                    <a:pt x="1" y="3917"/>
                  </a:lnTo>
                  <a:lnTo>
                    <a:pt x="1" y="3929"/>
                  </a:lnTo>
                  <a:lnTo>
                    <a:pt x="1" y="3953"/>
                  </a:lnTo>
                  <a:lnTo>
                    <a:pt x="1" y="3965"/>
                  </a:lnTo>
                  <a:cubicBezTo>
                    <a:pt x="1" y="3977"/>
                    <a:pt x="13" y="3977"/>
                    <a:pt x="24" y="3977"/>
                  </a:cubicBezTo>
                  <a:cubicBezTo>
                    <a:pt x="60" y="3989"/>
                    <a:pt x="84" y="4013"/>
                    <a:pt x="120" y="4013"/>
                  </a:cubicBezTo>
                  <a:cubicBezTo>
                    <a:pt x="239" y="4013"/>
                    <a:pt x="298" y="3929"/>
                    <a:pt x="298" y="3858"/>
                  </a:cubicBezTo>
                  <a:lnTo>
                    <a:pt x="298" y="3774"/>
                  </a:lnTo>
                  <a:lnTo>
                    <a:pt x="298" y="3679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539175" y="3610700"/>
              <a:ext cx="82375" cy="297075"/>
            </a:xfrm>
            <a:custGeom>
              <a:avLst/>
              <a:gdLst/>
              <a:ahLst/>
              <a:cxnLst/>
              <a:rect l="l" t="t" r="r" b="b"/>
              <a:pathLst>
                <a:path w="3295" h="11883" extrusionOk="0">
                  <a:moveTo>
                    <a:pt x="2997" y="0"/>
                  </a:moveTo>
                  <a:lnTo>
                    <a:pt x="2211" y="3120"/>
                  </a:lnTo>
                  <a:lnTo>
                    <a:pt x="2140" y="3429"/>
                  </a:lnTo>
                  <a:lnTo>
                    <a:pt x="1604" y="5572"/>
                  </a:lnTo>
                  <a:lnTo>
                    <a:pt x="1532" y="5870"/>
                  </a:lnTo>
                  <a:lnTo>
                    <a:pt x="30" y="11797"/>
                  </a:lnTo>
                  <a:lnTo>
                    <a:pt x="30" y="11797"/>
                  </a:lnTo>
                  <a:cubicBezTo>
                    <a:pt x="42" y="11783"/>
                    <a:pt x="59" y="11772"/>
                    <a:pt x="80" y="11764"/>
                  </a:cubicBezTo>
                  <a:lnTo>
                    <a:pt x="377" y="11597"/>
                  </a:lnTo>
                  <a:lnTo>
                    <a:pt x="1782" y="6037"/>
                  </a:lnTo>
                  <a:lnTo>
                    <a:pt x="1854" y="5739"/>
                  </a:lnTo>
                  <a:lnTo>
                    <a:pt x="2449" y="3382"/>
                  </a:lnTo>
                  <a:lnTo>
                    <a:pt x="2521" y="3072"/>
                  </a:lnTo>
                  <a:lnTo>
                    <a:pt x="3294" y="0"/>
                  </a:lnTo>
                  <a:close/>
                  <a:moveTo>
                    <a:pt x="30" y="11797"/>
                  </a:moveTo>
                  <a:cubicBezTo>
                    <a:pt x="8" y="11821"/>
                    <a:pt x="1" y="11852"/>
                    <a:pt x="8" y="11883"/>
                  </a:cubicBezTo>
                  <a:lnTo>
                    <a:pt x="30" y="11797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22725" y="3610700"/>
              <a:ext cx="32775" cy="47350"/>
            </a:xfrm>
            <a:custGeom>
              <a:avLst/>
              <a:gdLst/>
              <a:ahLst/>
              <a:cxnLst/>
              <a:rect l="l" t="t" r="r" b="b"/>
              <a:pathLst>
                <a:path w="1311" h="1894" extrusionOk="0">
                  <a:moveTo>
                    <a:pt x="1" y="0"/>
                  </a:moveTo>
                  <a:lnTo>
                    <a:pt x="1048" y="1893"/>
                  </a:lnTo>
                  <a:cubicBezTo>
                    <a:pt x="1120" y="1822"/>
                    <a:pt x="1215" y="1774"/>
                    <a:pt x="1310" y="1762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759625" y="3674100"/>
              <a:ext cx="51525" cy="86350"/>
            </a:xfrm>
            <a:custGeom>
              <a:avLst/>
              <a:gdLst/>
              <a:ahLst/>
              <a:cxnLst/>
              <a:rect l="l" t="t" r="r" b="b"/>
              <a:pathLst>
                <a:path w="2061" h="3454" extrusionOk="0">
                  <a:moveTo>
                    <a:pt x="251" y="0"/>
                  </a:moveTo>
                  <a:cubicBezTo>
                    <a:pt x="191" y="72"/>
                    <a:pt x="108" y="131"/>
                    <a:pt x="1" y="143"/>
                  </a:cubicBezTo>
                  <a:lnTo>
                    <a:pt x="1799" y="3453"/>
                  </a:lnTo>
                  <a:lnTo>
                    <a:pt x="2061" y="3298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811425" y="3763100"/>
              <a:ext cx="102425" cy="186350"/>
            </a:xfrm>
            <a:custGeom>
              <a:avLst/>
              <a:gdLst/>
              <a:ahLst/>
              <a:cxnLst/>
              <a:rect l="l" t="t" r="r" b="b"/>
              <a:pathLst>
                <a:path w="4097" h="7454" extrusionOk="0">
                  <a:moveTo>
                    <a:pt x="120" y="0"/>
                  </a:moveTo>
                  <a:lnTo>
                    <a:pt x="1" y="84"/>
                  </a:lnTo>
                  <a:cubicBezTo>
                    <a:pt x="132" y="119"/>
                    <a:pt x="227" y="250"/>
                    <a:pt x="203" y="393"/>
                  </a:cubicBezTo>
                  <a:cubicBezTo>
                    <a:pt x="191" y="476"/>
                    <a:pt x="167" y="536"/>
                    <a:pt x="108" y="560"/>
                  </a:cubicBezTo>
                  <a:lnTo>
                    <a:pt x="3811" y="7394"/>
                  </a:lnTo>
                  <a:lnTo>
                    <a:pt x="3834" y="7453"/>
                  </a:lnTo>
                  <a:cubicBezTo>
                    <a:pt x="3894" y="7382"/>
                    <a:pt x="4001" y="7334"/>
                    <a:pt x="4096" y="7299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67375" y="3647600"/>
              <a:ext cx="243200" cy="24725"/>
            </a:xfrm>
            <a:custGeom>
              <a:avLst/>
              <a:gdLst/>
              <a:ahLst/>
              <a:cxnLst/>
              <a:rect l="l" t="t" r="r" b="b"/>
              <a:pathLst>
                <a:path w="9728" h="989" extrusionOk="0">
                  <a:moveTo>
                    <a:pt x="9728" y="1"/>
                  </a:moveTo>
                  <a:lnTo>
                    <a:pt x="60" y="691"/>
                  </a:lnTo>
                  <a:cubicBezTo>
                    <a:pt x="84" y="727"/>
                    <a:pt x="84" y="774"/>
                    <a:pt x="60" y="822"/>
                  </a:cubicBezTo>
                  <a:cubicBezTo>
                    <a:pt x="48" y="882"/>
                    <a:pt x="36" y="929"/>
                    <a:pt x="1" y="965"/>
                  </a:cubicBezTo>
                  <a:cubicBezTo>
                    <a:pt x="12" y="965"/>
                    <a:pt x="36" y="989"/>
                    <a:pt x="60" y="989"/>
                  </a:cubicBezTo>
                  <a:lnTo>
                    <a:pt x="9097" y="346"/>
                  </a:lnTo>
                  <a:lnTo>
                    <a:pt x="972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011150" y="3652075"/>
              <a:ext cx="80100" cy="97650"/>
            </a:xfrm>
            <a:custGeom>
              <a:avLst/>
              <a:gdLst/>
              <a:ahLst/>
              <a:cxnLst/>
              <a:rect l="l" t="t" r="r" b="b"/>
              <a:pathLst>
                <a:path w="3204" h="3906" extrusionOk="0">
                  <a:moveTo>
                    <a:pt x="251" y="0"/>
                  </a:moveTo>
                  <a:lnTo>
                    <a:pt x="1" y="155"/>
                  </a:lnTo>
                  <a:lnTo>
                    <a:pt x="3013" y="3905"/>
                  </a:lnTo>
                  <a:lnTo>
                    <a:pt x="3204" y="3667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091225" y="3749700"/>
              <a:ext cx="73550" cy="93200"/>
            </a:xfrm>
            <a:custGeom>
              <a:avLst/>
              <a:gdLst/>
              <a:ahLst/>
              <a:cxnLst/>
              <a:rect l="l" t="t" r="r" b="b"/>
              <a:pathLst>
                <a:path w="2942" h="3728" extrusionOk="0">
                  <a:moveTo>
                    <a:pt x="191" y="0"/>
                  </a:moveTo>
                  <a:lnTo>
                    <a:pt x="1" y="239"/>
                  </a:lnTo>
                  <a:lnTo>
                    <a:pt x="2810" y="3727"/>
                  </a:lnTo>
                  <a:cubicBezTo>
                    <a:pt x="2798" y="3691"/>
                    <a:pt x="2798" y="3656"/>
                    <a:pt x="2810" y="3608"/>
                  </a:cubicBezTo>
                  <a:cubicBezTo>
                    <a:pt x="2822" y="3525"/>
                    <a:pt x="2870" y="3465"/>
                    <a:pt x="2941" y="3418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167125" y="3845850"/>
              <a:ext cx="108675" cy="131575"/>
            </a:xfrm>
            <a:custGeom>
              <a:avLst/>
              <a:gdLst/>
              <a:ahLst/>
              <a:cxnLst/>
              <a:rect l="l" t="t" r="r" b="b"/>
              <a:pathLst>
                <a:path w="4347" h="5263" extrusionOk="0">
                  <a:moveTo>
                    <a:pt x="263" y="0"/>
                  </a:moveTo>
                  <a:lnTo>
                    <a:pt x="215" y="36"/>
                  </a:lnTo>
                  <a:cubicBezTo>
                    <a:pt x="191" y="48"/>
                    <a:pt x="155" y="60"/>
                    <a:pt x="120" y="72"/>
                  </a:cubicBezTo>
                  <a:lnTo>
                    <a:pt x="1" y="131"/>
                  </a:lnTo>
                  <a:lnTo>
                    <a:pt x="4108" y="5263"/>
                  </a:lnTo>
                  <a:cubicBezTo>
                    <a:pt x="4168" y="5179"/>
                    <a:pt x="4251" y="5120"/>
                    <a:pt x="4346" y="5084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539375" y="3610700"/>
              <a:ext cx="553650" cy="299750"/>
            </a:xfrm>
            <a:custGeom>
              <a:avLst/>
              <a:gdLst/>
              <a:ahLst/>
              <a:cxnLst/>
              <a:rect l="l" t="t" r="r" b="b"/>
              <a:pathLst>
                <a:path w="22146" h="11990" extrusionOk="0">
                  <a:moveTo>
                    <a:pt x="21539" y="0"/>
                  </a:moveTo>
                  <a:lnTo>
                    <a:pt x="18848" y="1477"/>
                  </a:lnTo>
                  <a:lnTo>
                    <a:pt x="18217" y="1822"/>
                  </a:lnTo>
                  <a:lnTo>
                    <a:pt x="10859" y="5834"/>
                  </a:lnTo>
                  <a:lnTo>
                    <a:pt x="10609" y="5989"/>
                  </a:lnTo>
                  <a:lnTo>
                    <a:pt x="6239" y="8382"/>
                  </a:lnTo>
                  <a:lnTo>
                    <a:pt x="5942" y="8549"/>
                  </a:lnTo>
                  <a:lnTo>
                    <a:pt x="369" y="11597"/>
                  </a:lnTo>
                  <a:lnTo>
                    <a:pt x="72" y="11764"/>
                  </a:lnTo>
                  <a:cubicBezTo>
                    <a:pt x="24" y="11787"/>
                    <a:pt x="0" y="11835"/>
                    <a:pt x="0" y="11895"/>
                  </a:cubicBezTo>
                  <a:lnTo>
                    <a:pt x="84" y="11895"/>
                  </a:lnTo>
                  <a:cubicBezTo>
                    <a:pt x="167" y="11906"/>
                    <a:pt x="238" y="11942"/>
                    <a:pt x="298" y="11990"/>
                  </a:cubicBezTo>
                  <a:lnTo>
                    <a:pt x="6251" y="8727"/>
                  </a:lnTo>
                  <a:lnTo>
                    <a:pt x="6549" y="8561"/>
                  </a:lnTo>
                  <a:lnTo>
                    <a:pt x="7073" y="8263"/>
                  </a:lnTo>
                  <a:lnTo>
                    <a:pt x="7073" y="8239"/>
                  </a:lnTo>
                  <a:cubicBezTo>
                    <a:pt x="7093" y="8105"/>
                    <a:pt x="7213" y="8006"/>
                    <a:pt x="7330" y="8006"/>
                  </a:cubicBezTo>
                  <a:cubicBezTo>
                    <a:pt x="7348" y="8006"/>
                    <a:pt x="7365" y="8008"/>
                    <a:pt x="7382" y="8013"/>
                  </a:cubicBezTo>
                  <a:cubicBezTo>
                    <a:pt x="7418" y="8013"/>
                    <a:pt x="7442" y="8025"/>
                    <a:pt x="7454" y="8037"/>
                  </a:cubicBezTo>
                  <a:lnTo>
                    <a:pt x="10537" y="6358"/>
                  </a:lnTo>
                  <a:cubicBezTo>
                    <a:pt x="10579" y="6244"/>
                    <a:pt x="10684" y="6175"/>
                    <a:pt x="10797" y="6175"/>
                  </a:cubicBezTo>
                  <a:cubicBezTo>
                    <a:pt x="10813" y="6175"/>
                    <a:pt x="10830" y="6176"/>
                    <a:pt x="10847" y="6180"/>
                  </a:cubicBezTo>
                  <a:lnTo>
                    <a:pt x="10859" y="6180"/>
                  </a:lnTo>
                  <a:lnTo>
                    <a:pt x="11002" y="6108"/>
                  </a:lnTo>
                  <a:lnTo>
                    <a:pt x="18860" y="1810"/>
                  </a:lnTo>
                  <a:lnTo>
                    <a:pt x="19122" y="1655"/>
                  </a:lnTo>
                  <a:lnTo>
                    <a:pt x="2214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910250" y="3967875"/>
              <a:ext cx="8650" cy="4525"/>
            </a:xfrm>
            <a:custGeom>
              <a:avLst/>
              <a:gdLst/>
              <a:ahLst/>
              <a:cxnLst/>
              <a:rect l="l" t="t" r="r" b="b"/>
              <a:pathLst>
                <a:path w="346" h="181" extrusionOk="0">
                  <a:moveTo>
                    <a:pt x="24" y="1"/>
                  </a:moveTo>
                  <a:lnTo>
                    <a:pt x="24" y="1"/>
                  </a:lnTo>
                  <a:cubicBezTo>
                    <a:pt x="1" y="60"/>
                    <a:pt x="24" y="120"/>
                    <a:pt x="60" y="155"/>
                  </a:cubicBezTo>
                  <a:cubicBezTo>
                    <a:pt x="82" y="173"/>
                    <a:pt x="109" y="181"/>
                    <a:pt x="136" y="181"/>
                  </a:cubicBezTo>
                  <a:cubicBezTo>
                    <a:pt x="185" y="181"/>
                    <a:pt x="237" y="157"/>
                    <a:pt x="274" y="120"/>
                  </a:cubicBezTo>
                  <a:lnTo>
                    <a:pt x="346" y="24"/>
                  </a:lnTo>
                  <a:lnTo>
                    <a:pt x="346" y="24"/>
                  </a:lnTo>
                  <a:cubicBezTo>
                    <a:pt x="311" y="42"/>
                    <a:pt x="263" y="53"/>
                    <a:pt x="212" y="53"/>
                  </a:cubicBezTo>
                  <a:cubicBezTo>
                    <a:pt x="194" y="53"/>
                    <a:pt x="174" y="51"/>
                    <a:pt x="155" y="48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925125" y="3610700"/>
              <a:ext cx="282500" cy="339050"/>
            </a:xfrm>
            <a:custGeom>
              <a:avLst/>
              <a:gdLst/>
              <a:ahLst/>
              <a:cxnLst/>
              <a:rect l="l" t="t" r="r" b="b"/>
              <a:pathLst>
                <a:path w="11300" h="13562" extrusionOk="0">
                  <a:moveTo>
                    <a:pt x="10931" y="0"/>
                  </a:moveTo>
                  <a:lnTo>
                    <a:pt x="6645" y="5322"/>
                  </a:lnTo>
                  <a:lnTo>
                    <a:pt x="6454" y="5560"/>
                  </a:lnTo>
                  <a:lnTo>
                    <a:pt x="1" y="13561"/>
                  </a:lnTo>
                  <a:lnTo>
                    <a:pt x="584" y="13311"/>
                  </a:lnTo>
                  <a:lnTo>
                    <a:pt x="6645" y="5799"/>
                  </a:lnTo>
                  <a:lnTo>
                    <a:pt x="6835" y="5560"/>
                  </a:lnTo>
                  <a:lnTo>
                    <a:pt x="1130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413300" y="3610700"/>
              <a:ext cx="111625" cy="99125"/>
            </a:xfrm>
            <a:custGeom>
              <a:avLst/>
              <a:gdLst/>
              <a:ahLst/>
              <a:cxnLst/>
              <a:rect l="l" t="t" r="r" b="b"/>
              <a:pathLst>
                <a:path w="4465" h="3965" extrusionOk="0">
                  <a:moveTo>
                    <a:pt x="0" y="0"/>
                  </a:moveTo>
                  <a:lnTo>
                    <a:pt x="4263" y="3965"/>
                  </a:lnTo>
                  <a:cubicBezTo>
                    <a:pt x="4310" y="3894"/>
                    <a:pt x="4382" y="3810"/>
                    <a:pt x="4465" y="3774"/>
                  </a:cubicBezTo>
                  <a:lnTo>
                    <a:pt x="44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404950" y="3728850"/>
              <a:ext cx="119975" cy="132500"/>
            </a:xfrm>
            <a:custGeom>
              <a:avLst/>
              <a:gdLst/>
              <a:ahLst/>
              <a:cxnLst/>
              <a:rect l="l" t="t" r="r" b="b"/>
              <a:pathLst>
                <a:path w="4799" h="5300" extrusionOk="0">
                  <a:moveTo>
                    <a:pt x="4585" y="1"/>
                  </a:moveTo>
                  <a:lnTo>
                    <a:pt x="1" y="4918"/>
                  </a:lnTo>
                  <a:lnTo>
                    <a:pt x="36" y="5299"/>
                  </a:lnTo>
                  <a:lnTo>
                    <a:pt x="4799" y="191"/>
                  </a:lnTo>
                  <a:cubicBezTo>
                    <a:pt x="4716" y="144"/>
                    <a:pt x="4644" y="72"/>
                    <a:pt x="4585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291250" y="3858950"/>
              <a:ext cx="108375" cy="119975"/>
            </a:xfrm>
            <a:custGeom>
              <a:avLst/>
              <a:gdLst/>
              <a:ahLst/>
              <a:cxnLst/>
              <a:rect l="l" t="t" r="r" b="b"/>
              <a:pathLst>
                <a:path w="4335" h="4799" extrusionOk="0">
                  <a:moveTo>
                    <a:pt x="4287" y="0"/>
                  </a:moveTo>
                  <a:lnTo>
                    <a:pt x="1" y="4596"/>
                  </a:lnTo>
                  <a:cubicBezTo>
                    <a:pt x="84" y="4643"/>
                    <a:pt x="155" y="4715"/>
                    <a:pt x="203" y="4798"/>
                  </a:cubicBezTo>
                  <a:lnTo>
                    <a:pt x="262" y="4762"/>
                  </a:lnTo>
                  <a:lnTo>
                    <a:pt x="4334" y="369"/>
                  </a:lnTo>
                  <a:lnTo>
                    <a:pt x="428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172200" y="3745825"/>
              <a:ext cx="206875" cy="100625"/>
            </a:xfrm>
            <a:custGeom>
              <a:avLst/>
              <a:gdLst/>
              <a:ahLst/>
              <a:cxnLst/>
              <a:rect l="l" t="t" r="r" b="b"/>
              <a:pathLst>
                <a:path w="8275" h="4025" extrusionOk="0">
                  <a:moveTo>
                    <a:pt x="8168" y="1"/>
                  </a:moveTo>
                  <a:lnTo>
                    <a:pt x="4893" y="1477"/>
                  </a:lnTo>
                  <a:cubicBezTo>
                    <a:pt x="4917" y="1525"/>
                    <a:pt x="4917" y="1548"/>
                    <a:pt x="4893" y="1596"/>
                  </a:cubicBezTo>
                  <a:cubicBezTo>
                    <a:pt x="4871" y="1731"/>
                    <a:pt x="4753" y="1823"/>
                    <a:pt x="4610" y="1823"/>
                  </a:cubicBezTo>
                  <a:cubicBezTo>
                    <a:pt x="4601" y="1823"/>
                    <a:pt x="4593" y="1823"/>
                    <a:pt x="4584" y="1822"/>
                  </a:cubicBezTo>
                  <a:cubicBezTo>
                    <a:pt x="4512" y="1798"/>
                    <a:pt x="4441" y="1763"/>
                    <a:pt x="4405" y="1703"/>
                  </a:cubicBezTo>
                  <a:lnTo>
                    <a:pt x="60" y="3668"/>
                  </a:lnTo>
                  <a:cubicBezTo>
                    <a:pt x="95" y="3727"/>
                    <a:pt x="107" y="3787"/>
                    <a:pt x="107" y="3858"/>
                  </a:cubicBezTo>
                  <a:cubicBezTo>
                    <a:pt x="98" y="3914"/>
                    <a:pt x="74" y="3963"/>
                    <a:pt x="36" y="3998"/>
                  </a:cubicBezTo>
                  <a:lnTo>
                    <a:pt x="36" y="3998"/>
                  </a:lnTo>
                  <a:lnTo>
                    <a:pt x="48" y="3989"/>
                  </a:lnTo>
                  <a:lnTo>
                    <a:pt x="8275" y="274"/>
                  </a:lnTo>
                  <a:cubicBezTo>
                    <a:pt x="8215" y="191"/>
                    <a:pt x="8168" y="96"/>
                    <a:pt x="8168" y="1"/>
                  </a:cubicBezTo>
                  <a:close/>
                  <a:moveTo>
                    <a:pt x="36" y="3998"/>
                  </a:moveTo>
                  <a:lnTo>
                    <a:pt x="0" y="4025"/>
                  </a:lnTo>
                  <a:cubicBezTo>
                    <a:pt x="13" y="4017"/>
                    <a:pt x="25" y="4008"/>
                    <a:pt x="36" y="3998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924825" y="3842875"/>
              <a:ext cx="244400" cy="112525"/>
            </a:xfrm>
            <a:custGeom>
              <a:avLst/>
              <a:gdLst/>
              <a:ahLst/>
              <a:cxnLst/>
              <a:rect l="l" t="t" r="r" b="b"/>
              <a:pathLst>
                <a:path w="9776" h="4501" extrusionOk="0">
                  <a:moveTo>
                    <a:pt x="9776" y="179"/>
                  </a:moveTo>
                  <a:lnTo>
                    <a:pt x="9744" y="195"/>
                  </a:lnTo>
                  <a:lnTo>
                    <a:pt x="9744" y="195"/>
                  </a:lnTo>
                  <a:cubicBezTo>
                    <a:pt x="9757" y="192"/>
                    <a:pt x="9768" y="187"/>
                    <a:pt x="9776" y="179"/>
                  </a:cubicBezTo>
                  <a:close/>
                  <a:moveTo>
                    <a:pt x="9454" y="0"/>
                  </a:moveTo>
                  <a:lnTo>
                    <a:pt x="584" y="4024"/>
                  </a:lnTo>
                  <a:lnTo>
                    <a:pt x="1" y="4274"/>
                  </a:lnTo>
                  <a:cubicBezTo>
                    <a:pt x="49" y="4334"/>
                    <a:pt x="84" y="4405"/>
                    <a:pt x="108" y="4489"/>
                  </a:cubicBezTo>
                  <a:lnTo>
                    <a:pt x="227" y="4501"/>
                  </a:lnTo>
                  <a:lnTo>
                    <a:pt x="9657" y="238"/>
                  </a:lnTo>
                  <a:lnTo>
                    <a:pt x="9744" y="195"/>
                  </a:lnTo>
                  <a:lnTo>
                    <a:pt x="9744" y="195"/>
                  </a:lnTo>
                  <a:cubicBezTo>
                    <a:pt x="9738" y="196"/>
                    <a:pt x="9732" y="197"/>
                    <a:pt x="9725" y="197"/>
                  </a:cubicBezTo>
                  <a:cubicBezTo>
                    <a:pt x="9705" y="197"/>
                    <a:pt x="9681" y="191"/>
                    <a:pt x="9657" y="179"/>
                  </a:cubicBezTo>
                  <a:cubicBezTo>
                    <a:pt x="9562" y="167"/>
                    <a:pt x="9478" y="95"/>
                    <a:pt x="945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926625" y="3955375"/>
              <a:ext cx="339650" cy="35450"/>
            </a:xfrm>
            <a:custGeom>
              <a:avLst/>
              <a:gdLst/>
              <a:ahLst/>
              <a:cxnLst/>
              <a:rect l="l" t="t" r="r" b="b"/>
              <a:pathLst>
                <a:path w="13586" h="1418" extrusionOk="0">
                  <a:moveTo>
                    <a:pt x="48" y="1"/>
                  </a:moveTo>
                  <a:lnTo>
                    <a:pt x="48" y="1"/>
                  </a:lnTo>
                  <a:cubicBezTo>
                    <a:pt x="60" y="60"/>
                    <a:pt x="60" y="108"/>
                    <a:pt x="48" y="167"/>
                  </a:cubicBezTo>
                  <a:lnTo>
                    <a:pt x="0" y="298"/>
                  </a:lnTo>
                  <a:lnTo>
                    <a:pt x="13573" y="1417"/>
                  </a:lnTo>
                  <a:cubicBezTo>
                    <a:pt x="13562" y="1334"/>
                    <a:pt x="13562" y="1263"/>
                    <a:pt x="13573" y="1191"/>
                  </a:cubicBezTo>
                  <a:cubicBezTo>
                    <a:pt x="13573" y="1156"/>
                    <a:pt x="13585" y="1144"/>
                    <a:pt x="13585" y="1120"/>
                  </a:cubicBezTo>
                  <a:lnTo>
                    <a:pt x="167" y="13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20375" y="3963425"/>
              <a:ext cx="554850" cy="615875"/>
            </a:xfrm>
            <a:custGeom>
              <a:avLst/>
              <a:gdLst/>
              <a:ahLst/>
              <a:cxnLst/>
              <a:rect l="l" t="t" r="r" b="b"/>
              <a:pathLst>
                <a:path w="22194" h="24635" extrusionOk="0">
                  <a:moveTo>
                    <a:pt x="227" y="0"/>
                  </a:moveTo>
                  <a:cubicBezTo>
                    <a:pt x="167" y="95"/>
                    <a:pt x="96" y="155"/>
                    <a:pt x="0" y="202"/>
                  </a:cubicBezTo>
                  <a:lnTo>
                    <a:pt x="21967" y="24634"/>
                  </a:lnTo>
                  <a:cubicBezTo>
                    <a:pt x="22027" y="24563"/>
                    <a:pt x="22098" y="24491"/>
                    <a:pt x="22194" y="24444"/>
                  </a:cubicBezTo>
                  <a:lnTo>
                    <a:pt x="22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87975" y="3999125"/>
              <a:ext cx="141700" cy="223275"/>
            </a:xfrm>
            <a:custGeom>
              <a:avLst/>
              <a:gdLst/>
              <a:ahLst/>
              <a:cxnLst/>
              <a:rect l="l" t="t" r="r" b="b"/>
              <a:pathLst>
                <a:path w="5668" h="8931" extrusionOk="0">
                  <a:moveTo>
                    <a:pt x="251" y="1"/>
                  </a:moveTo>
                  <a:cubicBezTo>
                    <a:pt x="179" y="84"/>
                    <a:pt x="108" y="120"/>
                    <a:pt x="1" y="168"/>
                  </a:cubicBezTo>
                  <a:lnTo>
                    <a:pt x="5418" y="8931"/>
                  </a:lnTo>
                  <a:cubicBezTo>
                    <a:pt x="5489" y="8871"/>
                    <a:pt x="5585" y="8811"/>
                    <a:pt x="5668" y="8788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385000" y="3756250"/>
              <a:ext cx="29800" cy="175050"/>
            </a:xfrm>
            <a:custGeom>
              <a:avLst/>
              <a:gdLst/>
              <a:ahLst/>
              <a:cxnLst/>
              <a:rect l="l" t="t" r="r" b="b"/>
              <a:pathLst>
                <a:path w="1192" h="7002" extrusionOk="0">
                  <a:moveTo>
                    <a:pt x="287" y="0"/>
                  </a:moveTo>
                  <a:cubicBezTo>
                    <a:pt x="233" y="27"/>
                    <a:pt x="180" y="41"/>
                    <a:pt x="116" y="41"/>
                  </a:cubicBezTo>
                  <a:cubicBezTo>
                    <a:pt x="95" y="41"/>
                    <a:pt x="72" y="39"/>
                    <a:pt x="49" y="36"/>
                  </a:cubicBezTo>
                  <a:cubicBezTo>
                    <a:pt x="37" y="36"/>
                    <a:pt x="25" y="12"/>
                    <a:pt x="1" y="12"/>
                  </a:cubicBezTo>
                  <a:lnTo>
                    <a:pt x="537" y="4108"/>
                  </a:lnTo>
                  <a:lnTo>
                    <a:pt x="584" y="4477"/>
                  </a:lnTo>
                  <a:lnTo>
                    <a:pt x="918" y="7001"/>
                  </a:lnTo>
                  <a:lnTo>
                    <a:pt x="1192" y="6882"/>
                  </a:lnTo>
                  <a:lnTo>
                    <a:pt x="834" y="4203"/>
                  </a:lnTo>
                  <a:lnTo>
                    <a:pt x="799" y="3822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14775" y="3936025"/>
              <a:ext cx="1525" cy="1825"/>
            </a:xfrm>
            <a:custGeom>
              <a:avLst/>
              <a:gdLst/>
              <a:ahLst/>
              <a:cxnLst/>
              <a:rect l="l" t="t" r="r" b="b"/>
              <a:pathLst>
                <a:path w="61" h="73" extrusionOk="0">
                  <a:moveTo>
                    <a:pt x="48" y="1"/>
                  </a:moveTo>
                  <a:lnTo>
                    <a:pt x="1" y="13"/>
                  </a:lnTo>
                  <a:cubicBezTo>
                    <a:pt x="24" y="25"/>
                    <a:pt x="48" y="48"/>
                    <a:pt x="60" y="72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10025" y="3943775"/>
              <a:ext cx="42875" cy="272675"/>
            </a:xfrm>
            <a:custGeom>
              <a:avLst/>
              <a:gdLst/>
              <a:ahLst/>
              <a:cxnLst/>
              <a:rect l="l" t="t" r="r" b="b"/>
              <a:pathLst>
                <a:path w="1715" h="10907" extrusionOk="0">
                  <a:moveTo>
                    <a:pt x="298" y="0"/>
                  </a:moveTo>
                  <a:cubicBezTo>
                    <a:pt x="243" y="111"/>
                    <a:pt x="146" y="180"/>
                    <a:pt x="28" y="180"/>
                  </a:cubicBezTo>
                  <a:cubicBezTo>
                    <a:pt x="19" y="180"/>
                    <a:pt x="10" y="180"/>
                    <a:pt x="0" y="179"/>
                  </a:cubicBezTo>
                  <a:lnTo>
                    <a:pt x="0" y="179"/>
                  </a:lnTo>
                  <a:lnTo>
                    <a:pt x="1405" y="10871"/>
                  </a:lnTo>
                  <a:cubicBezTo>
                    <a:pt x="1465" y="10871"/>
                    <a:pt x="1524" y="10871"/>
                    <a:pt x="1596" y="10883"/>
                  </a:cubicBezTo>
                  <a:cubicBezTo>
                    <a:pt x="1619" y="10883"/>
                    <a:pt x="1655" y="10894"/>
                    <a:pt x="1703" y="10906"/>
                  </a:cubicBezTo>
                  <a:cubicBezTo>
                    <a:pt x="1715" y="10894"/>
                    <a:pt x="1715" y="10871"/>
                    <a:pt x="1715" y="10835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296300" y="3868175"/>
              <a:ext cx="262875" cy="117600"/>
            </a:xfrm>
            <a:custGeom>
              <a:avLst/>
              <a:gdLst/>
              <a:ahLst/>
              <a:cxnLst/>
              <a:rect l="l" t="t" r="r" b="b"/>
              <a:pathLst>
                <a:path w="10515" h="4704" extrusionOk="0">
                  <a:moveTo>
                    <a:pt x="10395" y="0"/>
                  </a:moveTo>
                  <a:lnTo>
                    <a:pt x="4763" y="2381"/>
                  </a:lnTo>
                  <a:lnTo>
                    <a:pt x="4478" y="2500"/>
                  </a:lnTo>
                  <a:lnTo>
                    <a:pt x="60" y="4382"/>
                  </a:lnTo>
                  <a:lnTo>
                    <a:pt x="1" y="4429"/>
                  </a:lnTo>
                  <a:cubicBezTo>
                    <a:pt x="60" y="4513"/>
                    <a:pt x="84" y="4608"/>
                    <a:pt x="96" y="4703"/>
                  </a:cubicBezTo>
                  <a:lnTo>
                    <a:pt x="4299" y="2917"/>
                  </a:lnTo>
                  <a:lnTo>
                    <a:pt x="4299" y="2893"/>
                  </a:lnTo>
                  <a:cubicBezTo>
                    <a:pt x="4321" y="2748"/>
                    <a:pt x="4459" y="2666"/>
                    <a:pt x="4584" y="2666"/>
                  </a:cubicBezTo>
                  <a:cubicBezTo>
                    <a:pt x="4592" y="2666"/>
                    <a:pt x="4600" y="2666"/>
                    <a:pt x="4609" y="2667"/>
                  </a:cubicBezTo>
                  <a:cubicBezTo>
                    <a:pt x="4656" y="2679"/>
                    <a:pt x="4704" y="2703"/>
                    <a:pt x="4728" y="2727"/>
                  </a:cubicBezTo>
                  <a:lnTo>
                    <a:pt x="4775" y="2715"/>
                  </a:lnTo>
                  <a:lnTo>
                    <a:pt x="10514" y="274"/>
                  </a:lnTo>
                  <a:lnTo>
                    <a:pt x="10443" y="226"/>
                  </a:lnTo>
                  <a:cubicBezTo>
                    <a:pt x="10431" y="226"/>
                    <a:pt x="10431" y="214"/>
                    <a:pt x="10431" y="214"/>
                  </a:cubicBezTo>
                  <a:lnTo>
                    <a:pt x="10431" y="191"/>
                  </a:lnTo>
                  <a:cubicBezTo>
                    <a:pt x="10431" y="191"/>
                    <a:pt x="10431" y="179"/>
                    <a:pt x="10419" y="179"/>
                  </a:cubicBezTo>
                  <a:lnTo>
                    <a:pt x="10419" y="167"/>
                  </a:lnTo>
                  <a:lnTo>
                    <a:pt x="10419" y="155"/>
                  </a:lnTo>
                  <a:lnTo>
                    <a:pt x="10419" y="131"/>
                  </a:lnTo>
                  <a:lnTo>
                    <a:pt x="10419" y="119"/>
                  </a:lnTo>
                  <a:lnTo>
                    <a:pt x="1039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562125" y="3681225"/>
              <a:ext cx="131575" cy="189050"/>
            </a:xfrm>
            <a:custGeom>
              <a:avLst/>
              <a:gdLst/>
              <a:ahLst/>
              <a:cxnLst/>
              <a:rect l="l" t="t" r="r" b="b"/>
              <a:pathLst>
                <a:path w="5263" h="7562" extrusionOk="0">
                  <a:moveTo>
                    <a:pt x="5263" y="1"/>
                  </a:moveTo>
                  <a:lnTo>
                    <a:pt x="0" y="7216"/>
                  </a:lnTo>
                  <a:lnTo>
                    <a:pt x="48" y="7502"/>
                  </a:lnTo>
                  <a:lnTo>
                    <a:pt x="119" y="7561"/>
                  </a:lnTo>
                  <a:lnTo>
                    <a:pt x="5263" y="501"/>
                  </a:lnTo>
                  <a:lnTo>
                    <a:pt x="526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533550" y="3734225"/>
              <a:ext cx="29775" cy="137825"/>
            </a:xfrm>
            <a:custGeom>
              <a:avLst/>
              <a:gdLst/>
              <a:ahLst/>
              <a:cxnLst/>
              <a:rect l="l" t="t" r="r" b="b"/>
              <a:pathLst>
                <a:path w="1191" h="5513" extrusionOk="0">
                  <a:moveTo>
                    <a:pt x="286" y="0"/>
                  </a:moveTo>
                  <a:cubicBezTo>
                    <a:pt x="191" y="48"/>
                    <a:pt x="107" y="84"/>
                    <a:pt x="0" y="84"/>
                  </a:cubicBezTo>
                  <a:lnTo>
                    <a:pt x="893" y="5382"/>
                  </a:lnTo>
                  <a:lnTo>
                    <a:pt x="901" y="5464"/>
                  </a:lnTo>
                  <a:lnTo>
                    <a:pt x="901" y="5464"/>
                  </a:lnTo>
                  <a:cubicBezTo>
                    <a:pt x="904" y="5435"/>
                    <a:pt x="918" y="5409"/>
                    <a:pt x="941" y="5394"/>
                  </a:cubicBezTo>
                  <a:cubicBezTo>
                    <a:pt x="971" y="5356"/>
                    <a:pt x="1016" y="5327"/>
                    <a:pt x="1063" y="5327"/>
                  </a:cubicBezTo>
                  <a:cubicBezTo>
                    <a:pt x="1090" y="5327"/>
                    <a:pt x="1117" y="5337"/>
                    <a:pt x="1143" y="5358"/>
                  </a:cubicBezTo>
                  <a:lnTo>
                    <a:pt x="1191" y="5394"/>
                  </a:lnTo>
                  <a:lnTo>
                    <a:pt x="1143" y="5108"/>
                  </a:lnTo>
                  <a:lnTo>
                    <a:pt x="286" y="0"/>
                  </a:lnTo>
                  <a:close/>
                  <a:moveTo>
                    <a:pt x="901" y="5464"/>
                  </a:moveTo>
                  <a:lnTo>
                    <a:pt x="901" y="5464"/>
                  </a:lnTo>
                  <a:cubicBezTo>
                    <a:pt x="900" y="5479"/>
                    <a:pt x="901" y="5496"/>
                    <a:pt x="905" y="5513"/>
                  </a:cubicBezTo>
                  <a:lnTo>
                    <a:pt x="905" y="5501"/>
                  </a:lnTo>
                  <a:lnTo>
                    <a:pt x="901" y="5464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557650" y="3873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679700" y="3952700"/>
              <a:ext cx="14000" cy="17300"/>
            </a:xfrm>
            <a:custGeom>
              <a:avLst/>
              <a:gdLst/>
              <a:ahLst/>
              <a:cxnLst/>
              <a:rect l="l" t="t" r="r" b="b"/>
              <a:pathLst>
                <a:path w="560" h="692" extrusionOk="0">
                  <a:moveTo>
                    <a:pt x="84" y="0"/>
                  </a:moveTo>
                  <a:lnTo>
                    <a:pt x="0" y="298"/>
                  </a:lnTo>
                  <a:lnTo>
                    <a:pt x="560" y="691"/>
                  </a:lnTo>
                  <a:lnTo>
                    <a:pt x="560" y="33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555875" y="3867675"/>
              <a:ext cx="119375" cy="88025"/>
            </a:xfrm>
            <a:custGeom>
              <a:avLst/>
              <a:gdLst/>
              <a:ahLst/>
              <a:cxnLst/>
              <a:rect l="l" t="t" r="r" b="b"/>
              <a:pathLst>
                <a:path w="4775" h="3521" extrusionOk="0">
                  <a:moveTo>
                    <a:pt x="157" y="0"/>
                  </a:moveTo>
                  <a:cubicBezTo>
                    <a:pt x="107" y="0"/>
                    <a:pt x="54" y="19"/>
                    <a:pt x="24" y="56"/>
                  </a:cubicBezTo>
                  <a:cubicBezTo>
                    <a:pt x="0" y="80"/>
                    <a:pt x="0" y="127"/>
                    <a:pt x="0" y="175"/>
                  </a:cubicBezTo>
                  <a:cubicBezTo>
                    <a:pt x="4" y="171"/>
                    <a:pt x="6" y="170"/>
                    <a:pt x="8" y="170"/>
                  </a:cubicBezTo>
                  <a:cubicBezTo>
                    <a:pt x="12" y="170"/>
                    <a:pt x="12" y="178"/>
                    <a:pt x="12" y="187"/>
                  </a:cubicBezTo>
                  <a:cubicBezTo>
                    <a:pt x="24" y="199"/>
                    <a:pt x="24" y="199"/>
                    <a:pt x="24" y="222"/>
                  </a:cubicBezTo>
                  <a:cubicBezTo>
                    <a:pt x="24" y="222"/>
                    <a:pt x="24" y="234"/>
                    <a:pt x="48" y="234"/>
                  </a:cubicBezTo>
                  <a:lnTo>
                    <a:pt x="48" y="246"/>
                  </a:lnTo>
                  <a:lnTo>
                    <a:pt x="60" y="258"/>
                  </a:lnTo>
                  <a:lnTo>
                    <a:pt x="131" y="306"/>
                  </a:lnTo>
                  <a:lnTo>
                    <a:pt x="4691" y="3521"/>
                  </a:lnTo>
                  <a:lnTo>
                    <a:pt x="4775" y="3223"/>
                  </a:lnTo>
                  <a:lnTo>
                    <a:pt x="357" y="103"/>
                  </a:lnTo>
                  <a:lnTo>
                    <a:pt x="286" y="56"/>
                  </a:lnTo>
                  <a:lnTo>
                    <a:pt x="238" y="20"/>
                  </a:lnTo>
                  <a:cubicBezTo>
                    <a:pt x="216" y="7"/>
                    <a:pt x="187" y="0"/>
                    <a:pt x="15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04375" y="4211350"/>
              <a:ext cx="3600" cy="2725"/>
            </a:xfrm>
            <a:custGeom>
              <a:avLst/>
              <a:gdLst/>
              <a:ahLst/>
              <a:cxnLst/>
              <a:rect l="l" t="t" r="r" b="b"/>
              <a:pathLst>
                <a:path w="144" h="109" extrusionOk="0">
                  <a:moveTo>
                    <a:pt x="25" y="1"/>
                  </a:moveTo>
                  <a:lnTo>
                    <a:pt x="1" y="108"/>
                  </a:lnTo>
                  <a:cubicBezTo>
                    <a:pt x="60" y="108"/>
                    <a:pt x="120" y="72"/>
                    <a:pt x="144" y="13"/>
                  </a:cubicBezTo>
                  <a:cubicBezTo>
                    <a:pt x="96" y="1"/>
                    <a:pt x="72" y="1"/>
                    <a:pt x="25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13600" y="3885425"/>
              <a:ext cx="80400" cy="282800"/>
            </a:xfrm>
            <a:custGeom>
              <a:avLst/>
              <a:gdLst/>
              <a:ahLst/>
              <a:cxnLst/>
              <a:rect l="l" t="t" r="r" b="b"/>
              <a:pathLst>
                <a:path w="3216" h="11312" extrusionOk="0">
                  <a:moveTo>
                    <a:pt x="3216" y="1"/>
                  </a:moveTo>
                  <a:lnTo>
                    <a:pt x="2489" y="2525"/>
                  </a:lnTo>
                  <a:lnTo>
                    <a:pt x="2394" y="2811"/>
                  </a:lnTo>
                  <a:lnTo>
                    <a:pt x="1" y="11204"/>
                  </a:lnTo>
                  <a:cubicBezTo>
                    <a:pt x="108" y="11216"/>
                    <a:pt x="191" y="11252"/>
                    <a:pt x="287" y="11312"/>
                  </a:cubicBezTo>
                  <a:lnTo>
                    <a:pt x="2644" y="3001"/>
                  </a:lnTo>
                  <a:lnTo>
                    <a:pt x="2739" y="2703"/>
                  </a:lnTo>
                  <a:lnTo>
                    <a:pt x="3216" y="1072"/>
                  </a:lnTo>
                  <a:lnTo>
                    <a:pt x="3216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443950" y="4280425"/>
              <a:ext cx="42875" cy="292625"/>
            </a:xfrm>
            <a:custGeom>
              <a:avLst/>
              <a:gdLst/>
              <a:ahLst/>
              <a:cxnLst/>
              <a:rect l="l" t="t" r="r" b="b"/>
              <a:pathLst>
                <a:path w="1715" h="11705" extrusionOk="0">
                  <a:moveTo>
                    <a:pt x="298" y="0"/>
                  </a:moveTo>
                  <a:cubicBezTo>
                    <a:pt x="191" y="36"/>
                    <a:pt x="108" y="48"/>
                    <a:pt x="0" y="48"/>
                  </a:cubicBezTo>
                  <a:lnTo>
                    <a:pt x="1417" y="11704"/>
                  </a:lnTo>
                  <a:cubicBezTo>
                    <a:pt x="1475" y="11696"/>
                    <a:pt x="1538" y="11682"/>
                    <a:pt x="1599" y="11682"/>
                  </a:cubicBezTo>
                  <a:cubicBezTo>
                    <a:pt x="1626" y="11682"/>
                    <a:pt x="1653" y="11685"/>
                    <a:pt x="1679" y="11692"/>
                  </a:cubicBezTo>
                  <a:lnTo>
                    <a:pt x="1715" y="11692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486800" y="4208675"/>
              <a:ext cx="118200" cy="365250"/>
            </a:xfrm>
            <a:custGeom>
              <a:avLst/>
              <a:gdLst/>
              <a:ahLst/>
              <a:cxnLst/>
              <a:rect l="l" t="t" r="r" b="b"/>
              <a:pathLst>
                <a:path w="4728" h="14610" extrusionOk="0">
                  <a:moveTo>
                    <a:pt x="4442" y="1"/>
                  </a:moveTo>
                  <a:lnTo>
                    <a:pt x="1" y="14574"/>
                  </a:lnTo>
                  <a:cubicBezTo>
                    <a:pt x="37" y="14586"/>
                    <a:pt x="84" y="14586"/>
                    <a:pt x="108" y="14610"/>
                  </a:cubicBezTo>
                  <a:lnTo>
                    <a:pt x="430" y="14181"/>
                  </a:lnTo>
                  <a:lnTo>
                    <a:pt x="4704" y="215"/>
                  </a:lnTo>
                  <a:lnTo>
                    <a:pt x="4728" y="108"/>
                  </a:lnTo>
                  <a:cubicBezTo>
                    <a:pt x="4621" y="96"/>
                    <a:pt x="4537" y="48"/>
                    <a:pt x="4442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75500" y="4189625"/>
              <a:ext cx="112550" cy="56575"/>
            </a:xfrm>
            <a:custGeom>
              <a:avLst/>
              <a:gdLst/>
              <a:ahLst/>
              <a:cxnLst/>
              <a:rect l="l" t="t" r="r" b="b"/>
              <a:pathLst>
                <a:path w="4502" h="2263" extrusionOk="0">
                  <a:moveTo>
                    <a:pt x="4418" y="1"/>
                  </a:moveTo>
                  <a:lnTo>
                    <a:pt x="0" y="1965"/>
                  </a:lnTo>
                  <a:cubicBezTo>
                    <a:pt x="36" y="2061"/>
                    <a:pt x="48" y="2168"/>
                    <a:pt x="60" y="2263"/>
                  </a:cubicBezTo>
                  <a:lnTo>
                    <a:pt x="4501" y="298"/>
                  </a:lnTo>
                  <a:cubicBezTo>
                    <a:pt x="4453" y="215"/>
                    <a:pt x="4442" y="108"/>
                    <a:pt x="4418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626125" y="4142000"/>
              <a:ext cx="67575" cy="36350"/>
            </a:xfrm>
            <a:custGeom>
              <a:avLst/>
              <a:gdLst/>
              <a:ahLst/>
              <a:cxnLst/>
              <a:rect l="l" t="t" r="r" b="b"/>
              <a:pathLst>
                <a:path w="2703" h="1454" extrusionOk="0">
                  <a:moveTo>
                    <a:pt x="2703" y="1"/>
                  </a:moveTo>
                  <a:lnTo>
                    <a:pt x="0" y="1191"/>
                  </a:lnTo>
                  <a:cubicBezTo>
                    <a:pt x="60" y="1287"/>
                    <a:pt x="119" y="1358"/>
                    <a:pt x="167" y="1453"/>
                  </a:cubicBezTo>
                  <a:lnTo>
                    <a:pt x="2703" y="334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489775" y="4289950"/>
              <a:ext cx="203925" cy="288750"/>
            </a:xfrm>
            <a:custGeom>
              <a:avLst/>
              <a:gdLst/>
              <a:ahLst/>
              <a:cxnLst/>
              <a:rect l="l" t="t" r="r" b="b"/>
              <a:pathLst>
                <a:path w="8157" h="11550" extrusionOk="0">
                  <a:moveTo>
                    <a:pt x="8157" y="0"/>
                  </a:moveTo>
                  <a:lnTo>
                    <a:pt x="311" y="10930"/>
                  </a:lnTo>
                  <a:lnTo>
                    <a:pt x="1" y="11371"/>
                  </a:lnTo>
                  <a:cubicBezTo>
                    <a:pt x="84" y="11406"/>
                    <a:pt x="180" y="11466"/>
                    <a:pt x="239" y="11549"/>
                  </a:cubicBezTo>
                  <a:lnTo>
                    <a:pt x="8157" y="50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585925" y="4164825"/>
              <a:ext cx="47350" cy="46925"/>
            </a:xfrm>
            <a:custGeom>
              <a:avLst/>
              <a:gdLst/>
              <a:ahLst/>
              <a:cxnLst/>
              <a:rect l="l" t="t" r="r" b="b"/>
              <a:pathLst>
                <a:path w="1894" h="1877" extrusionOk="0">
                  <a:moveTo>
                    <a:pt x="941" y="0"/>
                  </a:moveTo>
                  <a:cubicBezTo>
                    <a:pt x="489" y="0"/>
                    <a:pt x="98" y="315"/>
                    <a:pt x="25" y="779"/>
                  </a:cubicBezTo>
                  <a:cubicBezTo>
                    <a:pt x="1" y="850"/>
                    <a:pt x="1" y="921"/>
                    <a:pt x="1" y="993"/>
                  </a:cubicBezTo>
                  <a:cubicBezTo>
                    <a:pt x="1" y="1100"/>
                    <a:pt x="36" y="1195"/>
                    <a:pt x="84" y="1290"/>
                  </a:cubicBezTo>
                  <a:cubicBezTo>
                    <a:pt x="155" y="1493"/>
                    <a:pt x="298" y="1648"/>
                    <a:pt x="501" y="1755"/>
                  </a:cubicBezTo>
                  <a:cubicBezTo>
                    <a:pt x="584" y="1802"/>
                    <a:pt x="679" y="1826"/>
                    <a:pt x="775" y="1862"/>
                  </a:cubicBezTo>
                  <a:cubicBezTo>
                    <a:pt x="810" y="1862"/>
                    <a:pt x="858" y="1874"/>
                    <a:pt x="882" y="1874"/>
                  </a:cubicBezTo>
                  <a:cubicBezTo>
                    <a:pt x="905" y="1876"/>
                    <a:pt x="927" y="1876"/>
                    <a:pt x="950" y="1876"/>
                  </a:cubicBezTo>
                  <a:cubicBezTo>
                    <a:pt x="1387" y="1876"/>
                    <a:pt x="1779" y="1553"/>
                    <a:pt x="1870" y="1112"/>
                  </a:cubicBezTo>
                  <a:cubicBezTo>
                    <a:pt x="1894" y="921"/>
                    <a:pt x="1870" y="719"/>
                    <a:pt x="1787" y="552"/>
                  </a:cubicBezTo>
                  <a:cubicBezTo>
                    <a:pt x="1751" y="457"/>
                    <a:pt x="1691" y="374"/>
                    <a:pt x="1632" y="302"/>
                  </a:cubicBezTo>
                  <a:cubicBezTo>
                    <a:pt x="1572" y="219"/>
                    <a:pt x="1477" y="159"/>
                    <a:pt x="1406" y="124"/>
                  </a:cubicBezTo>
                  <a:cubicBezTo>
                    <a:pt x="1310" y="76"/>
                    <a:pt x="1227" y="40"/>
                    <a:pt x="1120" y="17"/>
                  </a:cubicBezTo>
                  <a:cubicBezTo>
                    <a:pt x="1060" y="6"/>
                    <a:pt x="1000" y="0"/>
                    <a:pt x="94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407925" y="4215525"/>
              <a:ext cx="69375" cy="65800"/>
            </a:xfrm>
            <a:custGeom>
              <a:avLst/>
              <a:gdLst/>
              <a:ahLst/>
              <a:cxnLst/>
              <a:rect l="l" t="t" r="r" b="b"/>
              <a:pathLst>
                <a:path w="2775" h="2632" extrusionOk="0">
                  <a:moveTo>
                    <a:pt x="1489" y="1"/>
                  </a:moveTo>
                  <a:cubicBezTo>
                    <a:pt x="1263" y="1"/>
                    <a:pt x="1049" y="36"/>
                    <a:pt x="870" y="120"/>
                  </a:cubicBezTo>
                  <a:cubicBezTo>
                    <a:pt x="787" y="155"/>
                    <a:pt x="691" y="203"/>
                    <a:pt x="620" y="263"/>
                  </a:cubicBezTo>
                  <a:cubicBezTo>
                    <a:pt x="370" y="453"/>
                    <a:pt x="191" y="739"/>
                    <a:pt x="132" y="1060"/>
                  </a:cubicBezTo>
                  <a:cubicBezTo>
                    <a:pt x="1" y="1775"/>
                    <a:pt x="477" y="2477"/>
                    <a:pt x="1203" y="2608"/>
                  </a:cubicBezTo>
                  <a:cubicBezTo>
                    <a:pt x="1275" y="2632"/>
                    <a:pt x="1370" y="2632"/>
                    <a:pt x="1441" y="2632"/>
                  </a:cubicBezTo>
                  <a:cubicBezTo>
                    <a:pt x="1549" y="2632"/>
                    <a:pt x="1632" y="2608"/>
                    <a:pt x="1739" y="2596"/>
                  </a:cubicBezTo>
                  <a:cubicBezTo>
                    <a:pt x="2239" y="2477"/>
                    <a:pt x="2644" y="2072"/>
                    <a:pt x="2751" y="1537"/>
                  </a:cubicBezTo>
                  <a:cubicBezTo>
                    <a:pt x="2763" y="1441"/>
                    <a:pt x="2775" y="1322"/>
                    <a:pt x="2763" y="1215"/>
                  </a:cubicBezTo>
                  <a:cubicBezTo>
                    <a:pt x="2763" y="1108"/>
                    <a:pt x="2739" y="1001"/>
                    <a:pt x="2703" y="917"/>
                  </a:cubicBezTo>
                  <a:cubicBezTo>
                    <a:pt x="2573" y="501"/>
                    <a:pt x="2227" y="155"/>
                    <a:pt x="1787" y="36"/>
                  </a:cubicBezTo>
                  <a:cubicBezTo>
                    <a:pt x="1751" y="24"/>
                    <a:pt x="1727" y="24"/>
                    <a:pt x="1680" y="13"/>
                  </a:cubicBezTo>
                  <a:cubicBezTo>
                    <a:pt x="1620" y="1"/>
                    <a:pt x="1560" y="1"/>
                    <a:pt x="1489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66950" y="3657525"/>
              <a:ext cx="11925" cy="12150"/>
            </a:xfrm>
            <a:custGeom>
              <a:avLst/>
              <a:gdLst/>
              <a:ahLst/>
              <a:cxnLst/>
              <a:rect l="l" t="t" r="r" b="b"/>
              <a:pathLst>
                <a:path w="477" h="486" extrusionOk="0">
                  <a:moveTo>
                    <a:pt x="233" y="1"/>
                  </a:moveTo>
                  <a:cubicBezTo>
                    <a:pt x="128" y="1"/>
                    <a:pt x="22" y="87"/>
                    <a:pt x="12" y="199"/>
                  </a:cubicBezTo>
                  <a:cubicBezTo>
                    <a:pt x="0" y="247"/>
                    <a:pt x="12" y="306"/>
                    <a:pt x="24" y="354"/>
                  </a:cubicBezTo>
                  <a:cubicBezTo>
                    <a:pt x="60" y="413"/>
                    <a:pt x="119" y="461"/>
                    <a:pt x="203" y="485"/>
                  </a:cubicBezTo>
                  <a:cubicBezTo>
                    <a:pt x="213" y="486"/>
                    <a:pt x="223" y="486"/>
                    <a:pt x="233" y="486"/>
                  </a:cubicBezTo>
                  <a:cubicBezTo>
                    <a:pt x="362" y="486"/>
                    <a:pt x="465" y="416"/>
                    <a:pt x="476" y="294"/>
                  </a:cubicBezTo>
                  <a:lnTo>
                    <a:pt x="476" y="187"/>
                  </a:lnTo>
                  <a:cubicBezTo>
                    <a:pt x="429" y="92"/>
                    <a:pt x="369" y="20"/>
                    <a:pt x="286" y="8"/>
                  </a:cubicBezTo>
                  <a:cubicBezTo>
                    <a:pt x="269" y="3"/>
                    <a:pt x="251" y="1"/>
                    <a:pt x="23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526275" y="3907750"/>
              <a:ext cx="25325" cy="23650"/>
            </a:xfrm>
            <a:custGeom>
              <a:avLst/>
              <a:gdLst/>
              <a:ahLst/>
              <a:cxnLst/>
              <a:rect l="l" t="t" r="r" b="b"/>
              <a:pathLst>
                <a:path w="1013" h="946" extrusionOk="0">
                  <a:moveTo>
                    <a:pt x="512" y="1"/>
                  </a:moveTo>
                  <a:cubicBezTo>
                    <a:pt x="286" y="13"/>
                    <a:pt x="84" y="167"/>
                    <a:pt x="48" y="382"/>
                  </a:cubicBezTo>
                  <a:cubicBezTo>
                    <a:pt x="0" y="644"/>
                    <a:pt x="179" y="894"/>
                    <a:pt x="441" y="941"/>
                  </a:cubicBezTo>
                  <a:cubicBezTo>
                    <a:pt x="462" y="944"/>
                    <a:pt x="484" y="946"/>
                    <a:pt x="505" y="946"/>
                  </a:cubicBezTo>
                  <a:cubicBezTo>
                    <a:pt x="732" y="946"/>
                    <a:pt x="945" y="777"/>
                    <a:pt x="989" y="548"/>
                  </a:cubicBezTo>
                  <a:cubicBezTo>
                    <a:pt x="1012" y="370"/>
                    <a:pt x="941" y="191"/>
                    <a:pt x="798" y="84"/>
                  </a:cubicBezTo>
                  <a:cubicBezTo>
                    <a:pt x="739" y="48"/>
                    <a:pt x="679" y="13"/>
                    <a:pt x="58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515675" y="3702325"/>
              <a:ext cx="35450" cy="33100"/>
            </a:xfrm>
            <a:custGeom>
              <a:avLst/>
              <a:gdLst/>
              <a:ahLst/>
              <a:cxnLst/>
              <a:rect l="l" t="t" r="r" b="b"/>
              <a:pathLst>
                <a:path w="1418" h="1324" extrusionOk="0">
                  <a:moveTo>
                    <a:pt x="679" y="0"/>
                  </a:moveTo>
                  <a:cubicBezTo>
                    <a:pt x="563" y="0"/>
                    <a:pt x="454" y="33"/>
                    <a:pt x="358" y="86"/>
                  </a:cubicBezTo>
                  <a:cubicBezTo>
                    <a:pt x="275" y="133"/>
                    <a:pt x="191" y="205"/>
                    <a:pt x="132" y="276"/>
                  </a:cubicBezTo>
                  <a:cubicBezTo>
                    <a:pt x="96" y="360"/>
                    <a:pt x="48" y="443"/>
                    <a:pt x="37" y="538"/>
                  </a:cubicBezTo>
                  <a:cubicBezTo>
                    <a:pt x="1" y="717"/>
                    <a:pt x="48" y="907"/>
                    <a:pt x="156" y="1038"/>
                  </a:cubicBezTo>
                  <a:cubicBezTo>
                    <a:pt x="215" y="1145"/>
                    <a:pt x="287" y="1205"/>
                    <a:pt x="370" y="1252"/>
                  </a:cubicBezTo>
                  <a:cubicBezTo>
                    <a:pt x="429" y="1276"/>
                    <a:pt x="513" y="1312"/>
                    <a:pt x="572" y="1312"/>
                  </a:cubicBezTo>
                  <a:cubicBezTo>
                    <a:pt x="608" y="1324"/>
                    <a:pt x="656" y="1324"/>
                    <a:pt x="703" y="1324"/>
                  </a:cubicBezTo>
                  <a:cubicBezTo>
                    <a:pt x="810" y="1324"/>
                    <a:pt x="894" y="1300"/>
                    <a:pt x="989" y="1252"/>
                  </a:cubicBezTo>
                  <a:cubicBezTo>
                    <a:pt x="1168" y="1157"/>
                    <a:pt x="1299" y="979"/>
                    <a:pt x="1346" y="776"/>
                  </a:cubicBezTo>
                  <a:cubicBezTo>
                    <a:pt x="1418" y="419"/>
                    <a:pt x="1168" y="62"/>
                    <a:pt x="810" y="14"/>
                  </a:cubicBezTo>
                  <a:cubicBezTo>
                    <a:pt x="766" y="5"/>
                    <a:pt x="722" y="0"/>
                    <a:pt x="679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265350" y="3971075"/>
              <a:ext cx="33375" cy="33075"/>
            </a:xfrm>
            <a:custGeom>
              <a:avLst/>
              <a:gdLst/>
              <a:ahLst/>
              <a:cxnLst/>
              <a:rect l="l" t="t" r="r" b="b"/>
              <a:pathLst>
                <a:path w="1335" h="1323" extrusionOk="0">
                  <a:moveTo>
                    <a:pt x="652" y="1"/>
                  </a:moveTo>
                  <a:cubicBezTo>
                    <a:pt x="556" y="1"/>
                    <a:pt x="466" y="26"/>
                    <a:pt x="382" y="51"/>
                  </a:cubicBezTo>
                  <a:cubicBezTo>
                    <a:pt x="298" y="99"/>
                    <a:pt x="227" y="158"/>
                    <a:pt x="144" y="230"/>
                  </a:cubicBezTo>
                  <a:cubicBezTo>
                    <a:pt x="84" y="289"/>
                    <a:pt x="48" y="385"/>
                    <a:pt x="24" y="468"/>
                  </a:cubicBezTo>
                  <a:cubicBezTo>
                    <a:pt x="24" y="504"/>
                    <a:pt x="13" y="516"/>
                    <a:pt x="13" y="551"/>
                  </a:cubicBezTo>
                  <a:cubicBezTo>
                    <a:pt x="1" y="623"/>
                    <a:pt x="1" y="694"/>
                    <a:pt x="13" y="766"/>
                  </a:cubicBezTo>
                  <a:cubicBezTo>
                    <a:pt x="60" y="1039"/>
                    <a:pt x="263" y="1278"/>
                    <a:pt x="548" y="1301"/>
                  </a:cubicBezTo>
                  <a:cubicBezTo>
                    <a:pt x="595" y="1316"/>
                    <a:pt x="642" y="1322"/>
                    <a:pt x="689" y="1322"/>
                  </a:cubicBezTo>
                  <a:cubicBezTo>
                    <a:pt x="759" y="1322"/>
                    <a:pt x="829" y="1306"/>
                    <a:pt x="894" y="1278"/>
                  </a:cubicBezTo>
                  <a:cubicBezTo>
                    <a:pt x="977" y="1242"/>
                    <a:pt x="1072" y="1182"/>
                    <a:pt x="1144" y="1111"/>
                  </a:cubicBezTo>
                  <a:cubicBezTo>
                    <a:pt x="1251" y="1039"/>
                    <a:pt x="1310" y="920"/>
                    <a:pt x="1322" y="789"/>
                  </a:cubicBezTo>
                  <a:cubicBezTo>
                    <a:pt x="1334" y="706"/>
                    <a:pt x="1334" y="647"/>
                    <a:pt x="1322" y="575"/>
                  </a:cubicBezTo>
                  <a:cubicBezTo>
                    <a:pt x="1310" y="468"/>
                    <a:pt x="1275" y="385"/>
                    <a:pt x="1215" y="289"/>
                  </a:cubicBezTo>
                  <a:cubicBezTo>
                    <a:pt x="1179" y="218"/>
                    <a:pt x="1096" y="147"/>
                    <a:pt x="1025" y="99"/>
                  </a:cubicBezTo>
                  <a:cubicBezTo>
                    <a:pt x="953" y="51"/>
                    <a:pt x="858" y="27"/>
                    <a:pt x="775" y="16"/>
                  </a:cubicBezTo>
                  <a:cubicBezTo>
                    <a:pt x="733" y="5"/>
                    <a:pt x="692" y="1"/>
                    <a:pt x="65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376075" y="3733725"/>
              <a:ext cx="25025" cy="23625"/>
            </a:xfrm>
            <a:custGeom>
              <a:avLst/>
              <a:gdLst/>
              <a:ahLst/>
              <a:cxnLst/>
              <a:rect l="l" t="t" r="r" b="b"/>
              <a:pathLst>
                <a:path w="1001" h="945" extrusionOk="0">
                  <a:moveTo>
                    <a:pt x="490" y="1"/>
                  </a:moveTo>
                  <a:cubicBezTo>
                    <a:pt x="268" y="1"/>
                    <a:pt x="56" y="168"/>
                    <a:pt x="25" y="401"/>
                  </a:cubicBezTo>
                  <a:cubicBezTo>
                    <a:pt x="25" y="425"/>
                    <a:pt x="1" y="473"/>
                    <a:pt x="1" y="497"/>
                  </a:cubicBezTo>
                  <a:cubicBezTo>
                    <a:pt x="1" y="604"/>
                    <a:pt x="48" y="699"/>
                    <a:pt x="108" y="770"/>
                  </a:cubicBezTo>
                  <a:cubicBezTo>
                    <a:pt x="179" y="830"/>
                    <a:pt x="263" y="889"/>
                    <a:pt x="358" y="913"/>
                  </a:cubicBezTo>
                  <a:cubicBezTo>
                    <a:pt x="370" y="913"/>
                    <a:pt x="394" y="937"/>
                    <a:pt x="406" y="937"/>
                  </a:cubicBezTo>
                  <a:cubicBezTo>
                    <a:pt x="436" y="941"/>
                    <a:pt x="467" y="944"/>
                    <a:pt x="497" y="944"/>
                  </a:cubicBezTo>
                  <a:cubicBezTo>
                    <a:pt x="550" y="944"/>
                    <a:pt x="603" y="936"/>
                    <a:pt x="656" y="913"/>
                  </a:cubicBezTo>
                  <a:cubicBezTo>
                    <a:pt x="810" y="854"/>
                    <a:pt x="929" y="723"/>
                    <a:pt x="953" y="556"/>
                  </a:cubicBezTo>
                  <a:cubicBezTo>
                    <a:pt x="1001" y="306"/>
                    <a:pt x="834" y="56"/>
                    <a:pt x="572" y="8"/>
                  </a:cubicBezTo>
                  <a:cubicBezTo>
                    <a:pt x="545" y="3"/>
                    <a:pt x="518" y="1"/>
                    <a:pt x="49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507050" y="3935025"/>
              <a:ext cx="26225" cy="23850"/>
            </a:xfrm>
            <a:custGeom>
              <a:avLst/>
              <a:gdLst/>
              <a:ahLst/>
              <a:cxnLst/>
              <a:rect l="l" t="t" r="r" b="b"/>
              <a:pathLst>
                <a:path w="1049" h="954" extrusionOk="0">
                  <a:moveTo>
                    <a:pt x="532" y="0"/>
                  </a:moveTo>
                  <a:cubicBezTo>
                    <a:pt x="306" y="0"/>
                    <a:pt x="103" y="169"/>
                    <a:pt x="48" y="398"/>
                  </a:cubicBezTo>
                  <a:cubicBezTo>
                    <a:pt x="1" y="648"/>
                    <a:pt x="167" y="898"/>
                    <a:pt x="441" y="946"/>
                  </a:cubicBezTo>
                  <a:cubicBezTo>
                    <a:pt x="470" y="951"/>
                    <a:pt x="498" y="954"/>
                    <a:pt x="527" y="954"/>
                  </a:cubicBezTo>
                  <a:cubicBezTo>
                    <a:pt x="746" y="954"/>
                    <a:pt x="947" y="796"/>
                    <a:pt x="989" y="565"/>
                  </a:cubicBezTo>
                  <a:cubicBezTo>
                    <a:pt x="1048" y="291"/>
                    <a:pt x="870" y="53"/>
                    <a:pt x="596" y="5"/>
                  </a:cubicBezTo>
                  <a:cubicBezTo>
                    <a:pt x="574" y="2"/>
                    <a:pt x="553" y="0"/>
                    <a:pt x="532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903100" y="3945425"/>
              <a:ext cx="25025" cy="23875"/>
            </a:xfrm>
            <a:custGeom>
              <a:avLst/>
              <a:gdLst/>
              <a:ahLst/>
              <a:cxnLst/>
              <a:rect l="l" t="t" r="r" b="b"/>
              <a:pathLst>
                <a:path w="1001" h="955" extrusionOk="0">
                  <a:moveTo>
                    <a:pt x="537" y="0"/>
                  </a:moveTo>
                  <a:cubicBezTo>
                    <a:pt x="497" y="0"/>
                    <a:pt x="457" y="6"/>
                    <a:pt x="417" y="6"/>
                  </a:cubicBezTo>
                  <a:cubicBezTo>
                    <a:pt x="322" y="30"/>
                    <a:pt x="227" y="89"/>
                    <a:pt x="167" y="160"/>
                  </a:cubicBezTo>
                  <a:cubicBezTo>
                    <a:pt x="108" y="220"/>
                    <a:pt x="60" y="303"/>
                    <a:pt x="48" y="399"/>
                  </a:cubicBezTo>
                  <a:cubicBezTo>
                    <a:pt x="1" y="601"/>
                    <a:pt x="120" y="815"/>
                    <a:pt x="298" y="899"/>
                  </a:cubicBezTo>
                  <a:cubicBezTo>
                    <a:pt x="346" y="922"/>
                    <a:pt x="382" y="934"/>
                    <a:pt x="441" y="946"/>
                  </a:cubicBezTo>
                  <a:cubicBezTo>
                    <a:pt x="471" y="951"/>
                    <a:pt x="500" y="954"/>
                    <a:pt x="529" y="954"/>
                  </a:cubicBezTo>
                  <a:cubicBezTo>
                    <a:pt x="570" y="954"/>
                    <a:pt x="609" y="948"/>
                    <a:pt x="644" y="934"/>
                  </a:cubicBezTo>
                  <a:cubicBezTo>
                    <a:pt x="656" y="934"/>
                    <a:pt x="679" y="922"/>
                    <a:pt x="691" y="922"/>
                  </a:cubicBezTo>
                  <a:cubicBezTo>
                    <a:pt x="798" y="887"/>
                    <a:pt x="870" y="815"/>
                    <a:pt x="929" y="720"/>
                  </a:cubicBezTo>
                  <a:cubicBezTo>
                    <a:pt x="929" y="708"/>
                    <a:pt x="941" y="696"/>
                    <a:pt x="941" y="684"/>
                  </a:cubicBezTo>
                  <a:cubicBezTo>
                    <a:pt x="953" y="637"/>
                    <a:pt x="977" y="601"/>
                    <a:pt x="989" y="541"/>
                  </a:cubicBezTo>
                  <a:cubicBezTo>
                    <a:pt x="1001" y="482"/>
                    <a:pt x="1001" y="446"/>
                    <a:pt x="989" y="387"/>
                  </a:cubicBezTo>
                  <a:cubicBezTo>
                    <a:pt x="977" y="303"/>
                    <a:pt x="941" y="232"/>
                    <a:pt x="882" y="172"/>
                  </a:cubicBezTo>
                  <a:cubicBezTo>
                    <a:pt x="810" y="101"/>
                    <a:pt x="727" y="41"/>
                    <a:pt x="596" y="6"/>
                  </a:cubicBezTo>
                  <a:cubicBezTo>
                    <a:pt x="576" y="2"/>
                    <a:pt x="556" y="0"/>
                    <a:pt x="53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745650" y="3654300"/>
              <a:ext cx="23825" cy="23825"/>
            </a:xfrm>
            <a:custGeom>
              <a:avLst/>
              <a:gdLst/>
              <a:ahLst/>
              <a:cxnLst/>
              <a:rect l="l" t="t" r="r" b="b"/>
              <a:pathLst>
                <a:path w="953" h="953" extrusionOk="0">
                  <a:moveTo>
                    <a:pt x="471" y="0"/>
                  </a:moveTo>
                  <a:cubicBezTo>
                    <a:pt x="444" y="0"/>
                    <a:pt x="417" y="6"/>
                    <a:pt x="393" y="18"/>
                  </a:cubicBezTo>
                  <a:cubicBezTo>
                    <a:pt x="298" y="30"/>
                    <a:pt x="203" y="78"/>
                    <a:pt x="131" y="149"/>
                  </a:cubicBezTo>
                  <a:cubicBezTo>
                    <a:pt x="72" y="209"/>
                    <a:pt x="24" y="292"/>
                    <a:pt x="0" y="387"/>
                  </a:cubicBezTo>
                  <a:lnTo>
                    <a:pt x="0" y="423"/>
                  </a:lnTo>
                  <a:cubicBezTo>
                    <a:pt x="0" y="518"/>
                    <a:pt x="12" y="626"/>
                    <a:pt x="60" y="721"/>
                  </a:cubicBezTo>
                  <a:cubicBezTo>
                    <a:pt x="131" y="840"/>
                    <a:pt x="238" y="923"/>
                    <a:pt x="381" y="935"/>
                  </a:cubicBezTo>
                  <a:cubicBezTo>
                    <a:pt x="411" y="947"/>
                    <a:pt x="441" y="953"/>
                    <a:pt x="471" y="953"/>
                  </a:cubicBezTo>
                  <a:cubicBezTo>
                    <a:pt x="500" y="953"/>
                    <a:pt x="530" y="947"/>
                    <a:pt x="560" y="935"/>
                  </a:cubicBezTo>
                  <a:cubicBezTo>
                    <a:pt x="667" y="923"/>
                    <a:pt x="750" y="864"/>
                    <a:pt x="810" y="792"/>
                  </a:cubicBezTo>
                  <a:cubicBezTo>
                    <a:pt x="846" y="757"/>
                    <a:pt x="858" y="733"/>
                    <a:pt x="870" y="697"/>
                  </a:cubicBezTo>
                  <a:cubicBezTo>
                    <a:pt x="905" y="661"/>
                    <a:pt x="917" y="614"/>
                    <a:pt x="929" y="554"/>
                  </a:cubicBezTo>
                  <a:cubicBezTo>
                    <a:pt x="953" y="506"/>
                    <a:pt x="953" y="459"/>
                    <a:pt x="929" y="423"/>
                  </a:cubicBezTo>
                  <a:cubicBezTo>
                    <a:pt x="905" y="221"/>
                    <a:pt x="750" y="42"/>
                    <a:pt x="548" y="18"/>
                  </a:cubicBezTo>
                  <a:cubicBezTo>
                    <a:pt x="524" y="6"/>
                    <a:pt x="497" y="0"/>
                    <a:pt x="47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724975" y="3627350"/>
              <a:ext cx="23850" cy="23175"/>
            </a:xfrm>
            <a:custGeom>
              <a:avLst/>
              <a:gdLst/>
              <a:ahLst/>
              <a:cxnLst/>
              <a:rect l="l" t="t" r="r" b="b"/>
              <a:pathLst>
                <a:path w="954" h="927" extrusionOk="0">
                  <a:moveTo>
                    <a:pt x="446" y="1"/>
                  </a:moveTo>
                  <a:cubicBezTo>
                    <a:pt x="336" y="1"/>
                    <a:pt x="241" y="44"/>
                    <a:pt x="168" y="108"/>
                  </a:cubicBezTo>
                  <a:cubicBezTo>
                    <a:pt x="120" y="144"/>
                    <a:pt x="84" y="191"/>
                    <a:pt x="60" y="251"/>
                  </a:cubicBezTo>
                  <a:cubicBezTo>
                    <a:pt x="48" y="287"/>
                    <a:pt x="13" y="334"/>
                    <a:pt x="13" y="382"/>
                  </a:cubicBezTo>
                  <a:cubicBezTo>
                    <a:pt x="1" y="453"/>
                    <a:pt x="1" y="513"/>
                    <a:pt x="13" y="572"/>
                  </a:cubicBezTo>
                  <a:cubicBezTo>
                    <a:pt x="60" y="751"/>
                    <a:pt x="191" y="882"/>
                    <a:pt x="382" y="918"/>
                  </a:cubicBezTo>
                  <a:cubicBezTo>
                    <a:pt x="416" y="924"/>
                    <a:pt x="450" y="926"/>
                    <a:pt x="482" y="926"/>
                  </a:cubicBezTo>
                  <a:cubicBezTo>
                    <a:pt x="581" y="926"/>
                    <a:pt x="667" y="898"/>
                    <a:pt x="739" y="834"/>
                  </a:cubicBezTo>
                  <a:cubicBezTo>
                    <a:pt x="822" y="811"/>
                    <a:pt x="882" y="739"/>
                    <a:pt x="906" y="632"/>
                  </a:cubicBezTo>
                  <a:cubicBezTo>
                    <a:pt x="918" y="608"/>
                    <a:pt x="918" y="584"/>
                    <a:pt x="918" y="561"/>
                  </a:cubicBezTo>
                  <a:cubicBezTo>
                    <a:pt x="953" y="441"/>
                    <a:pt x="918" y="334"/>
                    <a:pt x="858" y="227"/>
                  </a:cubicBezTo>
                  <a:cubicBezTo>
                    <a:pt x="799" y="132"/>
                    <a:pt x="715" y="49"/>
                    <a:pt x="596" y="25"/>
                  </a:cubicBezTo>
                  <a:cubicBezTo>
                    <a:pt x="584" y="25"/>
                    <a:pt x="560" y="13"/>
                    <a:pt x="549" y="13"/>
                  </a:cubicBezTo>
                  <a:cubicBezTo>
                    <a:pt x="513" y="5"/>
                    <a:pt x="479" y="1"/>
                    <a:pt x="44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094675" y="3924725"/>
              <a:ext cx="25325" cy="23725"/>
            </a:xfrm>
            <a:custGeom>
              <a:avLst/>
              <a:gdLst/>
              <a:ahLst/>
              <a:cxnLst/>
              <a:rect l="l" t="t" r="r" b="b"/>
              <a:pathLst>
                <a:path w="1013" h="949" extrusionOk="0">
                  <a:moveTo>
                    <a:pt x="524" y="0"/>
                  </a:moveTo>
                  <a:cubicBezTo>
                    <a:pt x="417" y="0"/>
                    <a:pt x="334" y="36"/>
                    <a:pt x="239" y="96"/>
                  </a:cubicBezTo>
                  <a:cubicBezTo>
                    <a:pt x="131" y="167"/>
                    <a:pt x="60" y="274"/>
                    <a:pt x="48" y="393"/>
                  </a:cubicBezTo>
                  <a:cubicBezTo>
                    <a:pt x="0" y="643"/>
                    <a:pt x="167" y="893"/>
                    <a:pt x="429" y="941"/>
                  </a:cubicBezTo>
                  <a:cubicBezTo>
                    <a:pt x="459" y="946"/>
                    <a:pt x="489" y="949"/>
                    <a:pt x="518" y="949"/>
                  </a:cubicBezTo>
                  <a:cubicBezTo>
                    <a:pt x="746" y="949"/>
                    <a:pt x="946" y="792"/>
                    <a:pt x="989" y="560"/>
                  </a:cubicBezTo>
                  <a:cubicBezTo>
                    <a:pt x="1012" y="405"/>
                    <a:pt x="977" y="238"/>
                    <a:pt x="870" y="143"/>
                  </a:cubicBezTo>
                  <a:cubicBezTo>
                    <a:pt x="774" y="84"/>
                    <a:pt x="691" y="24"/>
                    <a:pt x="584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464775" y="4572300"/>
              <a:ext cx="35450" cy="32975"/>
            </a:xfrm>
            <a:custGeom>
              <a:avLst/>
              <a:gdLst/>
              <a:ahLst/>
              <a:cxnLst/>
              <a:rect l="l" t="t" r="r" b="b"/>
              <a:pathLst>
                <a:path w="1418" h="1319" extrusionOk="0">
                  <a:moveTo>
                    <a:pt x="729" y="1"/>
                  </a:moveTo>
                  <a:cubicBezTo>
                    <a:pt x="680" y="1"/>
                    <a:pt x="630" y="9"/>
                    <a:pt x="584" y="29"/>
                  </a:cubicBezTo>
                  <a:cubicBezTo>
                    <a:pt x="525" y="41"/>
                    <a:pt x="477" y="53"/>
                    <a:pt x="418" y="89"/>
                  </a:cubicBezTo>
                  <a:cubicBezTo>
                    <a:pt x="322" y="136"/>
                    <a:pt x="251" y="208"/>
                    <a:pt x="191" y="279"/>
                  </a:cubicBezTo>
                  <a:cubicBezTo>
                    <a:pt x="132" y="351"/>
                    <a:pt x="84" y="446"/>
                    <a:pt x="72" y="553"/>
                  </a:cubicBezTo>
                  <a:cubicBezTo>
                    <a:pt x="1" y="910"/>
                    <a:pt x="251" y="1267"/>
                    <a:pt x="608" y="1303"/>
                  </a:cubicBezTo>
                  <a:cubicBezTo>
                    <a:pt x="653" y="1314"/>
                    <a:pt x="698" y="1319"/>
                    <a:pt x="743" y="1319"/>
                  </a:cubicBezTo>
                  <a:cubicBezTo>
                    <a:pt x="1051" y="1319"/>
                    <a:pt x="1328" y="1079"/>
                    <a:pt x="1370" y="767"/>
                  </a:cubicBezTo>
                  <a:cubicBezTo>
                    <a:pt x="1418" y="565"/>
                    <a:pt x="1358" y="374"/>
                    <a:pt x="1215" y="220"/>
                  </a:cubicBezTo>
                  <a:cubicBezTo>
                    <a:pt x="1180" y="160"/>
                    <a:pt x="1096" y="100"/>
                    <a:pt x="1001" y="53"/>
                  </a:cubicBezTo>
                  <a:cubicBezTo>
                    <a:pt x="953" y="41"/>
                    <a:pt x="918" y="29"/>
                    <a:pt x="882" y="17"/>
                  </a:cubicBezTo>
                  <a:lnTo>
                    <a:pt x="846" y="17"/>
                  </a:lnTo>
                  <a:cubicBezTo>
                    <a:pt x="809" y="6"/>
                    <a:pt x="769" y="1"/>
                    <a:pt x="729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403775" y="3934525"/>
              <a:ext cx="13700" cy="13725"/>
            </a:xfrm>
            <a:custGeom>
              <a:avLst/>
              <a:gdLst/>
              <a:ahLst/>
              <a:cxnLst/>
              <a:rect l="l" t="t" r="r" b="b"/>
              <a:pathLst>
                <a:path w="548" h="549" extrusionOk="0">
                  <a:moveTo>
                    <a:pt x="295" y="0"/>
                  </a:moveTo>
                  <a:cubicBezTo>
                    <a:pt x="163" y="0"/>
                    <a:pt x="45" y="82"/>
                    <a:pt x="12" y="227"/>
                  </a:cubicBezTo>
                  <a:lnTo>
                    <a:pt x="12" y="251"/>
                  </a:lnTo>
                  <a:cubicBezTo>
                    <a:pt x="0" y="406"/>
                    <a:pt x="72" y="537"/>
                    <a:pt x="226" y="549"/>
                  </a:cubicBezTo>
                  <a:lnTo>
                    <a:pt x="250" y="549"/>
                  </a:lnTo>
                  <a:cubicBezTo>
                    <a:pt x="369" y="549"/>
                    <a:pt x="488" y="489"/>
                    <a:pt x="524" y="370"/>
                  </a:cubicBezTo>
                  <a:cubicBezTo>
                    <a:pt x="524" y="358"/>
                    <a:pt x="536" y="346"/>
                    <a:pt x="536" y="323"/>
                  </a:cubicBezTo>
                  <a:cubicBezTo>
                    <a:pt x="548" y="251"/>
                    <a:pt x="536" y="180"/>
                    <a:pt x="488" y="120"/>
                  </a:cubicBezTo>
                  <a:cubicBezTo>
                    <a:pt x="476" y="108"/>
                    <a:pt x="453" y="73"/>
                    <a:pt x="441" y="61"/>
                  </a:cubicBezTo>
                  <a:cubicBezTo>
                    <a:pt x="417" y="25"/>
                    <a:pt x="369" y="13"/>
                    <a:pt x="322" y="1"/>
                  </a:cubicBezTo>
                  <a:cubicBezTo>
                    <a:pt x="313" y="0"/>
                    <a:pt x="304" y="0"/>
                    <a:pt x="295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161475" y="3834275"/>
              <a:ext cx="13725" cy="13075"/>
            </a:xfrm>
            <a:custGeom>
              <a:avLst/>
              <a:gdLst/>
              <a:ahLst/>
              <a:cxnLst/>
              <a:rect l="l" t="t" r="r" b="b"/>
              <a:pathLst>
                <a:path w="549" h="523" extrusionOk="0">
                  <a:moveTo>
                    <a:pt x="255" y="1"/>
                  </a:moveTo>
                  <a:cubicBezTo>
                    <a:pt x="211" y="1"/>
                    <a:pt x="165" y="18"/>
                    <a:pt x="131" y="35"/>
                  </a:cubicBezTo>
                  <a:cubicBezTo>
                    <a:pt x="60" y="70"/>
                    <a:pt x="0" y="142"/>
                    <a:pt x="0" y="213"/>
                  </a:cubicBezTo>
                  <a:lnTo>
                    <a:pt x="0" y="332"/>
                  </a:lnTo>
                  <a:lnTo>
                    <a:pt x="0" y="344"/>
                  </a:lnTo>
                  <a:cubicBezTo>
                    <a:pt x="36" y="439"/>
                    <a:pt x="108" y="511"/>
                    <a:pt x="215" y="523"/>
                  </a:cubicBezTo>
                  <a:lnTo>
                    <a:pt x="334" y="523"/>
                  </a:lnTo>
                  <a:cubicBezTo>
                    <a:pt x="358" y="511"/>
                    <a:pt x="405" y="499"/>
                    <a:pt x="429" y="487"/>
                  </a:cubicBezTo>
                  <a:cubicBezTo>
                    <a:pt x="489" y="439"/>
                    <a:pt x="524" y="380"/>
                    <a:pt x="536" y="320"/>
                  </a:cubicBezTo>
                  <a:cubicBezTo>
                    <a:pt x="548" y="249"/>
                    <a:pt x="536" y="189"/>
                    <a:pt x="512" y="142"/>
                  </a:cubicBezTo>
                  <a:cubicBezTo>
                    <a:pt x="465" y="70"/>
                    <a:pt x="405" y="23"/>
                    <a:pt x="310" y="11"/>
                  </a:cubicBezTo>
                  <a:cubicBezTo>
                    <a:pt x="293" y="4"/>
                    <a:pt x="274" y="1"/>
                    <a:pt x="25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281425" y="3778100"/>
              <a:ext cx="13425" cy="13675"/>
            </a:xfrm>
            <a:custGeom>
              <a:avLst/>
              <a:gdLst/>
              <a:ahLst/>
              <a:cxnLst/>
              <a:rect l="l" t="t" r="r" b="b"/>
              <a:pathLst>
                <a:path w="537" h="547" extrusionOk="0">
                  <a:moveTo>
                    <a:pt x="266" y="1"/>
                  </a:moveTo>
                  <a:cubicBezTo>
                    <a:pt x="144" y="1"/>
                    <a:pt x="33" y="99"/>
                    <a:pt x="13" y="234"/>
                  </a:cubicBezTo>
                  <a:cubicBezTo>
                    <a:pt x="1" y="305"/>
                    <a:pt x="13" y="365"/>
                    <a:pt x="60" y="424"/>
                  </a:cubicBezTo>
                  <a:cubicBezTo>
                    <a:pt x="84" y="484"/>
                    <a:pt x="143" y="531"/>
                    <a:pt x="215" y="543"/>
                  </a:cubicBezTo>
                  <a:cubicBezTo>
                    <a:pt x="231" y="546"/>
                    <a:pt x="247" y="547"/>
                    <a:pt x="262" y="547"/>
                  </a:cubicBezTo>
                  <a:cubicBezTo>
                    <a:pt x="398" y="547"/>
                    <a:pt x="515" y="456"/>
                    <a:pt x="536" y="317"/>
                  </a:cubicBezTo>
                  <a:lnTo>
                    <a:pt x="536" y="198"/>
                  </a:lnTo>
                  <a:cubicBezTo>
                    <a:pt x="501" y="91"/>
                    <a:pt x="429" y="19"/>
                    <a:pt x="322" y="7"/>
                  </a:cubicBezTo>
                  <a:cubicBezTo>
                    <a:pt x="303" y="3"/>
                    <a:pt x="285" y="1"/>
                    <a:pt x="26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725700" y="3689500"/>
              <a:ext cx="14625" cy="13575"/>
            </a:xfrm>
            <a:custGeom>
              <a:avLst/>
              <a:gdLst/>
              <a:ahLst/>
              <a:cxnLst/>
              <a:rect l="l" t="t" r="r" b="b"/>
              <a:pathLst>
                <a:path w="585" h="543" extrusionOk="0">
                  <a:moveTo>
                    <a:pt x="305" y="0"/>
                  </a:moveTo>
                  <a:cubicBezTo>
                    <a:pt x="175" y="0"/>
                    <a:pt x="47" y="100"/>
                    <a:pt x="36" y="230"/>
                  </a:cubicBezTo>
                  <a:cubicBezTo>
                    <a:pt x="1" y="384"/>
                    <a:pt x="108" y="527"/>
                    <a:pt x="263" y="539"/>
                  </a:cubicBezTo>
                  <a:cubicBezTo>
                    <a:pt x="277" y="542"/>
                    <a:pt x="292" y="543"/>
                    <a:pt x="307" y="543"/>
                  </a:cubicBezTo>
                  <a:cubicBezTo>
                    <a:pt x="436" y="543"/>
                    <a:pt x="561" y="453"/>
                    <a:pt x="572" y="325"/>
                  </a:cubicBezTo>
                  <a:cubicBezTo>
                    <a:pt x="584" y="182"/>
                    <a:pt x="501" y="39"/>
                    <a:pt x="346" y="3"/>
                  </a:cubicBezTo>
                  <a:cubicBezTo>
                    <a:pt x="332" y="1"/>
                    <a:pt x="319" y="0"/>
                    <a:pt x="305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008050" y="3646000"/>
              <a:ext cx="14325" cy="13600"/>
            </a:xfrm>
            <a:custGeom>
              <a:avLst/>
              <a:gdLst/>
              <a:ahLst/>
              <a:cxnLst/>
              <a:rect l="l" t="t" r="r" b="b"/>
              <a:pathLst>
                <a:path w="573" h="544" extrusionOk="0">
                  <a:moveTo>
                    <a:pt x="295" y="1"/>
                  </a:moveTo>
                  <a:cubicBezTo>
                    <a:pt x="233" y="1"/>
                    <a:pt x="166" y="18"/>
                    <a:pt x="120" y="65"/>
                  </a:cubicBezTo>
                  <a:cubicBezTo>
                    <a:pt x="96" y="88"/>
                    <a:pt x="60" y="124"/>
                    <a:pt x="48" y="148"/>
                  </a:cubicBezTo>
                  <a:cubicBezTo>
                    <a:pt x="36" y="172"/>
                    <a:pt x="36" y="196"/>
                    <a:pt x="13" y="231"/>
                  </a:cubicBezTo>
                  <a:cubicBezTo>
                    <a:pt x="1" y="315"/>
                    <a:pt x="36" y="386"/>
                    <a:pt x="72" y="446"/>
                  </a:cubicBezTo>
                  <a:cubicBezTo>
                    <a:pt x="120" y="493"/>
                    <a:pt x="167" y="529"/>
                    <a:pt x="239" y="541"/>
                  </a:cubicBezTo>
                  <a:lnTo>
                    <a:pt x="275" y="541"/>
                  </a:lnTo>
                  <a:cubicBezTo>
                    <a:pt x="286" y="542"/>
                    <a:pt x="298" y="543"/>
                    <a:pt x="310" y="543"/>
                  </a:cubicBezTo>
                  <a:cubicBezTo>
                    <a:pt x="393" y="543"/>
                    <a:pt x="471" y="507"/>
                    <a:pt x="513" y="434"/>
                  </a:cubicBezTo>
                  <a:cubicBezTo>
                    <a:pt x="536" y="410"/>
                    <a:pt x="548" y="362"/>
                    <a:pt x="548" y="327"/>
                  </a:cubicBezTo>
                  <a:cubicBezTo>
                    <a:pt x="572" y="291"/>
                    <a:pt x="548" y="231"/>
                    <a:pt x="536" y="184"/>
                  </a:cubicBezTo>
                  <a:cubicBezTo>
                    <a:pt x="525" y="124"/>
                    <a:pt x="477" y="65"/>
                    <a:pt x="417" y="29"/>
                  </a:cubicBezTo>
                  <a:cubicBezTo>
                    <a:pt x="394" y="17"/>
                    <a:pt x="370" y="5"/>
                    <a:pt x="346" y="5"/>
                  </a:cubicBezTo>
                  <a:cubicBezTo>
                    <a:pt x="330" y="2"/>
                    <a:pt x="313" y="1"/>
                    <a:pt x="29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802500" y="3765075"/>
              <a:ext cx="14600" cy="13325"/>
            </a:xfrm>
            <a:custGeom>
              <a:avLst/>
              <a:gdLst/>
              <a:ahLst/>
              <a:cxnLst/>
              <a:rect l="l" t="t" r="r" b="b"/>
              <a:pathLst>
                <a:path w="584" h="533" extrusionOk="0">
                  <a:moveTo>
                    <a:pt x="272" y="0"/>
                  </a:moveTo>
                  <a:cubicBezTo>
                    <a:pt x="159" y="0"/>
                    <a:pt x="54" y="69"/>
                    <a:pt x="12" y="183"/>
                  </a:cubicBezTo>
                  <a:cubicBezTo>
                    <a:pt x="12" y="195"/>
                    <a:pt x="0" y="219"/>
                    <a:pt x="0" y="219"/>
                  </a:cubicBezTo>
                  <a:cubicBezTo>
                    <a:pt x="0" y="362"/>
                    <a:pt x="84" y="517"/>
                    <a:pt x="239" y="528"/>
                  </a:cubicBezTo>
                  <a:cubicBezTo>
                    <a:pt x="255" y="531"/>
                    <a:pt x="273" y="533"/>
                    <a:pt x="291" y="533"/>
                  </a:cubicBezTo>
                  <a:cubicBezTo>
                    <a:pt x="347" y="533"/>
                    <a:pt x="405" y="517"/>
                    <a:pt x="441" y="481"/>
                  </a:cubicBezTo>
                  <a:cubicBezTo>
                    <a:pt x="489" y="433"/>
                    <a:pt x="536" y="397"/>
                    <a:pt x="548" y="314"/>
                  </a:cubicBezTo>
                  <a:cubicBezTo>
                    <a:pt x="584" y="171"/>
                    <a:pt x="489" y="40"/>
                    <a:pt x="346" y="5"/>
                  </a:cubicBezTo>
                  <a:lnTo>
                    <a:pt x="322" y="5"/>
                  </a:lnTo>
                  <a:cubicBezTo>
                    <a:pt x="305" y="1"/>
                    <a:pt x="288" y="0"/>
                    <a:pt x="272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023950" y="3621525"/>
              <a:ext cx="14325" cy="13675"/>
            </a:xfrm>
            <a:custGeom>
              <a:avLst/>
              <a:gdLst/>
              <a:ahLst/>
              <a:cxnLst/>
              <a:rect l="l" t="t" r="r" b="b"/>
              <a:pathLst>
                <a:path w="573" h="547" extrusionOk="0">
                  <a:moveTo>
                    <a:pt x="262" y="1"/>
                  </a:moveTo>
                  <a:cubicBezTo>
                    <a:pt x="132" y="1"/>
                    <a:pt x="23" y="98"/>
                    <a:pt x="13" y="222"/>
                  </a:cubicBezTo>
                  <a:cubicBezTo>
                    <a:pt x="1" y="377"/>
                    <a:pt x="72" y="520"/>
                    <a:pt x="239" y="544"/>
                  </a:cubicBezTo>
                  <a:cubicBezTo>
                    <a:pt x="252" y="546"/>
                    <a:pt x="266" y="547"/>
                    <a:pt x="279" y="547"/>
                  </a:cubicBezTo>
                  <a:cubicBezTo>
                    <a:pt x="410" y="547"/>
                    <a:pt x="538" y="447"/>
                    <a:pt x="548" y="317"/>
                  </a:cubicBezTo>
                  <a:cubicBezTo>
                    <a:pt x="572" y="163"/>
                    <a:pt x="465" y="20"/>
                    <a:pt x="322" y="8"/>
                  </a:cubicBezTo>
                  <a:cubicBezTo>
                    <a:pt x="302" y="3"/>
                    <a:pt x="282" y="1"/>
                    <a:pt x="26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716175" y="3810850"/>
              <a:ext cx="13725" cy="13675"/>
            </a:xfrm>
            <a:custGeom>
              <a:avLst/>
              <a:gdLst/>
              <a:ahLst/>
              <a:cxnLst/>
              <a:rect l="l" t="t" r="r" b="b"/>
              <a:pathLst>
                <a:path w="549" h="547" extrusionOk="0">
                  <a:moveTo>
                    <a:pt x="266" y="0"/>
                  </a:moveTo>
                  <a:cubicBezTo>
                    <a:pt x="141" y="0"/>
                    <a:pt x="23" y="99"/>
                    <a:pt x="13" y="233"/>
                  </a:cubicBezTo>
                  <a:lnTo>
                    <a:pt x="13" y="257"/>
                  </a:lnTo>
                  <a:cubicBezTo>
                    <a:pt x="1" y="388"/>
                    <a:pt x="84" y="507"/>
                    <a:pt x="227" y="543"/>
                  </a:cubicBezTo>
                  <a:cubicBezTo>
                    <a:pt x="242" y="545"/>
                    <a:pt x="256" y="547"/>
                    <a:pt x="271" y="547"/>
                  </a:cubicBezTo>
                  <a:cubicBezTo>
                    <a:pt x="400" y="547"/>
                    <a:pt x="526" y="456"/>
                    <a:pt x="536" y="317"/>
                  </a:cubicBezTo>
                  <a:cubicBezTo>
                    <a:pt x="548" y="198"/>
                    <a:pt x="501" y="79"/>
                    <a:pt x="394" y="31"/>
                  </a:cubicBezTo>
                  <a:cubicBezTo>
                    <a:pt x="370" y="19"/>
                    <a:pt x="358" y="7"/>
                    <a:pt x="322" y="7"/>
                  </a:cubicBezTo>
                  <a:cubicBezTo>
                    <a:pt x="303" y="2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2"/>
          <p:cNvSpPr/>
          <p:nvPr/>
        </p:nvSpPr>
        <p:spPr>
          <a:xfrm>
            <a:off x="0" y="4845825"/>
            <a:ext cx="9144000" cy="29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 txBox="1">
            <a:spLocks noGrp="1"/>
          </p:cNvSpPr>
          <p:nvPr>
            <p:ph type="ctrTitle"/>
          </p:nvPr>
        </p:nvSpPr>
        <p:spPr>
          <a:xfrm>
            <a:off x="3639669" y="1194200"/>
            <a:ext cx="4849500" cy="24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2"/>
          <p:cNvSpPr txBox="1">
            <a:spLocks noGrp="1"/>
          </p:cNvSpPr>
          <p:nvPr>
            <p:ph type="subTitle" idx="1"/>
          </p:nvPr>
        </p:nvSpPr>
        <p:spPr>
          <a:xfrm>
            <a:off x="3639669" y="3663500"/>
            <a:ext cx="48495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94" name="Google Shape;94;p2"/>
          <p:cNvGrpSpPr/>
          <p:nvPr/>
        </p:nvGrpSpPr>
        <p:grpSpPr>
          <a:xfrm flipH="1">
            <a:off x="8" y="1"/>
            <a:ext cx="4198961" cy="2036907"/>
            <a:chOff x="4643125" y="3610400"/>
            <a:chExt cx="2050875" cy="994875"/>
          </a:xfrm>
        </p:grpSpPr>
        <p:sp>
          <p:nvSpPr>
            <p:cNvPr id="95" name="Google Shape;95;p2"/>
            <p:cNvSpPr/>
            <p:nvPr/>
          </p:nvSpPr>
          <p:spPr>
            <a:xfrm>
              <a:off x="5600100" y="3665175"/>
              <a:ext cx="147050" cy="30375"/>
            </a:xfrm>
            <a:custGeom>
              <a:avLst/>
              <a:gdLst/>
              <a:ahLst/>
              <a:cxnLst/>
              <a:rect l="l" t="t" r="r" b="b"/>
              <a:pathLst>
                <a:path w="5882" h="1215" extrusionOk="0">
                  <a:moveTo>
                    <a:pt x="5810" y="0"/>
                  </a:moveTo>
                  <a:lnTo>
                    <a:pt x="72" y="905"/>
                  </a:lnTo>
                  <a:lnTo>
                    <a:pt x="0" y="1214"/>
                  </a:lnTo>
                  <a:lnTo>
                    <a:pt x="5882" y="286"/>
                  </a:lnTo>
                  <a:cubicBezTo>
                    <a:pt x="5834" y="191"/>
                    <a:pt x="5799" y="107"/>
                    <a:pt x="581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504550" y="3688675"/>
              <a:ext cx="89625" cy="20275"/>
            </a:xfrm>
            <a:custGeom>
              <a:avLst/>
              <a:gdLst/>
              <a:ahLst/>
              <a:cxnLst/>
              <a:rect l="l" t="t" r="r" b="b"/>
              <a:pathLst>
                <a:path w="3585" h="811" extrusionOk="0">
                  <a:moveTo>
                    <a:pt x="3584" y="1"/>
                  </a:moveTo>
                  <a:lnTo>
                    <a:pt x="0" y="560"/>
                  </a:lnTo>
                  <a:lnTo>
                    <a:pt x="0" y="655"/>
                  </a:lnTo>
                  <a:lnTo>
                    <a:pt x="262" y="810"/>
                  </a:lnTo>
                  <a:lnTo>
                    <a:pt x="3513" y="310"/>
                  </a:lnTo>
                  <a:lnTo>
                    <a:pt x="358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497700" y="37089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0"/>
                  </a:moveTo>
                  <a:cubicBezTo>
                    <a:pt x="0" y="0"/>
                    <a:pt x="0" y="24"/>
                    <a:pt x="0" y="0"/>
                  </a:cubicBezTo>
                  <a:cubicBezTo>
                    <a:pt x="0" y="24"/>
                    <a:pt x="0" y="24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498600" y="3710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497400" y="370892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2" y="0"/>
                    <a:pt x="12" y="0"/>
                    <a:pt x="1" y="0"/>
                  </a:cubicBezTo>
                  <a:cubicBezTo>
                    <a:pt x="12" y="0"/>
                    <a:pt x="12" y="0"/>
                    <a:pt x="1" y="0"/>
                  </a:cubicBezTo>
                  <a:cubicBezTo>
                    <a:pt x="1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498000" y="3709525"/>
              <a:ext cx="925" cy="300"/>
            </a:xfrm>
            <a:custGeom>
              <a:avLst/>
              <a:gdLst/>
              <a:ahLst/>
              <a:cxnLst/>
              <a:rect l="l" t="t" r="r" b="b"/>
              <a:pathLst>
                <a:path w="37" h="12" extrusionOk="0">
                  <a:moveTo>
                    <a:pt x="0" y="0"/>
                  </a:moveTo>
                  <a:cubicBezTo>
                    <a:pt x="0" y="12"/>
                    <a:pt x="24" y="12"/>
                    <a:pt x="36" y="12"/>
                  </a:cubicBezTo>
                  <a:lnTo>
                    <a:pt x="36" y="12"/>
                  </a:lnTo>
                  <a:cubicBezTo>
                    <a:pt x="24" y="12"/>
                    <a:pt x="0" y="12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497100" y="370712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cubicBezTo>
                    <a:pt x="1" y="13"/>
                    <a:pt x="1" y="13"/>
                    <a:pt x="1" y="1"/>
                  </a:cubicBez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695050" y="3824700"/>
              <a:ext cx="212250" cy="130700"/>
            </a:xfrm>
            <a:custGeom>
              <a:avLst/>
              <a:gdLst/>
              <a:ahLst/>
              <a:cxnLst/>
              <a:rect l="l" t="t" r="r" b="b"/>
              <a:pathLst>
                <a:path w="8490" h="5228" extrusionOk="0">
                  <a:moveTo>
                    <a:pt x="298" y="1"/>
                  </a:moveTo>
                  <a:lnTo>
                    <a:pt x="0" y="167"/>
                  </a:lnTo>
                  <a:lnTo>
                    <a:pt x="8370" y="5228"/>
                  </a:lnTo>
                  <a:cubicBezTo>
                    <a:pt x="8382" y="5132"/>
                    <a:pt x="8430" y="5061"/>
                    <a:pt x="8489" y="4989"/>
                  </a:cubicBezTo>
                  <a:lnTo>
                    <a:pt x="8466" y="493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583725" y="3754175"/>
              <a:ext cx="111650" cy="70250"/>
            </a:xfrm>
            <a:custGeom>
              <a:avLst/>
              <a:gdLst/>
              <a:ahLst/>
              <a:cxnLst/>
              <a:rect l="l" t="t" r="r" b="b"/>
              <a:pathLst>
                <a:path w="4466" h="2810" extrusionOk="0">
                  <a:moveTo>
                    <a:pt x="72" y="0"/>
                  </a:moveTo>
                  <a:lnTo>
                    <a:pt x="0" y="298"/>
                  </a:lnTo>
                  <a:lnTo>
                    <a:pt x="4168" y="2810"/>
                  </a:lnTo>
                  <a:lnTo>
                    <a:pt x="4465" y="26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498600" y="3705050"/>
              <a:ext cx="80375" cy="52400"/>
            </a:xfrm>
            <a:custGeom>
              <a:avLst/>
              <a:gdLst/>
              <a:ahLst/>
              <a:cxnLst/>
              <a:rect l="l" t="t" r="r" b="b"/>
              <a:pathLst>
                <a:path w="3215" h="2096" extrusionOk="0">
                  <a:moveTo>
                    <a:pt x="0" y="203"/>
                  </a:moveTo>
                  <a:cubicBezTo>
                    <a:pt x="18" y="212"/>
                    <a:pt x="44" y="228"/>
                    <a:pt x="65" y="235"/>
                  </a:cubicBezTo>
                  <a:lnTo>
                    <a:pt x="65" y="235"/>
                  </a:lnTo>
                  <a:lnTo>
                    <a:pt x="12" y="203"/>
                  </a:lnTo>
                  <a:close/>
                  <a:moveTo>
                    <a:pt x="238" y="0"/>
                  </a:moveTo>
                  <a:lnTo>
                    <a:pt x="238" y="84"/>
                  </a:lnTo>
                  <a:cubicBezTo>
                    <a:pt x="238" y="155"/>
                    <a:pt x="179" y="239"/>
                    <a:pt x="84" y="239"/>
                  </a:cubicBezTo>
                  <a:cubicBezTo>
                    <a:pt x="78" y="239"/>
                    <a:pt x="72" y="237"/>
                    <a:pt x="65" y="235"/>
                  </a:cubicBezTo>
                  <a:lnTo>
                    <a:pt x="65" y="235"/>
                  </a:lnTo>
                  <a:lnTo>
                    <a:pt x="3132" y="2096"/>
                  </a:lnTo>
                  <a:lnTo>
                    <a:pt x="3215" y="1798"/>
                  </a:lnTo>
                  <a:lnTo>
                    <a:pt x="500" y="155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497100" y="3708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498600" y="3710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497700" y="37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643125" y="3610700"/>
              <a:ext cx="30400" cy="48250"/>
            </a:xfrm>
            <a:custGeom>
              <a:avLst/>
              <a:gdLst/>
              <a:ahLst/>
              <a:cxnLst/>
              <a:rect l="l" t="t" r="r" b="b"/>
              <a:pathLst>
                <a:path w="1216" h="1930" extrusionOk="0">
                  <a:moveTo>
                    <a:pt x="1" y="0"/>
                  </a:moveTo>
                  <a:lnTo>
                    <a:pt x="953" y="1929"/>
                  </a:lnTo>
                  <a:lnTo>
                    <a:pt x="1215" y="1810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743450" y="3642850"/>
              <a:ext cx="94675" cy="72950"/>
            </a:xfrm>
            <a:custGeom>
              <a:avLst/>
              <a:gdLst/>
              <a:ahLst/>
              <a:cxnLst/>
              <a:rect l="l" t="t" r="r" b="b"/>
              <a:pathLst>
                <a:path w="3787" h="2918" extrusionOk="0">
                  <a:moveTo>
                    <a:pt x="179" y="0"/>
                  </a:moveTo>
                  <a:cubicBezTo>
                    <a:pt x="155" y="107"/>
                    <a:pt x="95" y="179"/>
                    <a:pt x="0" y="238"/>
                  </a:cubicBezTo>
                  <a:lnTo>
                    <a:pt x="3627" y="2879"/>
                  </a:lnTo>
                  <a:lnTo>
                    <a:pt x="3627" y="2879"/>
                  </a:lnTo>
                  <a:cubicBezTo>
                    <a:pt x="3622" y="2872"/>
                    <a:pt x="3620" y="2864"/>
                    <a:pt x="3620" y="2858"/>
                  </a:cubicBezTo>
                  <a:cubicBezTo>
                    <a:pt x="3596" y="2786"/>
                    <a:pt x="3631" y="2691"/>
                    <a:pt x="3715" y="2667"/>
                  </a:cubicBezTo>
                  <a:lnTo>
                    <a:pt x="3786" y="2631"/>
                  </a:lnTo>
                  <a:lnTo>
                    <a:pt x="179" y="0"/>
                  </a:lnTo>
                  <a:close/>
                  <a:moveTo>
                    <a:pt x="3627" y="2879"/>
                  </a:moveTo>
                  <a:lnTo>
                    <a:pt x="3627" y="2879"/>
                  </a:lnTo>
                  <a:cubicBezTo>
                    <a:pt x="3638" y="2898"/>
                    <a:pt x="3662" y="2917"/>
                    <a:pt x="3679" y="2917"/>
                  </a:cubicBezTo>
                  <a:lnTo>
                    <a:pt x="3627" y="2879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835125" y="3716075"/>
              <a:ext cx="600" cy="300"/>
            </a:xfrm>
            <a:custGeom>
              <a:avLst/>
              <a:gdLst/>
              <a:ahLst/>
              <a:cxnLst/>
              <a:rect l="l" t="t" r="r" b="b"/>
              <a:pathLst>
                <a:path w="24" h="12" extrusionOk="0">
                  <a:moveTo>
                    <a:pt x="0" y="0"/>
                  </a:moveTo>
                  <a:cubicBezTo>
                    <a:pt x="12" y="0"/>
                    <a:pt x="12" y="12"/>
                    <a:pt x="24" y="12"/>
                  </a:cubicBezTo>
                  <a:cubicBezTo>
                    <a:pt x="12" y="12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833325" y="3649975"/>
              <a:ext cx="176825" cy="67000"/>
            </a:xfrm>
            <a:custGeom>
              <a:avLst/>
              <a:gdLst/>
              <a:ahLst/>
              <a:cxnLst/>
              <a:rect l="l" t="t" r="r" b="b"/>
              <a:pathLst>
                <a:path w="7073" h="2680" extrusionOk="0">
                  <a:moveTo>
                    <a:pt x="7049" y="1"/>
                  </a:moveTo>
                  <a:lnTo>
                    <a:pt x="191" y="2358"/>
                  </a:lnTo>
                  <a:lnTo>
                    <a:pt x="120" y="2394"/>
                  </a:lnTo>
                  <a:cubicBezTo>
                    <a:pt x="36" y="2418"/>
                    <a:pt x="1" y="2501"/>
                    <a:pt x="25" y="2584"/>
                  </a:cubicBezTo>
                  <a:cubicBezTo>
                    <a:pt x="36" y="2620"/>
                    <a:pt x="60" y="2644"/>
                    <a:pt x="84" y="2656"/>
                  </a:cubicBezTo>
                  <a:cubicBezTo>
                    <a:pt x="96" y="2656"/>
                    <a:pt x="96" y="2680"/>
                    <a:pt x="120" y="2680"/>
                  </a:cubicBezTo>
                  <a:lnTo>
                    <a:pt x="215" y="2680"/>
                  </a:lnTo>
                  <a:lnTo>
                    <a:pt x="7073" y="310"/>
                  </a:lnTo>
                  <a:cubicBezTo>
                    <a:pt x="7025" y="239"/>
                    <a:pt x="7002" y="156"/>
                    <a:pt x="7025" y="72"/>
                  </a:cubicBezTo>
                  <a:cubicBezTo>
                    <a:pt x="7025" y="37"/>
                    <a:pt x="7037" y="25"/>
                    <a:pt x="704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694925" y="3610700"/>
              <a:ext cx="34250" cy="24725"/>
            </a:xfrm>
            <a:custGeom>
              <a:avLst/>
              <a:gdLst/>
              <a:ahLst/>
              <a:cxnLst/>
              <a:rect l="l" t="t" r="r" b="b"/>
              <a:pathLst>
                <a:path w="1370" h="989" extrusionOk="0">
                  <a:moveTo>
                    <a:pt x="0" y="0"/>
                  </a:moveTo>
                  <a:lnTo>
                    <a:pt x="1119" y="988"/>
                  </a:lnTo>
                  <a:lnTo>
                    <a:pt x="1262" y="929"/>
                  </a:lnTo>
                  <a:cubicBezTo>
                    <a:pt x="1274" y="881"/>
                    <a:pt x="1322" y="834"/>
                    <a:pt x="1370" y="798"/>
                  </a:cubicBezTo>
                  <a:lnTo>
                    <a:pt x="44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63675" y="3633900"/>
              <a:ext cx="62525" cy="32775"/>
            </a:xfrm>
            <a:custGeom>
              <a:avLst/>
              <a:gdLst/>
              <a:ahLst/>
              <a:cxnLst/>
              <a:rect l="l" t="t" r="r" b="b"/>
              <a:pathLst>
                <a:path w="2501" h="1311" extrusionOk="0">
                  <a:moveTo>
                    <a:pt x="2500" y="1"/>
                  </a:moveTo>
                  <a:lnTo>
                    <a:pt x="2358" y="60"/>
                  </a:lnTo>
                  <a:lnTo>
                    <a:pt x="381" y="894"/>
                  </a:lnTo>
                  <a:lnTo>
                    <a:pt x="119" y="1013"/>
                  </a:lnTo>
                  <a:lnTo>
                    <a:pt x="95" y="1025"/>
                  </a:lnTo>
                  <a:cubicBezTo>
                    <a:pt x="24" y="1061"/>
                    <a:pt x="0" y="1144"/>
                    <a:pt x="24" y="1215"/>
                  </a:cubicBezTo>
                  <a:cubicBezTo>
                    <a:pt x="36" y="1251"/>
                    <a:pt x="60" y="1263"/>
                    <a:pt x="72" y="1275"/>
                  </a:cubicBezTo>
                  <a:cubicBezTo>
                    <a:pt x="95" y="1299"/>
                    <a:pt x="119" y="1311"/>
                    <a:pt x="143" y="1311"/>
                  </a:cubicBezTo>
                  <a:cubicBezTo>
                    <a:pt x="131" y="1263"/>
                    <a:pt x="119" y="1215"/>
                    <a:pt x="131" y="1156"/>
                  </a:cubicBezTo>
                  <a:cubicBezTo>
                    <a:pt x="142" y="1040"/>
                    <a:pt x="245" y="961"/>
                    <a:pt x="352" y="961"/>
                  </a:cubicBezTo>
                  <a:cubicBezTo>
                    <a:pt x="366" y="961"/>
                    <a:pt x="379" y="963"/>
                    <a:pt x="393" y="965"/>
                  </a:cubicBezTo>
                  <a:cubicBezTo>
                    <a:pt x="488" y="977"/>
                    <a:pt x="560" y="1061"/>
                    <a:pt x="572" y="1132"/>
                  </a:cubicBezTo>
                  <a:lnTo>
                    <a:pt x="2453" y="346"/>
                  </a:lnTo>
                  <a:cubicBezTo>
                    <a:pt x="2453" y="287"/>
                    <a:pt x="2441" y="203"/>
                    <a:pt x="2453" y="132"/>
                  </a:cubicBezTo>
                  <a:cubicBezTo>
                    <a:pt x="2453" y="84"/>
                    <a:pt x="2477" y="49"/>
                    <a:pt x="250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740175" y="3610700"/>
              <a:ext cx="60725" cy="22925"/>
            </a:xfrm>
            <a:custGeom>
              <a:avLst/>
              <a:gdLst/>
              <a:ahLst/>
              <a:cxnLst/>
              <a:rect l="l" t="t" r="r" b="b"/>
              <a:pathLst>
                <a:path w="2429" h="917" extrusionOk="0">
                  <a:moveTo>
                    <a:pt x="1667" y="0"/>
                  </a:moveTo>
                  <a:lnTo>
                    <a:pt x="0" y="703"/>
                  </a:lnTo>
                  <a:cubicBezTo>
                    <a:pt x="107" y="738"/>
                    <a:pt x="214" y="810"/>
                    <a:pt x="274" y="917"/>
                  </a:cubicBezTo>
                  <a:lnTo>
                    <a:pt x="242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999125" y="3610700"/>
              <a:ext cx="19375" cy="36925"/>
            </a:xfrm>
            <a:custGeom>
              <a:avLst/>
              <a:gdLst/>
              <a:ahLst/>
              <a:cxnLst/>
              <a:rect l="l" t="t" r="r" b="b"/>
              <a:pathLst>
                <a:path w="775" h="1477" extrusionOk="0">
                  <a:moveTo>
                    <a:pt x="0" y="0"/>
                  </a:moveTo>
                  <a:lnTo>
                    <a:pt x="477" y="1477"/>
                  </a:lnTo>
                  <a:cubicBezTo>
                    <a:pt x="526" y="1437"/>
                    <a:pt x="584" y="1414"/>
                    <a:pt x="656" y="1414"/>
                  </a:cubicBezTo>
                  <a:cubicBezTo>
                    <a:pt x="671" y="1414"/>
                    <a:pt x="687" y="1415"/>
                    <a:pt x="703" y="1417"/>
                  </a:cubicBezTo>
                  <a:cubicBezTo>
                    <a:pt x="727" y="1417"/>
                    <a:pt x="762" y="1429"/>
                    <a:pt x="774" y="1453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014900" y="3656825"/>
              <a:ext cx="92900" cy="270000"/>
            </a:xfrm>
            <a:custGeom>
              <a:avLst/>
              <a:gdLst/>
              <a:ahLst/>
              <a:cxnLst/>
              <a:rect l="l" t="t" r="r" b="b"/>
              <a:pathLst>
                <a:path w="3716" h="10800" extrusionOk="0">
                  <a:moveTo>
                    <a:pt x="239" y="1"/>
                  </a:moveTo>
                  <a:cubicBezTo>
                    <a:pt x="187" y="74"/>
                    <a:pt x="116" y="110"/>
                    <a:pt x="36" y="110"/>
                  </a:cubicBezTo>
                  <a:cubicBezTo>
                    <a:pt x="24" y="110"/>
                    <a:pt x="12" y="109"/>
                    <a:pt x="1" y="108"/>
                  </a:cubicBezTo>
                  <a:lnTo>
                    <a:pt x="1" y="108"/>
                  </a:lnTo>
                  <a:lnTo>
                    <a:pt x="3430" y="10800"/>
                  </a:lnTo>
                  <a:cubicBezTo>
                    <a:pt x="3513" y="10740"/>
                    <a:pt x="3608" y="10704"/>
                    <a:pt x="3715" y="10704"/>
                  </a:cubicBezTo>
                  <a:lnTo>
                    <a:pt x="274" y="24"/>
                  </a:lnTo>
                  <a:cubicBezTo>
                    <a:pt x="262" y="24"/>
                    <a:pt x="251" y="1"/>
                    <a:pt x="23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21150" y="3610400"/>
              <a:ext cx="159875" cy="46900"/>
            </a:xfrm>
            <a:custGeom>
              <a:avLst/>
              <a:gdLst/>
              <a:ahLst/>
              <a:cxnLst/>
              <a:rect l="l" t="t" r="r" b="b"/>
              <a:pathLst>
                <a:path w="6395" h="1876" extrusionOk="0">
                  <a:moveTo>
                    <a:pt x="5370" y="0"/>
                  </a:moveTo>
                  <a:lnTo>
                    <a:pt x="60" y="1584"/>
                  </a:lnTo>
                  <a:lnTo>
                    <a:pt x="36" y="1584"/>
                  </a:lnTo>
                  <a:lnTo>
                    <a:pt x="48" y="1739"/>
                  </a:lnTo>
                  <a:cubicBezTo>
                    <a:pt x="48" y="1786"/>
                    <a:pt x="12" y="1822"/>
                    <a:pt x="1" y="1846"/>
                  </a:cubicBezTo>
                  <a:cubicBezTo>
                    <a:pt x="12" y="1858"/>
                    <a:pt x="24" y="1858"/>
                    <a:pt x="48" y="1858"/>
                  </a:cubicBezTo>
                  <a:cubicBezTo>
                    <a:pt x="60" y="1870"/>
                    <a:pt x="75" y="1876"/>
                    <a:pt x="90" y="1876"/>
                  </a:cubicBezTo>
                  <a:cubicBezTo>
                    <a:pt x="105" y="1876"/>
                    <a:pt x="120" y="1870"/>
                    <a:pt x="132" y="1858"/>
                  </a:cubicBezTo>
                  <a:lnTo>
                    <a:pt x="639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109250" y="3610700"/>
              <a:ext cx="133375" cy="317625"/>
            </a:xfrm>
            <a:custGeom>
              <a:avLst/>
              <a:gdLst/>
              <a:ahLst/>
              <a:cxnLst/>
              <a:rect l="l" t="t" r="r" b="b"/>
              <a:pathLst>
                <a:path w="5335" h="12705" extrusionOk="0">
                  <a:moveTo>
                    <a:pt x="5013" y="0"/>
                  </a:moveTo>
                  <a:lnTo>
                    <a:pt x="1" y="12561"/>
                  </a:lnTo>
                  <a:lnTo>
                    <a:pt x="13" y="12561"/>
                  </a:lnTo>
                  <a:cubicBezTo>
                    <a:pt x="120" y="12585"/>
                    <a:pt x="203" y="12621"/>
                    <a:pt x="275" y="12704"/>
                  </a:cubicBezTo>
                  <a:lnTo>
                    <a:pt x="533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497100" y="3610700"/>
              <a:ext cx="7475" cy="100325"/>
            </a:xfrm>
            <a:custGeom>
              <a:avLst/>
              <a:gdLst/>
              <a:ahLst/>
              <a:cxnLst/>
              <a:rect l="l" t="t" r="r" b="b"/>
              <a:pathLst>
                <a:path w="299" h="4013" extrusionOk="0">
                  <a:moveTo>
                    <a:pt x="1" y="0"/>
                  </a:moveTo>
                  <a:lnTo>
                    <a:pt x="1" y="3858"/>
                  </a:lnTo>
                  <a:lnTo>
                    <a:pt x="1" y="3870"/>
                  </a:lnTo>
                  <a:lnTo>
                    <a:pt x="1" y="3882"/>
                  </a:lnTo>
                  <a:lnTo>
                    <a:pt x="1" y="3905"/>
                  </a:lnTo>
                  <a:lnTo>
                    <a:pt x="1" y="3917"/>
                  </a:lnTo>
                  <a:lnTo>
                    <a:pt x="1" y="3929"/>
                  </a:lnTo>
                  <a:lnTo>
                    <a:pt x="1" y="3953"/>
                  </a:lnTo>
                  <a:lnTo>
                    <a:pt x="1" y="3965"/>
                  </a:lnTo>
                  <a:cubicBezTo>
                    <a:pt x="1" y="3977"/>
                    <a:pt x="13" y="3977"/>
                    <a:pt x="24" y="3977"/>
                  </a:cubicBezTo>
                  <a:cubicBezTo>
                    <a:pt x="60" y="3989"/>
                    <a:pt x="84" y="4013"/>
                    <a:pt x="120" y="4013"/>
                  </a:cubicBezTo>
                  <a:cubicBezTo>
                    <a:pt x="239" y="4013"/>
                    <a:pt x="298" y="3929"/>
                    <a:pt x="298" y="3858"/>
                  </a:cubicBezTo>
                  <a:lnTo>
                    <a:pt x="298" y="3774"/>
                  </a:lnTo>
                  <a:lnTo>
                    <a:pt x="298" y="3679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539175" y="3610700"/>
              <a:ext cx="82375" cy="297075"/>
            </a:xfrm>
            <a:custGeom>
              <a:avLst/>
              <a:gdLst/>
              <a:ahLst/>
              <a:cxnLst/>
              <a:rect l="l" t="t" r="r" b="b"/>
              <a:pathLst>
                <a:path w="3295" h="11883" extrusionOk="0">
                  <a:moveTo>
                    <a:pt x="2997" y="0"/>
                  </a:moveTo>
                  <a:lnTo>
                    <a:pt x="2211" y="3120"/>
                  </a:lnTo>
                  <a:lnTo>
                    <a:pt x="2140" y="3429"/>
                  </a:lnTo>
                  <a:lnTo>
                    <a:pt x="1604" y="5572"/>
                  </a:lnTo>
                  <a:lnTo>
                    <a:pt x="1532" y="5870"/>
                  </a:lnTo>
                  <a:lnTo>
                    <a:pt x="30" y="11797"/>
                  </a:lnTo>
                  <a:lnTo>
                    <a:pt x="30" y="11797"/>
                  </a:lnTo>
                  <a:cubicBezTo>
                    <a:pt x="42" y="11783"/>
                    <a:pt x="59" y="11772"/>
                    <a:pt x="80" y="11764"/>
                  </a:cubicBezTo>
                  <a:lnTo>
                    <a:pt x="377" y="11597"/>
                  </a:lnTo>
                  <a:lnTo>
                    <a:pt x="1782" y="6037"/>
                  </a:lnTo>
                  <a:lnTo>
                    <a:pt x="1854" y="5739"/>
                  </a:lnTo>
                  <a:lnTo>
                    <a:pt x="2449" y="3382"/>
                  </a:lnTo>
                  <a:lnTo>
                    <a:pt x="2521" y="3072"/>
                  </a:lnTo>
                  <a:lnTo>
                    <a:pt x="3294" y="0"/>
                  </a:lnTo>
                  <a:close/>
                  <a:moveTo>
                    <a:pt x="30" y="11797"/>
                  </a:moveTo>
                  <a:cubicBezTo>
                    <a:pt x="8" y="11821"/>
                    <a:pt x="1" y="11852"/>
                    <a:pt x="8" y="11883"/>
                  </a:cubicBezTo>
                  <a:lnTo>
                    <a:pt x="30" y="11797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722725" y="3610700"/>
              <a:ext cx="32775" cy="47350"/>
            </a:xfrm>
            <a:custGeom>
              <a:avLst/>
              <a:gdLst/>
              <a:ahLst/>
              <a:cxnLst/>
              <a:rect l="l" t="t" r="r" b="b"/>
              <a:pathLst>
                <a:path w="1311" h="1894" extrusionOk="0">
                  <a:moveTo>
                    <a:pt x="1" y="0"/>
                  </a:moveTo>
                  <a:lnTo>
                    <a:pt x="1048" y="1893"/>
                  </a:lnTo>
                  <a:cubicBezTo>
                    <a:pt x="1120" y="1822"/>
                    <a:pt x="1215" y="1774"/>
                    <a:pt x="1310" y="1762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759625" y="3674100"/>
              <a:ext cx="51525" cy="86350"/>
            </a:xfrm>
            <a:custGeom>
              <a:avLst/>
              <a:gdLst/>
              <a:ahLst/>
              <a:cxnLst/>
              <a:rect l="l" t="t" r="r" b="b"/>
              <a:pathLst>
                <a:path w="2061" h="3454" extrusionOk="0">
                  <a:moveTo>
                    <a:pt x="251" y="0"/>
                  </a:moveTo>
                  <a:cubicBezTo>
                    <a:pt x="191" y="72"/>
                    <a:pt x="108" y="131"/>
                    <a:pt x="1" y="143"/>
                  </a:cubicBezTo>
                  <a:lnTo>
                    <a:pt x="1799" y="3453"/>
                  </a:lnTo>
                  <a:lnTo>
                    <a:pt x="2061" y="3298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811425" y="3763100"/>
              <a:ext cx="102425" cy="186350"/>
            </a:xfrm>
            <a:custGeom>
              <a:avLst/>
              <a:gdLst/>
              <a:ahLst/>
              <a:cxnLst/>
              <a:rect l="l" t="t" r="r" b="b"/>
              <a:pathLst>
                <a:path w="4097" h="7454" extrusionOk="0">
                  <a:moveTo>
                    <a:pt x="120" y="0"/>
                  </a:moveTo>
                  <a:lnTo>
                    <a:pt x="1" y="84"/>
                  </a:lnTo>
                  <a:cubicBezTo>
                    <a:pt x="132" y="119"/>
                    <a:pt x="227" y="250"/>
                    <a:pt x="203" y="393"/>
                  </a:cubicBezTo>
                  <a:cubicBezTo>
                    <a:pt x="191" y="476"/>
                    <a:pt x="167" y="536"/>
                    <a:pt x="108" y="560"/>
                  </a:cubicBezTo>
                  <a:lnTo>
                    <a:pt x="3811" y="7394"/>
                  </a:lnTo>
                  <a:lnTo>
                    <a:pt x="3834" y="7453"/>
                  </a:lnTo>
                  <a:cubicBezTo>
                    <a:pt x="3894" y="7382"/>
                    <a:pt x="4001" y="7334"/>
                    <a:pt x="4096" y="7299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767375" y="3647600"/>
              <a:ext cx="243200" cy="24725"/>
            </a:xfrm>
            <a:custGeom>
              <a:avLst/>
              <a:gdLst/>
              <a:ahLst/>
              <a:cxnLst/>
              <a:rect l="l" t="t" r="r" b="b"/>
              <a:pathLst>
                <a:path w="9728" h="989" extrusionOk="0">
                  <a:moveTo>
                    <a:pt x="9728" y="1"/>
                  </a:moveTo>
                  <a:lnTo>
                    <a:pt x="60" y="691"/>
                  </a:lnTo>
                  <a:cubicBezTo>
                    <a:pt x="84" y="727"/>
                    <a:pt x="84" y="774"/>
                    <a:pt x="60" y="822"/>
                  </a:cubicBezTo>
                  <a:cubicBezTo>
                    <a:pt x="48" y="882"/>
                    <a:pt x="36" y="929"/>
                    <a:pt x="1" y="965"/>
                  </a:cubicBezTo>
                  <a:cubicBezTo>
                    <a:pt x="12" y="965"/>
                    <a:pt x="36" y="989"/>
                    <a:pt x="60" y="989"/>
                  </a:cubicBezTo>
                  <a:lnTo>
                    <a:pt x="9097" y="346"/>
                  </a:lnTo>
                  <a:lnTo>
                    <a:pt x="972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6011150" y="3652075"/>
              <a:ext cx="80100" cy="97650"/>
            </a:xfrm>
            <a:custGeom>
              <a:avLst/>
              <a:gdLst/>
              <a:ahLst/>
              <a:cxnLst/>
              <a:rect l="l" t="t" r="r" b="b"/>
              <a:pathLst>
                <a:path w="3204" h="3906" extrusionOk="0">
                  <a:moveTo>
                    <a:pt x="251" y="0"/>
                  </a:moveTo>
                  <a:lnTo>
                    <a:pt x="1" y="155"/>
                  </a:lnTo>
                  <a:lnTo>
                    <a:pt x="3013" y="3905"/>
                  </a:lnTo>
                  <a:lnTo>
                    <a:pt x="3204" y="3667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091225" y="3749700"/>
              <a:ext cx="73550" cy="93200"/>
            </a:xfrm>
            <a:custGeom>
              <a:avLst/>
              <a:gdLst/>
              <a:ahLst/>
              <a:cxnLst/>
              <a:rect l="l" t="t" r="r" b="b"/>
              <a:pathLst>
                <a:path w="2942" h="3728" extrusionOk="0">
                  <a:moveTo>
                    <a:pt x="191" y="0"/>
                  </a:moveTo>
                  <a:lnTo>
                    <a:pt x="1" y="239"/>
                  </a:lnTo>
                  <a:lnTo>
                    <a:pt x="2810" y="3727"/>
                  </a:lnTo>
                  <a:cubicBezTo>
                    <a:pt x="2798" y="3691"/>
                    <a:pt x="2798" y="3656"/>
                    <a:pt x="2810" y="3608"/>
                  </a:cubicBezTo>
                  <a:cubicBezTo>
                    <a:pt x="2822" y="3525"/>
                    <a:pt x="2870" y="3465"/>
                    <a:pt x="2941" y="3418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167125" y="3845850"/>
              <a:ext cx="108675" cy="131575"/>
            </a:xfrm>
            <a:custGeom>
              <a:avLst/>
              <a:gdLst/>
              <a:ahLst/>
              <a:cxnLst/>
              <a:rect l="l" t="t" r="r" b="b"/>
              <a:pathLst>
                <a:path w="4347" h="5263" extrusionOk="0">
                  <a:moveTo>
                    <a:pt x="263" y="0"/>
                  </a:moveTo>
                  <a:lnTo>
                    <a:pt x="215" y="36"/>
                  </a:lnTo>
                  <a:cubicBezTo>
                    <a:pt x="191" y="48"/>
                    <a:pt x="155" y="60"/>
                    <a:pt x="120" y="72"/>
                  </a:cubicBezTo>
                  <a:lnTo>
                    <a:pt x="1" y="131"/>
                  </a:lnTo>
                  <a:lnTo>
                    <a:pt x="4108" y="5263"/>
                  </a:lnTo>
                  <a:cubicBezTo>
                    <a:pt x="4168" y="5179"/>
                    <a:pt x="4251" y="5120"/>
                    <a:pt x="4346" y="5084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539375" y="3610700"/>
              <a:ext cx="553650" cy="299750"/>
            </a:xfrm>
            <a:custGeom>
              <a:avLst/>
              <a:gdLst/>
              <a:ahLst/>
              <a:cxnLst/>
              <a:rect l="l" t="t" r="r" b="b"/>
              <a:pathLst>
                <a:path w="22146" h="11990" extrusionOk="0">
                  <a:moveTo>
                    <a:pt x="21539" y="0"/>
                  </a:moveTo>
                  <a:lnTo>
                    <a:pt x="18848" y="1477"/>
                  </a:lnTo>
                  <a:lnTo>
                    <a:pt x="18217" y="1822"/>
                  </a:lnTo>
                  <a:lnTo>
                    <a:pt x="10859" y="5834"/>
                  </a:lnTo>
                  <a:lnTo>
                    <a:pt x="10609" y="5989"/>
                  </a:lnTo>
                  <a:lnTo>
                    <a:pt x="6239" y="8382"/>
                  </a:lnTo>
                  <a:lnTo>
                    <a:pt x="5942" y="8549"/>
                  </a:lnTo>
                  <a:lnTo>
                    <a:pt x="369" y="11597"/>
                  </a:lnTo>
                  <a:lnTo>
                    <a:pt x="72" y="11764"/>
                  </a:lnTo>
                  <a:cubicBezTo>
                    <a:pt x="24" y="11787"/>
                    <a:pt x="0" y="11835"/>
                    <a:pt x="0" y="11895"/>
                  </a:cubicBezTo>
                  <a:lnTo>
                    <a:pt x="84" y="11895"/>
                  </a:lnTo>
                  <a:cubicBezTo>
                    <a:pt x="167" y="11906"/>
                    <a:pt x="238" y="11942"/>
                    <a:pt x="298" y="11990"/>
                  </a:cubicBezTo>
                  <a:lnTo>
                    <a:pt x="6251" y="8727"/>
                  </a:lnTo>
                  <a:lnTo>
                    <a:pt x="6549" y="8561"/>
                  </a:lnTo>
                  <a:lnTo>
                    <a:pt x="7073" y="8263"/>
                  </a:lnTo>
                  <a:lnTo>
                    <a:pt x="7073" y="8239"/>
                  </a:lnTo>
                  <a:cubicBezTo>
                    <a:pt x="7093" y="8105"/>
                    <a:pt x="7213" y="8006"/>
                    <a:pt x="7330" y="8006"/>
                  </a:cubicBezTo>
                  <a:cubicBezTo>
                    <a:pt x="7348" y="8006"/>
                    <a:pt x="7365" y="8008"/>
                    <a:pt x="7382" y="8013"/>
                  </a:cubicBezTo>
                  <a:cubicBezTo>
                    <a:pt x="7418" y="8013"/>
                    <a:pt x="7442" y="8025"/>
                    <a:pt x="7454" y="8037"/>
                  </a:cubicBezTo>
                  <a:lnTo>
                    <a:pt x="10537" y="6358"/>
                  </a:lnTo>
                  <a:cubicBezTo>
                    <a:pt x="10579" y="6244"/>
                    <a:pt x="10684" y="6175"/>
                    <a:pt x="10797" y="6175"/>
                  </a:cubicBezTo>
                  <a:cubicBezTo>
                    <a:pt x="10813" y="6175"/>
                    <a:pt x="10830" y="6176"/>
                    <a:pt x="10847" y="6180"/>
                  </a:cubicBezTo>
                  <a:lnTo>
                    <a:pt x="10859" y="6180"/>
                  </a:lnTo>
                  <a:lnTo>
                    <a:pt x="11002" y="6108"/>
                  </a:lnTo>
                  <a:lnTo>
                    <a:pt x="18860" y="1810"/>
                  </a:lnTo>
                  <a:lnTo>
                    <a:pt x="19122" y="1655"/>
                  </a:lnTo>
                  <a:lnTo>
                    <a:pt x="2214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910250" y="3967875"/>
              <a:ext cx="8650" cy="4525"/>
            </a:xfrm>
            <a:custGeom>
              <a:avLst/>
              <a:gdLst/>
              <a:ahLst/>
              <a:cxnLst/>
              <a:rect l="l" t="t" r="r" b="b"/>
              <a:pathLst>
                <a:path w="346" h="181" extrusionOk="0">
                  <a:moveTo>
                    <a:pt x="24" y="1"/>
                  </a:moveTo>
                  <a:lnTo>
                    <a:pt x="24" y="1"/>
                  </a:lnTo>
                  <a:cubicBezTo>
                    <a:pt x="1" y="60"/>
                    <a:pt x="24" y="120"/>
                    <a:pt x="60" y="155"/>
                  </a:cubicBezTo>
                  <a:cubicBezTo>
                    <a:pt x="82" y="173"/>
                    <a:pt x="109" y="181"/>
                    <a:pt x="136" y="181"/>
                  </a:cubicBezTo>
                  <a:cubicBezTo>
                    <a:pt x="185" y="181"/>
                    <a:pt x="237" y="157"/>
                    <a:pt x="274" y="120"/>
                  </a:cubicBezTo>
                  <a:lnTo>
                    <a:pt x="346" y="24"/>
                  </a:lnTo>
                  <a:lnTo>
                    <a:pt x="346" y="24"/>
                  </a:lnTo>
                  <a:cubicBezTo>
                    <a:pt x="311" y="42"/>
                    <a:pt x="263" y="53"/>
                    <a:pt x="212" y="53"/>
                  </a:cubicBezTo>
                  <a:cubicBezTo>
                    <a:pt x="194" y="53"/>
                    <a:pt x="174" y="51"/>
                    <a:pt x="155" y="48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925125" y="3610700"/>
              <a:ext cx="282500" cy="339050"/>
            </a:xfrm>
            <a:custGeom>
              <a:avLst/>
              <a:gdLst/>
              <a:ahLst/>
              <a:cxnLst/>
              <a:rect l="l" t="t" r="r" b="b"/>
              <a:pathLst>
                <a:path w="11300" h="13562" extrusionOk="0">
                  <a:moveTo>
                    <a:pt x="10931" y="0"/>
                  </a:moveTo>
                  <a:lnTo>
                    <a:pt x="6645" y="5322"/>
                  </a:lnTo>
                  <a:lnTo>
                    <a:pt x="6454" y="5560"/>
                  </a:lnTo>
                  <a:lnTo>
                    <a:pt x="1" y="13561"/>
                  </a:lnTo>
                  <a:lnTo>
                    <a:pt x="584" y="13311"/>
                  </a:lnTo>
                  <a:lnTo>
                    <a:pt x="6645" y="5799"/>
                  </a:lnTo>
                  <a:lnTo>
                    <a:pt x="6835" y="5560"/>
                  </a:lnTo>
                  <a:lnTo>
                    <a:pt x="1130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413300" y="3610700"/>
              <a:ext cx="111625" cy="99125"/>
            </a:xfrm>
            <a:custGeom>
              <a:avLst/>
              <a:gdLst/>
              <a:ahLst/>
              <a:cxnLst/>
              <a:rect l="l" t="t" r="r" b="b"/>
              <a:pathLst>
                <a:path w="4465" h="3965" extrusionOk="0">
                  <a:moveTo>
                    <a:pt x="0" y="0"/>
                  </a:moveTo>
                  <a:lnTo>
                    <a:pt x="4263" y="3965"/>
                  </a:lnTo>
                  <a:cubicBezTo>
                    <a:pt x="4310" y="3894"/>
                    <a:pt x="4382" y="3810"/>
                    <a:pt x="4465" y="3774"/>
                  </a:cubicBezTo>
                  <a:lnTo>
                    <a:pt x="44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404950" y="3728850"/>
              <a:ext cx="119975" cy="132500"/>
            </a:xfrm>
            <a:custGeom>
              <a:avLst/>
              <a:gdLst/>
              <a:ahLst/>
              <a:cxnLst/>
              <a:rect l="l" t="t" r="r" b="b"/>
              <a:pathLst>
                <a:path w="4799" h="5300" extrusionOk="0">
                  <a:moveTo>
                    <a:pt x="4585" y="1"/>
                  </a:moveTo>
                  <a:lnTo>
                    <a:pt x="1" y="4918"/>
                  </a:lnTo>
                  <a:lnTo>
                    <a:pt x="36" y="5299"/>
                  </a:lnTo>
                  <a:lnTo>
                    <a:pt x="4799" y="191"/>
                  </a:lnTo>
                  <a:cubicBezTo>
                    <a:pt x="4716" y="144"/>
                    <a:pt x="4644" y="72"/>
                    <a:pt x="4585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291250" y="3858950"/>
              <a:ext cx="108375" cy="119975"/>
            </a:xfrm>
            <a:custGeom>
              <a:avLst/>
              <a:gdLst/>
              <a:ahLst/>
              <a:cxnLst/>
              <a:rect l="l" t="t" r="r" b="b"/>
              <a:pathLst>
                <a:path w="4335" h="4799" extrusionOk="0">
                  <a:moveTo>
                    <a:pt x="4287" y="0"/>
                  </a:moveTo>
                  <a:lnTo>
                    <a:pt x="1" y="4596"/>
                  </a:lnTo>
                  <a:cubicBezTo>
                    <a:pt x="84" y="4643"/>
                    <a:pt x="155" y="4715"/>
                    <a:pt x="203" y="4798"/>
                  </a:cubicBezTo>
                  <a:lnTo>
                    <a:pt x="262" y="4762"/>
                  </a:lnTo>
                  <a:lnTo>
                    <a:pt x="4334" y="369"/>
                  </a:lnTo>
                  <a:lnTo>
                    <a:pt x="428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172200" y="3745825"/>
              <a:ext cx="206875" cy="100625"/>
            </a:xfrm>
            <a:custGeom>
              <a:avLst/>
              <a:gdLst/>
              <a:ahLst/>
              <a:cxnLst/>
              <a:rect l="l" t="t" r="r" b="b"/>
              <a:pathLst>
                <a:path w="8275" h="4025" extrusionOk="0">
                  <a:moveTo>
                    <a:pt x="8168" y="1"/>
                  </a:moveTo>
                  <a:lnTo>
                    <a:pt x="4893" y="1477"/>
                  </a:lnTo>
                  <a:cubicBezTo>
                    <a:pt x="4917" y="1525"/>
                    <a:pt x="4917" y="1548"/>
                    <a:pt x="4893" y="1596"/>
                  </a:cubicBezTo>
                  <a:cubicBezTo>
                    <a:pt x="4871" y="1731"/>
                    <a:pt x="4753" y="1823"/>
                    <a:pt x="4610" y="1823"/>
                  </a:cubicBezTo>
                  <a:cubicBezTo>
                    <a:pt x="4601" y="1823"/>
                    <a:pt x="4593" y="1823"/>
                    <a:pt x="4584" y="1822"/>
                  </a:cubicBezTo>
                  <a:cubicBezTo>
                    <a:pt x="4512" y="1798"/>
                    <a:pt x="4441" y="1763"/>
                    <a:pt x="4405" y="1703"/>
                  </a:cubicBezTo>
                  <a:lnTo>
                    <a:pt x="60" y="3668"/>
                  </a:lnTo>
                  <a:cubicBezTo>
                    <a:pt x="95" y="3727"/>
                    <a:pt x="107" y="3787"/>
                    <a:pt x="107" y="3858"/>
                  </a:cubicBezTo>
                  <a:cubicBezTo>
                    <a:pt x="98" y="3914"/>
                    <a:pt x="74" y="3963"/>
                    <a:pt x="36" y="3998"/>
                  </a:cubicBezTo>
                  <a:lnTo>
                    <a:pt x="36" y="3998"/>
                  </a:lnTo>
                  <a:lnTo>
                    <a:pt x="48" y="3989"/>
                  </a:lnTo>
                  <a:lnTo>
                    <a:pt x="8275" y="274"/>
                  </a:lnTo>
                  <a:cubicBezTo>
                    <a:pt x="8215" y="191"/>
                    <a:pt x="8168" y="96"/>
                    <a:pt x="8168" y="1"/>
                  </a:cubicBezTo>
                  <a:close/>
                  <a:moveTo>
                    <a:pt x="36" y="3998"/>
                  </a:moveTo>
                  <a:lnTo>
                    <a:pt x="0" y="4025"/>
                  </a:lnTo>
                  <a:cubicBezTo>
                    <a:pt x="13" y="4017"/>
                    <a:pt x="25" y="4008"/>
                    <a:pt x="36" y="3998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924825" y="3842875"/>
              <a:ext cx="244400" cy="112525"/>
            </a:xfrm>
            <a:custGeom>
              <a:avLst/>
              <a:gdLst/>
              <a:ahLst/>
              <a:cxnLst/>
              <a:rect l="l" t="t" r="r" b="b"/>
              <a:pathLst>
                <a:path w="9776" h="4501" extrusionOk="0">
                  <a:moveTo>
                    <a:pt x="9776" y="179"/>
                  </a:moveTo>
                  <a:lnTo>
                    <a:pt x="9744" y="195"/>
                  </a:lnTo>
                  <a:lnTo>
                    <a:pt x="9744" y="195"/>
                  </a:lnTo>
                  <a:cubicBezTo>
                    <a:pt x="9757" y="192"/>
                    <a:pt x="9768" y="187"/>
                    <a:pt x="9776" y="179"/>
                  </a:cubicBezTo>
                  <a:close/>
                  <a:moveTo>
                    <a:pt x="9454" y="0"/>
                  </a:moveTo>
                  <a:lnTo>
                    <a:pt x="584" y="4024"/>
                  </a:lnTo>
                  <a:lnTo>
                    <a:pt x="1" y="4274"/>
                  </a:lnTo>
                  <a:cubicBezTo>
                    <a:pt x="49" y="4334"/>
                    <a:pt x="84" y="4405"/>
                    <a:pt x="108" y="4489"/>
                  </a:cubicBezTo>
                  <a:lnTo>
                    <a:pt x="227" y="4501"/>
                  </a:lnTo>
                  <a:lnTo>
                    <a:pt x="9657" y="238"/>
                  </a:lnTo>
                  <a:lnTo>
                    <a:pt x="9744" y="195"/>
                  </a:lnTo>
                  <a:lnTo>
                    <a:pt x="9744" y="195"/>
                  </a:lnTo>
                  <a:cubicBezTo>
                    <a:pt x="9738" y="196"/>
                    <a:pt x="9732" y="197"/>
                    <a:pt x="9725" y="197"/>
                  </a:cubicBezTo>
                  <a:cubicBezTo>
                    <a:pt x="9705" y="197"/>
                    <a:pt x="9681" y="191"/>
                    <a:pt x="9657" y="179"/>
                  </a:cubicBezTo>
                  <a:cubicBezTo>
                    <a:pt x="9562" y="167"/>
                    <a:pt x="9478" y="95"/>
                    <a:pt x="945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926625" y="3955375"/>
              <a:ext cx="339650" cy="35450"/>
            </a:xfrm>
            <a:custGeom>
              <a:avLst/>
              <a:gdLst/>
              <a:ahLst/>
              <a:cxnLst/>
              <a:rect l="l" t="t" r="r" b="b"/>
              <a:pathLst>
                <a:path w="13586" h="1418" extrusionOk="0">
                  <a:moveTo>
                    <a:pt x="48" y="1"/>
                  </a:moveTo>
                  <a:lnTo>
                    <a:pt x="48" y="1"/>
                  </a:lnTo>
                  <a:cubicBezTo>
                    <a:pt x="60" y="60"/>
                    <a:pt x="60" y="108"/>
                    <a:pt x="48" y="167"/>
                  </a:cubicBezTo>
                  <a:lnTo>
                    <a:pt x="0" y="298"/>
                  </a:lnTo>
                  <a:lnTo>
                    <a:pt x="13573" y="1417"/>
                  </a:lnTo>
                  <a:cubicBezTo>
                    <a:pt x="13562" y="1334"/>
                    <a:pt x="13562" y="1263"/>
                    <a:pt x="13573" y="1191"/>
                  </a:cubicBezTo>
                  <a:cubicBezTo>
                    <a:pt x="13573" y="1156"/>
                    <a:pt x="13585" y="1144"/>
                    <a:pt x="13585" y="1120"/>
                  </a:cubicBezTo>
                  <a:lnTo>
                    <a:pt x="167" y="13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920375" y="3963425"/>
              <a:ext cx="554850" cy="615875"/>
            </a:xfrm>
            <a:custGeom>
              <a:avLst/>
              <a:gdLst/>
              <a:ahLst/>
              <a:cxnLst/>
              <a:rect l="l" t="t" r="r" b="b"/>
              <a:pathLst>
                <a:path w="22194" h="24635" extrusionOk="0">
                  <a:moveTo>
                    <a:pt x="227" y="0"/>
                  </a:moveTo>
                  <a:cubicBezTo>
                    <a:pt x="167" y="95"/>
                    <a:pt x="96" y="155"/>
                    <a:pt x="0" y="202"/>
                  </a:cubicBezTo>
                  <a:lnTo>
                    <a:pt x="21967" y="24634"/>
                  </a:lnTo>
                  <a:cubicBezTo>
                    <a:pt x="22027" y="24563"/>
                    <a:pt x="22098" y="24491"/>
                    <a:pt x="22194" y="24444"/>
                  </a:cubicBezTo>
                  <a:lnTo>
                    <a:pt x="22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287975" y="3999125"/>
              <a:ext cx="141700" cy="223275"/>
            </a:xfrm>
            <a:custGeom>
              <a:avLst/>
              <a:gdLst/>
              <a:ahLst/>
              <a:cxnLst/>
              <a:rect l="l" t="t" r="r" b="b"/>
              <a:pathLst>
                <a:path w="5668" h="8931" extrusionOk="0">
                  <a:moveTo>
                    <a:pt x="251" y="1"/>
                  </a:moveTo>
                  <a:cubicBezTo>
                    <a:pt x="179" y="84"/>
                    <a:pt x="108" y="120"/>
                    <a:pt x="1" y="168"/>
                  </a:cubicBezTo>
                  <a:lnTo>
                    <a:pt x="5418" y="8931"/>
                  </a:lnTo>
                  <a:cubicBezTo>
                    <a:pt x="5489" y="8871"/>
                    <a:pt x="5585" y="8811"/>
                    <a:pt x="5668" y="8788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385000" y="3756250"/>
              <a:ext cx="29800" cy="175050"/>
            </a:xfrm>
            <a:custGeom>
              <a:avLst/>
              <a:gdLst/>
              <a:ahLst/>
              <a:cxnLst/>
              <a:rect l="l" t="t" r="r" b="b"/>
              <a:pathLst>
                <a:path w="1192" h="7002" extrusionOk="0">
                  <a:moveTo>
                    <a:pt x="287" y="0"/>
                  </a:moveTo>
                  <a:cubicBezTo>
                    <a:pt x="233" y="27"/>
                    <a:pt x="180" y="41"/>
                    <a:pt x="116" y="41"/>
                  </a:cubicBezTo>
                  <a:cubicBezTo>
                    <a:pt x="95" y="41"/>
                    <a:pt x="72" y="39"/>
                    <a:pt x="49" y="36"/>
                  </a:cubicBezTo>
                  <a:cubicBezTo>
                    <a:pt x="37" y="36"/>
                    <a:pt x="25" y="12"/>
                    <a:pt x="1" y="12"/>
                  </a:cubicBezTo>
                  <a:lnTo>
                    <a:pt x="537" y="4108"/>
                  </a:lnTo>
                  <a:lnTo>
                    <a:pt x="584" y="4477"/>
                  </a:lnTo>
                  <a:lnTo>
                    <a:pt x="918" y="7001"/>
                  </a:lnTo>
                  <a:lnTo>
                    <a:pt x="1192" y="6882"/>
                  </a:lnTo>
                  <a:lnTo>
                    <a:pt x="834" y="4203"/>
                  </a:lnTo>
                  <a:lnTo>
                    <a:pt x="799" y="3822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414775" y="3936025"/>
              <a:ext cx="1525" cy="1825"/>
            </a:xfrm>
            <a:custGeom>
              <a:avLst/>
              <a:gdLst/>
              <a:ahLst/>
              <a:cxnLst/>
              <a:rect l="l" t="t" r="r" b="b"/>
              <a:pathLst>
                <a:path w="61" h="73" extrusionOk="0">
                  <a:moveTo>
                    <a:pt x="48" y="1"/>
                  </a:moveTo>
                  <a:lnTo>
                    <a:pt x="1" y="13"/>
                  </a:lnTo>
                  <a:cubicBezTo>
                    <a:pt x="24" y="25"/>
                    <a:pt x="48" y="48"/>
                    <a:pt x="60" y="72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6410025" y="3943775"/>
              <a:ext cx="42875" cy="272675"/>
            </a:xfrm>
            <a:custGeom>
              <a:avLst/>
              <a:gdLst/>
              <a:ahLst/>
              <a:cxnLst/>
              <a:rect l="l" t="t" r="r" b="b"/>
              <a:pathLst>
                <a:path w="1715" h="10907" extrusionOk="0">
                  <a:moveTo>
                    <a:pt x="298" y="0"/>
                  </a:moveTo>
                  <a:cubicBezTo>
                    <a:pt x="243" y="111"/>
                    <a:pt x="146" y="180"/>
                    <a:pt x="28" y="180"/>
                  </a:cubicBezTo>
                  <a:cubicBezTo>
                    <a:pt x="19" y="180"/>
                    <a:pt x="10" y="180"/>
                    <a:pt x="0" y="179"/>
                  </a:cubicBezTo>
                  <a:lnTo>
                    <a:pt x="0" y="179"/>
                  </a:lnTo>
                  <a:lnTo>
                    <a:pt x="1405" y="10871"/>
                  </a:lnTo>
                  <a:cubicBezTo>
                    <a:pt x="1465" y="10871"/>
                    <a:pt x="1524" y="10871"/>
                    <a:pt x="1596" y="10883"/>
                  </a:cubicBezTo>
                  <a:cubicBezTo>
                    <a:pt x="1619" y="10883"/>
                    <a:pt x="1655" y="10894"/>
                    <a:pt x="1703" y="10906"/>
                  </a:cubicBezTo>
                  <a:cubicBezTo>
                    <a:pt x="1715" y="10894"/>
                    <a:pt x="1715" y="10871"/>
                    <a:pt x="1715" y="10835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6296300" y="3868175"/>
              <a:ext cx="262875" cy="117600"/>
            </a:xfrm>
            <a:custGeom>
              <a:avLst/>
              <a:gdLst/>
              <a:ahLst/>
              <a:cxnLst/>
              <a:rect l="l" t="t" r="r" b="b"/>
              <a:pathLst>
                <a:path w="10515" h="4704" extrusionOk="0">
                  <a:moveTo>
                    <a:pt x="10395" y="0"/>
                  </a:moveTo>
                  <a:lnTo>
                    <a:pt x="4763" y="2381"/>
                  </a:lnTo>
                  <a:lnTo>
                    <a:pt x="4478" y="2500"/>
                  </a:lnTo>
                  <a:lnTo>
                    <a:pt x="60" y="4382"/>
                  </a:lnTo>
                  <a:lnTo>
                    <a:pt x="1" y="4429"/>
                  </a:lnTo>
                  <a:cubicBezTo>
                    <a:pt x="60" y="4513"/>
                    <a:pt x="84" y="4608"/>
                    <a:pt x="96" y="4703"/>
                  </a:cubicBezTo>
                  <a:lnTo>
                    <a:pt x="4299" y="2917"/>
                  </a:lnTo>
                  <a:lnTo>
                    <a:pt x="4299" y="2893"/>
                  </a:lnTo>
                  <a:cubicBezTo>
                    <a:pt x="4321" y="2748"/>
                    <a:pt x="4459" y="2666"/>
                    <a:pt x="4584" y="2666"/>
                  </a:cubicBezTo>
                  <a:cubicBezTo>
                    <a:pt x="4592" y="2666"/>
                    <a:pt x="4600" y="2666"/>
                    <a:pt x="4609" y="2667"/>
                  </a:cubicBezTo>
                  <a:cubicBezTo>
                    <a:pt x="4656" y="2679"/>
                    <a:pt x="4704" y="2703"/>
                    <a:pt x="4728" y="2727"/>
                  </a:cubicBezTo>
                  <a:lnTo>
                    <a:pt x="4775" y="2715"/>
                  </a:lnTo>
                  <a:lnTo>
                    <a:pt x="10514" y="274"/>
                  </a:lnTo>
                  <a:lnTo>
                    <a:pt x="10443" y="226"/>
                  </a:lnTo>
                  <a:cubicBezTo>
                    <a:pt x="10431" y="226"/>
                    <a:pt x="10431" y="214"/>
                    <a:pt x="10431" y="214"/>
                  </a:cubicBezTo>
                  <a:lnTo>
                    <a:pt x="10431" y="191"/>
                  </a:lnTo>
                  <a:cubicBezTo>
                    <a:pt x="10431" y="191"/>
                    <a:pt x="10431" y="179"/>
                    <a:pt x="10419" y="179"/>
                  </a:cubicBezTo>
                  <a:lnTo>
                    <a:pt x="10419" y="167"/>
                  </a:lnTo>
                  <a:lnTo>
                    <a:pt x="10419" y="155"/>
                  </a:lnTo>
                  <a:lnTo>
                    <a:pt x="10419" y="131"/>
                  </a:lnTo>
                  <a:lnTo>
                    <a:pt x="10419" y="119"/>
                  </a:lnTo>
                  <a:lnTo>
                    <a:pt x="1039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562125" y="3681225"/>
              <a:ext cx="131575" cy="189050"/>
            </a:xfrm>
            <a:custGeom>
              <a:avLst/>
              <a:gdLst/>
              <a:ahLst/>
              <a:cxnLst/>
              <a:rect l="l" t="t" r="r" b="b"/>
              <a:pathLst>
                <a:path w="5263" h="7562" extrusionOk="0">
                  <a:moveTo>
                    <a:pt x="5263" y="1"/>
                  </a:moveTo>
                  <a:lnTo>
                    <a:pt x="0" y="7216"/>
                  </a:lnTo>
                  <a:lnTo>
                    <a:pt x="48" y="7502"/>
                  </a:lnTo>
                  <a:lnTo>
                    <a:pt x="119" y="7561"/>
                  </a:lnTo>
                  <a:lnTo>
                    <a:pt x="5263" y="501"/>
                  </a:lnTo>
                  <a:lnTo>
                    <a:pt x="526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6533550" y="3734225"/>
              <a:ext cx="29775" cy="137825"/>
            </a:xfrm>
            <a:custGeom>
              <a:avLst/>
              <a:gdLst/>
              <a:ahLst/>
              <a:cxnLst/>
              <a:rect l="l" t="t" r="r" b="b"/>
              <a:pathLst>
                <a:path w="1191" h="5513" extrusionOk="0">
                  <a:moveTo>
                    <a:pt x="286" y="0"/>
                  </a:moveTo>
                  <a:cubicBezTo>
                    <a:pt x="191" y="48"/>
                    <a:pt x="107" y="84"/>
                    <a:pt x="0" y="84"/>
                  </a:cubicBezTo>
                  <a:lnTo>
                    <a:pt x="893" y="5382"/>
                  </a:lnTo>
                  <a:lnTo>
                    <a:pt x="901" y="5464"/>
                  </a:lnTo>
                  <a:lnTo>
                    <a:pt x="901" y="5464"/>
                  </a:lnTo>
                  <a:cubicBezTo>
                    <a:pt x="904" y="5435"/>
                    <a:pt x="918" y="5409"/>
                    <a:pt x="941" y="5394"/>
                  </a:cubicBezTo>
                  <a:cubicBezTo>
                    <a:pt x="971" y="5356"/>
                    <a:pt x="1016" y="5327"/>
                    <a:pt x="1063" y="5327"/>
                  </a:cubicBezTo>
                  <a:cubicBezTo>
                    <a:pt x="1090" y="5327"/>
                    <a:pt x="1117" y="5337"/>
                    <a:pt x="1143" y="5358"/>
                  </a:cubicBezTo>
                  <a:lnTo>
                    <a:pt x="1191" y="5394"/>
                  </a:lnTo>
                  <a:lnTo>
                    <a:pt x="1143" y="5108"/>
                  </a:lnTo>
                  <a:lnTo>
                    <a:pt x="286" y="0"/>
                  </a:lnTo>
                  <a:close/>
                  <a:moveTo>
                    <a:pt x="901" y="5464"/>
                  </a:moveTo>
                  <a:lnTo>
                    <a:pt x="901" y="5464"/>
                  </a:lnTo>
                  <a:cubicBezTo>
                    <a:pt x="900" y="5479"/>
                    <a:pt x="901" y="5496"/>
                    <a:pt x="905" y="5513"/>
                  </a:cubicBezTo>
                  <a:lnTo>
                    <a:pt x="905" y="5501"/>
                  </a:lnTo>
                  <a:lnTo>
                    <a:pt x="901" y="5464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6557650" y="3873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679700" y="3952700"/>
              <a:ext cx="14000" cy="17300"/>
            </a:xfrm>
            <a:custGeom>
              <a:avLst/>
              <a:gdLst/>
              <a:ahLst/>
              <a:cxnLst/>
              <a:rect l="l" t="t" r="r" b="b"/>
              <a:pathLst>
                <a:path w="560" h="692" extrusionOk="0">
                  <a:moveTo>
                    <a:pt x="84" y="0"/>
                  </a:moveTo>
                  <a:lnTo>
                    <a:pt x="0" y="298"/>
                  </a:lnTo>
                  <a:lnTo>
                    <a:pt x="560" y="691"/>
                  </a:lnTo>
                  <a:lnTo>
                    <a:pt x="560" y="33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555875" y="3867675"/>
              <a:ext cx="119375" cy="88025"/>
            </a:xfrm>
            <a:custGeom>
              <a:avLst/>
              <a:gdLst/>
              <a:ahLst/>
              <a:cxnLst/>
              <a:rect l="l" t="t" r="r" b="b"/>
              <a:pathLst>
                <a:path w="4775" h="3521" extrusionOk="0">
                  <a:moveTo>
                    <a:pt x="157" y="0"/>
                  </a:moveTo>
                  <a:cubicBezTo>
                    <a:pt x="107" y="0"/>
                    <a:pt x="54" y="19"/>
                    <a:pt x="24" y="56"/>
                  </a:cubicBezTo>
                  <a:cubicBezTo>
                    <a:pt x="0" y="80"/>
                    <a:pt x="0" y="127"/>
                    <a:pt x="0" y="175"/>
                  </a:cubicBezTo>
                  <a:cubicBezTo>
                    <a:pt x="4" y="171"/>
                    <a:pt x="6" y="170"/>
                    <a:pt x="8" y="170"/>
                  </a:cubicBezTo>
                  <a:cubicBezTo>
                    <a:pt x="12" y="170"/>
                    <a:pt x="12" y="178"/>
                    <a:pt x="12" y="187"/>
                  </a:cubicBezTo>
                  <a:cubicBezTo>
                    <a:pt x="24" y="199"/>
                    <a:pt x="24" y="199"/>
                    <a:pt x="24" y="222"/>
                  </a:cubicBezTo>
                  <a:cubicBezTo>
                    <a:pt x="24" y="222"/>
                    <a:pt x="24" y="234"/>
                    <a:pt x="48" y="234"/>
                  </a:cubicBezTo>
                  <a:lnTo>
                    <a:pt x="48" y="246"/>
                  </a:lnTo>
                  <a:lnTo>
                    <a:pt x="60" y="258"/>
                  </a:lnTo>
                  <a:lnTo>
                    <a:pt x="131" y="306"/>
                  </a:lnTo>
                  <a:lnTo>
                    <a:pt x="4691" y="3521"/>
                  </a:lnTo>
                  <a:lnTo>
                    <a:pt x="4775" y="3223"/>
                  </a:lnTo>
                  <a:lnTo>
                    <a:pt x="357" y="103"/>
                  </a:lnTo>
                  <a:lnTo>
                    <a:pt x="286" y="56"/>
                  </a:lnTo>
                  <a:lnTo>
                    <a:pt x="238" y="20"/>
                  </a:lnTo>
                  <a:cubicBezTo>
                    <a:pt x="216" y="7"/>
                    <a:pt x="187" y="0"/>
                    <a:pt x="15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604375" y="4211350"/>
              <a:ext cx="3600" cy="2725"/>
            </a:xfrm>
            <a:custGeom>
              <a:avLst/>
              <a:gdLst/>
              <a:ahLst/>
              <a:cxnLst/>
              <a:rect l="l" t="t" r="r" b="b"/>
              <a:pathLst>
                <a:path w="144" h="109" extrusionOk="0">
                  <a:moveTo>
                    <a:pt x="25" y="1"/>
                  </a:moveTo>
                  <a:lnTo>
                    <a:pt x="1" y="108"/>
                  </a:lnTo>
                  <a:cubicBezTo>
                    <a:pt x="60" y="108"/>
                    <a:pt x="120" y="72"/>
                    <a:pt x="144" y="13"/>
                  </a:cubicBezTo>
                  <a:cubicBezTo>
                    <a:pt x="96" y="1"/>
                    <a:pt x="72" y="1"/>
                    <a:pt x="25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613600" y="3885425"/>
              <a:ext cx="80400" cy="282800"/>
            </a:xfrm>
            <a:custGeom>
              <a:avLst/>
              <a:gdLst/>
              <a:ahLst/>
              <a:cxnLst/>
              <a:rect l="l" t="t" r="r" b="b"/>
              <a:pathLst>
                <a:path w="3216" h="11312" extrusionOk="0">
                  <a:moveTo>
                    <a:pt x="3216" y="1"/>
                  </a:moveTo>
                  <a:lnTo>
                    <a:pt x="2489" y="2525"/>
                  </a:lnTo>
                  <a:lnTo>
                    <a:pt x="2394" y="2811"/>
                  </a:lnTo>
                  <a:lnTo>
                    <a:pt x="1" y="11204"/>
                  </a:lnTo>
                  <a:cubicBezTo>
                    <a:pt x="108" y="11216"/>
                    <a:pt x="191" y="11252"/>
                    <a:pt x="287" y="11312"/>
                  </a:cubicBezTo>
                  <a:lnTo>
                    <a:pt x="2644" y="3001"/>
                  </a:lnTo>
                  <a:lnTo>
                    <a:pt x="2739" y="2703"/>
                  </a:lnTo>
                  <a:lnTo>
                    <a:pt x="3216" y="1072"/>
                  </a:lnTo>
                  <a:lnTo>
                    <a:pt x="3216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443950" y="4280425"/>
              <a:ext cx="42875" cy="292625"/>
            </a:xfrm>
            <a:custGeom>
              <a:avLst/>
              <a:gdLst/>
              <a:ahLst/>
              <a:cxnLst/>
              <a:rect l="l" t="t" r="r" b="b"/>
              <a:pathLst>
                <a:path w="1715" h="11705" extrusionOk="0">
                  <a:moveTo>
                    <a:pt x="298" y="0"/>
                  </a:moveTo>
                  <a:cubicBezTo>
                    <a:pt x="191" y="36"/>
                    <a:pt x="108" y="48"/>
                    <a:pt x="0" y="48"/>
                  </a:cubicBezTo>
                  <a:lnTo>
                    <a:pt x="1417" y="11704"/>
                  </a:lnTo>
                  <a:cubicBezTo>
                    <a:pt x="1475" y="11696"/>
                    <a:pt x="1538" y="11682"/>
                    <a:pt x="1599" y="11682"/>
                  </a:cubicBezTo>
                  <a:cubicBezTo>
                    <a:pt x="1626" y="11682"/>
                    <a:pt x="1653" y="11685"/>
                    <a:pt x="1679" y="11692"/>
                  </a:cubicBezTo>
                  <a:lnTo>
                    <a:pt x="1715" y="11692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486800" y="4208675"/>
              <a:ext cx="118200" cy="365250"/>
            </a:xfrm>
            <a:custGeom>
              <a:avLst/>
              <a:gdLst/>
              <a:ahLst/>
              <a:cxnLst/>
              <a:rect l="l" t="t" r="r" b="b"/>
              <a:pathLst>
                <a:path w="4728" h="14610" extrusionOk="0">
                  <a:moveTo>
                    <a:pt x="4442" y="1"/>
                  </a:moveTo>
                  <a:lnTo>
                    <a:pt x="1" y="14574"/>
                  </a:lnTo>
                  <a:cubicBezTo>
                    <a:pt x="37" y="14586"/>
                    <a:pt x="84" y="14586"/>
                    <a:pt x="108" y="14610"/>
                  </a:cubicBezTo>
                  <a:lnTo>
                    <a:pt x="430" y="14181"/>
                  </a:lnTo>
                  <a:lnTo>
                    <a:pt x="4704" y="215"/>
                  </a:lnTo>
                  <a:lnTo>
                    <a:pt x="4728" y="108"/>
                  </a:lnTo>
                  <a:cubicBezTo>
                    <a:pt x="4621" y="96"/>
                    <a:pt x="4537" y="48"/>
                    <a:pt x="4442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475500" y="4189625"/>
              <a:ext cx="112550" cy="56575"/>
            </a:xfrm>
            <a:custGeom>
              <a:avLst/>
              <a:gdLst/>
              <a:ahLst/>
              <a:cxnLst/>
              <a:rect l="l" t="t" r="r" b="b"/>
              <a:pathLst>
                <a:path w="4502" h="2263" extrusionOk="0">
                  <a:moveTo>
                    <a:pt x="4418" y="1"/>
                  </a:moveTo>
                  <a:lnTo>
                    <a:pt x="0" y="1965"/>
                  </a:lnTo>
                  <a:cubicBezTo>
                    <a:pt x="36" y="2061"/>
                    <a:pt x="48" y="2168"/>
                    <a:pt x="60" y="2263"/>
                  </a:cubicBezTo>
                  <a:lnTo>
                    <a:pt x="4501" y="298"/>
                  </a:lnTo>
                  <a:cubicBezTo>
                    <a:pt x="4453" y="215"/>
                    <a:pt x="4442" y="108"/>
                    <a:pt x="4418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626125" y="4142000"/>
              <a:ext cx="67575" cy="36350"/>
            </a:xfrm>
            <a:custGeom>
              <a:avLst/>
              <a:gdLst/>
              <a:ahLst/>
              <a:cxnLst/>
              <a:rect l="l" t="t" r="r" b="b"/>
              <a:pathLst>
                <a:path w="2703" h="1454" extrusionOk="0">
                  <a:moveTo>
                    <a:pt x="2703" y="1"/>
                  </a:moveTo>
                  <a:lnTo>
                    <a:pt x="0" y="1191"/>
                  </a:lnTo>
                  <a:cubicBezTo>
                    <a:pt x="60" y="1287"/>
                    <a:pt x="119" y="1358"/>
                    <a:pt x="167" y="1453"/>
                  </a:cubicBezTo>
                  <a:lnTo>
                    <a:pt x="2703" y="334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489775" y="4289950"/>
              <a:ext cx="203925" cy="288750"/>
            </a:xfrm>
            <a:custGeom>
              <a:avLst/>
              <a:gdLst/>
              <a:ahLst/>
              <a:cxnLst/>
              <a:rect l="l" t="t" r="r" b="b"/>
              <a:pathLst>
                <a:path w="8157" h="11550" extrusionOk="0">
                  <a:moveTo>
                    <a:pt x="8157" y="0"/>
                  </a:moveTo>
                  <a:lnTo>
                    <a:pt x="311" y="10930"/>
                  </a:lnTo>
                  <a:lnTo>
                    <a:pt x="1" y="11371"/>
                  </a:lnTo>
                  <a:cubicBezTo>
                    <a:pt x="84" y="11406"/>
                    <a:pt x="180" y="11466"/>
                    <a:pt x="239" y="11549"/>
                  </a:cubicBezTo>
                  <a:lnTo>
                    <a:pt x="8157" y="50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585925" y="4164825"/>
              <a:ext cx="47350" cy="46925"/>
            </a:xfrm>
            <a:custGeom>
              <a:avLst/>
              <a:gdLst/>
              <a:ahLst/>
              <a:cxnLst/>
              <a:rect l="l" t="t" r="r" b="b"/>
              <a:pathLst>
                <a:path w="1894" h="1877" extrusionOk="0">
                  <a:moveTo>
                    <a:pt x="941" y="0"/>
                  </a:moveTo>
                  <a:cubicBezTo>
                    <a:pt x="489" y="0"/>
                    <a:pt x="98" y="315"/>
                    <a:pt x="25" y="779"/>
                  </a:cubicBezTo>
                  <a:cubicBezTo>
                    <a:pt x="1" y="850"/>
                    <a:pt x="1" y="921"/>
                    <a:pt x="1" y="993"/>
                  </a:cubicBezTo>
                  <a:cubicBezTo>
                    <a:pt x="1" y="1100"/>
                    <a:pt x="36" y="1195"/>
                    <a:pt x="84" y="1290"/>
                  </a:cubicBezTo>
                  <a:cubicBezTo>
                    <a:pt x="155" y="1493"/>
                    <a:pt x="298" y="1648"/>
                    <a:pt x="501" y="1755"/>
                  </a:cubicBezTo>
                  <a:cubicBezTo>
                    <a:pt x="584" y="1802"/>
                    <a:pt x="679" y="1826"/>
                    <a:pt x="775" y="1862"/>
                  </a:cubicBezTo>
                  <a:cubicBezTo>
                    <a:pt x="810" y="1862"/>
                    <a:pt x="858" y="1874"/>
                    <a:pt x="882" y="1874"/>
                  </a:cubicBezTo>
                  <a:cubicBezTo>
                    <a:pt x="905" y="1876"/>
                    <a:pt x="927" y="1876"/>
                    <a:pt x="950" y="1876"/>
                  </a:cubicBezTo>
                  <a:cubicBezTo>
                    <a:pt x="1387" y="1876"/>
                    <a:pt x="1779" y="1553"/>
                    <a:pt x="1870" y="1112"/>
                  </a:cubicBezTo>
                  <a:cubicBezTo>
                    <a:pt x="1894" y="921"/>
                    <a:pt x="1870" y="719"/>
                    <a:pt x="1787" y="552"/>
                  </a:cubicBezTo>
                  <a:cubicBezTo>
                    <a:pt x="1751" y="457"/>
                    <a:pt x="1691" y="374"/>
                    <a:pt x="1632" y="302"/>
                  </a:cubicBezTo>
                  <a:cubicBezTo>
                    <a:pt x="1572" y="219"/>
                    <a:pt x="1477" y="159"/>
                    <a:pt x="1406" y="124"/>
                  </a:cubicBezTo>
                  <a:cubicBezTo>
                    <a:pt x="1310" y="76"/>
                    <a:pt x="1227" y="40"/>
                    <a:pt x="1120" y="17"/>
                  </a:cubicBezTo>
                  <a:cubicBezTo>
                    <a:pt x="1060" y="6"/>
                    <a:pt x="1000" y="0"/>
                    <a:pt x="94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407925" y="4215525"/>
              <a:ext cx="69375" cy="65800"/>
            </a:xfrm>
            <a:custGeom>
              <a:avLst/>
              <a:gdLst/>
              <a:ahLst/>
              <a:cxnLst/>
              <a:rect l="l" t="t" r="r" b="b"/>
              <a:pathLst>
                <a:path w="2775" h="2632" extrusionOk="0">
                  <a:moveTo>
                    <a:pt x="1489" y="1"/>
                  </a:moveTo>
                  <a:cubicBezTo>
                    <a:pt x="1263" y="1"/>
                    <a:pt x="1049" y="36"/>
                    <a:pt x="870" y="120"/>
                  </a:cubicBezTo>
                  <a:cubicBezTo>
                    <a:pt x="787" y="155"/>
                    <a:pt x="691" y="203"/>
                    <a:pt x="620" y="263"/>
                  </a:cubicBezTo>
                  <a:cubicBezTo>
                    <a:pt x="370" y="453"/>
                    <a:pt x="191" y="739"/>
                    <a:pt x="132" y="1060"/>
                  </a:cubicBezTo>
                  <a:cubicBezTo>
                    <a:pt x="1" y="1775"/>
                    <a:pt x="477" y="2477"/>
                    <a:pt x="1203" y="2608"/>
                  </a:cubicBezTo>
                  <a:cubicBezTo>
                    <a:pt x="1275" y="2632"/>
                    <a:pt x="1370" y="2632"/>
                    <a:pt x="1441" y="2632"/>
                  </a:cubicBezTo>
                  <a:cubicBezTo>
                    <a:pt x="1549" y="2632"/>
                    <a:pt x="1632" y="2608"/>
                    <a:pt x="1739" y="2596"/>
                  </a:cubicBezTo>
                  <a:cubicBezTo>
                    <a:pt x="2239" y="2477"/>
                    <a:pt x="2644" y="2072"/>
                    <a:pt x="2751" y="1537"/>
                  </a:cubicBezTo>
                  <a:cubicBezTo>
                    <a:pt x="2763" y="1441"/>
                    <a:pt x="2775" y="1322"/>
                    <a:pt x="2763" y="1215"/>
                  </a:cubicBezTo>
                  <a:cubicBezTo>
                    <a:pt x="2763" y="1108"/>
                    <a:pt x="2739" y="1001"/>
                    <a:pt x="2703" y="917"/>
                  </a:cubicBezTo>
                  <a:cubicBezTo>
                    <a:pt x="2573" y="501"/>
                    <a:pt x="2227" y="155"/>
                    <a:pt x="1787" y="36"/>
                  </a:cubicBezTo>
                  <a:cubicBezTo>
                    <a:pt x="1751" y="24"/>
                    <a:pt x="1727" y="24"/>
                    <a:pt x="1680" y="13"/>
                  </a:cubicBezTo>
                  <a:cubicBezTo>
                    <a:pt x="1620" y="1"/>
                    <a:pt x="1560" y="1"/>
                    <a:pt x="1489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666950" y="3657525"/>
              <a:ext cx="11925" cy="12150"/>
            </a:xfrm>
            <a:custGeom>
              <a:avLst/>
              <a:gdLst/>
              <a:ahLst/>
              <a:cxnLst/>
              <a:rect l="l" t="t" r="r" b="b"/>
              <a:pathLst>
                <a:path w="477" h="486" extrusionOk="0">
                  <a:moveTo>
                    <a:pt x="233" y="1"/>
                  </a:moveTo>
                  <a:cubicBezTo>
                    <a:pt x="128" y="1"/>
                    <a:pt x="22" y="87"/>
                    <a:pt x="12" y="199"/>
                  </a:cubicBezTo>
                  <a:cubicBezTo>
                    <a:pt x="0" y="247"/>
                    <a:pt x="12" y="306"/>
                    <a:pt x="24" y="354"/>
                  </a:cubicBezTo>
                  <a:cubicBezTo>
                    <a:pt x="60" y="413"/>
                    <a:pt x="119" y="461"/>
                    <a:pt x="203" y="485"/>
                  </a:cubicBezTo>
                  <a:cubicBezTo>
                    <a:pt x="213" y="486"/>
                    <a:pt x="223" y="486"/>
                    <a:pt x="233" y="486"/>
                  </a:cubicBezTo>
                  <a:cubicBezTo>
                    <a:pt x="362" y="486"/>
                    <a:pt x="465" y="416"/>
                    <a:pt x="476" y="294"/>
                  </a:cubicBezTo>
                  <a:lnTo>
                    <a:pt x="476" y="187"/>
                  </a:lnTo>
                  <a:cubicBezTo>
                    <a:pt x="429" y="92"/>
                    <a:pt x="369" y="20"/>
                    <a:pt x="286" y="8"/>
                  </a:cubicBezTo>
                  <a:cubicBezTo>
                    <a:pt x="269" y="3"/>
                    <a:pt x="251" y="1"/>
                    <a:pt x="23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5526275" y="3907750"/>
              <a:ext cx="25325" cy="23650"/>
            </a:xfrm>
            <a:custGeom>
              <a:avLst/>
              <a:gdLst/>
              <a:ahLst/>
              <a:cxnLst/>
              <a:rect l="l" t="t" r="r" b="b"/>
              <a:pathLst>
                <a:path w="1013" h="946" extrusionOk="0">
                  <a:moveTo>
                    <a:pt x="512" y="1"/>
                  </a:moveTo>
                  <a:cubicBezTo>
                    <a:pt x="286" y="13"/>
                    <a:pt x="84" y="167"/>
                    <a:pt x="48" y="382"/>
                  </a:cubicBezTo>
                  <a:cubicBezTo>
                    <a:pt x="0" y="644"/>
                    <a:pt x="179" y="894"/>
                    <a:pt x="441" y="941"/>
                  </a:cubicBezTo>
                  <a:cubicBezTo>
                    <a:pt x="462" y="944"/>
                    <a:pt x="484" y="946"/>
                    <a:pt x="505" y="946"/>
                  </a:cubicBezTo>
                  <a:cubicBezTo>
                    <a:pt x="732" y="946"/>
                    <a:pt x="945" y="777"/>
                    <a:pt x="989" y="548"/>
                  </a:cubicBezTo>
                  <a:cubicBezTo>
                    <a:pt x="1012" y="370"/>
                    <a:pt x="941" y="191"/>
                    <a:pt x="798" y="84"/>
                  </a:cubicBezTo>
                  <a:cubicBezTo>
                    <a:pt x="739" y="48"/>
                    <a:pt x="679" y="13"/>
                    <a:pt x="58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515675" y="3702325"/>
              <a:ext cx="35450" cy="33100"/>
            </a:xfrm>
            <a:custGeom>
              <a:avLst/>
              <a:gdLst/>
              <a:ahLst/>
              <a:cxnLst/>
              <a:rect l="l" t="t" r="r" b="b"/>
              <a:pathLst>
                <a:path w="1418" h="1324" extrusionOk="0">
                  <a:moveTo>
                    <a:pt x="679" y="0"/>
                  </a:moveTo>
                  <a:cubicBezTo>
                    <a:pt x="563" y="0"/>
                    <a:pt x="454" y="33"/>
                    <a:pt x="358" y="86"/>
                  </a:cubicBezTo>
                  <a:cubicBezTo>
                    <a:pt x="275" y="133"/>
                    <a:pt x="191" y="205"/>
                    <a:pt x="132" y="276"/>
                  </a:cubicBezTo>
                  <a:cubicBezTo>
                    <a:pt x="96" y="360"/>
                    <a:pt x="48" y="443"/>
                    <a:pt x="37" y="538"/>
                  </a:cubicBezTo>
                  <a:cubicBezTo>
                    <a:pt x="1" y="717"/>
                    <a:pt x="48" y="907"/>
                    <a:pt x="156" y="1038"/>
                  </a:cubicBezTo>
                  <a:cubicBezTo>
                    <a:pt x="215" y="1145"/>
                    <a:pt x="287" y="1205"/>
                    <a:pt x="370" y="1252"/>
                  </a:cubicBezTo>
                  <a:cubicBezTo>
                    <a:pt x="429" y="1276"/>
                    <a:pt x="513" y="1312"/>
                    <a:pt x="572" y="1312"/>
                  </a:cubicBezTo>
                  <a:cubicBezTo>
                    <a:pt x="608" y="1324"/>
                    <a:pt x="656" y="1324"/>
                    <a:pt x="703" y="1324"/>
                  </a:cubicBezTo>
                  <a:cubicBezTo>
                    <a:pt x="810" y="1324"/>
                    <a:pt x="894" y="1300"/>
                    <a:pt x="989" y="1252"/>
                  </a:cubicBezTo>
                  <a:cubicBezTo>
                    <a:pt x="1168" y="1157"/>
                    <a:pt x="1299" y="979"/>
                    <a:pt x="1346" y="776"/>
                  </a:cubicBezTo>
                  <a:cubicBezTo>
                    <a:pt x="1418" y="419"/>
                    <a:pt x="1168" y="62"/>
                    <a:pt x="810" y="14"/>
                  </a:cubicBezTo>
                  <a:cubicBezTo>
                    <a:pt x="766" y="5"/>
                    <a:pt x="722" y="0"/>
                    <a:pt x="679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265350" y="3971075"/>
              <a:ext cx="33375" cy="33075"/>
            </a:xfrm>
            <a:custGeom>
              <a:avLst/>
              <a:gdLst/>
              <a:ahLst/>
              <a:cxnLst/>
              <a:rect l="l" t="t" r="r" b="b"/>
              <a:pathLst>
                <a:path w="1335" h="1323" extrusionOk="0">
                  <a:moveTo>
                    <a:pt x="652" y="1"/>
                  </a:moveTo>
                  <a:cubicBezTo>
                    <a:pt x="556" y="1"/>
                    <a:pt x="466" y="26"/>
                    <a:pt x="382" y="51"/>
                  </a:cubicBezTo>
                  <a:cubicBezTo>
                    <a:pt x="298" y="99"/>
                    <a:pt x="227" y="158"/>
                    <a:pt x="144" y="230"/>
                  </a:cubicBezTo>
                  <a:cubicBezTo>
                    <a:pt x="84" y="289"/>
                    <a:pt x="48" y="385"/>
                    <a:pt x="24" y="468"/>
                  </a:cubicBezTo>
                  <a:cubicBezTo>
                    <a:pt x="24" y="504"/>
                    <a:pt x="13" y="516"/>
                    <a:pt x="13" y="551"/>
                  </a:cubicBezTo>
                  <a:cubicBezTo>
                    <a:pt x="1" y="623"/>
                    <a:pt x="1" y="694"/>
                    <a:pt x="13" y="766"/>
                  </a:cubicBezTo>
                  <a:cubicBezTo>
                    <a:pt x="60" y="1039"/>
                    <a:pt x="263" y="1278"/>
                    <a:pt x="548" y="1301"/>
                  </a:cubicBezTo>
                  <a:cubicBezTo>
                    <a:pt x="595" y="1316"/>
                    <a:pt x="642" y="1322"/>
                    <a:pt x="689" y="1322"/>
                  </a:cubicBezTo>
                  <a:cubicBezTo>
                    <a:pt x="759" y="1322"/>
                    <a:pt x="829" y="1306"/>
                    <a:pt x="894" y="1278"/>
                  </a:cubicBezTo>
                  <a:cubicBezTo>
                    <a:pt x="977" y="1242"/>
                    <a:pt x="1072" y="1182"/>
                    <a:pt x="1144" y="1111"/>
                  </a:cubicBezTo>
                  <a:cubicBezTo>
                    <a:pt x="1251" y="1039"/>
                    <a:pt x="1310" y="920"/>
                    <a:pt x="1322" y="789"/>
                  </a:cubicBezTo>
                  <a:cubicBezTo>
                    <a:pt x="1334" y="706"/>
                    <a:pt x="1334" y="647"/>
                    <a:pt x="1322" y="575"/>
                  </a:cubicBezTo>
                  <a:cubicBezTo>
                    <a:pt x="1310" y="468"/>
                    <a:pt x="1275" y="385"/>
                    <a:pt x="1215" y="289"/>
                  </a:cubicBezTo>
                  <a:cubicBezTo>
                    <a:pt x="1179" y="218"/>
                    <a:pt x="1096" y="147"/>
                    <a:pt x="1025" y="99"/>
                  </a:cubicBezTo>
                  <a:cubicBezTo>
                    <a:pt x="953" y="51"/>
                    <a:pt x="858" y="27"/>
                    <a:pt x="775" y="16"/>
                  </a:cubicBezTo>
                  <a:cubicBezTo>
                    <a:pt x="733" y="5"/>
                    <a:pt x="692" y="1"/>
                    <a:pt x="65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376075" y="3733725"/>
              <a:ext cx="25025" cy="23625"/>
            </a:xfrm>
            <a:custGeom>
              <a:avLst/>
              <a:gdLst/>
              <a:ahLst/>
              <a:cxnLst/>
              <a:rect l="l" t="t" r="r" b="b"/>
              <a:pathLst>
                <a:path w="1001" h="945" extrusionOk="0">
                  <a:moveTo>
                    <a:pt x="490" y="1"/>
                  </a:moveTo>
                  <a:cubicBezTo>
                    <a:pt x="268" y="1"/>
                    <a:pt x="56" y="168"/>
                    <a:pt x="25" y="401"/>
                  </a:cubicBezTo>
                  <a:cubicBezTo>
                    <a:pt x="25" y="425"/>
                    <a:pt x="1" y="473"/>
                    <a:pt x="1" y="497"/>
                  </a:cubicBezTo>
                  <a:cubicBezTo>
                    <a:pt x="1" y="604"/>
                    <a:pt x="48" y="699"/>
                    <a:pt x="108" y="770"/>
                  </a:cubicBezTo>
                  <a:cubicBezTo>
                    <a:pt x="179" y="830"/>
                    <a:pt x="263" y="889"/>
                    <a:pt x="358" y="913"/>
                  </a:cubicBezTo>
                  <a:cubicBezTo>
                    <a:pt x="370" y="913"/>
                    <a:pt x="394" y="937"/>
                    <a:pt x="406" y="937"/>
                  </a:cubicBezTo>
                  <a:cubicBezTo>
                    <a:pt x="436" y="941"/>
                    <a:pt x="467" y="944"/>
                    <a:pt x="497" y="944"/>
                  </a:cubicBezTo>
                  <a:cubicBezTo>
                    <a:pt x="550" y="944"/>
                    <a:pt x="603" y="936"/>
                    <a:pt x="656" y="913"/>
                  </a:cubicBezTo>
                  <a:cubicBezTo>
                    <a:pt x="810" y="854"/>
                    <a:pt x="929" y="723"/>
                    <a:pt x="953" y="556"/>
                  </a:cubicBezTo>
                  <a:cubicBezTo>
                    <a:pt x="1001" y="306"/>
                    <a:pt x="834" y="56"/>
                    <a:pt x="572" y="8"/>
                  </a:cubicBezTo>
                  <a:cubicBezTo>
                    <a:pt x="545" y="3"/>
                    <a:pt x="518" y="1"/>
                    <a:pt x="49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507050" y="3935025"/>
              <a:ext cx="26225" cy="23850"/>
            </a:xfrm>
            <a:custGeom>
              <a:avLst/>
              <a:gdLst/>
              <a:ahLst/>
              <a:cxnLst/>
              <a:rect l="l" t="t" r="r" b="b"/>
              <a:pathLst>
                <a:path w="1049" h="954" extrusionOk="0">
                  <a:moveTo>
                    <a:pt x="532" y="0"/>
                  </a:moveTo>
                  <a:cubicBezTo>
                    <a:pt x="306" y="0"/>
                    <a:pt x="103" y="169"/>
                    <a:pt x="48" y="398"/>
                  </a:cubicBezTo>
                  <a:cubicBezTo>
                    <a:pt x="1" y="648"/>
                    <a:pt x="167" y="898"/>
                    <a:pt x="441" y="946"/>
                  </a:cubicBezTo>
                  <a:cubicBezTo>
                    <a:pt x="470" y="951"/>
                    <a:pt x="498" y="954"/>
                    <a:pt x="527" y="954"/>
                  </a:cubicBezTo>
                  <a:cubicBezTo>
                    <a:pt x="746" y="954"/>
                    <a:pt x="947" y="796"/>
                    <a:pt x="989" y="565"/>
                  </a:cubicBezTo>
                  <a:cubicBezTo>
                    <a:pt x="1048" y="291"/>
                    <a:pt x="870" y="53"/>
                    <a:pt x="596" y="5"/>
                  </a:cubicBezTo>
                  <a:cubicBezTo>
                    <a:pt x="574" y="2"/>
                    <a:pt x="553" y="0"/>
                    <a:pt x="532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903100" y="3945425"/>
              <a:ext cx="25025" cy="23875"/>
            </a:xfrm>
            <a:custGeom>
              <a:avLst/>
              <a:gdLst/>
              <a:ahLst/>
              <a:cxnLst/>
              <a:rect l="l" t="t" r="r" b="b"/>
              <a:pathLst>
                <a:path w="1001" h="955" extrusionOk="0">
                  <a:moveTo>
                    <a:pt x="537" y="0"/>
                  </a:moveTo>
                  <a:cubicBezTo>
                    <a:pt x="497" y="0"/>
                    <a:pt x="457" y="6"/>
                    <a:pt x="417" y="6"/>
                  </a:cubicBezTo>
                  <a:cubicBezTo>
                    <a:pt x="322" y="30"/>
                    <a:pt x="227" y="89"/>
                    <a:pt x="167" y="160"/>
                  </a:cubicBezTo>
                  <a:cubicBezTo>
                    <a:pt x="108" y="220"/>
                    <a:pt x="60" y="303"/>
                    <a:pt x="48" y="399"/>
                  </a:cubicBezTo>
                  <a:cubicBezTo>
                    <a:pt x="1" y="601"/>
                    <a:pt x="120" y="815"/>
                    <a:pt x="298" y="899"/>
                  </a:cubicBezTo>
                  <a:cubicBezTo>
                    <a:pt x="346" y="922"/>
                    <a:pt x="382" y="934"/>
                    <a:pt x="441" y="946"/>
                  </a:cubicBezTo>
                  <a:cubicBezTo>
                    <a:pt x="471" y="951"/>
                    <a:pt x="500" y="954"/>
                    <a:pt x="529" y="954"/>
                  </a:cubicBezTo>
                  <a:cubicBezTo>
                    <a:pt x="570" y="954"/>
                    <a:pt x="609" y="948"/>
                    <a:pt x="644" y="934"/>
                  </a:cubicBezTo>
                  <a:cubicBezTo>
                    <a:pt x="656" y="934"/>
                    <a:pt x="679" y="922"/>
                    <a:pt x="691" y="922"/>
                  </a:cubicBezTo>
                  <a:cubicBezTo>
                    <a:pt x="798" y="887"/>
                    <a:pt x="870" y="815"/>
                    <a:pt x="929" y="720"/>
                  </a:cubicBezTo>
                  <a:cubicBezTo>
                    <a:pt x="929" y="708"/>
                    <a:pt x="941" y="696"/>
                    <a:pt x="941" y="684"/>
                  </a:cubicBezTo>
                  <a:cubicBezTo>
                    <a:pt x="953" y="637"/>
                    <a:pt x="977" y="601"/>
                    <a:pt x="989" y="541"/>
                  </a:cubicBezTo>
                  <a:cubicBezTo>
                    <a:pt x="1001" y="482"/>
                    <a:pt x="1001" y="446"/>
                    <a:pt x="989" y="387"/>
                  </a:cubicBezTo>
                  <a:cubicBezTo>
                    <a:pt x="977" y="303"/>
                    <a:pt x="941" y="232"/>
                    <a:pt x="882" y="172"/>
                  </a:cubicBezTo>
                  <a:cubicBezTo>
                    <a:pt x="810" y="101"/>
                    <a:pt x="727" y="41"/>
                    <a:pt x="596" y="6"/>
                  </a:cubicBezTo>
                  <a:cubicBezTo>
                    <a:pt x="576" y="2"/>
                    <a:pt x="556" y="0"/>
                    <a:pt x="53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745650" y="3654300"/>
              <a:ext cx="23825" cy="23825"/>
            </a:xfrm>
            <a:custGeom>
              <a:avLst/>
              <a:gdLst/>
              <a:ahLst/>
              <a:cxnLst/>
              <a:rect l="l" t="t" r="r" b="b"/>
              <a:pathLst>
                <a:path w="953" h="953" extrusionOk="0">
                  <a:moveTo>
                    <a:pt x="471" y="0"/>
                  </a:moveTo>
                  <a:cubicBezTo>
                    <a:pt x="444" y="0"/>
                    <a:pt x="417" y="6"/>
                    <a:pt x="393" y="18"/>
                  </a:cubicBezTo>
                  <a:cubicBezTo>
                    <a:pt x="298" y="30"/>
                    <a:pt x="203" y="78"/>
                    <a:pt x="131" y="149"/>
                  </a:cubicBezTo>
                  <a:cubicBezTo>
                    <a:pt x="72" y="209"/>
                    <a:pt x="24" y="292"/>
                    <a:pt x="0" y="387"/>
                  </a:cubicBezTo>
                  <a:lnTo>
                    <a:pt x="0" y="423"/>
                  </a:lnTo>
                  <a:cubicBezTo>
                    <a:pt x="0" y="518"/>
                    <a:pt x="12" y="626"/>
                    <a:pt x="60" y="721"/>
                  </a:cubicBezTo>
                  <a:cubicBezTo>
                    <a:pt x="131" y="840"/>
                    <a:pt x="238" y="923"/>
                    <a:pt x="381" y="935"/>
                  </a:cubicBezTo>
                  <a:cubicBezTo>
                    <a:pt x="411" y="947"/>
                    <a:pt x="441" y="953"/>
                    <a:pt x="471" y="953"/>
                  </a:cubicBezTo>
                  <a:cubicBezTo>
                    <a:pt x="500" y="953"/>
                    <a:pt x="530" y="947"/>
                    <a:pt x="560" y="935"/>
                  </a:cubicBezTo>
                  <a:cubicBezTo>
                    <a:pt x="667" y="923"/>
                    <a:pt x="750" y="864"/>
                    <a:pt x="810" y="792"/>
                  </a:cubicBezTo>
                  <a:cubicBezTo>
                    <a:pt x="846" y="757"/>
                    <a:pt x="858" y="733"/>
                    <a:pt x="870" y="697"/>
                  </a:cubicBezTo>
                  <a:cubicBezTo>
                    <a:pt x="905" y="661"/>
                    <a:pt x="917" y="614"/>
                    <a:pt x="929" y="554"/>
                  </a:cubicBezTo>
                  <a:cubicBezTo>
                    <a:pt x="953" y="506"/>
                    <a:pt x="953" y="459"/>
                    <a:pt x="929" y="423"/>
                  </a:cubicBezTo>
                  <a:cubicBezTo>
                    <a:pt x="905" y="221"/>
                    <a:pt x="750" y="42"/>
                    <a:pt x="548" y="18"/>
                  </a:cubicBezTo>
                  <a:cubicBezTo>
                    <a:pt x="524" y="6"/>
                    <a:pt x="497" y="0"/>
                    <a:pt x="47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724975" y="3627350"/>
              <a:ext cx="23850" cy="23175"/>
            </a:xfrm>
            <a:custGeom>
              <a:avLst/>
              <a:gdLst/>
              <a:ahLst/>
              <a:cxnLst/>
              <a:rect l="l" t="t" r="r" b="b"/>
              <a:pathLst>
                <a:path w="954" h="927" extrusionOk="0">
                  <a:moveTo>
                    <a:pt x="446" y="1"/>
                  </a:moveTo>
                  <a:cubicBezTo>
                    <a:pt x="336" y="1"/>
                    <a:pt x="241" y="44"/>
                    <a:pt x="168" y="108"/>
                  </a:cubicBezTo>
                  <a:cubicBezTo>
                    <a:pt x="120" y="144"/>
                    <a:pt x="84" y="191"/>
                    <a:pt x="60" y="251"/>
                  </a:cubicBezTo>
                  <a:cubicBezTo>
                    <a:pt x="48" y="287"/>
                    <a:pt x="13" y="334"/>
                    <a:pt x="13" y="382"/>
                  </a:cubicBezTo>
                  <a:cubicBezTo>
                    <a:pt x="1" y="453"/>
                    <a:pt x="1" y="513"/>
                    <a:pt x="13" y="572"/>
                  </a:cubicBezTo>
                  <a:cubicBezTo>
                    <a:pt x="60" y="751"/>
                    <a:pt x="191" y="882"/>
                    <a:pt x="382" y="918"/>
                  </a:cubicBezTo>
                  <a:cubicBezTo>
                    <a:pt x="416" y="924"/>
                    <a:pt x="450" y="926"/>
                    <a:pt x="482" y="926"/>
                  </a:cubicBezTo>
                  <a:cubicBezTo>
                    <a:pt x="581" y="926"/>
                    <a:pt x="667" y="898"/>
                    <a:pt x="739" y="834"/>
                  </a:cubicBezTo>
                  <a:cubicBezTo>
                    <a:pt x="822" y="811"/>
                    <a:pt x="882" y="739"/>
                    <a:pt x="906" y="632"/>
                  </a:cubicBezTo>
                  <a:cubicBezTo>
                    <a:pt x="918" y="608"/>
                    <a:pt x="918" y="584"/>
                    <a:pt x="918" y="561"/>
                  </a:cubicBezTo>
                  <a:cubicBezTo>
                    <a:pt x="953" y="441"/>
                    <a:pt x="918" y="334"/>
                    <a:pt x="858" y="227"/>
                  </a:cubicBezTo>
                  <a:cubicBezTo>
                    <a:pt x="799" y="132"/>
                    <a:pt x="715" y="49"/>
                    <a:pt x="596" y="25"/>
                  </a:cubicBezTo>
                  <a:cubicBezTo>
                    <a:pt x="584" y="25"/>
                    <a:pt x="560" y="13"/>
                    <a:pt x="549" y="13"/>
                  </a:cubicBezTo>
                  <a:cubicBezTo>
                    <a:pt x="513" y="5"/>
                    <a:pt x="479" y="1"/>
                    <a:pt x="44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094675" y="3924725"/>
              <a:ext cx="25325" cy="23725"/>
            </a:xfrm>
            <a:custGeom>
              <a:avLst/>
              <a:gdLst/>
              <a:ahLst/>
              <a:cxnLst/>
              <a:rect l="l" t="t" r="r" b="b"/>
              <a:pathLst>
                <a:path w="1013" h="949" extrusionOk="0">
                  <a:moveTo>
                    <a:pt x="524" y="0"/>
                  </a:moveTo>
                  <a:cubicBezTo>
                    <a:pt x="417" y="0"/>
                    <a:pt x="334" y="36"/>
                    <a:pt x="239" y="96"/>
                  </a:cubicBezTo>
                  <a:cubicBezTo>
                    <a:pt x="131" y="167"/>
                    <a:pt x="60" y="274"/>
                    <a:pt x="48" y="393"/>
                  </a:cubicBezTo>
                  <a:cubicBezTo>
                    <a:pt x="0" y="643"/>
                    <a:pt x="167" y="893"/>
                    <a:pt x="429" y="941"/>
                  </a:cubicBezTo>
                  <a:cubicBezTo>
                    <a:pt x="459" y="946"/>
                    <a:pt x="489" y="949"/>
                    <a:pt x="518" y="949"/>
                  </a:cubicBezTo>
                  <a:cubicBezTo>
                    <a:pt x="746" y="949"/>
                    <a:pt x="946" y="792"/>
                    <a:pt x="989" y="560"/>
                  </a:cubicBezTo>
                  <a:cubicBezTo>
                    <a:pt x="1012" y="405"/>
                    <a:pt x="977" y="238"/>
                    <a:pt x="870" y="143"/>
                  </a:cubicBezTo>
                  <a:cubicBezTo>
                    <a:pt x="774" y="84"/>
                    <a:pt x="691" y="24"/>
                    <a:pt x="584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464775" y="4572300"/>
              <a:ext cx="35450" cy="32975"/>
            </a:xfrm>
            <a:custGeom>
              <a:avLst/>
              <a:gdLst/>
              <a:ahLst/>
              <a:cxnLst/>
              <a:rect l="l" t="t" r="r" b="b"/>
              <a:pathLst>
                <a:path w="1418" h="1319" extrusionOk="0">
                  <a:moveTo>
                    <a:pt x="729" y="1"/>
                  </a:moveTo>
                  <a:cubicBezTo>
                    <a:pt x="680" y="1"/>
                    <a:pt x="630" y="9"/>
                    <a:pt x="584" y="29"/>
                  </a:cubicBezTo>
                  <a:cubicBezTo>
                    <a:pt x="525" y="41"/>
                    <a:pt x="477" y="53"/>
                    <a:pt x="418" y="89"/>
                  </a:cubicBezTo>
                  <a:cubicBezTo>
                    <a:pt x="322" y="136"/>
                    <a:pt x="251" y="208"/>
                    <a:pt x="191" y="279"/>
                  </a:cubicBezTo>
                  <a:cubicBezTo>
                    <a:pt x="132" y="351"/>
                    <a:pt x="84" y="446"/>
                    <a:pt x="72" y="553"/>
                  </a:cubicBezTo>
                  <a:cubicBezTo>
                    <a:pt x="1" y="910"/>
                    <a:pt x="251" y="1267"/>
                    <a:pt x="608" y="1303"/>
                  </a:cubicBezTo>
                  <a:cubicBezTo>
                    <a:pt x="653" y="1314"/>
                    <a:pt x="698" y="1319"/>
                    <a:pt x="743" y="1319"/>
                  </a:cubicBezTo>
                  <a:cubicBezTo>
                    <a:pt x="1051" y="1319"/>
                    <a:pt x="1328" y="1079"/>
                    <a:pt x="1370" y="767"/>
                  </a:cubicBezTo>
                  <a:cubicBezTo>
                    <a:pt x="1418" y="565"/>
                    <a:pt x="1358" y="374"/>
                    <a:pt x="1215" y="220"/>
                  </a:cubicBezTo>
                  <a:cubicBezTo>
                    <a:pt x="1180" y="160"/>
                    <a:pt x="1096" y="100"/>
                    <a:pt x="1001" y="53"/>
                  </a:cubicBezTo>
                  <a:cubicBezTo>
                    <a:pt x="953" y="41"/>
                    <a:pt x="918" y="29"/>
                    <a:pt x="882" y="17"/>
                  </a:cubicBezTo>
                  <a:lnTo>
                    <a:pt x="846" y="17"/>
                  </a:lnTo>
                  <a:cubicBezTo>
                    <a:pt x="809" y="6"/>
                    <a:pt x="769" y="1"/>
                    <a:pt x="729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403775" y="3934525"/>
              <a:ext cx="13700" cy="13725"/>
            </a:xfrm>
            <a:custGeom>
              <a:avLst/>
              <a:gdLst/>
              <a:ahLst/>
              <a:cxnLst/>
              <a:rect l="l" t="t" r="r" b="b"/>
              <a:pathLst>
                <a:path w="548" h="549" extrusionOk="0">
                  <a:moveTo>
                    <a:pt x="295" y="0"/>
                  </a:moveTo>
                  <a:cubicBezTo>
                    <a:pt x="163" y="0"/>
                    <a:pt x="45" y="82"/>
                    <a:pt x="12" y="227"/>
                  </a:cubicBezTo>
                  <a:lnTo>
                    <a:pt x="12" y="251"/>
                  </a:lnTo>
                  <a:cubicBezTo>
                    <a:pt x="0" y="406"/>
                    <a:pt x="72" y="537"/>
                    <a:pt x="226" y="549"/>
                  </a:cubicBezTo>
                  <a:lnTo>
                    <a:pt x="250" y="549"/>
                  </a:lnTo>
                  <a:cubicBezTo>
                    <a:pt x="369" y="549"/>
                    <a:pt x="488" y="489"/>
                    <a:pt x="524" y="370"/>
                  </a:cubicBezTo>
                  <a:cubicBezTo>
                    <a:pt x="524" y="358"/>
                    <a:pt x="536" y="346"/>
                    <a:pt x="536" y="323"/>
                  </a:cubicBezTo>
                  <a:cubicBezTo>
                    <a:pt x="548" y="251"/>
                    <a:pt x="536" y="180"/>
                    <a:pt x="488" y="120"/>
                  </a:cubicBezTo>
                  <a:cubicBezTo>
                    <a:pt x="476" y="108"/>
                    <a:pt x="453" y="73"/>
                    <a:pt x="441" y="61"/>
                  </a:cubicBezTo>
                  <a:cubicBezTo>
                    <a:pt x="417" y="25"/>
                    <a:pt x="369" y="13"/>
                    <a:pt x="322" y="1"/>
                  </a:cubicBezTo>
                  <a:cubicBezTo>
                    <a:pt x="313" y="0"/>
                    <a:pt x="304" y="0"/>
                    <a:pt x="295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161475" y="3834275"/>
              <a:ext cx="13725" cy="13075"/>
            </a:xfrm>
            <a:custGeom>
              <a:avLst/>
              <a:gdLst/>
              <a:ahLst/>
              <a:cxnLst/>
              <a:rect l="l" t="t" r="r" b="b"/>
              <a:pathLst>
                <a:path w="549" h="523" extrusionOk="0">
                  <a:moveTo>
                    <a:pt x="255" y="1"/>
                  </a:moveTo>
                  <a:cubicBezTo>
                    <a:pt x="211" y="1"/>
                    <a:pt x="165" y="18"/>
                    <a:pt x="131" y="35"/>
                  </a:cubicBezTo>
                  <a:cubicBezTo>
                    <a:pt x="60" y="70"/>
                    <a:pt x="0" y="142"/>
                    <a:pt x="0" y="213"/>
                  </a:cubicBezTo>
                  <a:lnTo>
                    <a:pt x="0" y="332"/>
                  </a:lnTo>
                  <a:lnTo>
                    <a:pt x="0" y="344"/>
                  </a:lnTo>
                  <a:cubicBezTo>
                    <a:pt x="36" y="439"/>
                    <a:pt x="108" y="511"/>
                    <a:pt x="215" y="523"/>
                  </a:cubicBezTo>
                  <a:lnTo>
                    <a:pt x="334" y="523"/>
                  </a:lnTo>
                  <a:cubicBezTo>
                    <a:pt x="358" y="511"/>
                    <a:pt x="405" y="499"/>
                    <a:pt x="429" y="487"/>
                  </a:cubicBezTo>
                  <a:cubicBezTo>
                    <a:pt x="489" y="439"/>
                    <a:pt x="524" y="380"/>
                    <a:pt x="536" y="320"/>
                  </a:cubicBezTo>
                  <a:cubicBezTo>
                    <a:pt x="548" y="249"/>
                    <a:pt x="536" y="189"/>
                    <a:pt x="512" y="142"/>
                  </a:cubicBezTo>
                  <a:cubicBezTo>
                    <a:pt x="465" y="70"/>
                    <a:pt x="405" y="23"/>
                    <a:pt x="310" y="11"/>
                  </a:cubicBezTo>
                  <a:cubicBezTo>
                    <a:pt x="293" y="4"/>
                    <a:pt x="274" y="1"/>
                    <a:pt x="25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281425" y="3778100"/>
              <a:ext cx="13425" cy="13675"/>
            </a:xfrm>
            <a:custGeom>
              <a:avLst/>
              <a:gdLst/>
              <a:ahLst/>
              <a:cxnLst/>
              <a:rect l="l" t="t" r="r" b="b"/>
              <a:pathLst>
                <a:path w="537" h="547" extrusionOk="0">
                  <a:moveTo>
                    <a:pt x="266" y="1"/>
                  </a:moveTo>
                  <a:cubicBezTo>
                    <a:pt x="144" y="1"/>
                    <a:pt x="33" y="99"/>
                    <a:pt x="13" y="234"/>
                  </a:cubicBezTo>
                  <a:cubicBezTo>
                    <a:pt x="1" y="305"/>
                    <a:pt x="13" y="365"/>
                    <a:pt x="60" y="424"/>
                  </a:cubicBezTo>
                  <a:cubicBezTo>
                    <a:pt x="84" y="484"/>
                    <a:pt x="143" y="531"/>
                    <a:pt x="215" y="543"/>
                  </a:cubicBezTo>
                  <a:cubicBezTo>
                    <a:pt x="231" y="546"/>
                    <a:pt x="247" y="547"/>
                    <a:pt x="262" y="547"/>
                  </a:cubicBezTo>
                  <a:cubicBezTo>
                    <a:pt x="398" y="547"/>
                    <a:pt x="515" y="456"/>
                    <a:pt x="536" y="317"/>
                  </a:cubicBezTo>
                  <a:lnTo>
                    <a:pt x="536" y="198"/>
                  </a:lnTo>
                  <a:cubicBezTo>
                    <a:pt x="501" y="91"/>
                    <a:pt x="429" y="19"/>
                    <a:pt x="322" y="7"/>
                  </a:cubicBezTo>
                  <a:cubicBezTo>
                    <a:pt x="303" y="3"/>
                    <a:pt x="285" y="1"/>
                    <a:pt x="26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725700" y="3689500"/>
              <a:ext cx="14625" cy="13575"/>
            </a:xfrm>
            <a:custGeom>
              <a:avLst/>
              <a:gdLst/>
              <a:ahLst/>
              <a:cxnLst/>
              <a:rect l="l" t="t" r="r" b="b"/>
              <a:pathLst>
                <a:path w="585" h="543" extrusionOk="0">
                  <a:moveTo>
                    <a:pt x="305" y="0"/>
                  </a:moveTo>
                  <a:cubicBezTo>
                    <a:pt x="175" y="0"/>
                    <a:pt x="47" y="100"/>
                    <a:pt x="36" y="230"/>
                  </a:cubicBezTo>
                  <a:cubicBezTo>
                    <a:pt x="1" y="384"/>
                    <a:pt x="108" y="527"/>
                    <a:pt x="263" y="539"/>
                  </a:cubicBezTo>
                  <a:cubicBezTo>
                    <a:pt x="277" y="542"/>
                    <a:pt x="292" y="543"/>
                    <a:pt x="307" y="543"/>
                  </a:cubicBezTo>
                  <a:cubicBezTo>
                    <a:pt x="436" y="543"/>
                    <a:pt x="561" y="453"/>
                    <a:pt x="572" y="325"/>
                  </a:cubicBezTo>
                  <a:cubicBezTo>
                    <a:pt x="584" y="182"/>
                    <a:pt x="501" y="39"/>
                    <a:pt x="346" y="3"/>
                  </a:cubicBezTo>
                  <a:cubicBezTo>
                    <a:pt x="332" y="1"/>
                    <a:pt x="319" y="0"/>
                    <a:pt x="305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008050" y="3646000"/>
              <a:ext cx="14325" cy="13600"/>
            </a:xfrm>
            <a:custGeom>
              <a:avLst/>
              <a:gdLst/>
              <a:ahLst/>
              <a:cxnLst/>
              <a:rect l="l" t="t" r="r" b="b"/>
              <a:pathLst>
                <a:path w="573" h="544" extrusionOk="0">
                  <a:moveTo>
                    <a:pt x="295" y="1"/>
                  </a:moveTo>
                  <a:cubicBezTo>
                    <a:pt x="233" y="1"/>
                    <a:pt x="166" y="18"/>
                    <a:pt x="120" y="65"/>
                  </a:cubicBezTo>
                  <a:cubicBezTo>
                    <a:pt x="96" y="88"/>
                    <a:pt x="60" y="124"/>
                    <a:pt x="48" y="148"/>
                  </a:cubicBezTo>
                  <a:cubicBezTo>
                    <a:pt x="36" y="172"/>
                    <a:pt x="36" y="196"/>
                    <a:pt x="13" y="231"/>
                  </a:cubicBezTo>
                  <a:cubicBezTo>
                    <a:pt x="1" y="315"/>
                    <a:pt x="36" y="386"/>
                    <a:pt x="72" y="446"/>
                  </a:cubicBezTo>
                  <a:cubicBezTo>
                    <a:pt x="120" y="493"/>
                    <a:pt x="167" y="529"/>
                    <a:pt x="239" y="541"/>
                  </a:cubicBezTo>
                  <a:lnTo>
                    <a:pt x="275" y="541"/>
                  </a:lnTo>
                  <a:cubicBezTo>
                    <a:pt x="286" y="542"/>
                    <a:pt x="298" y="543"/>
                    <a:pt x="310" y="543"/>
                  </a:cubicBezTo>
                  <a:cubicBezTo>
                    <a:pt x="393" y="543"/>
                    <a:pt x="471" y="507"/>
                    <a:pt x="513" y="434"/>
                  </a:cubicBezTo>
                  <a:cubicBezTo>
                    <a:pt x="536" y="410"/>
                    <a:pt x="548" y="362"/>
                    <a:pt x="548" y="327"/>
                  </a:cubicBezTo>
                  <a:cubicBezTo>
                    <a:pt x="572" y="291"/>
                    <a:pt x="548" y="231"/>
                    <a:pt x="536" y="184"/>
                  </a:cubicBezTo>
                  <a:cubicBezTo>
                    <a:pt x="525" y="124"/>
                    <a:pt x="477" y="65"/>
                    <a:pt x="417" y="29"/>
                  </a:cubicBezTo>
                  <a:cubicBezTo>
                    <a:pt x="394" y="17"/>
                    <a:pt x="370" y="5"/>
                    <a:pt x="346" y="5"/>
                  </a:cubicBezTo>
                  <a:cubicBezTo>
                    <a:pt x="330" y="2"/>
                    <a:pt x="313" y="1"/>
                    <a:pt x="29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802500" y="3765075"/>
              <a:ext cx="14600" cy="13325"/>
            </a:xfrm>
            <a:custGeom>
              <a:avLst/>
              <a:gdLst/>
              <a:ahLst/>
              <a:cxnLst/>
              <a:rect l="l" t="t" r="r" b="b"/>
              <a:pathLst>
                <a:path w="584" h="533" extrusionOk="0">
                  <a:moveTo>
                    <a:pt x="272" y="0"/>
                  </a:moveTo>
                  <a:cubicBezTo>
                    <a:pt x="159" y="0"/>
                    <a:pt x="54" y="69"/>
                    <a:pt x="12" y="183"/>
                  </a:cubicBezTo>
                  <a:cubicBezTo>
                    <a:pt x="12" y="195"/>
                    <a:pt x="0" y="219"/>
                    <a:pt x="0" y="219"/>
                  </a:cubicBezTo>
                  <a:cubicBezTo>
                    <a:pt x="0" y="362"/>
                    <a:pt x="84" y="517"/>
                    <a:pt x="239" y="528"/>
                  </a:cubicBezTo>
                  <a:cubicBezTo>
                    <a:pt x="255" y="531"/>
                    <a:pt x="273" y="533"/>
                    <a:pt x="291" y="533"/>
                  </a:cubicBezTo>
                  <a:cubicBezTo>
                    <a:pt x="347" y="533"/>
                    <a:pt x="405" y="517"/>
                    <a:pt x="441" y="481"/>
                  </a:cubicBezTo>
                  <a:cubicBezTo>
                    <a:pt x="489" y="433"/>
                    <a:pt x="536" y="397"/>
                    <a:pt x="548" y="314"/>
                  </a:cubicBezTo>
                  <a:cubicBezTo>
                    <a:pt x="584" y="171"/>
                    <a:pt x="489" y="40"/>
                    <a:pt x="346" y="5"/>
                  </a:cubicBezTo>
                  <a:lnTo>
                    <a:pt x="322" y="5"/>
                  </a:lnTo>
                  <a:cubicBezTo>
                    <a:pt x="305" y="1"/>
                    <a:pt x="288" y="0"/>
                    <a:pt x="272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023950" y="3621525"/>
              <a:ext cx="14325" cy="13675"/>
            </a:xfrm>
            <a:custGeom>
              <a:avLst/>
              <a:gdLst/>
              <a:ahLst/>
              <a:cxnLst/>
              <a:rect l="l" t="t" r="r" b="b"/>
              <a:pathLst>
                <a:path w="573" h="547" extrusionOk="0">
                  <a:moveTo>
                    <a:pt x="262" y="1"/>
                  </a:moveTo>
                  <a:cubicBezTo>
                    <a:pt x="132" y="1"/>
                    <a:pt x="23" y="98"/>
                    <a:pt x="13" y="222"/>
                  </a:cubicBezTo>
                  <a:cubicBezTo>
                    <a:pt x="1" y="377"/>
                    <a:pt x="72" y="520"/>
                    <a:pt x="239" y="544"/>
                  </a:cubicBezTo>
                  <a:cubicBezTo>
                    <a:pt x="252" y="546"/>
                    <a:pt x="266" y="547"/>
                    <a:pt x="279" y="547"/>
                  </a:cubicBezTo>
                  <a:cubicBezTo>
                    <a:pt x="410" y="547"/>
                    <a:pt x="538" y="447"/>
                    <a:pt x="548" y="317"/>
                  </a:cubicBezTo>
                  <a:cubicBezTo>
                    <a:pt x="572" y="163"/>
                    <a:pt x="465" y="20"/>
                    <a:pt x="322" y="8"/>
                  </a:cubicBezTo>
                  <a:cubicBezTo>
                    <a:pt x="302" y="3"/>
                    <a:pt x="282" y="1"/>
                    <a:pt x="26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716175" y="3810850"/>
              <a:ext cx="13725" cy="13675"/>
            </a:xfrm>
            <a:custGeom>
              <a:avLst/>
              <a:gdLst/>
              <a:ahLst/>
              <a:cxnLst/>
              <a:rect l="l" t="t" r="r" b="b"/>
              <a:pathLst>
                <a:path w="549" h="547" extrusionOk="0">
                  <a:moveTo>
                    <a:pt x="266" y="0"/>
                  </a:moveTo>
                  <a:cubicBezTo>
                    <a:pt x="141" y="0"/>
                    <a:pt x="23" y="99"/>
                    <a:pt x="13" y="233"/>
                  </a:cubicBezTo>
                  <a:lnTo>
                    <a:pt x="13" y="257"/>
                  </a:lnTo>
                  <a:cubicBezTo>
                    <a:pt x="1" y="388"/>
                    <a:pt x="84" y="507"/>
                    <a:pt x="227" y="543"/>
                  </a:cubicBezTo>
                  <a:cubicBezTo>
                    <a:pt x="242" y="545"/>
                    <a:pt x="256" y="547"/>
                    <a:pt x="271" y="547"/>
                  </a:cubicBezTo>
                  <a:cubicBezTo>
                    <a:pt x="400" y="547"/>
                    <a:pt x="526" y="456"/>
                    <a:pt x="536" y="317"/>
                  </a:cubicBezTo>
                  <a:cubicBezTo>
                    <a:pt x="548" y="198"/>
                    <a:pt x="501" y="79"/>
                    <a:pt x="394" y="31"/>
                  </a:cubicBezTo>
                  <a:cubicBezTo>
                    <a:pt x="370" y="19"/>
                    <a:pt x="358" y="7"/>
                    <a:pt x="322" y="7"/>
                  </a:cubicBezTo>
                  <a:cubicBezTo>
                    <a:pt x="303" y="2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6" name="Google Shape;2076;p17"/>
          <p:cNvGrpSpPr/>
          <p:nvPr/>
        </p:nvGrpSpPr>
        <p:grpSpPr>
          <a:xfrm flipH="1">
            <a:off x="-167" y="3797070"/>
            <a:ext cx="3253203" cy="1346446"/>
            <a:chOff x="4145150" y="2643900"/>
            <a:chExt cx="1914550" cy="792400"/>
          </a:xfrm>
        </p:grpSpPr>
        <p:sp>
          <p:nvSpPr>
            <p:cNvPr id="2077" name="Google Shape;2077;p17"/>
            <p:cNvSpPr/>
            <p:nvPr/>
          </p:nvSpPr>
          <p:spPr>
            <a:xfrm>
              <a:off x="5202425" y="3311250"/>
              <a:ext cx="149150" cy="50325"/>
            </a:xfrm>
            <a:custGeom>
              <a:avLst/>
              <a:gdLst/>
              <a:ahLst/>
              <a:cxnLst/>
              <a:rect l="l" t="t" r="r" b="b"/>
              <a:pathLst>
                <a:path w="5966" h="2013" extrusionOk="0">
                  <a:moveTo>
                    <a:pt x="0" y="1"/>
                  </a:moveTo>
                  <a:lnTo>
                    <a:pt x="36" y="334"/>
                  </a:lnTo>
                  <a:lnTo>
                    <a:pt x="5870" y="2013"/>
                  </a:lnTo>
                  <a:cubicBezTo>
                    <a:pt x="5858" y="1894"/>
                    <a:pt x="5906" y="1786"/>
                    <a:pt x="5965" y="17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7"/>
            <p:cNvSpPr/>
            <p:nvPr/>
          </p:nvSpPr>
          <p:spPr>
            <a:xfrm>
              <a:off x="5104200" y="3285350"/>
              <a:ext cx="91100" cy="31575"/>
            </a:xfrm>
            <a:custGeom>
              <a:avLst/>
              <a:gdLst/>
              <a:ahLst/>
              <a:cxnLst/>
              <a:rect l="l" t="t" r="r" b="b"/>
              <a:pathLst>
                <a:path w="3644" h="1263" extrusionOk="0">
                  <a:moveTo>
                    <a:pt x="310" y="1"/>
                  </a:moveTo>
                  <a:lnTo>
                    <a:pt x="12" y="132"/>
                  </a:lnTo>
                  <a:lnTo>
                    <a:pt x="0" y="215"/>
                  </a:lnTo>
                  <a:lnTo>
                    <a:pt x="3644" y="1263"/>
                  </a:lnTo>
                  <a:lnTo>
                    <a:pt x="3596" y="92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7"/>
            <p:cNvSpPr/>
            <p:nvPr/>
          </p:nvSpPr>
          <p:spPr>
            <a:xfrm>
              <a:off x="5098850" y="3282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7"/>
            <p:cNvSpPr/>
            <p:nvPr/>
          </p:nvSpPr>
          <p:spPr>
            <a:xfrm>
              <a:off x="5097050" y="328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7"/>
            <p:cNvSpPr/>
            <p:nvPr/>
          </p:nvSpPr>
          <p:spPr>
            <a:xfrm>
              <a:off x="5317625" y="3080875"/>
              <a:ext cx="235450" cy="109550"/>
            </a:xfrm>
            <a:custGeom>
              <a:avLst/>
              <a:gdLst/>
              <a:ahLst/>
              <a:cxnLst/>
              <a:rect l="l" t="t" r="r" b="b"/>
              <a:pathLst>
                <a:path w="9418" h="4382" extrusionOk="0">
                  <a:moveTo>
                    <a:pt x="9335" y="0"/>
                  </a:moveTo>
                  <a:lnTo>
                    <a:pt x="0" y="4167"/>
                  </a:lnTo>
                  <a:lnTo>
                    <a:pt x="286" y="4382"/>
                  </a:lnTo>
                  <a:lnTo>
                    <a:pt x="9382" y="322"/>
                  </a:lnTo>
                  <a:lnTo>
                    <a:pt x="9418" y="262"/>
                  </a:lnTo>
                  <a:cubicBezTo>
                    <a:pt x="9358" y="179"/>
                    <a:pt x="9335" y="95"/>
                    <a:pt x="933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7"/>
            <p:cNvSpPr/>
            <p:nvPr/>
          </p:nvSpPr>
          <p:spPr>
            <a:xfrm>
              <a:off x="5193500" y="3188625"/>
              <a:ext cx="122950" cy="59850"/>
            </a:xfrm>
            <a:custGeom>
              <a:avLst/>
              <a:gdLst/>
              <a:ahLst/>
              <a:cxnLst/>
              <a:rect l="l" t="t" r="r" b="b"/>
              <a:pathLst>
                <a:path w="4918" h="2394" extrusionOk="0">
                  <a:moveTo>
                    <a:pt x="4644" y="0"/>
                  </a:moveTo>
                  <a:lnTo>
                    <a:pt x="0" y="2060"/>
                  </a:lnTo>
                  <a:lnTo>
                    <a:pt x="36" y="2393"/>
                  </a:lnTo>
                  <a:lnTo>
                    <a:pt x="4918" y="203"/>
                  </a:lnTo>
                  <a:lnTo>
                    <a:pt x="464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7"/>
            <p:cNvSpPr/>
            <p:nvPr/>
          </p:nvSpPr>
          <p:spPr>
            <a:xfrm>
              <a:off x="5097050" y="32844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13"/>
                  </a:moveTo>
                  <a:lnTo>
                    <a:pt x="1" y="13"/>
                  </a:lnTo>
                  <a:lnTo>
                    <a:pt x="1" y="49"/>
                  </a:lnTo>
                  <a:lnTo>
                    <a:pt x="1" y="13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7"/>
            <p:cNvSpPr/>
            <p:nvPr/>
          </p:nvSpPr>
          <p:spPr>
            <a:xfrm>
              <a:off x="5098550" y="3243975"/>
              <a:ext cx="88425" cy="44675"/>
            </a:xfrm>
            <a:custGeom>
              <a:avLst/>
              <a:gdLst/>
              <a:ahLst/>
              <a:cxnLst/>
              <a:rect l="l" t="t" r="r" b="b"/>
              <a:pathLst>
                <a:path w="3537" h="1787" extrusionOk="0">
                  <a:moveTo>
                    <a:pt x="33" y="1539"/>
                  </a:moveTo>
                  <a:lnTo>
                    <a:pt x="33" y="1539"/>
                  </a:lnTo>
                  <a:cubicBezTo>
                    <a:pt x="21" y="1541"/>
                    <a:pt x="10" y="1544"/>
                    <a:pt x="0" y="1549"/>
                  </a:cubicBezTo>
                  <a:lnTo>
                    <a:pt x="12" y="1549"/>
                  </a:lnTo>
                  <a:lnTo>
                    <a:pt x="33" y="1539"/>
                  </a:lnTo>
                  <a:close/>
                  <a:moveTo>
                    <a:pt x="3501" y="1"/>
                  </a:moveTo>
                  <a:lnTo>
                    <a:pt x="33" y="1539"/>
                  </a:lnTo>
                  <a:lnTo>
                    <a:pt x="33" y="1539"/>
                  </a:lnTo>
                  <a:cubicBezTo>
                    <a:pt x="51" y="1537"/>
                    <a:pt x="69" y="1537"/>
                    <a:pt x="84" y="1537"/>
                  </a:cubicBezTo>
                  <a:cubicBezTo>
                    <a:pt x="191" y="1537"/>
                    <a:pt x="250" y="1608"/>
                    <a:pt x="238" y="1691"/>
                  </a:cubicBezTo>
                  <a:lnTo>
                    <a:pt x="226" y="1787"/>
                  </a:lnTo>
                  <a:lnTo>
                    <a:pt x="536" y="1656"/>
                  </a:lnTo>
                  <a:lnTo>
                    <a:pt x="3536" y="310"/>
                  </a:lnTo>
                  <a:lnTo>
                    <a:pt x="350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7"/>
            <p:cNvSpPr/>
            <p:nvPr/>
          </p:nvSpPr>
          <p:spPr>
            <a:xfrm>
              <a:off x="5098250" y="3282675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1"/>
                  </a:moveTo>
                  <a:cubicBezTo>
                    <a:pt x="12" y="1"/>
                    <a:pt x="12" y="12"/>
                    <a:pt x="0" y="12"/>
                  </a:cubicBezTo>
                  <a:cubicBezTo>
                    <a:pt x="12" y="12"/>
                    <a:pt x="24" y="1"/>
                    <a:pt x="24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7"/>
            <p:cNvSpPr/>
            <p:nvPr/>
          </p:nvSpPr>
          <p:spPr>
            <a:xfrm>
              <a:off x="5097650" y="3283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24"/>
                    <a:pt x="0" y="0"/>
                  </a:cubicBezTo>
                  <a:cubicBezTo>
                    <a:pt x="0" y="0"/>
                    <a:pt x="24" y="0"/>
                    <a:pt x="0" y="0"/>
                  </a:cubicBezTo>
                  <a:cubicBezTo>
                    <a:pt x="24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7"/>
            <p:cNvSpPr/>
            <p:nvPr/>
          </p:nvSpPr>
          <p:spPr>
            <a:xfrm>
              <a:off x="4158250" y="3228800"/>
              <a:ext cx="79800" cy="113125"/>
            </a:xfrm>
            <a:custGeom>
              <a:avLst/>
              <a:gdLst/>
              <a:ahLst/>
              <a:cxnLst/>
              <a:rect l="l" t="t" r="r" b="b"/>
              <a:pathLst>
                <a:path w="3192" h="4525" extrusionOk="0">
                  <a:moveTo>
                    <a:pt x="2917" y="1"/>
                  </a:moveTo>
                  <a:lnTo>
                    <a:pt x="0" y="4442"/>
                  </a:lnTo>
                  <a:cubicBezTo>
                    <a:pt x="96" y="4442"/>
                    <a:pt x="179" y="4477"/>
                    <a:pt x="238" y="4525"/>
                  </a:cubicBezTo>
                  <a:lnTo>
                    <a:pt x="393" y="4430"/>
                  </a:lnTo>
                  <a:lnTo>
                    <a:pt x="3191" y="143"/>
                  </a:lnTo>
                  <a:lnTo>
                    <a:pt x="2917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7"/>
            <p:cNvSpPr/>
            <p:nvPr/>
          </p:nvSpPr>
          <p:spPr>
            <a:xfrm>
              <a:off x="4308850" y="3190700"/>
              <a:ext cx="106000" cy="64325"/>
            </a:xfrm>
            <a:custGeom>
              <a:avLst/>
              <a:gdLst/>
              <a:ahLst/>
              <a:cxnLst/>
              <a:rect l="l" t="t" r="r" b="b"/>
              <a:pathLst>
                <a:path w="4240" h="2573" extrusionOk="0">
                  <a:moveTo>
                    <a:pt x="4192" y="1"/>
                  </a:moveTo>
                  <a:cubicBezTo>
                    <a:pt x="4168" y="1"/>
                    <a:pt x="4168" y="1"/>
                    <a:pt x="4156" y="12"/>
                  </a:cubicBezTo>
                  <a:cubicBezTo>
                    <a:pt x="4168" y="12"/>
                    <a:pt x="4168" y="1"/>
                    <a:pt x="4192" y="1"/>
                  </a:cubicBezTo>
                  <a:close/>
                  <a:moveTo>
                    <a:pt x="4156" y="12"/>
                  </a:moveTo>
                  <a:lnTo>
                    <a:pt x="1" y="2310"/>
                  </a:lnTo>
                  <a:cubicBezTo>
                    <a:pt x="72" y="2382"/>
                    <a:pt x="144" y="2477"/>
                    <a:pt x="156" y="2572"/>
                  </a:cubicBezTo>
                  <a:lnTo>
                    <a:pt x="4240" y="310"/>
                  </a:lnTo>
                  <a:lnTo>
                    <a:pt x="4168" y="286"/>
                  </a:lnTo>
                  <a:cubicBezTo>
                    <a:pt x="4097" y="239"/>
                    <a:pt x="4061" y="155"/>
                    <a:pt x="4097" y="72"/>
                  </a:cubicBezTo>
                  <a:cubicBezTo>
                    <a:pt x="4109" y="48"/>
                    <a:pt x="4132" y="36"/>
                    <a:pt x="4156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7"/>
            <p:cNvSpPr/>
            <p:nvPr/>
          </p:nvSpPr>
          <p:spPr>
            <a:xfrm>
              <a:off x="4410075" y="3190700"/>
              <a:ext cx="176525" cy="91100"/>
            </a:xfrm>
            <a:custGeom>
              <a:avLst/>
              <a:gdLst/>
              <a:ahLst/>
              <a:cxnLst/>
              <a:rect l="l" t="t" r="r" b="b"/>
              <a:pathLst>
                <a:path w="7061" h="3644" extrusionOk="0">
                  <a:moveTo>
                    <a:pt x="119" y="1"/>
                  </a:moveTo>
                  <a:cubicBezTo>
                    <a:pt x="107" y="1"/>
                    <a:pt x="107" y="1"/>
                    <a:pt x="95" y="12"/>
                  </a:cubicBezTo>
                  <a:cubicBezTo>
                    <a:pt x="95" y="36"/>
                    <a:pt x="60" y="48"/>
                    <a:pt x="48" y="72"/>
                  </a:cubicBezTo>
                  <a:cubicBezTo>
                    <a:pt x="0" y="155"/>
                    <a:pt x="48" y="239"/>
                    <a:pt x="119" y="286"/>
                  </a:cubicBezTo>
                  <a:lnTo>
                    <a:pt x="191" y="310"/>
                  </a:lnTo>
                  <a:lnTo>
                    <a:pt x="6977" y="3644"/>
                  </a:lnTo>
                  <a:cubicBezTo>
                    <a:pt x="6965" y="3620"/>
                    <a:pt x="6965" y="3608"/>
                    <a:pt x="6965" y="3572"/>
                  </a:cubicBezTo>
                  <a:cubicBezTo>
                    <a:pt x="6965" y="3489"/>
                    <a:pt x="7001" y="3394"/>
                    <a:pt x="7060" y="3346"/>
                  </a:cubicBezTo>
                  <a:lnTo>
                    <a:pt x="250" y="12"/>
                  </a:lnTo>
                  <a:cubicBezTo>
                    <a:pt x="238" y="12"/>
                    <a:pt x="238" y="12"/>
                    <a:pt x="226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7"/>
            <p:cNvSpPr/>
            <p:nvPr/>
          </p:nvSpPr>
          <p:spPr>
            <a:xfrm>
              <a:off x="4164500" y="3260350"/>
              <a:ext cx="127725" cy="87525"/>
            </a:xfrm>
            <a:custGeom>
              <a:avLst/>
              <a:gdLst/>
              <a:ahLst/>
              <a:cxnLst/>
              <a:rect l="l" t="t" r="r" b="b"/>
              <a:pathLst>
                <a:path w="5109" h="3501" extrusionOk="0">
                  <a:moveTo>
                    <a:pt x="4882" y="1"/>
                  </a:moveTo>
                  <a:lnTo>
                    <a:pt x="131" y="3168"/>
                  </a:lnTo>
                  <a:lnTo>
                    <a:pt x="0" y="3263"/>
                  </a:lnTo>
                  <a:cubicBezTo>
                    <a:pt x="96" y="3322"/>
                    <a:pt x="155" y="3394"/>
                    <a:pt x="191" y="3501"/>
                  </a:cubicBezTo>
                  <a:lnTo>
                    <a:pt x="5108" y="203"/>
                  </a:lnTo>
                  <a:cubicBezTo>
                    <a:pt x="5061" y="167"/>
                    <a:pt x="5037" y="120"/>
                    <a:pt x="5013" y="60"/>
                  </a:cubicBezTo>
                  <a:lnTo>
                    <a:pt x="488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7"/>
            <p:cNvSpPr/>
            <p:nvPr/>
          </p:nvSpPr>
          <p:spPr>
            <a:xfrm>
              <a:off x="4228800" y="3220775"/>
              <a:ext cx="61325" cy="41400"/>
            </a:xfrm>
            <a:custGeom>
              <a:avLst/>
              <a:gdLst/>
              <a:ahLst/>
              <a:cxnLst/>
              <a:rect l="l" t="t" r="r" b="b"/>
              <a:pathLst>
                <a:path w="2453" h="1656" extrusionOk="0">
                  <a:moveTo>
                    <a:pt x="203" y="0"/>
                  </a:moveTo>
                  <a:cubicBezTo>
                    <a:pt x="167" y="0"/>
                    <a:pt x="143" y="0"/>
                    <a:pt x="107" y="24"/>
                  </a:cubicBezTo>
                  <a:cubicBezTo>
                    <a:pt x="83" y="36"/>
                    <a:pt x="72" y="48"/>
                    <a:pt x="48" y="83"/>
                  </a:cubicBezTo>
                  <a:cubicBezTo>
                    <a:pt x="0" y="155"/>
                    <a:pt x="36" y="238"/>
                    <a:pt x="107" y="286"/>
                  </a:cubicBezTo>
                  <a:lnTo>
                    <a:pt x="119" y="298"/>
                  </a:lnTo>
                  <a:lnTo>
                    <a:pt x="393" y="452"/>
                  </a:lnTo>
                  <a:lnTo>
                    <a:pt x="2310" y="1584"/>
                  </a:lnTo>
                  <a:lnTo>
                    <a:pt x="2453" y="1655"/>
                  </a:lnTo>
                  <a:cubicBezTo>
                    <a:pt x="2429" y="1607"/>
                    <a:pt x="2417" y="1572"/>
                    <a:pt x="2417" y="1512"/>
                  </a:cubicBezTo>
                  <a:cubicBezTo>
                    <a:pt x="2417" y="1429"/>
                    <a:pt x="2417" y="1357"/>
                    <a:pt x="2453" y="1298"/>
                  </a:cubicBezTo>
                  <a:lnTo>
                    <a:pt x="619" y="238"/>
                  </a:lnTo>
                  <a:cubicBezTo>
                    <a:pt x="584" y="333"/>
                    <a:pt x="500" y="393"/>
                    <a:pt x="405" y="393"/>
                  </a:cubicBezTo>
                  <a:cubicBezTo>
                    <a:pt x="398" y="394"/>
                    <a:pt x="392" y="394"/>
                    <a:pt x="385" y="394"/>
                  </a:cubicBezTo>
                  <a:cubicBezTo>
                    <a:pt x="262" y="394"/>
                    <a:pt x="155" y="290"/>
                    <a:pt x="155" y="155"/>
                  </a:cubicBezTo>
                  <a:cubicBezTo>
                    <a:pt x="155" y="95"/>
                    <a:pt x="167" y="48"/>
                    <a:pt x="203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7"/>
            <p:cNvSpPr/>
            <p:nvPr/>
          </p:nvSpPr>
          <p:spPr>
            <a:xfrm>
              <a:off x="4302900" y="3265125"/>
              <a:ext cx="222375" cy="130500"/>
            </a:xfrm>
            <a:custGeom>
              <a:avLst/>
              <a:gdLst/>
              <a:ahLst/>
              <a:cxnLst/>
              <a:rect l="l" t="t" r="r" b="b"/>
              <a:pathLst>
                <a:path w="8895" h="5220" extrusionOk="0">
                  <a:moveTo>
                    <a:pt x="322" y="0"/>
                  </a:moveTo>
                  <a:cubicBezTo>
                    <a:pt x="239" y="95"/>
                    <a:pt x="144" y="167"/>
                    <a:pt x="1" y="179"/>
                  </a:cubicBezTo>
                  <a:lnTo>
                    <a:pt x="8776" y="5191"/>
                  </a:lnTo>
                  <a:cubicBezTo>
                    <a:pt x="8793" y="5209"/>
                    <a:pt x="8823" y="5220"/>
                    <a:pt x="8857" y="5220"/>
                  </a:cubicBezTo>
                  <a:cubicBezTo>
                    <a:pt x="8869" y="5220"/>
                    <a:pt x="8882" y="5218"/>
                    <a:pt x="8895" y="5215"/>
                  </a:cubicBezTo>
                  <a:cubicBezTo>
                    <a:pt x="8871" y="5155"/>
                    <a:pt x="8859" y="5096"/>
                    <a:pt x="8847" y="5013"/>
                  </a:cubicBezTo>
                  <a:lnTo>
                    <a:pt x="8847" y="4882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7"/>
            <p:cNvSpPr/>
            <p:nvPr/>
          </p:nvSpPr>
          <p:spPr>
            <a:xfrm>
              <a:off x="4545500" y="3403525"/>
              <a:ext cx="25325" cy="32475"/>
            </a:xfrm>
            <a:custGeom>
              <a:avLst/>
              <a:gdLst/>
              <a:ahLst/>
              <a:cxnLst/>
              <a:rect l="l" t="t" r="r" b="b"/>
              <a:pathLst>
                <a:path w="1013" h="1299" extrusionOk="0">
                  <a:moveTo>
                    <a:pt x="286" y="0"/>
                  </a:moveTo>
                  <a:cubicBezTo>
                    <a:pt x="215" y="60"/>
                    <a:pt x="108" y="108"/>
                    <a:pt x="0" y="131"/>
                  </a:cubicBezTo>
                  <a:lnTo>
                    <a:pt x="655" y="1298"/>
                  </a:lnTo>
                  <a:lnTo>
                    <a:pt x="1012" y="129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7"/>
            <p:cNvSpPr/>
            <p:nvPr/>
          </p:nvSpPr>
          <p:spPr>
            <a:xfrm>
              <a:off x="4592225" y="3007050"/>
              <a:ext cx="130100" cy="268800"/>
            </a:xfrm>
            <a:custGeom>
              <a:avLst/>
              <a:gdLst/>
              <a:ahLst/>
              <a:cxnLst/>
              <a:rect l="l" t="t" r="r" b="b"/>
              <a:pathLst>
                <a:path w="5204" h="10752" extrusionOk="0">
                  <a:moveTo>
                    <a:pt x="4918" y="0"/>
                  </a:moveTo>
                  <a:lnTo>
                    <a:pt x="1" y="10621"/>
                  </a:lnTo>
                  <a:cubicBezTo>
                    <a:pt x="84" y="10621"/>
                    <a:pt x="179" y="10680"/>
                    <a:pt x="215" y="10752"/>
                  </a:cubicBezTo>
                  <a:cubicBezTo>
                    <a:pt x="239" y="10740"/>
                    <a:pt x="251" y="10740"/>
                    <a:pt x="263" y="10740"/>
                  </a:cubicBezTo>
                  <a:lnTo>
                    <a:pt x="5204" y="119"/>
                  </a:lnTo>
                  <a:cubicBezTo>
                    <a:pt x="5097" y="96"/>
                    <a:pt x="5001" y="60"/>
                    <a:pt x="491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7"/>
            <p:cNvSpPr/>
            <p:nvPr/>
          </p:nvSpPr>
          <p:spPr>
            <a:xfrm>
              <a:off x="4545500" y="3284450"/>
              <a:ext cx="48550" cy="91125"/>
            </a:xfrm>
            <a:custGeom>
              <a:avLst/>
              <a:gdLst/>
              <a:ahLst/>
              <a:cxnLst/>
              <a:rect l="l" t="t" r="r" b="b"/>
              <a:pathLst>
                <a:path w="1942" h="3645" extrusionOk="0">
                  <a:moveTo>
                    <a:pt x="1620" y="1"/>
                  </a:moveTo>
                  <a:lnTo>
                    <a:pt x="0" y="3513"/>
                  </a:lnTo>
                  <a:cubicBezTo>
                    <a:pt x="108" y="3549"/>
                    <a:pt x="191" y="3585"/>
                    <a:pt x="286" y="3644"/>
                  </a:cubicBezTo>
                  <a:lnTo>
                    <a:pt x="1941" y="72"/>
                  </a:lnTo>
                  <a:cubicBezTo>
                    <a:pt x="1905" y="72"/>
                    <a:pt x="1882" y="96"/>
                    <a:pt x="1846" y="96"/>
                  </a:cubicBezTo>
                  <a:cubicBezTo>
                    <a:pt x="1837" y="97"/>
                    <a:pt x="1829" y="98"/>
                    <a:pt x="1820" y="98"/>
                  </a:cubicBezTo>
                  <a:cubicBezTo>
                    <a:pt x="1748" y="98"/>
                    <a:pt x="1684" y="54"/>
                    <a:pt x="162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7"/>
            <p:cNvSpPr/>
            <p:nvPr/>
          </p:nvSpPr>
          <p:spPr>
            <a:xfrm>
              <a:off x="4597575" y="3275225"/>
              <a:ext cx="212850" cy="99450"/>
            </a:xfrm>
            <a:custGeom>
              <a:avLst/>
              <a:gdLst/>
              <a:ahLst/>
              <a:cxnLst/>
              <a:rect l="l" t="t" r="r" b="b"/>
              <a:pathLst>
                <a:path w="8514" h="3978" extrusionOk="0">
                  <a:moveTo>
                    <a:pt x="49" y="1"/>
                  </a:moveTo>
                  <a:cubicBezTo>
                    <a:pt x="37" y="1"/>
                    <a:pt x="25" y="13"/>
                    <a:pt x="1" y="13"/>
                  </a:cubicBezTo>
                  <a:cubicBezTo>
                    <a:pt x="25" y="49"/>
                    <a:pt x="37" y="84"/>
                    <a:pt x="37" y="132"/>
                  </a:cubicBezTo>
                  <a:cubicBezTo>
                    <a:pt x="37" y="191"/>
                    <a:pt x="25" y="239"/>
                    <a:pt x="1" y="275"/>
                  </a:cubicBezTo>
                  <a:lnTo>
                    <a:pt x="25" y="275"/>
                  </a:lnTo>
                  <a:lnTo>
                    <a:pt x="8383" y="3978"/>
                  </a:lnTo>
                  <a:cubicBezTo>
                    <a:pt x="8419" y="3870"/>
                    <a:pt x="8454" y="3775"/>
                    <a:pt x="8514" y="3692"/>
                  </a:cubicBezTo>
                  <a:lnTo>
                    <a:pt x="144" y="13"/>
                  </a:lnTo>
                  <a:cubicBezTo>
                    <a:pt x="108" y="1"/>
                    <a:pt x="84" y="1"/>
                    <a:pt x="4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7"/>
            <p:cNvSpPr/>
            <p:nvPr/>
          </p:nvSpPr>
          <p:spPr>
            <a:xfrm>
              <a:off x="4838700" y="3381500"/>
              <a:ext cx="124725" cy="54200"/>
            </a:xfrm>
            <a:custGeom>
              <a:avLst/>
              <a:gdLst/>
              <a:ahLst/>
              <a:cxnLst/>
              <a:rect l="l" t="t" r="r" b="b"/>
              <a:pathLst>
                <a:path w="4989" h="2168" extrusionOk="0">
                  <a:moveTo>
                    <a:pt x="119" y="0"/>
                  </a:moveTo>
                  <a:cubicBezTo>
                    <a:pt x="107" y="108"/>
                    <a:pt x="60" y="191"/>
                    <a:pt x="0" y="286"/>
                  </a:cubicBezTo>
                  <a:lnTo>
                    <a:pt x="4227" y="2167"/>
                  </a:lnTo>
                  <a:lnTo>
                    <a:pt x="4989" y="216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7"/>
            <p:cNvSpPr/>
            <p:nvPr/>
          </p:nvSpPr>
          <p:spPr>
            <a:xfrm>
              <a:off x="4723500" y="3007350"/>
              <a:ext cx="99725" cy="355725"/>
            </a:xfrm>
            <a:custGeom>
              <a:avLst/>
              <a:gdLst/>
              <a:ahLst/>
              <a:cxnLst/>
              <a:rect l="l" t="t" r="r" b="b"/>
              <a:pathLst>
                <a:path w="3989" h="14229" extrusionOk="0">
                  <a:moveTo>
                    <a:pt x="274" y="0"/>
                  </a:moveTo>
                  <a:cubicBezTo>
                    <a:pt x="227" y="72"/>
                    <a:pt x="119" y="107"/>
                    <a:pt x="0" y="107"/>
                  </a:cubicBezTo>
                  <a:lnTo>
                    <a:pt x="3691" y="14228"/>
                  </a:lnTo>
                  <a:cubicBezTo>
                    <a:pt x="3775" y="14181"/>
                    <a:pt x="3882" y="14157"/>
                    <a:pt x="3989" y="14133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7"/>
            <p:cNvSpPr/>
            <p:nvPr/>
          </p:nvSpPr>
          <p:spPr>
            <a:xfrm>
              <a:off x="4825300" y="3394600"/>
              <a:ext cx="18475" cy="41100"/>
            </a:xfrm>
            <a:custGeom>
              <a:avLst/>
              <a:gdLst/>
              <a:ahLst/>
              <a:cxnLst/>
              <a:rect l="l" t="t" r="r" b="b"/>
              <a:pathLst>
                <a:path w="739" h="1644" extrusionOk="0">
                  <a:moveTo>
                    <a:pt x="274" y="0"/>
                  </a:moveTo>
                  <a:cubicBezTo>
                    <a:pt x="203" y="48"/>
                    <a:pt x="107" y="72"/>
                    <a:pt x="0" y="72"/>
                  </a:cubicBezTo>
                  <a:lnTo>
                    <a:pt x="417" y="1643"/>
                  </a:lnTo>
                  <a:lnTo>
                    <a:pt x="738" y="164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7"/>
            <p:cNvSpPr/>
            <p:nvPr/>
          </p:nvSpPr>
          <p:spPr>
            <a:xfrm>
              <a:off x="5078300" y="3281775"/>
              <a:ext cx="26825" cy="153325"/>
            </a:xfrm>
            <a:custGeom>
              <a:avLst/>
              <a:gdLst/>
              <a:ahLst/>
              <a:cxnLst/>
              <a:rect l="l" t="t" r="r" b="b"/>
              <a:pathLst>
                <a:path w="1073" h="6133" extrusionOk="0">
                  <a:moveTo>
                    <a:pt x="929" y="1"/>
                  </a:moveTo>
                  <a:cubicBezTo>
                    <a:pt x="894" y="1"/>
                    <a:pt x="870" y="1"/>
                    <a:pt x="834" y="13"/>
                  </a:cubicBezTo>
                  <a:cubicBezTo>
                    <a:pt x="822" y="13"/>
                    <a:pt x="822" y="37"/>
                    <a:pt x="810" y="37"/>
                  </a:cubicBezTo>
                  <a:lnTo>
                    <a:pt x="786" y="48"/>
                  </a:lnTo>
                  <a:lnTo>
                    <a:pt x="786" y="60"/>
                  </a:lnTo>
                  <a:cubicBezTo>
                    <a:pt x="786" y="60"/>
                    <a:pt x="786" y="84"/>
                    <a:pt x="774" y="84"/>
                  </a:cubicBezTo>
                  <a:lnTo>
                    <a:pt x="774" y="96"/>
                  </a:lnTo>
                  <a:cubicBezTo>
                    <a:pt x="774" y="108"/>
                    <a:pt x="774" y="108"/>
                    <a:pt x="763" y="120"/>
                  </a:cubicBezTo>
                  <a:lnTo>
                    <a:pt x="1" y="6133"/>
                  </a:lnTo>
                  <a:lnTo>
                    <a:pt x="322" y="6133"/>
                  </a:lnTo>
                  <a:lnTo>
                    <a:pt x="1036" y="358"/>
                  </a:lnTo>
                  <a:lnTo>
                    <a:pt x="1048" y="275"/>
                  </a:lnTo>
                  <a:lnTo>
                    <a:pt x="1060" y="179"/>
                  </a:lnTo>
                  <a:cubicBezTo>
                    <a:pt x="1072" y="96"/>
                    <a:pt x="1013" y="13"/>
                    <a:pt x="92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7"/>
            <p:cNvSpPr/>
            <p:nvPr/>
          </p:nvSpPr>
          <p:spPr>
            <a:xfrm>
              <a:off x="5165975" y="3082950"/>
              <a:ext cx="51650" cy="352750"/>
            </a:xfrm>
            <a:custGeom>
              <a:avLst/>
              <a:gdLst/>
              <a:ahLst/>
              <a:cxnLst/>
              <a:rect l="l" t="t" r="r" b="b"/>
              <a:pathLst>
                <a:path w="2066" h="14110" extrusionOk="0">
                  <a:moveTo>
                    <a:pt x="6" y="0"/>
                  </a:moveTo>
                  <a:cubicBezTo>
                    <a:pt x="0" y="28"/>
                    <a:pt x="5" y="56"/>
                    <a:pt x="16" y="81"/>
                  </a:cubicBezTo>
                  <a:lnTo>
                    <a:pt x="16" y="81"/>
                  </a:lnTo>
                  <a:lnTo>
                    <a:pt x="6" y="0"/>
                  </a:lnTo>
                  <a:close/>
                  <a:moveTo>
                    <a:pt x="16" y="81"/>
                  </a:moveTo>
                  <a:lnTo>
                    <a:pt x="792" y="6430"/>
                  </a:lnTo>
                  <a:lnTo>
                    <a:pt x="839" y="6739"/>
                  </a:lnTo>
                  <a:lnTo>
                    <a:pt x="1125" y="9025"/>
                  </a:lnTo>
                  <a:lnTo>
                    <a:pt x="1173" y="9359"/>
                  </a:lnTo>
                  <a:lnTo>
                    <a:pt x="1756" y="14109"/>
                  </a:lnTo>
                  <a:lnTo>
                    <a:pt x="2066" y="14109"/>
                  </a:lnTo>
                  <a:lnTo>
                    <a:pt x="1482" y="9442"/>
                  </a:lnTo>
                  <a:lnTo>
                    <a:pt x="1435" y="9121"/>
                  </a:lnTo>
                  <a:lnTo>
                    <a:pt x="1125" y="6608"/>
                  </a:lnTo>
                  <a:lnTo>
                    <a:pt x="1077" y="6287"/>
                  </a:lnTo>
                  <a:lnTo>
                    <a:pt x="351" y="358"/>
                  </a:lnTo>
                  <a:lnTo>
                    <a:pt x="65" y="143"/>
                  </a:lnTo>
                  <a:cubicBezTo>
                    <a:pt x="46" y="131"/>
                    <a:pt x="28" y="108"/>
                    <a:pt x="16" y="8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7"/>
            <p:cNvSpPr/>
            <p:nvPr/>
          </p:nvSpPr>
          <p:spPr>
            <a:xfrm>
              <a:off x="5303025" y="3368700"/>
              <a:ext cx="54800" cy="67000"/>
            </a:xfrm>
            <a:custGeom>
              <a:avLst/>
              <a:gdLst/>
              <a:ahLst/>
              <a:cxnLst/>
              <a:rect l="l" t="t" r="r" b="b"/>
              <a:pathLst>
                <a:path w="2192" h="2680" extrusionOk="0">
                  <a:moveTo>
                    <a:pt x="1941" y="0"/>
                  </a:moveTo>
                  <a:lnTo>
                    <a:pt x="1" y="2679"/>
                  </a:lnTo>
                  <a:lnTo>
                    <a:pt x="382" y="2679"/>
                  </a:lnTo>
                  <a:lnTo>
                    <a:pt x="2192" y="179"/>
                  </a:lnTo>
                  <a:cubicBezTo>
                    <a:pt x="2084" y="143"/>
                    <a:pt x="2001" y="84"/>
                    <a:pt x="194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7"/>
            <p:cNvSpPr/>
            <p:nvPr/>
          </p:nvSpPr>
          <p:spPr>
            <a:xfrm>
              <a:off x="5430125" y="3087425"/>
              <a:ext cx="129500" cy="180700"/>
            </a:xfrm>
            <a:custGeom>
              <a:avLst/>
              <a:gdLst/>
              <a:ahLst/>
              <a:cxnLst/>
              <a:rect l="l" t="t" r="r" b="b"/>
              <a:pathLst>
                <a:path w="5180" h="7228" extrusionOk="0">
                  <a:moveTo>
                    <a:pt x="4918" y="0"/>
                  </a:moveTo>
                  <a:lnTo>
                    <a:pt x="4882" y="60"/>
                  </a:lnTo>
                  <a:lnTo>
                    <a:pt x="156" y="6644"/>
                  </a:lnTo>
                  <a:cubicBezTo>
                    <a:pt x="203" y="6691"/>
                    <a:pt x="239" y="6751"/>
                    <a:pt x="251" y="6834"/>
                  </a:cubicBezTo>
                  <a:cubicBezTo>
                    <a:pt x="251" y="6989"/>
                    <a:pt x="144" y="7120"/>
                    <a:pt x="1" y="7132"/>
                  </a:cubicBezTo>
                  <a:lnTo>
                    <a:pt x="132" y="7227"/>
                  </a:lnTo>
                  <a:lnTo>
                    <a:pt x="5180" y="179"/>
                  </a:lnTo>
                  <a:cubicBezTo>
                    <a:pt x="5061" y="143"/>
                    <a:pt x="4978" y="83"/>
                    <a:pt x="491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7"/>
            <p:cNvSpPr/>
            <p:nvPr/>
          </p:nvSpPr>
          <p:spPr>
            <a:xfrm>
              <a:off x="5365250" y="3269875"/>
              <a:ext cx="63425" cy="84550"/>
            </a:xfrm>
            <a:custGeom>
              <a:avLst/>
              <a:gdLst/>
              <a:ahLst/>
              <a:cxnLst/>
              <a:rect l="l" t="t" r="r" b="b"/>
              <a:pathLst>
                <a:path w="2537" h="3382" extrusionOk="0">
                  <a:moveTo>
                    <a:pt x="2274" y="1"/>
                  </a:moveTo>
                  <a:lnTo>
                    <a:pt x="0" y="3191"/>
                  </a:lnTo>
                  <a:cubicBezTo>
                    <a:pt x="107" y="3215"/>
                    <a:pt x="179" y="3299"/>
                    <a:pt x="238" y="3382"/>
                  </a:cubicBezTo>
                  <a:lnTo>
                    <a:pt x="2536" y="179"/>
                  </a:lnTo>
                  <a:lnTo>
                    <a:pt x="227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7"/>
            <p:cNvSpPr/>
            <p:nvPr/>
          </p:nvSpPr>
          <p:spPr>
            <a:xfrm>
              <a:off x="5372675" y="3356800"/>
              <a:ext cx="248275" cy="56575"/>
            </a:xfrm>
            <a:custGeom>
              <a:avLst/>
              <a:gdLst/>
              <a:ahLst/>
              <a:cxnLst/>
              <a:rect l="l" t="t" r="r" b="b"/>
              <a:pathLst>
                <a:path w="9931" h="2263" extrusionOk="0">
                  <a:moveTo>
                    <a:pt x="1" y="0"/>
                  </a:moveTo>
                  <a:cubicBezTo>
                    <a:pt x="13" y="36"/>
                    <a:pt x="37" y="95"/>
                    <a:pt x="37" y="155"/>
                  </a:cubicBezTo>
                  <a:cubicBezTo>
                    <a:pt x="37" y="203"/>
                    <a:pt x="37" y="262"/>
                    <a:pt x="13" y="310"/>
                  </a:cubicBezTo>
                  <a:lnTo>
                    <a:pt x="9931" y="2262"/>
                  </a:lnTo>
                  <a:lnTo>
                    <a:pt x="9335" y="182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7"/>
            <p:cNvSpPr/>
            <p:nvPr/>
          </p:nvSpPr>
          <p:spPr>
            <a:xfrm>
              <a:off x="5718250" y="3230300"/>
              <a:ext cx="86350" cy="88125"/>
            </a:xfrm>
            <a:custGeom>
              <a:avLst/>
              <a:gdLst/>
              <a:ahLst/>
              <a:cxnLst/>
              <a:rect l="l" t="t" r="r" b="b"/>
              <a:pathLst>
                <a:path w="3454" h="3525" extrusionOk="0">
                  <a:moveTo>
                    <a:pt x="3370" y="0"/>
                  </a:moveTo>
                  <a:lnTo>
                    <a:pt x="1" y="3250"/>
                  </a:lnTo>
                  <a:lnTo>
                    <a:pt x="168" y="3524"/>
                  </a:lnTo>
                  <a:lnTo>
                    <a:pt x="3454" y="333"/>
                  </a:lnTo>
                  <a:cubicBezTo>
                    <a:pt x="3382" y="298"/>
                    <a:pt x="3335" y="214"/>
                    <a:pt x="3335" y="131"/>
                  </a:cubicBezTo>
                  <a:cubicBezTo>
                    <a:pt x="3335" y="83"/>
                    <a:pt x="3335" y="36"/>
                    <a:pt x="337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7"/>
            <p:cNvSpPr/>
            <p:nvPr/>
          </p:nvSpPr>
          <p:spPr>
            <a:xfrm>
              <a:off x="5808450" y="3104675"/>
              <a:ext cx="128625" cy="124150"/>
            </a:xfrm>
            <a:custGeom>
              <a:avLst/>
              <a:gdLst/>
              <a:ahLst/>
              <a:cxnLst/>
              <a:rect l="l" t="t" r="r" b="b"/>
              <a:pathLst>
                <a:path w="5145" h="4966" extrusionOk="0">
                  <a:moveTo>
                    <a:pt x="4930" y="1"/>
                  </a:moveTo>
                  <a:lnTo>
                    <a:pt x="1" y="4787"/>
                  </a:lnTo>
                  <a:lnTo>
                    <a:pt x="120" y="4870"/>
                  </a:lnTo>
                  <a:cubicBezTo>
                    <a:pt x="167" y="4882"/>
                    <a:pt x="191" y="4906"/>
                    <a:pt x="227" y="4930"/>
                  </a:cubicBezTo>
                  <a:lnTo>
                    <a:pt x="263" y="4966"/>
                  </a:lnTo>
                  <a:lnTo>
                    <a:pt x="5144" y="227"/>
                  </a:lnTo>
                  <a:cubicBezTo>
                    <a:pt x="5061" y="167"/>
                    <a:pt x="4989" y="96"/>
                    <a:pt x="493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7"/>
            <p:cNvSpPr/>
            <p:nvPr/>
          </p:nvSpPr>
          <p:spPr>
            <a:xfrm>
              <a:off x="5622425" y="3317200"/>
              <a:ext cx="94375" cy="92000"/>
            </a:xfrm>
            <a:custGeom>
              <a:avLst/>
              <a:gdLst/>
              <a:ahLst/>
              <a:cxnLst/>
              <a:rect l="l" t="t" r="r" b="b"/>
              <a:pathLst>
                <a:path w="3775" h="3680" extrusionOk="0">
                  <a:moveTo>
                    <a:pt x="3596" y="1"/>
                  </a:moveTo>
                  <a:lnTo>
                    <a:pt x="0" y="3501"/>
                  </a:lnTo>
                  <a:lnTo>
                    <a:pt x="250" y="3680"/>
                  </a:lnTo>
                  <a:lnTo>
                    <a:pt x="3774" y="275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7"/>
            <p:cNvSpPr/>
            <p:nvPr/>
          </p:nvSpPr>
          <p:spPr>
            <a:xfrm>
              <a:off x="5166700" y="3082050"/>
              <a:ext cx="498600" cy="354250"/>
            </a:xfrm>
            <a:custGeom>
              <a:avLst/>
              <a:gdLst/>
              <a:ahLst/>
              <a:cxnLst/>
              <a:rect l="l" t="t" r="r" b="b"/>
              <a:pathLst>
                <a:path w="19944" h="14170" extrusionOk="0">
                  <a:moveTo>
                    <a:pt x="298" y="1"/>
                  </a:moveTo>
                  <a:cubicBezTo>
                    <a:pt x="239" y="48"/>
                    <a:pt x="155" y="60"/>
                    <a:pt x="72" y="60"/>
                  </a:cubicBezTo>
                  <a:cubicBezTo>
                    <a:pt x="36" y="48"/>
                    <a:pt x="25" y="48"/>
                    <a:pt x="1" y="48"/>
                  </a:cubicBezTo>
                  <a:cubicBezTo>
                    <a:pt x="1" y="108"/>
                    <a:pt x="13" y="156"/>
                    <a:pt x="60" y="191"/>
                  </a:cubicBezTo>
                  <a:lnTo>
                    <a:pt x="334" y="406"/>
                  </a:lnTo>
                  <a:lnTo>
                    <a:pt x="5716" y="4275"/>
                  </a:lnTo>
                  <a:lnTo>
                    <a:pt x="5990" y="4477"/>
                  </a:lnTo>
                  <a:lnTo>
                    <a:pt x="10216" y="7537"/>
                  </a:lnTo>
                  <a:lnTo>
                    <a:pt x="10478" y="7716"/>
                  </a:lnTo>
                  <a:lnTo>
                    <a:pt x="17574" y="12836"/>
                  </a:lnTo>
                  <a:lnTo>
                    <a:pt x="18170" y="13264"/>
                  </a:lnTo>
                  <a:lnTo>
                    <a:pt x="19420" y="14169"/>
                  </a:lnTo>
                  <a:lnTo>
                    <a:pt x="19944" y="14169"/>
                  </a:lnTo>
                  <a:lnTo>
                    <a:pt x="18479" y="13110"/>
                  </a:lnTo>
                  <a:lnTo>
                    <a:pt x="18229" y="12931"/>
                  </a:lnTo>
                  <a:lnTo>
                    <a:pt x="10657" y="7466"/>
                  </a:lnTo>
                  <a:lnTo>
                    <a:pt x="10514" y="7383"/>
                  </a:lnTo>
                  <a:lnTo>
                    <a:pt x="10502" y="7383"/>
                  </a:lnTo>
                  <a:cubicBezTo>
                    <a:pt x="10495" y="7383"/>
                    <a:pt x="10487" y="7384"/>
                    <a:pt x="10480" y="7384"/>
                  </a:cubicBezTo>
                  <a:cubicBezTo>
                    <a:pt x="10347" y="7384"/>
                    <a:pt x="10238" y="7281"/>
                    <a:pt x="10204" y="7156"/>
                  </a:cubicBezTo>
                  <a:lnTo>
                    <a:pt x="7240" y="5013"/>
                  </a:lnTo>
                  <a:cubicBezTo>
                    <a:pt x="7216" y="5025"/>
                    <a:pt x="7180" y="5025"/>
                    <a:pt x="7156" y="5025"/>
                  </a:cubicBezTo>
                  <a:cubicBezTo>
                    <a:pt x="7143" y="5027"/>
                    <a:pt x="7130" y="5028"/>
                    <a:pt x="7117" y="5028"/>
                  </a:cubicBezTo>
                  <a:cubicBezTo>
                    <a:pt x="6978" y="5028"/>
                    <a:pt x="6859" y="4916"/>
                    <a:pt x="6859" y="4763"/>
                  </a:cubicBezTo>
                  <a:lnTo>
                    <a:pt x="6859" y="4728"/>
                  </a:lnTo>
                  <a:lnTo>
                    <a:pt x="6323" y="4347"/>
                  </a:lnTo>
                  <a:lnTo>
                    <a:pt x="6037" y="4132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7"/>
            <p:cNvSpPr/>
            <p:nvPr/>
          </p:nvSpPr>
          <p:spPr>
            <a:xfrm>
              <a:off x="5558725" y="3064225"/>
              <a:ext cx="8950" cy="4750"/>
            </a:xfrm>
            <a:custGeom>
              <a:avLst/>
              <a:gdLst/>
              <a:ahLst/>
              <a:cxnLst/>
              <a:rect l="l" t="t" r="r" b="b"/>
              <a:pathLst>
                <a:path w="358" h="190" extrusionOk="0">
                  <a:moveTo>
                    <a:pt x="146" y="0"/>
                  </a:moveTo>
                  <a:cubicBezTo>
                    <a:pt x="122" y="0"/>
                    <a:pt x="97" y="4"/>
                    <a:pt x="72" y="11"/>
                  </a:cubicBezTo>
                  <a:cubicBezTo>
                    <a:pt x="12" y="47"/>
                    <a:pt x="0" y="107"/>
                    <a:pt x="0" y="166"/>
                  </a:cubicBezTo>
                  <a:cubicBezTo>
                    <a:pt x="48" y="154"/>
                    <a:pt x="95" y="130"/>
                    <a:pt x="131" y="130"/>
                  </a:cubicBezTo>
                  <a:cubicBezTo>
                    <a:pt x="226" y="154"/>
                    <a:pt x="298" y="166"/>
                    <a:pt x="357" y="190"/>
                  </a:cubicBezTo>
                  <a:lnTo>
                    <a:pt x="286" y="71"/>
                  </a:lnTo>
                  <a:cubicBezTo>
                    <a:pt x="253" y="21"/>
                    <a:pt x="202" y="0"/>
                    <a:pt x="14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7"/>
            <p:cNvSpPr/>
            <p:nvPr/>
          </p:nvSpPr>
          <p:spPr>
            <a:xfrm>
              <a:off x="5571525" y="3089200"/>
              <a:ext cx="223250" cy="346500"/>
            </a:xfrm>
            <a:custGeom>
              <a:avLst/>
              <a:gdLst/>
              <a:ahLst/>
              <a:cxnLst/>
              <a:rect l="l" t="t" r="r" b="b"/>
              <a:pathLst>
                <a:path w="8930" h="13860" extrusionOk="0">
                  <a:moveTo>
                    <a:pt x="0" y="0"/>
                  </a:moveTo>
                  <a:lnTo>
                    <a:pt x="5632" y="9121"/>
                  </a:lnTo>
                  <a:lnTo>
                    <a:pt x="5799" y="9395"/>
                  </a:lnTo>
                  <a:lnTo>
                    <a:pt x="8573" y="13859"/>
                  </a:lnTo>
                  <a:lnTo>
                    <a:pt x="8930" y="13859"/>
                  </a:lnTo>
                  <a:lnTo>
                    <a:pt x="6025" y="9168"/>
                  </a:lnTo>
                  <a:lnTo>
                    <a:pt x="5858" y="8894"/>
                  </a:lnTo>
                  <a:lnTo>
                    <a:pt x="56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7"/>
            <p:cNvSpPr/>
            <p:nvPr/>
          </p:nvSpPr>
          <p:spPr>
            <a:xfrm>
              <a:off x="6055500" y="3242800"/>
              <a:ext cx="4200" cy="14900"/>
            </a:xfrm>
            <a:custGeom>
              <a:avLst/>
              <a:gdLst/>
              <a:ahLst/>
              <a:cxnLst/>
              <a:rect l="l" t="t" r="r" b="b"/>
              <a:pathLst>
                <a:path w="168" h="596" extrusionOk="0">
                  <a:moveTo>
                    <a:pt x="108" y="0"/>
                  </a:moveTo>
                  <a:lnTo>
                    <a:pt x="1" y="393"/>
                  </a:lnTo>
                  <a:lnTo>
                    <a:pt x="167" y="595"/>
                  </a:lnTo>
                  <a:lnTo>
                    <a:pt x="167" y="7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7"/>
            <p:cNvSpPr/>
            <p:nvPr/>
          </p:nvSpPr>
          <p:spPr>
            <a:xfrm>
              <a:off x="5953400" y="3107050"/>
              <a:ext cx="98850" cy="137250"/>
            </a:xfrm>
            <a:custGeom>
              <a:avLst/>
              <a:gdLst/>
              <a:ahLst/>
              <a:cxnLst/>
              <a:rect l="l" t="t" r="r" b="b"/>
              <a:pathLst>
                <a:path w="3954" h="5490" extrusionOk="0">
                  <a:moveTo>
                    <a:pt x="227" y="1"/>
                  </a:moveTo>
                  <a:cubicBezTo>
                    <a:pt x="168" y="72"/>
                    <a:pt x="96" y="132"/>
                    <a:pt x="1" y="179"/>
                  </a:cubicBezTo>
                  <a:lnTo>
                    <a:pt x="3847" y="5490"/>
                  </a:lnTo>
                  <a:lnTo>
                    <a:pt x="3954" y="5109"/>
                  </a:lnTo>
                  <a:lnTo>
                    <a:pt x="287" y="25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7"/>
            <p:cNvSpPr/>
            <p:nvPr/>
          </p:nvSpPr>
          <p:spPr>
            <a:xfrm>
              <a:off x="5571825" y="3083850"/>
              <a:ext cx="239625" cy="146475"/>
            </a:xfrm>
            <a:custGeom>
              <a:avLst/>
              <a:gdLst/>
              <a:ahLst/>
              <a:cxnLst/>
              <a:rect l="l" t="t" r="r" b="b"/>
              <a:pathLst>
                <a:path w="9585" h="5859" extrusionOk="0">
                  <a:moveTo>
                    <a:pt x="131" y="0"/>
                  </a:moveTo>
                  <a:cubicBezTo>
                    <a:pt x="95" y="84"/>
                    <a:pt x="60" y="155"/>
                    <a:pt x="0" y="214"/>
                  </a:cubicBezTo>
                  <a:lnTo>
                    <a:pt x="560" y="560"/>
                  </a:lnTo>
                  <a:lnTo>
                    <a:pt x="9227" y="5858"/>
                  </a:lnTo>
                  <a:cubicBezTo>
                    <a:pt x="9275" y="5763"/>
                    <a:pt x="9358" y="5691"/>
                    <a:pt x="9466" y="5691"/>
                  </a:cubicBezTo>
                  <a:cubicBezTo>
                    <a:pt x="9513" y="5691"/>
                    <a:pt x="9537" y="5691"/>
                    <a:pt x="9585" y="5703"/>
                  </a:cubicBezTo>
                  <a:lnTo>
                    <a:pt x="9466" y="5632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7"/>
            <p:cNvSpPr/>
            <p:nvPr/>
          </p:nvSpPr>
          <p:spPr>
            <a:xfrm>
              <a:off x="5814100" y="3227900"/>
              <a:ext cx="202450" cy="130700"/>
            </a:xfrm>
            <a:custGeom>
              <a:avLst/>
              <a:gdLst/>
              <a:ahLst/>
              <a:cxnLst/>
              <a:rect l="l" t="t" r="r" b="b"/>
              <a:pathLst>
                <a:path w="8098" h="5228" extrusionOk="0">
                  <a:moveTo>
                    <a:pt x="1" y="1"/>
                  </a:moveTo>
                  <a:lnTo>
                    <a:pt x="1" y="1"/>
                  </a:lnTo>
                  <a:cubicBezTo>
                    <a:pt x="37" y="48"/>
                    <a:pt x="84" y="120"/>
                    <a:pt x="84" y="191"/>
                  </a:cubicBezTo>
                  <a:cubicBezTo>
                    <a:pt x="84" y="263"/>
                    <a:pt x="72" y="322"/>
                    <a:pt x="25" y="382"/>
                  </a:cubicBezTo>
                  <a:lnTo>
                    <a:pt x="4263" y="2977"/>
                  </a:lnTo>
                  <a:cubicBezTo>
                    <a:pt x="4311" y="2918"/>
                    <a:pt x="4382" y="2870"/>
                    <a:pt x="4478" y="2870"/>
                  </a:cubicBezTo>
                  <a:cubicBezTo>
                    <a:pt x="4644" y="2870"/>
                    <a:pt x="4775" y="2977"/>
                    <a:pt x="4775" y="3144"/>
                  </a:cubicBezTo>
                  <a:cubicBezTo>
                    <a:pt x="4775" y="3180"/>
                    <a:pt x="4775" y="3227"/>
                    <a:pt x="4739" y="3275"/>
                  </a:cubicBezTo>
                  <a:lnTo>
                    <a:pt x="7942" y="5228"/>
                  </a:lnTo>
                  <a:cubicBezTo>
                    <a:pt x="7954" y="5120"/>
                    <a:pt x="8014" y="5025"/>
                    <a:pt x="8097" y="4954"/>
                  </a:cubicBezTo>
                  <a:lnTo>
                    <a:pt x="37" y="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7"/>
            <p:cNvSpPr/>
            <p:nvPr/>
          </p:nvSpPr>
          <p:spPr>
            <a:xfrm>
              <a:off x="5574500" y="3075800"/>
              <a:ext cx="354825" cy="22650"/>
            </a:xfrm>
            <a:custGeom>
              <a:avLst/>
              <a:gdLst/>
              <a:ahLst/>
              <a:cxnLst/>
              <a:rect l="l" t="t" r="r" b="b"/>
              <a:pathLst>
                <a:path w="14193" h="906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36"/>
                    <a:pt x="24" y="84"/>
                    <a:pt x="24" y="132"/>
                  </a:cubicBezTo>
                  <a:cubicBezTo>
                    <a:pt x="36" y="203"/>
                    <a:pt x="24" y="263"/>
                    <a:pt x="12" y="322"/>
                  </a:cubicBezTo>
                  <a:lnTo>
                    <a:pt x="131" y="322"/>
                  </a:lnTo>
                  <a:lnTo>
                    <a:pt x="14181" y="906"/>
                  </a:lnTo>
                  <a:cubicBezTo>
                    <a:pt x="14181" y="870"/>
                    <a:pt x="14169" y="858"/>
                    <a:pt x="14169" y="834"/>
                  </a:cubicBezTo>
                  <a:cubicBezTo>
                    <a:pt x="14169" y="751"/>
                    <a:pt x="14169" y="667"/>
                    <a:pt x="14193" y="5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7"/>
            <p:cNvSpPr/>
            <p:nvPr/>
          </p:nvSpPr>
          <p:spPr>
            <a:xfrm>
              <a:off x="5569125" y="2643900"/>
              <a:ext cx="490575" cy="431025"/>
            </a:xfrm>
            <a:custGeom>
              <a:avLst/>
              <a:gdLst/>
              <a:ahLst/>
              <a:cxnLst/>
              <a:rect l="l" t="t" r="r" b="b"/>
              <a:pathLst>
                <a:path w="19623" h="17241" extrusionOk="0">
                  <a:moveTo>
                    <a:pt x="19622" y="1"/>
                  </a:moveTo>
                  <a:lnTo>
                    <a:pt x="1" y="17027"/>
                  </a:lnTo>
                  <a:cubicBezTo>
                    <a:pt x="96" y="17074"/>
                    <a:pt x="168" y="17158"/>
                    <a:pt x="215" y="17241"/>
                  </a:cubicBezTo>
                  <a:lnTo>
                    <a:pt x="19622" y="394"/>
                  </a:lnTo>
                  <a:lnTo>
                    <a:pt x="1962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7"/>
            <p:cNvSpPr/>
            <p:nvPr/>
          </p:nvSpPr>
          <p:spPr>
            <a:xfrm>
              <a:off x="5954000" y="2949300"/>
              <a:ext cx="105100" cy="136050"/>
            </a:xfrm>
            <a:custGeom>
              <a:avLst/>
              <a:gdLst/>
              <a:ahLst/>
              <a:cxnLst/>
              <a:rect l="l" t="t" r="r" b="b"/>
              <a:pathLst>
                <a:path w="4204" h="5442" extrusionOk="0">
                  <a:moveTo>
                    <a:pt x="4204" y="1"/>
                  </a:moveTo>
                  <a:lnTo>
                    <a:pt x="1" y="5239"/>
                  </a:lnTo>
                  <a:cubicBezTo>
                    <a:pt x="96" y="5299"/>
                    <a:pt x="179" y="5370"/>
                    <a:pt x="239" y="5442"/>
                  </a:cubicBezTo>
                  <a:lnTo>
                    <a:pt x="4204" y="489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7"/>
            <p:cNvSpPr/>
            <p:nvPr/>
          </p:nvSpPr>
          <p:spPr>
            <a:xfrm>
              <a:off x="6022475" y="3206175"/>
              <a:ext cx="37225" cy="143500"/>
            </a:xfrm>
            <a:custGeom>
              <a:avLst/>
              <a:gdLst/>
              <a:ahLst/>
              <a:cxnLst/>
              <a:rect l="l" t="t" r="r" b="b"/>
              <a:pathLst>
                <a:path w="1489" h="5740" extrusionOk="0">
                  <a:moveTo>
                    <a:pt x="1488" y="1"/>
                  </a:moveTo>
                  <a:lnTo>
                    <a:pt x="1191" y="1132"/>
                  </a:lnTo>
                  <a:lnTo>
                    <a:pt x="1084" y="1525"/>
                  </a:lnTo>
                  <a:lnTo>
                    <a:pt x="0" y="5692"/>
                  </a:lnTo>
                  <a:cubicBezTo>
                    <a:pt x="12" y="5692"/>
                    <a:pt x="24" y="5692"/>
                    <a:pt x="60" y="5680"/>
                  </a:cubicBezTo>
                  <a:cubicBezTo>
                    <a:pt x="143" y="5680"/>
                    <a:pt x="238" y="5692"/>
                    <a:pt x="310" y="5739"/>
                  </a:cubicBezTo>
                  <a:lnTo>
                    <a:pt x="1322" y="1834"/>
                  </a:lnTo>
                  <a:lnTo>
                    <a:pt x="1429" y="1453"/>
                  </a:lnTo>
                  <a:lnTo>
                    <a:pt x="1488" y="1227"/>
                  </a:lnTo>
                  <a:lnTo>
                    <a:pt x="148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7"/>
            <p:cNvSpPr/>
            <p:nvPr/>
          </p:nvSpPr>
          <p:spPr>
            <a:xfrm>
              <a:off x="5959075" y="3100225"/>
              <a:ext cx="100625" cy="64900"/>
            </a:xfrm>
            <a:custGeom>
              <a:avLst/>
              <a:gdLst/>
              <a:ahLst/>
              <a:cxnLst/>
              <a:rect l="l" t="t" r="r" b="b"/>
              <a:pathLst>
                <a:path w="4025" h="2596" extrusionOk="0">
                  <a:moveTo>
                    <a:pt x="155" y="0"/>
                  </a:moveTo>
                  <a:cubicBezTo>
                    <a:pt x="119" y="107"/>
                    <a:pt x="72" y="202"/>
                    <a:pt x="0" y="274"/>
                  </a:cubicBezTo>
                  <a:lnTo>
                    <a:pt x="60" y="298"/>
                  </a:lnTo>
                  <a:lnTo>
                    <a:pt x="4024" y="2596"/>
                  </a:lnTo>
                  <a:lnTo>
                    <a:pt x="4024" y="2238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7"/>
            <p:cNvSpPr/>
            <p:nvPr/>
          </p:nvSpPr>
          <p:spPr>
            <a:xfrm>
              <a:off x="4523175" y="3371975"/>
              <a:ext cx="36625" cy="35750"/>
            </a:xfrm>
            <a:custGeom>
              <a:avLst/>
              <a:gdLst/>
              <a:ahLst/>
              <a:cxnLst/>
              <a:rect l="l" t="t" r="r" b="b"/>
              <a:pathLst>
                <a:path w="1465" h="1430" extrusionOk="0">
                  <a:moveTo>
                    <a:pt x="691" y="0"/>
                  </a:moveTo>
                  <a:cubicBezTo>
                    <a:pt x="334" y="12"/>
                    <a:pt x="60" y="286"/>
                    <a:pt x="24" y="620"/>
                  </a:cubicBezTo>
                  <a:cubicBezTo>
                    <a:pt x="24" y="667"/>
                    <a:pt x="0" y="715"/>
                    <a:pt x="24" y="762"/>
                  </a:cubicBezTo>
                  <a:cubicBezTo>
                    <a:pt x="24" y="834"/>
                    <a:pt x="36" y="893"/>
                    <a:pt x="60" y="953"/>
                  </a:cubicBezTo>
                  <a:cubicBezTo>
                    <a:pt x="164" y="1242"/>
                    <a:pt x="436" y="1430"/>
                    <a:pt x="746" y="1430"/>
                  </a:cubicBezTo>
                  <a:cubicBezTo>
                    <a:pt x="755" y="1430"/>
                    <a:pt x="765" y="1430"/>
                    <a:pt x="774" y="1429"/>
                  </a:cubicBezTo>
                  <a:cubicBezTo>
                    <a:pt x="822" y="1429"/>
                    <a:pt x="870" y="1417"/>
                    <a:pt x="917" y="1417"/>
                  </a:cubicBezTo>
                  <a:cubicBezTo>
                    <a:pt x="1012" y="1382"/>
                    <a:pt x="1108" y="1334"/>
                    <a:pt x="1191" y="1274"/>
                  </a:cubicBezTo>
                  <a:cubicBezTo>
                    <a:pt x="1358" y="1120"/>
                    <a:pt x="1465" y="905"/>
                    <a:pt x="1453" y="667"/>
                  </a:cubicBezTo>
                  <a:cubicBezTo>
                    <a:pt x="1429" y="441"/>
                    <a:pt x="1334" y="262"/>
                    <a:pt x="1167" y="143"/>
                  </a:cubicBezTo>
                  <a:cubicBezTo>
                    <a:pt x="1096" y="84"/>
                    <a:pt x="989" y="48"/>
                    <a:pt x="881" y="12"/>
                  </a:cubicBezTo>
                  <a:cubicBezTo>
                    <a:pt x="822" y="0"/>
                    <a:pt x="762" y="0"/>
                    <a:pt x="69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7"/>
            <p:cNvSpPr/>
            <p:nvPr/>
          </p:nvSpPr>
          <p:spPr>
            <a:xfrm>
              <a:off x="4806850" y="3361225"/>
              <a:ext cx="35725" cy="35175"/>
            </a:xfrm>
            <a:custGeom>
              <a:avLst/>
              <a:gdLst/>
              <a:ahLst/>
              <a:cxnLst/>
              <a:rect l="l" t="t" r="r" b="b"/>
              <a:pathLst>
                <a:path w="1429" h="1407" extrusionOk="0">
                  <a:moveTo>
                    <a:pt x="724" y="0"/>
                  </a:moveTo>
                  <a:cubicBezTo>
                    <a:pt x="709" y="0"/>
                    <a:pt x="694" y="1"/>
                    <a:pt x="679" y="2"/>
                  </a:cubicBezTo>
                  <a:cubicBezTo>
                    <a:pt x="583" y="2"/>
                    <a:pt x="476" y="38"/>
                    <a:pt x="381" y="85"/>
                  </a:cubicBezTo>
                  <a:cubicBezTo>
                    <a:pt x="286" y="121"/>
                    <a:pt x="202" y="192"/>
                    <a:pt x="143" y="264"/>
                  </a:cubicBezTo>
                  <a:cubicBezTo>
                    <a:pt x="83" y="335"/>
                    <a:pt x="48" y="442"/>
                    <a:pt x="12" y="549"/>
                  </a:cubicBezTo>
                  <a:cubicBezTo>
                    <a:pt x="0" y="609"/>
                    <a:pt x="0" y="680"/>
                    <a:pt x="0" y="740"/>
                  </a:cubicBezTo>
                  <a:cubicBezTo>
                    <a:pt x="24" y="1133"/>
                    <a:pt x="345" y="1407"/>
                    <a:pt x="726" y="1407"/>
                  </a:cubicBezTo>
                  <a:lnTo>
                    <a:pt x="738" y="1407"/>
                  </a:lnTo>
                  <a:cubicBezTo>
                    <a:pt x="845" y="1407"/>
                    <a:pt x="941" y="1383"/>
                    <a:pt x="1024" y="1335"/>
                  </a:cubicBezTo>
                  <a:cubicBezTo>
                    <a:pt x="1131" y="1276"/>
                    <a:pt x="1214" y="1204"/>
                    <a:pt x="1298" y="1097"/>
                  </a:cubicBezTo>
                  <a:cubicBezTo>
                    <a:pt x="1357" y="1002"/>
                    <a:pt x="1393" y="919"/>
                    <a:pt x="1417" y="811"/>
                  </a:cubicBezTo>
                  <a:cubicBezTo>
                    <a:pt x="1429" y="776"/>
                    <a:pt x="1429" y="704"/>
                    <a:pt x="1429" y="669"/>
                  </a:cubicBezTo>
                  <a:cubicBezTo>
                    <a:pt x="1417" y="279"/>
                    <a:pt x="1098" y="0"/>
                    <a:pt x="724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7"/>
            <p:cNvSpPr/>
            <p:nvPr/>
          </p:nvSpPr>
          <p:spPr>
            <a:xfrm>
              <a:off x="4231475" y="3218375"/>
              <a:ext cx="12225" cy="12250"/>
            </a:xfrm>
            <a:custGeom>
              <a:avLst/>
              <a:gdLst/>
              <a:ahLst/>
              <a:cxnLst/>
              <a:rect l="l" t="t" r="r" b="b"/>
              <a:pathLst>
                <a:path w="489" h="490" extrusionOk="0">
                  <a:moveTo>
                    <a:pt x="238" y="1"/>
                  </a:moveTo>
                  <a:cubicBezTo>
                    <a:pt x="155" y="1"/>
                    <a:pt x="96" y="37"/>
                    <a:pt x="48" y="108"/>
                  </a:cubicBezTo>
                  <a:cubicBezTo>
                    <a:pt x="12" y="156"/>
                    <a:pt x="0" y="203"/>
                    <a:pt x="0" y="263"/>
                  </a:cubicBezTo>
                  <a:cubicBezTo>
                    <a:pt x="23" y="387"/>
                    <a:pt x="142" y="490"/>
                    <a:pt x="256" y="490"/>
                  </a:cubicBezTo>
                  <a:cubicBezTo>
                    <a:pt x="262" y="490"/>
                    <a:pt x="268" y="490"/>
                    <a:pt x="274" y="489"/>
                  </a:cubicBezTo>
                  <a:cubicBezTo>
                    <a:pt x="381" y="489"/>
                    <a:pt x="453" y="429"/>
                    <a:pt x="477" y="334"/>
                  </a:cubicBezTo>
                  <a:cubicBezTo>
                    <a:pt x="488" y="310"/>
                    <a:pt x="488" y="263"/>
                    <a:pt x="488" y="239"/>
                  </a:cubicBezTo>
                  <a:cubicBezTo>
                    <a:pt x="488" y="96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7"/>
            <p:cNvSpPr/>
            <p:nvPr/>
          </p:nvSpPr>
          <p:spPr>
            <a:xfrm>
              <a:off x="5155100" y="3058225"/>
              <a:ext cx="25325" cy="25050"/>
            </a:xfrm>
            <a:custGeom>
              <a:avLst/>
              <a:gdLst/>
              <a:ahLst/>
              <a:cxnLst/>
              <a:rect l="l" t="t" r="r" b="b"/>
              <a:pathLst>
                <a:path w="1013" h="1002" extrusionOk="0">
                  <a:moveTo>
                    <a:pt x="510" y="1"/>
                  </a:moveTo>
                  <a:cubicBezTo>
                    <a:pt x="503" y="1"/>
                    <a:pt x="496" y="1"/>
                    <a:pt x="489" y="1"/>
                  </a:cubicBezTo>
                  <a:cubicBezTo>
                    <a:pt x="203" y="13"/>
                    <a:pt x="0" y="239"/>
                    <a:pt x="12" y="525"/>
                  </a:cubicBezTo>
                  <a:cubicBezTo>
                    <a:pt x="24" y="763"/>
                    <a:pt x="203" y="954"/>
                    <a:pt x="441" y="989"/>
                  </a:cubicBezTo>
                  <a:cubicBezTo>
                    <a:pt x="489" y="1001"/>
                    <a:pt x="500" y="1001"/>
                    <a:pt x="536" y="1001"/>
                  </a:cubicBezTo>
                  <a:cubicBezTo>
                    <a:pt x="608" y="1001"/>
                    <a:pt x="679" y="966"/>
                    <a:pt x="762" y="942"/>
                  </a:cubicBezTo>
                  <a:cubicBezTo>
                    <a:pt x="917" y="847"/>
                    <a:pt x="1012" y="668"/>
                    <a:pt x="1012" y="478"/>
                  </a:cubicBezTo>
                  <a:cubicBezTo>
                    <a:pt x="1001" y="222"/>
                    <a:pt x="786" y="1"/>
                    <a:pt x="51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7"/>
            <p:cNvSpPr/>
            <p:nvPr/>
          </p:nvSpPr>
          <p:spPr>
            <a:xfrm>
              <a:off x="5929000" y="3079000"/>
              <a:ext cx="34850" cy="34325"/>
            </a:xfrm>
            <a:custGeom>
              <a:avLst/>
              <a:gdLst/>
              <a:ahLst/>
              <a:cxnLst/>
              <a:rect l="l" t="t" r="r" b="b"/>
              <a:pathLst>
                <a:path w="1394" h="1373" extrusionOk="0">
                  <a:moveTo>
                    <a:pt x="720" y="1"/>
                  </a:moveTo>
                  <a:cubicBezTo>
                    <a:pt x="699" y="1"/>
                    <a:pt x="677" y="2"/>
                    <a:pt x="655" y="4"/>
                  </a:cubicBezTo>
                  <a:cubicBezTo>
                    <a:pt x="358" y="16"/>
                    <a:pt x="96" y="230"/>
                    <a:pt x="24" y="492"/>
                  </a:cubicBezTo>
                  <a:cubicBezTo>
                    <a:pt x="13" y="575"/>
                    <a:pt x="1" y="647"/>
                    <a:pt x="1" y="730"/>
                  </a:cubicBezTo>
                  <a:lnTo>
                    <a:pt x="1" y="789"/>
                  </a:lnTo>
                  <a:cubicBezTo>
                    <a:pt x="13" y="885"/>
                    <a:pt x="48" y="968"/>
                    <a:pt x="108" y="1051"/>
                  </a:cubicBezTo>
                  <a:cubicBezTo>
                    <a:pt x="167" y="1135"/>
                    <a:pt x="239" y="1206"/>
                    <a:pt x="322" y="1266"/>
                  </a:cubicBezTo>
                  <a:cubicBezTo>
                    <a:pt x="441" y="1349"/>
                    <a:pt x="584" y="1373"/>
                    <a:pt x="727" y="1373"/>
                  </a:cubicBezTo>
                  <a:cubicBezTo>
                    <a:pt x="822" y="1373"/>
                    <a:pt x="917" y="1349"/>
                    <a:pt x="1001" y="1313"/>
                  </a:cubicBezTo>
                  <a:cubicBezTo>
                    <a:pt x="1084" y="1266"/>
                    <a:pt x="1156" y="1206"/>
                    <a:pt x="1215" y="1135"/>
                  </a:cubicBezTo>
                  <a:cubicBezTo>
                    <a:pt x="1275" y="1063"/>
                    <a:pt x="1334" y="968"/>
                    <a:pt x="1370" y="873"/>
                  </a:cubicBezTo>
                  <a:cubicBezTo>
                    <a:pt x="1382" y="789"/>
                    <a:pt x="1394" y="730"/>
                    <a:pt x="1382" y="659"/>
                  </a:cubicBezTo>
                  <a:cubicBezTo>
                    <a:pt x="1382" y="516"/>
                    <a:pt x="1322" y="397"/>
                    <a:pt x="1251" y="278"/>
                  </a:cubicBezTo>
                  <a:cubicBezTo>
                    <a:pt x="1191" y="182"/>
                    <a:pt x="1096" y="123"/>
                    <a:pt x="1013" y="75"/>
                  </a:cubicBezTo>
                  <a:cubicBezTo>
                    <a:pt x="923" y="26"/>
                    <a:pt x="826" y="1"/>
                    <a:pt x="72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7"/>
            <p:cNvSpPr/>
            <p:nvPr/>
          </p:nvSpPr>
          <p:spPr>
            <a:xfrm>
              <a:off x="6012050" y="3348375"/>
              <a:ext cx="25625" cy="24275"/>
            </a:xfrm>
            <a:custGeom>
              <a:avLst/>
              <a:gdLst/>
              <a:ahLst/>
              <a:cxnLst/>
              <a:rect l="l" t="t" r="r" b="b"/>
              <a:pathLst>
                <a:path w="1025" h="971" extrusionOk="0">
                  <a:moveTo>
                    <a:pt x="524" y="1"/>
                  </a:moveTo>
                  <a:cubicBezTo>
                    <a:pt x="508" y="1"/>
                    <a:pt x="492" y="2"/>
                    <a:pt x="477" y="4"/>
                  </a:cubicBezTo>
                  <a:cubicBezTo>
                    <a:pt x="453" y="4"/>
                    <a:pt x="441" y="4"/>
                    <a:pt x="417" y="16"/>
                  </a:cubicBezTo>
                  <a:cubicBezTo>
                    <a:pt x="310" y="40"/>
                    <a:pt x="215" y="75"/>
                    <a:pt x="155" y="135"/>
                  </a:cubicBezTo>
                  <a:cubicBezTo>
                    <a:pt x="84" y="218"/>
                    <a:pt x="24" y="301"/>
                    <a:pt x="12" y="409"/>
                  </a:cubicBezTo>
                  <a:cubicBezTo>
                    <a:pt x="12" y="432"/>
                    <a:pt x="0" y="480"/>
                    <a:pt x="12" y="516"/>
                  </a:cubicBezTo>
                  <a:cubicBezTo>
                    <a:pt x="24" y="764"/>
                    <a:pt x="239" y="970"/>
                    <a:pt x="495" y="970"/>
                  </a:cubicBezTo>
                  <a:cubicBezTo>
                    <a:pt x="508" y="970"/>
                    <a:pt x="522" y="969"/>
                    <a:pt x="536" y="968"/>
                  </a:cubicBezTo>
                  <a:cubicBezTo>
                    <a:pt x="798" y="956"/>
                    <a:pt x="1024" y="730"/>
                    <a:pt x="989" y="456"/>
                  </a:cubicBezTo>
                  <a:cubicBezTo>
                    <a:pt x="977" y="278"/>
                    <a:pt x="870" y="123"/>
                    <a:pt x="727" y="40"/>
                  </a:cubicBezTo>
                  <a:cubicBezTo>
                    <a:pt x="668" y="20"/>
                    <a:pt x="594" y="1"/>
                    <a:pt x="52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7"/>
            <p:cNvSpPr/>
            <p:nvPr/>
          </p:nvSpPr>
          <p:spPr>
            <a:xfrm>
              <a:off x="5550375" y="3068250"/>
              <a:ext cx="25025" cy="24250"/>
            </a:xfrm>
            <a:custGeom>
              <a:avLst/>
              <a:gdLst/>
              <a:ahLst/>
              <a:cxnLst/>
              <a:rect l="l" t="t" r="r" b="b"/>
              <a:pathLst>
                <a:path w="1001" h="970" extrusionOk="0">
                  <a:moveTo>
                    <a:pt x="542" y="0"/>
                  </a:moveTo>
                  <a:cubicBezTo>
                    <a:pt x="521" y="0"/>
                    <a:pt x="499" y="2"/>
                    <a:pt x="477" y="5"/>
                  </a:cubicBezTo>
                  <a:cubicBezTo>
                    <a:pt x="441" y="5"/>
                    <a:pt x="394" y="17"/>
                    <a:pt x="346" y="29"/>
                  </a:cubicBezTo>
                  <a:cubicBezTo>
                    <a:pt x="144" y="112"/>
                    <a:pt x="1" y="303"/>
                    <a:pt x="25" y="529"/>
                  </a:cubicBezTo>
                  <a:cubicBezTo>
                    <a:pt x="25" y="612"/>
                    <a:pt x="48" y="708"/>
                    <a:pt x="108" y="779"/>
                  </a:cubicBezTo>
                  <a:cubicBezTo>
                    <a:pt x="168" y="850"/>
                    <a:pt x="251" y="910"/>
                    <a:pt x="346" y="946"/>
                  </a:cubicBezTo>
                  <a:cubicBezTo>
                    <a:pt x="406" y="958"/>
                    <a:pt x="465" y="969"/>
                    <a:pt x="525" y="969"/>
                  </a:cubicBezTo>
                  <a:cubicBezTo>
                    <a:pt x="644" y="969"/>
                    <a:pt x="751" y="910"/>
                    <a:pt x="846" y="838"/>
                  </a:cubicBezTo>
                  <a:cubicBezTo>
                    <a:pt x="906" y="779"/>
                    <a:pt x="941" y="708"/>
                    <a:pt x="977" y="624"/>
                  </a:cubicBezTo>
                  <a:cubicBezTo>
                    <a:pt x="989" y="565"/>
                    <a:pt x="1001" y="529"/>
                    <a:pt x="989" y="469"/>
                  </a:cubicBezTo>
                  <a:cubicBezTo>
                    <a:pt x="989" y="422"/>
                    <a:pt x="977" y="374"/>
                    <a:pt x="953" y="327"/>
                  </a:cubicBezTo>
                  <a:cubicBezTo>
                    <a:pt x="953" y="315"/>
                    <a:pt x="941" y="303"/>
                    <a:pt x="941" y="291"/>
                  </a:cubicBezTo>
                  <a:cubicBezTo>
                    <a:pt x="906" y="184"/>
                    <a:pt x="822" y="112"/>
                    <a:pt x="739" y="65"/>
                  </a:cubicBezTo>
                  <a:cubicBezTo>
                    <a:pt x="727" y="53"/>
                    <a:pt x="703" y="53"/>
                    <a:pt x="691" y="29"/>
                  </a:cubicBezTo>
                  <a:cubicBezTo>
                    <a:pt x="648" y="11"/>
                    <a:pt x="598" y="0"/>
                    <a:pt x="542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7"/>
            <p:cNvSpPr/>
            <p:nvPr/>
          </p:nvSpPr>
          <p:spPr>
            <a:xfrm>
              <a:off x="5349175" y="3348750"/>
              <a:ext cx="25025" cy="24850"/>
            </a:xfrm>
            <a:custGeom>
              <a:avLst/>
              <a:gdLst/>
              <a:ahLst/>
              <a:cxnLst/>
              <a:rect l="l" t="t" r="r" b="b"/>
              <a:pathLst>
                <a:path w="1001" h="994" extrusionOk="0">
                  <a:moveTo>
                    <a:pt x="476" y="1"/>
                  </a:moveTo>
                  <a:cubicBezTo>
                    <a:pt x="334" y="1"/>
                    <a:pt x="203" y="96"/>
                    <a:pt x="107" y="203"/>
                  </a:cubicBezTo>
                  <a:cubicBezTo>
                    <a:pt x="48" y="286"/>
                    <a:pt x="0" y="382"/>
                    <a:pt x="24" y="501"/>
                  </a:cubicBezTo>
                  <a:lnTo>
                    <a:pt x="24" y="525"/>
                  </a:lnTo>
                  <a:cubicBezTo>
                    <a:pt x="36" y="632"/>
                    <a:pt x="60" y="715"/>
                    <a:pt x="119" y="798"/>
                  </a:cubicBezTo>
                  <a:cubicBezTo>
                    <a:pt x="179" y="882"/>
                    <a:pt x="274" y="941"/>
                    <a:pt x="381" y="977"/>
                  </a:cubicBezTo>
                  <a:cubicBezTo>
                    <a:pt x="406" y="985"/>
                    <a:pt x="444" y="994"/>
                    <a:pt x="484" y="994"/>
                  </a:cubicBezTo>
                  <a:cubicBezTo>
                    <a:pt x="501" y="994"/>
                    <a:pt x="519" y="992"/>
                    <a:pt x="536" y="989"/>
                  </a:cubicBezTo>
                  <a:cubicBezTo>
                    <a:pt x="762" y="977"/>
                    <a:pt x="941" y="822"/>
                    <a:pt x="988" y="620"/>
                  </a:cubicBezTo>
                  <a:cubicBezTo>
                    <a:pt x="1000" y="572"/>
                    <a:pt x="1000" y="525"/>
                    <a:pt x="1000" y="465"/>
                  </a:cubicBezTo>
                  <a:cubicBezTo>
                    <a:pt x="977" y="417"/>
                    <a:pt x="953" y="358"/>
                    <a:pt x="941" y="322"/>
                  </a:cubicBezTo>
                  <a:lnTo>
                    <a:pt x="893" y="227"/>
                  </a:lnTo>
                  <a:cubicBezTo>
                    <a:pt x="834" y="144"/>
                    <a:pt x="750" y="84"/>
                    <a:pt x="655" y="36"/>
                  </a:cubicBezTo>
                  <a:cubicBezTo>
                    <a:pt x="596" y="25"/>
                    <a:pt x="536" y="1"/>
                    <a:pt x="47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7"/>
            <p:cNvSpPr/>
            <p:nvPr/>
          </p:nvSpPr>
          <p:spPr>
            <a:xfrm>
              <a:off x="4288925" y="3245425"/>
              <a:ext cx="24725" cy="24575"/>
            </a:xfrm>
            <a:custGeom>
              <a:avLst/>
              <a:gdLst/>
              <a:ahLst/>
              <a:cxnLst/>
              <a:rect l="l" t="t" r="r" b="b"/>
              <a:pathLst>
                <a:path w="989" h="983" extrusionOk="0">
                  <a:moveTo>
                    <a:pt x="513" y="0"/>
                  </a:moveTo>
                  <a:cubicBezTo>
                    <a:pt x="497" y="0"/>
                    <a:pt x="481" y="1"/>
                    <a:pt x="465" y="2"/>
                  </a:cubicBezTo>
                  <a:cubicBezTo>
                    <a:pt x="262" y="14"/>
                    <a:pt x="84" y="133"/>
                    <a:pt x="24" y="312"/>
                  </a:cubicBezTo>
                  <a:cubicBezTo>
                    <a:pt x="0" y="371"/>
                    <a:pt x="0" y="443"/>
                    <a:pt x="0" y="526"/>
                  </a:cubicBezTo>
                  <a:cubicBezTo>
                    <a:pt x="0" y="586"/>
                    <a:pt x="12" y="621"/>
                    <a:pt x="24" y="669"/>
                  </a:cubicBezTo>
                  <a:cubicBezTo>
                    <a:pt x="36" y="729"/>
                    <a:pt x="72" y="776"/>
                    <a:pt x="119" y="824"/>
                  </a:cubicBezTo>
                  <a:cubicBezTo>
                    <a:pt x="193" y="908"/>
                    <a:pt x="322" y="983"/>
                    <a:pt x="450" y="983"/>
                  </a:cubicBezTo>
                  <a:cubicBezTo>
                    <a:pt x="467" y="983"/>
                    <a:pt x="483" y="981"/>
                    <a:pt x="500" y="979"/>
                  </a:cubicBezTo>
                  <a:cubicBezTo>
                    <a:pt x="512" y="979"/>
                    <a:pt x="536" y="979"/>
                    <a:pt x="560" y="967"/>
                  </a:cubicBezTo>
                  <a:cubicBezTo>
                    <a:pt x="703" y="955"/>
                    <a:pt x="798" y="883"/>
                    <a:pt x="869" y="788"/>
                  </a:cubicBezTo>
                  <a:cubicBezTo>
                    <a:pt x="953" y="705"/>
                    <a:pt x="988" y="586"/>
                    <a:pt x="976" y="455"/>
                  </a:cubicBezTo>
                  <a:cubicBezTo>
                    <a:pt x="976" y="431"/>
                    <a:pt x="976" y="419"/>
                    <a:pt x="965" y="383"/>
                  </a:cubicBezTo>
                  <a:cubicBezTo>
                    <a:pt x="953" y="276"/>
                    <a:pt x="893" y="193"/>
                    <a:pt x="822" y="121"/>
                  </a:cubicBezTo>
                  <a:cubicBezTo>
                    <a:pt x="738" y="38"/>
                    <a:pt x="627" y="0"/>
                    <a:pt x="51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7"/>
            <p:cNvSpPr/>
            <p:nvPr/>
          </p:nvSpPr>
          <p:spPr>
            <a:xfrm>
              <a:off x="4145150" y="3339825"/>
              <a:ext cx="26225" cy="24750"/>
            </a:xfrm>
            <a:custGeom>
              <a:avLst/>
              <a:gdLst/>
              <a:ahLst/>
              <a:cxnLst/>
              <a:rect l="l" t="t" r="r" b="b"/>
              <a:pathLst>
                <a:path w="1049" h="990" extrusionOk="0">
                  <a:moveTo>
                    <a:pt x="501" y="1"/>
                  </a:moveTo>
                  <a:cubicBezTo>
                    <a:pt x="227" y="24"/>
                    <a:pt x="0" y="239"/>
                    <a:pt x="36" y="524"/>
                  </a:cubicBezTo>
                  <a:cubicBezTo>
                    <a:pt x="48" y="791"/>
                    <a:pt x="262" y="989"/>
                    <a:pt x="536" y="989"/>
                  </a:cubicBezTo>
                  <a:cubicBezTo>
                    <a:pt x="544" y="989"/>
                    <a:pt x="552" y="989"/>
                    <a:pt x="560" y="989"/>
                  </a:cubicBezTo>
                  <a:cubicBezTo>
                    <a:pt x="822" y="977"/>
                    <a:pt x="1048" y="751"/>
                    <a:pt x="1012" y="465"/>
                  </a:cubicBezTo>
                  <a:cubicBezTo>
                    <a:pt x="1012" y="405"/>
                    <a:pt x="1001" y="358"/>
                    <a:pt x="989" y="322"/>
                  </a:cubicBezTo>
                  <a:cubicBezTo>
                    <a:pt x="929" y="215"/>
                    <a:pt x="870" y="143"/>
                    <a:pt x="774" y="84"/>
                  </a:cubicBezTo>
                  <a:cubicBezTo>
                    <a:pt x="703" y="36"/>
                    <a:pt x="631" y="1"/>
                    <a:pt x="53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7"/>
            <p:cNvSpPr/>
            <p:nvPr/>
          </p:nvSpPr>
          <p:spPr>
            <a:xfrm>
              <a:off x="4710100" y="2985275"/>
              <a:ext cx="25625" cy="24775"/>
            </a:xfrm>
            <a:custGeom>
              <a:avLst/>
              <a:gdLst/>
              <a:ahLst/>
              <a:cxnLst/>
              <a:rect l="l" t="t" r="r" b="b"/>
              <a:pathLst>
                <a:path w="1025" h="991" extrusionOk="0">
                  <a:moveTo>
                    <a:pt x="532" y="0"/>
                  </a:moveTo>
                  <a:cubicBezTo>
                    <a:pt x="518" y="0"/>
                    <a:pt x="503" y="1"/>
                    <a:pt x="489" y="2"/>
                  </a:cubicBezTo>
                  <a:cubicBezTo>
                    <a:pt x="227" y="14"/>
                    <a:pt x="1" y="240"/>
                    <a:pt x="24" y="526"/>
                  </a:cubicBezTo>
                  <a:cubicBezTo>
                    <a:pt x="48" y="657"/>
                    <a:pt x="108" y="776"/>
                    <a:pt x="191" y="859"/>
                  </a:cubicBezTo>
                  <a:cubicBezTo>
                    <a:pt x="262" y="943"/>
                    <a:pt x="370" y="979"/>
                    <a:pt x="477" y="979"/>
                  </a:cubicBezTo>
                  <a:lnTo>
                    <a:pt x="536" y="990"/>
                  </a:lnTo>
                  <a:cubicBezTo>
                    <a:pt x="655" y="990"/>
                    <a:pt x="739" y="943"/>
                    <a:pt x="834" y="883"/>
                  </a:cubicBezTo>
                  <a:cubicBezTo>
                    <a:pt x="953" y="788"/>
                    <a:pt x="1024" y="621"/>
                    <a:pt x="1013" y="467"/>
                  </a:cubicBezTo>
                  <a:cubicBezTo>
                    <a:pt x="1001" y="207"/>
                    <a:pt x="797" y="0"/>
                    <a:pt x="532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7"/>
            <p:cNvSpPr/>
            <p:nvPr/>
          </p:nvSpPr>
          <p:spPr>
            <a:xfrm>
              <a:off x="5801300" y="3226125"/>
              <a:ext cx="14625" cy="14600"/>
            </a:xfrm>
            <a:custGeom>
              <a:avLst/>
              <a:gdLst/>
              <a:ahLst/>
              <a:cxnLst/>
              <a:rect l="l" t="t" r="r" b="b"/>
              <a:pathLst>
                <a:path w="585" h="584" extrusionOk="0">
                  <a:moveTo>
                    <a:pt x="275" y="0"/>
                  </a:moveTo>
                  <a:cubicBezTo>
                    <a:pt x="168" y="0"/>
                    <a:pt x="72" y="72"/>
                    <a:pt x="37" y="167"/>
                  </a:cubicBezTo>
                  <a:lnTo>
                    <a:pt x="37" y="179"/>
                  </a:lnTo>
                  <a:cubicBezTo>
                    <a:pt x="13" y="227"/>
                    <a:pt x="1" y="262"/>
                    <a:pt x="1" y="310"/>
                  </a:cubicBezTo>
                  <a:cubicBezTo>
                    <a:pt x="1" y="405"/>
                    <a:pt x="48" y="477"/>
                    <a:pt x="120" y="524"/>
                  </a:cubicBezTo>
                  <a:cubicBezTo>
                    <a:pt x="179" y="560"/>
                    <a:pt x="239" y="584"/>
                    <a:pt x="310" y="584"/>
                  </a:cubicBezTo>
                  <a:cubicBezTo>
                    <a:pt x="406" y="584"/>
                    <a:pt x="477" y="536"/>
                    <a:pt x="525" y="465"/>
                  </a:cubicBezTo>
                  <a:cubicBezTo>
                    <a:pt x="572" y="417"/>
                    <a:pt x="584" y="346"/>
                    <a:pt x="584" y="262"/>
                  </a:cubicBezTo>
                  <a:cubicBezTo>
                    <a:pt x="584" y="191"/>
                    <a:pt x="549" y="119"/>
                    <a:pt x="489" y="72"/>
                  </a:cubicBezTo>
                  <a:cubicBezTo>
                    <a:pt x="465" y="36"/>
                    <a:pt x="429" y="24"/>
                    <a:pt x="394" y="12"/>
                  </a:cubicBezTo>
                  <a:cubicBezTo>
                    <a:pt x="358" y="0"/>
                    <a:pt x="310" y="0"/>
                    <a:pt x="275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7"/>
            <p:cNvSpPr/>
            <p:nvPr/>
          </p:nvSpPr>
          <p:spPr>
            <a:xfrm>
              <a:off x="5918575" y="3299625"/>
              <a:ext cx="14600" cy="14325"/>
            </a:xfrm>
            <a:custGeom>
              <a:avLst/>
              <a:gdLst/>
              <a:ahLst/>
              <a:cxnLst/>
              <a:rect l="l" t="t" r="r" b="b"/>
              <a:pathLst>
                <a:path w="584" h="573" extrusionOk="0">
                  <a:moveTo>
                    <a:pt x="308" y="0"/>
                  </a:moveTo>
                  <a:cubicBezTo>
                    <a:pt x="301" y="0"/>
                    <a:pt x="294" y="1"/>
                    <a:pt x="287" y="1"/>
                  </a:cubicBezTo>
                  <a:cubicBezTo>
                    <a:pt x="191" y="1"/>
                    <a:pt x="132" y="49"/>
                    <a:pt x="72" y="108"/>
                  </a:cubicBezTo>
                  <a:cubicBezTo>
                    <a:pt x="25" y="168"/>
                    <a:pt x="1" y="227"/>
                    <a:pt x="13" y="299"/>
                  </a:cubicBezTo>
                  <a:cubicBezTo>
                    <a:pt x="25" y="454"/>
                    <a:pt x="144" y="573"/>
                    <a:pt x="310" y="573"/>
                  </a:cubicBezTo>
                  <a:cubicBezTo>
                    <a:pt x="430" y="573"/>
                    <a:pt x="513" y="489"/>
                    <a:pt x="549" y="394"/>
                  </a:cubicBezTo>
                  <a:cubicBezTo>
                    <a:pt x="560" y="346"/>
                    <a:pt x="572" y="299"/>
                    <a:pt x="572" y="251"/>
                  </a:cubicBezTo>
                  <a:cubicBezTo>
                    <a:pt x="584" y="115"/>
                    <a:pt x="454" y="0"/>
                    <a:pt x="3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7"/>
            <p:cNvSpPr/>
            <p:nvPr/>
          </p:nvSpPr>
          <p:spPr>
            <a:xfrm>
              <a:off x="5332800" y="3319575"/>
              <a:ext cx="14300" cy="14025"/>
            </a:xfrm>
            <a:custGeom>
              <a:avLst/>
              <a:gdLst/>
              <a:ahLst/>
              <a:cxnLst/>
              <a:rect l="l" t="t" r="r" b="b"/>
              <a:pathLst>
                <a:path w="572" h="561" extrusionOk="0">
                  <a:moveTo>
                    <a:pt x="274" y="1"/>
                  </a:moveTo>
                  <a:cubicBezTo>
                    <a:pt x="108" y="1"/>
                    <a:pt x="0" y="132"/>
                    <a:pt x="0" y="299"/>
                  </a:cubicBezTo>
                  <a:cubicBezTo>
                    <a:pt x="0" y="453"/>
                    <a:pt x="143" y="561"/>
                    <a:pt x="298" y="561"/>
                  </a:cubicBezTo>
                  <a:cubicBezTo>
                    <a:pt x="465" y="561"/>
                    <a:pt x="572" y="430"/>
                    <a:pt x="572" y="263"/>
                  </a:cubicBezTo>
                  <a:cubicBezTo>
                    <a:pt x="572" y="96"/>
                    <a:pt x="441" y="1"/>
                    <a:pt x="27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7"/>
            <p:cNvSpPr/>
            <p:nvPr/>
          </p:nvSpPr>
          <p:spPr>
            <a:xfrm>
              <a:off x="4583900" y="3272550"/>
              <a:ext cx="14600" cy="14375"/>
            </a:xfrm>
            <a:custGeom>
              <a:avLst/>
              <a:gdLst/>
              <a:ahLst/>
              <a:cxnLst/>
              <a:rect l="l" t="t" r="r" b="b"/>
              <a:pathLst>
                <a:path w="584" h="575" extrusionOk="0">
                  <a:moveTo>
                    <a:pt x="286" y="1"/>
                  </a:moveTo>
                  <a:cubicBezTo>
                    <a:pt x="215" y="1"/>
                    <a:pt x="155" y="36"/>
                    <a:pt x="107" y="72"/>
                  </a:cubicBezTo>
                  <a:cubicBezTo>
                    <a:pt x="48" y="132"/>
                    <a:pt x="0" y="215"/>
                    <a:pt x="12" y="298"/>
                  </a:cubicBezTo>
                  <a:cubicBezTo>
                    <a:pt x="12" y="334"/>
                    <a:pt x="36" y="346"/>
                    <a:pt x="36" y="370"/>
                  </a:cubicBezTo>
                  <a:cubicBezTo>
                    <a:pt x="48" y="417"/>
                    <a:pt x="60" y="453"/>
                    <a:pt x="96" y="477"/>
                  </a:cubicBezTo>
                  <a:cubicBezTo>
                    <a:pt x="149" y="530"/>
                    <a:pt x="212" y="574"/>
                    <a:pt x="284" y="574"/>
                  </a:cubicBezTo>
                  <a:cubicBezTo>
                    <a:pt x="293" y="574"/>
                    <a:pt x="301" y="573"/>
                    <a:pt x="310" y="572"/>
                  </a:cubicBezTo>
                  <a:cubicBezTo>
                    <a:pt x="346" y="572"/>
                    <a:pt x="369" y="548"/>
                    <a:pt x="405" y="548"/>
                  </a:cubicBezTo>
                  <a:cubicBezTo>
                    <a:pt x="465" y="525"/>
                    <a:pt x="524" y="477"/>
                    <a:pt x="548" y="417"/>
                  </a:cubicBezTo>
                  <a:cubicBezTo>
                    <a:pt x="572" y="370"/>
                    <a:pt x="584" y="334"/>
                    <a:pt x="584" y="275"/>
                  </a:cubicBezTo>
                  <a:cubicBezTo>
                    <a:pt x="584" y="227"/>
                    <a:pt x="572" y="179"/>
                    <a:pt x="548" y="156"/>
                  </a:cubicBezTo>
                  <a:cubicBezTo>
                    <a:pt x="512" y="60"/>
                    <a:pt x="417" y="13"/>
                    <a:pt x="31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7"/>
            <p:cNvSpPr/>
            <p:nvPr/>
          </p:nvSpPr>
          <p:spPr>
            <a:xfrm>
              <a:off x="5421500" y="3251650"/>
              <a:ext cx="14900" cy="14400"/>
            </a:xfrm>
            <a:custGeom>
              <a:avLst/>
              <a:gdLst/>
              <a:ahLst/>
              <a:cxnLst/>
              <a:rect l="l" t="t" r="r" b="b"/>
              <a:pathLst>
                <a:path w="596" h="576" extrusionOk="0">
                  <a:moveTo>
                    <a:pt x="308" y="0"/>
                  </a:moveTo>
                  <a:cubicBezTo>
                    <a:pt x="293" y="0"/>
                    <a:pt x="278" y="1"/>
                    <a:pt x="262" y="3"/>
                  </a:cubicBezTo>
                  <a:cubicBezTo>
                    <a:pt x="108" y="3"/>
                    <a:pt x="0" y="134"/>
                    <a:pt x="0" y="301"/>
                  </a:cubicBezTo>
                  <a:lnTo>
                    <a:pt x="0" y="349"/>
                  </a:lnTo>
                  <a:cubicBezTo>
                    <a:pt x="23" y="473"/>
                    <a:pt x="131" y="576"/>
                    <a:pt x="275" y="576"/>
                  </a:cubicBezTo>
                  <a:cubicBezTo>
                    <a:pt x="282" y="576"/>
                    <a:pt x="290" y="575"/>
                    <a:pt x="298" y="575"/>
                  </a:cubicBezTo>
                  <a:lnTo>
                    <a:pt x="310" y="575"/>
                  </a:lnTo>
                  <a:cubicBezTo>
                    <a:pt x="477" y="551"/>
                    <a:pt x="596" y="420"/>
                    <a:pt x="584" y="277"/>
                  </a:cubicBezTo>
                  <a:cubicBezTo>
                    <a:pt x="584" y="194"/>
                    <a:pt x="548" y="134"/>
                    <a:pt x="489" y="75"/>
                  </a:cubicBezTo>
                  <a:cubicBezTo>
                    <a:pt x="439" y="25"/>
                    <a:pt x="381" y="0"/>
                    <a:pt x="3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7"/>
            <p:cNvSpPr/>
            <p:nvPr/>
          </p:nvSpPr>
          <p:spPr>
            <a:xfrm>
              <a:off x="5632525" y="3428525"/>
              <a:ext cx="14025" cy="7175"/>
            </a:xfrm>
            <a:custGeom>
              <a:avLst/>
              <a:gdLst/>
              <a:ahLst/>
              <a:cxnLst/>
              <a:rect l="l" t="t" r="r" b="b"/>
              <a:pathLst>
                <a:path w="561" h="287" extrusionOk="0">
                  <a:moveTo>
                    <a:pt x="263" y="1"/>
                  </a:moveTo>
                  <a:cubicBezTo>
                    <a:pt x="120" y="1"/>
                    <a:pt x="1" y="132"/>
                    <a:pt x="1" y="286"/>
                  </a:cubicBezTo>
                  <a:lnTo>
                    <a:pt x="561" y="286"/>
                  </a:lnTo>
                  <a:lnTo>
                    <a:pt x="561" y="263"/>
                  </a:lnTo>
                  <a:cubicBezTo>
                    <a:pt x="561" y="108"/>
                    <a:pt x="430" y="1"/>
                    <a:pt x="26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7"/>
            <p:cNvSpPr/>
            <p:nvPr/>
          </p:nvSpPr>
          <p:spPr>
            <a:xfrm>
              <a:off x="5338150" y="3193075"/>
              <a:ext cx="14025" cy="14050"/>
            </a:xfrm>
            <a:custGeom>
              <a:avLst/>
              <a:gdLst/>
              <a:ahLst/>
              <a:cxnLst/>
              <a:rect l="l" t="t" r="r" b="b"/>
              <a:pathLst>
                <a:path w="561" h="562" extrusionOk="0">
                  <a:moveTo>
                    <a:pt x="263" y="1"/>
                  </a:moveTo>
                  <a:cubicBezTo>
                    <a:pt x="120" y="1"/>
                    <a:pt x="13" y="120"/>
                    <a:pt x="1" y="263"/>
                  </a:cubicBezTo>
                  <a:lnTo>
                    <a:pt x="1" y="298"/>
                  </a:lnTo>
                  <a:cubicBezTo>
                    <a:pt x="1" y="446"/>
                    <a:pt x="131" y="561"/>
                    <a:pt x="277" y="561"/>
                  </a:cubicBezTo>
                  <a:cubicBezTo>
                    <a:pt x="284" y="561"/>
                    <a:pt x="291" y="561"/>
                    <a:pt x="298" y="560"/>
                  </a:cubicBezTo>
                  <a:cubicBezTo>
                    <a:pt x="322" y="560"/>
                    <a:pt x="358" y="548"/>
                    <a:pt x="382" y="548"/>
                  </a:cubicBezTo>
                  <a:cubicBezTo>
                    <a:pt x="489" y="501"/>
                    <a:pt x="560" y="394"/>
                    <a:pt x="560" y="263"/>
                  </a:cubicBezTo>
                  <a:cubicBezTo>
                    <a:pt x="560" y="96"/>
                    <a:pt x="429" y="1"/>
                    <a:pt x="26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9" name="Google Shape;2139;p17"/>
          <p:cNvGrpSpPr/>
          <p:nvPr/>
        </p:nvGrpSpPr>
        <p:grpSpPr>
          <a:xfrm>
            <a:off x="4" y="-33"/>
            <a:ext cx="1262602" cy="2198093"/>
            <a:chOff x="1083450" y="1318750"/>
            <a:chExt cx="624525" cy="1087250"/>
          </a:xfrm>
        </p:grpSpPr>
        <p:sp>
          <p:nvSpPr>
            <p:cNvPr id="2140" name="Google Shape;2140;p17"/>
            <p:cNvSpPr/>
            <p:nvPr/>
          </p:nvSpPr>
          <p:spPr>
            <a:xfrm>
              <a:off x="1083450" y="2340600"/>
              <a:ext cx="215525" cy="50325"/>
            </a:xfrm>
            <a:custGeom>
              <a:avLst/>
              <a:gdLst/>
              <a:ahLst/>
              <a:cxnLst/>
              <a:rect l="l" t="t" r="r" b="b"/>
              <a:pathLst>
                <a:path w="8621" h="2013" extrusionOk="0">
                  <a:moveTo>
                    <a:pt x="1" y="0"/>
                  </a:moveTo>
                  <a:lnTo>
                    <a:pt x="1" y="286"/>
                  </a:lnTo>
                  <a:lnTo>
                    <a:pt x="8561" y="2012"/>
                  </a:lnTo>
                  <a:cubicBezTo>
                    <a:pt x="8561" y="1917"/>
                    <a:pt x="8573" y="1834"/>
                    <a:pt x="8621" y="173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7"/>
            <p:cNvSpPr/>
            <p:nvPr/>
          </p:nvSpPr>
          <p:spPr>
            <a:xfrm>
              <a:off x="1083450" y="213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7"/>
            <p:cNvSpPr/>
            <p:nvPr/>
          </p:nvSpPr>
          <p:spPr>
            <a:xfrm>
              <a:off x="1083450" y="1806900"/>
              <a:ext cx="20275" cy="7475"/>
            </a:xfrm>
            <a:custGeom>
              <a:avLst/>
              <a:gdLst/>
              <a:ahLst/>
              <a:cxnLst/>
              <a:rect l="l" t="t" r="r" b="b"/>
              <a:pathLst>
                <a:path w="811" h="299" extrusionOk="0">
                  <a:moveTo>
                    <a:pt x="703" y="0"/>
                  </a:moveTo>
                  <a:lnTo>
                    <a:pt x="1" y="24"/>
                  </a:lnTo>
                  <a:lnTo>
                    <a:pt x="1" y="298"/>
                  </a:lnTo>
                  <a:lnTo>
                    <a:pt x="810" y="274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7"/>
            <p:cNvSpPr/>
            <p:nvPr/>
          </p:nvSpPr>
          <p:spPr>
            <a:xfrm>
              <a:off x="1108150" y="1802425"/>
              <a:ext cx="180125" cy="11350"/>
            </a:xfrm>
            <a:custGeom>
              <a:avLst/>
              <a:gdLst/>
              <a:ahLst/>
              <a:cxnLst/>
              <a:rect l="l" t="t" r="r" b="b"/>
              <a:pathLst>
                <a:path w="7205" h="454" extrusionOk="0">
                  <a:moveTo>
                    <a:pt x="7204" y="1"/>
                  </a:moveTo>
                  <a:lnTo>
                    <a:pt x="1" y="179"/>
                  </a:lnTo>
                  <a:lnTo>
                    <a:pt x="96" y="453"/>
                  </a:lnTo>
                  <a:lnTo>
                    <a:pt x="7204" y="275"/>
                  </a:lnTo>
                  <a:cubicBezTo>
                    <a:pt x="7180" y="179"/>
                    <a:pt x="7180" y="96"/>
                    <a:pt x="7204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7"/>
            <p:cNvSpPr/>
            <p:nvPr/>
          </p:nvSpPr>
          <p:spPr>
            <a:xfrm>
              <a:off x="1194475" y="2040550"/>
              <a:ext cx="2425" cy="3600"/>
            </a:xfrm>
            <a:custGeom>
              <a:avLst/>
              <a:gdLst/>
              <a:ahLst/>
              <a:cxnLst/>
              <a:rect l="l" t="t" r="r" b="b"/>
              <a:pathLst>
                <a:path w="97" h="144" extrusionOk="0">
                  <a:moveTo>
                    <a:pt x="84" y="1"/>
                  </a:moveTo>
                  <a:lnTo>
                    <a:pt x="1" y="48"/>
                  </a:lnTo>
                  <a:lnTo>
                    <a:pt x="25" y="144"/>
                  </a:lnTo>
                  <a:cubicBezTo>
                    <a:pt x="72" y="108"/>
                    <a:pt x="96" y="48"/>
                    <a:pt x="84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7"/>
            <p:cNvSpPr/>
            <p:nvPr/>
          </p:nvSpPr>
          <p:spPr>
            <a:xfrm>
              <a:off x="1083450" y="1741425"/>
              <a:ext cx="98250" cy="261650"/>
            </a:xfrm>
            <a:custGeom>
              <a:avLst/>
              <a:gdLst/>
              <a:ahLst/>
              <a:cxnLst/>
              <a:rect l="l" t="t" r="r" b="b"/>
              <a:pathLst>
                <a:path w="3930" h="10466" extrusionOk="0">
                  <a:moveTo>
                    <a:pt x="1" y="0"/>
                  </a:moveTo>
                  <a:lnTo>
                    <a:pt x="1" y="774"/>
                  </a:lnTo>
                  <a:lnTo>
                    <a:pt x="703" y="2619"/>
                  </a:lnTo>
                  <a:lnTo>
                    <a:pt x="810" y="2893"/>
                  </a:lnTo>
                  <a:lnTo>
                    <a:pt x="3668" y="10466"/>
                  </a:lnTo>
                  <a:cubicBezTo>
                    <a:pt x="3751" y="10418"/>
                    <a:pt x="3835" y="10394"/>
                    <a:pt x="3930" y="10394"/>
                  </a:cubicBezTo>
                  <a:lnTo>
                    <a:pt x="1084" y="2893"/>
                  </a:lnTo>
                  <a:lnTo>
                    <a:pt x="989" y="26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7"/>
            <p:cNvSpPr/>
            <p:nvPr/>
          </p:nvSpPr>
          <p:spPr>
            <a:xfrm>
              <a:off x="1113525" y="2178975"/>
              <a:ext cx="193200" cy="201825"/>
            </a:xfrm>
            <a:custGeom>
              <a:avLst/>
              <a:gdLst/>
              <a:ahLst/>
              <a:cxnLst/>
              <a:rect l="l" t="t" r="r" b="b"/>
              <a:pathLst>
                <a:path w="7728" h="8073" extrusionOk="0">
                  <a:moveTo>
                    <a:pt x="203" y="0"/>
                  </a:moveTo>
                  <a:cubicBezTo>
                    <a:pt x="143" y="84"/>
                    <a:pt x="84" y="131"/>
                    <a:pt x="0" y="179"/>
                  </a:cubicBezTo>
                  <a:lnTo>
                    <a:pt x="7501" y="8073"/>
                  </a:lnTo>
                  <a:cubicBezTo>
                    <a:pt x="7549" y="8013"/>
                    <a:pt x="7608" y="7954"/>
                    <a:pt x="7704" y="7918"/>
                  </a:cubicBezTo>
                  <a:cubicBezTo>
                    <a:pt x="7716" y="7918"/>
                    <a:pt x="7716" y="7918"/>
                    <a:pt x="7727" y="7906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7"/>
            <p:cNvSpPr/>
            <p:nvPr/>
          </p:nvSpPr>
          <p:spPr>
            <a:xfrm>
              <a:off x="1187625" y="2041750"/>
              <a:ext cx="121175" cy="334600"/>
            </a:xfrm>
            <a:custGeom>
              <a:avLst/>
              <a:gdLst/>
              <a:ahLst/>
              <a:cxnLst/>
              <a:rect l="l" t="t" r="r" b="b"/>
              <a:pathLst>
                <a:path w="4847" h="13384" extrusionOk="0">
                  <a:moveTo>
                    <a:pt x="275" y="0"/>
                  </a:moveTo>
                  <a:lnTo>
                    <a:pt x="275" y="0"/>
                  </a:lnTo>
                  <a:cubicBezTo>
                    <a:pt x="180" y="48"/>
                    <a:pt x="96" y="72"/>
                    <a:pt x="1" y="72"/>
                  </a:cubicBezTo>
                  <a:lnTo>
                    <a:pt x="4752" y="13383"/>
                  </a:lnTo>
                  <a:cubicBezTo>
                    <a:pt x="4775" y="13371"/>
                    <a:pt x="4823" y="13347"/>
                    <a:pt x="4847" y="13335"/>
                  </a:cubicBezTo>
                  <a:lnTo>
                    <a:pt x="4835" y="12847"/>
                  </a:lnTo>
                  <a:lnTo>
                    <a:pt x="263" y="7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7"/>
            <p:cNvSpPr/>
            <p:nvPr/>
          </p:nvSpPr>
          <p:spPr>
            <a:xfrm>
              <a:off x="1188525" y="1816725"/>
              <a:ext cx="109275" cy="186650"/>
            </a:xfrm>
            <a:custGeom>
              <a:avLst/>
              <a:gdLst/>
              <a:ahLst/>
              <a:cxnLst/>
              <a:rect l="l" t="t" r="r" b="b"/>
              <a:pathLst>
                <a:path w="4371" h="7466" extrusionOk="0">
                  <a:moveTo>
                    <a:pt x="4144" y="0"/>
                  </a:moveTo>
                  <a:lnTo>
                    <a:pt x="1" y="7382"/>
                  </a:lnTo>
                  <a:cubicBezTo>
                    <a:pt x="84" y="7394"/>
                    <a:pt x="179" y="7430"/>
                    <a:pt x="251" y="7466"/>
                  </a:cubicBezTo>
                  <a:lnTo>
                    <a:pt x="4370" y="143"/>
                  </a:lnTo>
                  <a:cubicBezTo>
                    <a:pt x="4287" y="119"/>
                    <a:pt x="4204" y="72"/>
                    <a:pt x="414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7"/>
            <p:cNvSpPr/>
            <p:nvPr/>
          </p:nvSpPr>
          <p:spPr>
            <a:xfrm>
              <a:off x="1113225" y="2036700"/>
              <a:ext cx="60750" cy="102100"/>
            </a:xfrm>
            <a:custGeom>
              <a:avLst/>
              <a:gdLst/>
              <a:ahLst/>
              <a:cxnLst/>
              <a:rect l="l" t="t" r="r" b="b"/>
              <a:pathLst>
                <a:path w="2430" h="4084" extrusionOk="0">
                  <a:moveTo>
                    <a:pt x="2215" y="0"/>
                  </a:moveTo>
                  <a:lnTo>
                    <a:pt x="0" y="3893"/>
                  </a:lnTo>
                  <a:cubicBezTo>
                    <a:pt x="72" y="3953"/>
                    <a:pt x="155" y="4012"/>
                    <a:pt x="215" y="4084"/>
                  </a:cubicBezTo>
                  <a:lnTo>
                    <a:pt x="2429" y="179"/>
                  </a:lnTo>
                  <a:cubicBezTo>
                    <a:pt x="2358" y="131"/>
                    <a:pt x="2274" y="72"/>
                    <a:pt x="221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7"/>
            <p:cNvSpPr/>
            <p:nvPr/>
          </p:nvSpPr>
          <p:spPr>
            <a:xfrm>
              <a:off x="1299250" y="1820900"/>
              <a:ext cx="16700" cy="554550"/>
            </a:xfrm>
            <a:custGeom>
              <a:avLst/>
              <a:gdLst/>
              <a:ahLst/>
              <a:cxnLst/>
              <a:rect l="l" t="t" r="r" b="b"/>
              <a:pathLst>
                <a:path w="668" h="22182" extrusionOk="0">
                  <a:moveTo>
                    <a:pt x="1" y="0"/>
                  </a:moveTo>
                  <a:lnTo>
                    <a:pt x="394" y="21693"/>
                  </a:lnTo>
                  <a:lnTo>
                    <a:pt x="406" y="22181"/>
                  </a:lnTo>
                  <a:cubicBezTo>
                    <a:pt x="447" y="22175"/>
                    <a:pt x="492" y="22172"/>
                    <a:pt x="537" y="22172"/>
                  </a:cubicBezTo>
                  <a:cubicBezTo>
                    <a:pt x="581" y="22172"/>
                    <a:pt x="626" y="22175"/>
                    <a:pt x="668" y="22181"/>
                  </a:cubicBezTo>
                  <a:lnTo>
                    <a:pt x="275" y="12"/>
                  </a:lnTo>
                  <a:cubicBezTo>
                    <a:pt x="235" y="17"/>
                    <a:pt x="198" y="20"/>
                    <a:pt x="161" y="20"/>
                  </a:cubicBezTo>
                  <a:cubicBezTo>
                    <a:pt x="108" y="20"/>
                    <a:pt x="57" y="14"/>
                    <a:pt x="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7"/>
            <p:cNvSpPr/>
            <p:nvPr/>
          </p:nvSpPr>
          <p:spPr>
            <a:xfrm>
              <a:off x="1293600" y="1501500"/>
              <a:ext cx="11925" cy="289650"/>
            </a:xfrm>
            <a:custGeom>
              <a:avLst/>
              <a:gdLst/>
              <a:ahLst/>
              <a:cxnLst/>
              <a:rect l="l" t="t" r="r" b="b"/>
              <a:pathLst>
                <a:path w="477" h="11586" extrusionOk="0">
                  <a:moveTo>
                    <a:pt x="1" y="1"/>
                  </a:moveTo>
                  <a:lnTo>
                    <a:pt x="215" y="11585"/>
                  </a:lnTo>
                  <a:cubicBezTo>
                    <a:pt x="268" y="11563"/>
                    <a:pt x="325" y="11555"/>
                    <a:pt x="382" y="11555"/>
                  </a:cubicBezTo>
                  <a:cubicBezTo>
                    <a:pt x="414" y="11555"/>
                    <a:pt x="446" y="11557"/>
                    <a:pt x="477" y="11562"/>
                  </a:cubicBezTo>
                  <a:lnTo>
                    <a:pt x="274" y="36"/>
                  </a:lnTo>
                  <a:cubicBezTo>
                    <a:pt x="239" y="36"/>
                    <a:pt x="215" y="48"/>
                    <a:pt x="179" y="48"/>
                  </a:cubicBezTo>
                  <a:cubicBezTo>
                    <a:pt x="120" y="36"/>
                    <a:pt x="60" y="36"/>
                    <a:pt x="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7"/>
            <p:cNvSpPr/>
            <p:nvPr/>
          </p:nvSpPr>
          <p:spPr>
            <a:xfrm>
              <a:off x="1418325" y="1523825"/>
              <a:ext cx="47050" cy="166425"/>
            </a:xfrm>
            <a:custGeom>
              <a:avLst/>
              <a:gdLst/>
              <a:ahLst/>
              <a:cxnLst/>
              <a:rect l="l" t="t" r="r" b="b"/>
              <a:pathLst>
                <a:path w="1882" h="6657" extrusionOk="0">
                  <a:moveTo>
                    <a:pt x="250" y="1"/>
                  </a:moveTo>
                  <a:cubicBezTo>
                    <a:pt x="238" y="1"/>
                    <a:pt x="227" y="13"/>
                    <a:pt x="227" y="13"/>
                  </a:cubicBezTo>
                  <a:cubicBezTo>
                    <a:pt x="155" y="48"/>
                    <a:pt x="72" y="72"/>
                    <a:pt x="0" y="72"/>
                  </a:cubicBezTo>
                  <a:lnTo>
                    <a:pt x="1608" y="6656"/>
                  </a:lnTo>
                  <a:cubicBezTo>
                    <a:pt x="1703" y="6621"/>
                    <a:pt x="1786" y="6597"/>
                    <a:pt x="1881" y="6597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7"/>
            <p:cNvSpPr/>
            <p:nvPr/>
          </p:nvSpPr>
          <p:spPr>
            <a:xfrm>
              <a:off x="1083450" y="1458350"/>
              <a:ext cx="203625" cy="33050"/>
            </a:xfrm>
            <a:custGeom>
              <a:avLst/>
              <a:gdLst/>
              <a:ahLst/>
              <a:cxnLst/>
              <a:rect l="l" t="t" r="r" b="b"/>
              <a:pathLst>
                <a:path w="8145" h="1322" extrusionOk="0">
                  <a:moveTo>
                    <a:pt x="1" y="0"/>
                  </a:moveTo>
                  <a:lnTo>
                    <a:pt x="1" y="286"/>
                  </a:lnTo>
                  <a:lnTo>
                    <a:pt x="8097" y="1322"/>
                  </a:lnTo>
                  <a:lnTo>
                    <a:pt x="8097" y="1298"/>
                  </a:lnTo>
                  <a:cubicBezTo>
                    <a:pt x="8085" y="1191"/>
                    <a:pt x="8109" y="1108"/>
                    <a:pt x="8145" y="104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7"/>
            <p:cNvSpPr/>
            <p:nvPr/>
          </p:nvSpPr>
          <p:spPr>
            <a:xfrm>
              <a:off x="1291825" y="1342550"/>
              <a:ext cx="8050" cy="136050"/>
            </a:xfrm>
            <a:custGeom>
              <a:avLst/>
              <a:gdLst/>
              <a:ahLst/>
              <a:cxnLst/>
              <a:rect l="l" t="t" r="r" b="b"/>
              <a:pathLst>
                <a:path w="322" h="5442" extrusionOk="0">
                  <a:moveTo>
                    <a:pt x="0" y="1"/>
                  </a:moveTo>
                  <a:lnTo>
                    <a:pt x="60" y="5442"/>
                  </a:lnTo>
                  <a:cubicBezTo>
                    <a:pt x="119" y="5406"/>
                    <a:pt x="179" y="5406"/>
                    <a:pt x="238" y="5406"/>
                  </a:cubicBezTo>
                  <a:cubicBezTo>
                    <a:pt x="274" y="5406"/>
                    <a:pt x="298" y="5406"/>
                    <a:pt x="322" y="5418"/>
                  </a:cubicBezTo>
                  <a:lnTo>
                    <a:pt x="274" y="96"/>
                  </a:lnTo>
                  <a:cubicBezTo>
                    <a:pt x="179" y="72"/>
                    <a:pt x="72" y="48"/>
                    <a:pt x="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7"/>
            <p:cNvSpPr/>
            <p:nvPr/>
          </p:nvSpPr>
          <p:spPr>
            <a:xfrm>
              <a:off x="1688000" y="1544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7"/>
            <p:cNvSpPr/>
            <p:nvPr/>
          </p:nvSpPr>
          <p:spPr>
            <a:xfrm>
              <a:off x="1309675" y="1487525"/>
              <a:ext cx="94675" cy="19650"/>
            </a:xfrm>
            <a:custGeom>
              <a:avLst/>
              <a:gdLst/>
              <a:ahLst/>
              <a:cxnLst/>
              <a:rect l="l" t="t" r="r" b="b"/>
              <a:pathLst>
                <a:path w="3787" h="786" extrusionOk="0">
                  <a:moveTo>
                    <a:pt x="12" y="0"/>
                  </a:moveTo>
                  <a:cubicBezTo>
                    <a:pt x="36" y="24"/>
                    <a:pt x="36" y="72"/>
                    <a:pt x="36" y="95"/>
                  </a:cubicBezTo>
                  <a:cubicBezTo>
                    <a:pt x="36" y="155"/>
                    <a:pt x="12" y="214"/>
                    <a:pt x="1" y="262"/>
                  </a:cubicBezTo>
                  <a:lnTo>
                    <a:pt x="3668" y="786"/>
                  </a:lnTo>
                  <a:cubicBezTo>
                    <a:pt x="3680" y="691"/>
                    <a:pt x="3727" y="607"/>
                    <a:pt x="3787" y="536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7"/>
            <p:cNvSpPr/>
            <p:nvPr/>
          </p:nvSpPr>
          <p:spPr>
            <a:xfrm>
              <a:off x="1687700" y="15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7"/>
            <p:cNvSpPr/>
            <p:nvPr/>
          </p:nvSpPr>
          <p:spPr>
            <a:xfrm>
              <a:off x="1430825" y="1504475"/>
              <a:ext cx="247675" cy="41700"/>
            </a:xfrm>
            <a:custGeom>
              <a:avLst/>
              <a:gdLst/>
              <a:ahLst/>
              <a:cxnLst/>
              <a:rect l="l" t="t" r="r" b="b"/>
              <a:pathLst>
                <a:path w="9907" h="1668" extrusionOk="0">
                  <a:moveTo>
                    <a:pt x="0" y="1"/>
                  </a:moveTo>
                  <a:lnTo>
                    <a:pt x="0" y="1"/>
                  </a:lnTo>
                  <a:cubicBezTo>
                    <a:pt x="48" y="108"/>
                    <a:pt x="72" y="191"/>
                    <a:pt x="48" y="287"/>
                  </a:cubicBezTo>
                  <a:lnTo>
                    <a:pt x="9799" y="1668"/>
                  </a:lnTo>
                  <a:lnTo>
                    <a:pt x="9906" y="1596"/>
                  </a:lnTo>
                  <a:lnTo>
                    <a:pt x="9478" y="1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7"/>
            <p:cNvSpPr/>
            <p:nvPr/>
          </p:nvSpPr>
          <p:spPr>
            <a:xfrm>
              <a:off x="1687100" y="15464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lnTo>
                    <a:pt x="1" y="24"/>
                  </a:ln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7"/>
            <p:cNvSpPr/>
            <p:nvPr/>
          </p:nvSpPr>
          <p:spPr>
            <a:xfrm>
              <a:off x="1687700" y="154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7"/>
            <p:cNvSpPr/>
            <p:nvPr/>
          </p:nvSpPr>
          <p:spPr>
            <a:xfrm>
              <a:off x="1476075" y="1544675"/>
              <a:ext cx="211050" cy="154800"/>
            </a:xfrm>
            <a:custGeom>
              <a:avLst/>
              <a:gdLst/>
              <a:ahLst/>
              <a:cxnLst/>
              <a:rect l="l" t="t" r="r" b="b"/>
              <a:pathLst>
                <a:path w="8442" h="6192" extrusionOk="0">
                  <a:moveTo>
                    <a:pt x="8096" y="0"/>
                  </a:moveTo>
                  <a:lnTo>
                    <a:pt x="7989" y="72"/>
                  </a:lnTo>
                  <a:lnTo>
                    <a:pt x="0" y="5965"/>
                  </a:lnTo>
                  <a:cubicBezTo>
                    <a:pt x="60" y="6025"/>
                    <a:pt x="119" y="6084"/>
                    <a:pt x="143" y="6179"/>
                  </a:cubicBezTo>
                  <a:cubicBezTo>
                    <a:pt x="143" y="6179"/>
                    <a:pt x="143" y="6191"/>
                    <a:pt x="155" y="6191"/>
                  </a:cubicBezTo>
                  <a:lnTo>
                    <a:pt x="8442" y="95"/>
                  </a:lnTo>
                  <a:lnTo>
                    <a:pt x="8442" y="95"/>
                  </a:lnTo>
                  <a:cubicBezTo>
                    <a:pt x="8418" y="107"/>
                    <a:pt x="8418" y="107"/>
                    <a:pt x="8406" y="107"/>
                  </a:cubicBezTo>
                  <a:lnTo>
                    <a:pt x="8394" y="107"/>
                  </a:lnTo>
                  <a:cubicBezTo>
                    <a:pt x="8370" y="107"/>
                    <a:pt x="8358" y="119"/>
                    <a:pt x="8346" y="119"/>
                  </a:cubicBezTo>
                  <a:lnTo>
                    <a:pt x="8299" y="119"/>
                  </a:lnTo>
                  <a:cubicBezTo>
                    <a:pt x="8287" y="119"/>
                    <a:pt x="8287" y="119"/>
                    <a:pt x="8275" y="107"/>
                  </a:cubicBezTo>
                  <a:lnTo>
                    <a:pt x="809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7"/>
            <p:cNvSpPr/>
            <p:nvPr/>
          </p:nvSpPr>
          <p:spPr>
            <a:xfrm>
              <a:off x="1688000" y="15446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2"/>
                  </a:moveTo>
                  <a:cubicBezTo>
                    <a:pt x="0" y="12"/>
                    <a:pt x="0" y="0"/>
                    <a:pt x="0" y="12"/>
                  </a:cubicBezTo>
                  <a:cubicBezTo>
                    <a:pt x="0" y="0"/>
                    <a:pt x="0" y="0"/>
                    <a:pt x="0" y="12"/>
                  </a:cubicBezTo>
                  <a:cubicBezTo>
                    <a:pt x="0" y="0"/>
                    <a:pt x="0" y="0"/>
                    <a:pt x="0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7"/>
            <p:cNvSpPr/>
            <p:nvPr/>
          </p:nvSpPr>
          <p:spPr>
            <a:xfrm>
              <a:off x="1681750" y="1319350"/>
              <a:ext cx="26225" cy="225050"/>
            </a:xfrm>
            <a:custGeom>
              <a:avLst/>
              <a:gdLst/>
              <a:ahLst/>
              <a:cxnLst/>
              <a:rect l="l" t="t" r="r" b="b"/>
              <a:pathLst>
                <a:path w="1049" h="9002" extrusionOk="0">
                  <a:moveTo>
                    <a:pt x="750" y="0"/>
                  </a:moveTo>
                  <a:lnTo>
                    <a:pt x="0" y="8763"/>
                  </a:lnTo>
                  <a:lnTo>
                    <a:pt x="191" y="8870"/>
                  </a:lnTo>
                  <a:cubicBezTo>
                    <a:pt x="238" y="8894"/>
                    <a:pt x="274" y="8942"/>
                    <a:pt x="274" y="9001"/>
                  </a:cubicBezTo>
                  <a:lnTo>
                    <a:pt x="104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7"/>
            <p:cNvSpPr/>
            <p:nvPr/>
          </p:nvSpPr>
          <p:spPr>
            <a:xfrm>
              <a:off x="1687100" y="15464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cubicBezTo>
                    <a:pt x="1" y="24"/>
                    <a:pt x="1" y="1"/>
                    <a:pt x="1" y="24"/>
                  </a:cubicBezTo>
                  <a:cubicBezTo>
                    <a:pt x="1" y="1"/>
                    <a:pt x="1" y="1"/>
                    <a:pt x="1" y="24"/>
                  </a:cubicBezTo>
                  <a:cubicBezTo>
                    <a:pt x="1" y="1"/>
                    <a:pt x="1" y="1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7"/>
            <p:cNvSpPr/>
            <p:nvPr/>
          </p:nvSpPr>
          <p:spPr>
            <a:xfrm>
              <a:off x="1684125" y="15476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4" y="0"/>
                  </a:moveTo>
                  <a:lnTo>
                    <a:pt x="1" y="0"/>
                  </a:lnTo>
                  <a:lnTo>
                    <a:pt x="24" y="0"/>
                  </a:lnTo>
                  <a:cubicBezTo>
                    <a:pt x="12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7"/>
            <p:cNvSpPr/>
            <p:nvPr/>
          </p:nvSpPr>
          <p:spPr>
            <a:xfrm>
              <a:off x="1687700" y="15455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13"/>
                  </a:lnTo>
                  <a:lnTo>
                    <a:pt x="0" y="13"/>
                  </a:lnTo>
                  <a:cubicBezTo>
                    <a:pt x="0" y="1"/>
                    <a:pt x="0" y="1"/>
                    <a:pt x="0" y="13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7"/>
            <p:cNvSpPr/>
            <p:nvPr/>
          </p:nvSpPr>
          <p:spPr>
            <a:xfrm>
              <a:off x="1684725" y="15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7"/>
            <p:cNvSpPr/>
            <p:nvPr/>
          </p:nvSpPr>
          <p:spPr>
            <a:xfrm>
              <a:off x="1323375" y="1333625"/>
              <a:ext cx="364650" cy="214350"/>
            </a:xfrm>
            <a:custGeom>
              <a:avLst/>
              <a:gdLst/>
              <a:ahLst/>
              <a:cxnLst/>
              <a:rect l="l" t="t" r="r" b="b"/>
              <a:pathLst>
                <a:path w="14586" h="8574" extrusionOk="0">
                  <a:moveTo>
                    <a:pt x="203" y="1"/>
                  </a:moveTo>
                  <a:cubicBezTo>
                    <a:pt x="143" y="84"/>
                    <a:pt x="84" y="155"/>
                    <a:pt x="0" y="215"/>
                  </a:cubicBezTo>
                  <a:lnTo>
                    <a:pt x="13752" y="8204"/>
                  </a:lnTo>
                  <a:lnTo>
                    <a:pt x="14192" y="8454"/>
                  </a:lnTo>
                  <a:lnTo>
                    <a:pt x="14371" y="8561"/>
                  </a:lnTo>
                  <a:cubicBezTo>
                    <a:pt x="14383" y="8561"/>
                    <a:pt x="14383" y="8573"/>
                    <a:pt x="14395" y="8573"/>
                  </a:cubicBezTo>
                  <a:lnTo>
                    <a:pt x="14442" y="8573"/>
                  </a:lnTo>
                  <a:cubicBezTo>
                    <a:pt x="14454" y="8573"/>
                    <a:pt x="14466" y="8573"/>
                    <a:pt x="14490" y="8561"/>
                  </a:cubicBezTo>
                  <a:lnTo>
                    <a:pt x="14502" y="8561"/>
                  </a:lnTo>
                  <a:cubicBezTo>
                    <a:pt x="14514" y="8561"/>
                    <a:pt x="14514" y="8549"/>
                    <a:pt x="14526" y="8549"/>
                  </a:cubicBezTo>
                  <a:cubicBezTo>
                    <a:pt x="14550" y="8537"/>
                    <a:pt x="14550" y="8537"/>
                    <a:pt x="14550" y="8514"/>
                  </a:cubicBezTo>
                  <a:lnTo>
                    <a:pt x="14550" y="8502"/>
                  </a:lnTo>
                  <a:lnTo>
                    <a:pt x="14550" y="8490"/>
                  </a:lnTo>
                  <a:lnTo>
                    <a:pt x="14550" y="8478"/>
                  </a:lnTo>
                  <a:cubicBezTo>
                    <a:pt x="14585" y="8383"/>
                    <a:pt x="14573" y="8335"/>
                    <a:pt x="14514" y="8311"/>
                  </a:cubicBezTo>
                  <a:lnTo>
                    <a:pt x="14323" y="820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7"/>
            <p:cNvSpPr/>
            <p:nvPr/>
          </p:nvSpPr>
          <p:spPr>
            <a:xfrm>
              <a:off x="1273950" y="1318750"/>
              <a:ext cx="60750" cy="26600"/>
            </a:xfrm>
            <a:custGeom>
              <a:avLst/>
              <a:gdLst/>
              <a:ahLst/>
              <a:cxnLst/>
              <a:rect l="l" t="t" r="r" b="b"/>
              <a:pathLst>
                <a:path w="2430" h="1064" extrusionOk="0">
                  <a:moveTo>
                    <a:pt x="1" y="0"/>
                  </a:moveTo>
                  <a:cubicBezTo>
                    <a:pt x="13" y="119"/>
                    <a:pt x="60" y="250"/>
                    <a:pt x="120" y="369"/>
                  </a:cubicBezTo>
                  <a:cubicBezTo>
                    <a:pt x="251" y="643"/>
                    <a:pt x="465" y="834"/>
                    <a:pt x="715" y="953"/>
                  </a:cubicBezTo>
                  <a:cubicBezTo>
                    <a:pt x="810" y="1000"/>
                    <a:pt x="894" y="1012"/>
                    <a:pt x="989" y="1048"/>
                  </a:cubicBezTo>
                  <a:cubicBezTo>
                    <a:pt x="1062" y="1058"/>
                    <a:pt x="1135" y="1063"/>
                    <a:pt x="1209" y="1063"/>
                  </a:cubicBezTo>
                  <a:cubicBezTo>
                    <a:pt x="1401" y="1063"/>
                    <a:pt x="1594" y="1027"/>
                    <a:pt x="1775" y="941"/>
                  </a:cubicBezTo>
                  <a:cubicBezTo>
                    <a:pt x="1858" y="893"/>
                    <a:pt x="1941" y="858"/>
                    <a:pt x="2001" y="786"/>
                  </a:cubicBezTo>
                  <a:cubicBezTo>
                    <a:pt x="2072" y="727"/>
                    <a:pt x="2132" y="655"/>
                    <a:pt x="2192" y="584"/>
                  </a:cubicBezTo>
                  <a:cubicBezTo>
                    <a:pt x="2322" y="417"/>
                    <a:pt x="2394" y="215"/>
                    <a:pt x="2430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7"/>
            <p:cNvSpPr/>
            <p:nvPr/>
          </p:nvSpPr>
          <p:spPr>
            <a:xfrm>
              <a:off x="1159350" y="2001350"/>
              <a:ext cx="50050" cy="42850"/>
            </a:xfrm>
            <a:custGeom>
              <a:avLst/>
              <a:gdLst/>
              <a:ahLst/>
              <a:cxnLst/>
              <a:rect l="l" t="t" r="r" b="b"/>
              <a:pathLst>
                <a:path w="2002" h="1714" extrusionOk="0">
                  <a:moveTo>
                    <a:pt x="1013" y="0"/>
                  </a:moveTo>
                  <a:cubicBezTo>
                    <a:pt x="968" y="0"/>
                    <a:pt x="924" y="3"/>
                    <a:pt x="882" y="9"/>
                  </a:cubicBezTo>
                  <a:cubicBezTo>
                    <a:pt x="787" y="21"/>
                    <a:pt x="703" y="57"/>
                    <a:pt x="608" y="81"/>
                  </a:cubicBezTo>
                  <a:cubicBezTo>
                    <a:pt x="179" y="295"/>
                    <a:pt x="1" y="807"/>
                    <a:pt x="227" y="1247"/>
                  </a:cubicBezTo>
                  <a:cubicBezTo>
                    <a:pt x="251" y="1307"/>
                    <a:pt x="299" y="1366"/>
                    <a:pt x="346" y="1426"/>
                  </a:cubicBezTo>
                  <a:cubicBezTo>
                    <a:pt x="406" y="1497"/>
                    <a:pt x="477" y="1557"/>
                    <a:pt x="549" y="1605"/>
                  </a:cubicBezTo>
                  <a:cubicBezTo>
                    <a:pt x="709" y="1669"/>
                    <a:pt x="898" y="1714"/>
                    <a:pt x="1072" y="1714"/>
                  </a:cubicBezTo>
                  <a:cubicBezTo>
                    <a:pt x="1092" y="1714"/>
                    <a:pt x="1112" y="1713"/>
                    <a:pt x="1132" y="1712"/>
                  </a:cubicBezTo>
                  <a:cubicBezTo>
                    <a:pt x="1227" y="1688"/>
                    <a:pt x="1311" y="1664"/>
                    <a:pt x="1406" y="1628"/>
                  </a:cubicBezTo>
                  <a:lnTo>
                    <a:pt x="1489" y="1593"/>
                  </a:lnTo>
                  <a:cubicBezTo>
                    <a:pt x="1846" y="1343"/>
                    <a:pt x="2001" y="878"/>
                    <a:pt x="1787" y="473"/>
                  </a:cubicBezTo>
                  <a:cubicBezTo>
                    <a:pt x="1703" y="307"/>
                    <a:pt x="1561" y="176"/>
                    <a:pt x="1418" y="104"/>
                  </a:cubicBezTo>
                  <a:cubicBezTo>
                    <a:pt x="1322" y="57"/>
                    <a:pt x="1239" y="21"/>
                    <a:pt x="1144" y="9"/>
                  </a:cubicBezTo>
                  <a:cubicBezTo>
                    <a:pt x="1102" y="3"/>
                    <a:pt x="1058" y="0"/>
                    <a:pt x="101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7"/>
            <p:cNvSpPr/>
            <p:nvPr/>
          </p:nvSpPr>
          <p:spPr>
            <a:xfrm>
              <a:off x="1083450" y="2128475"/>
              <a:ext cx="44675" cy="61325"/>
            </a:xfrm>
            <a:custGeom>
              <a:avLst/>
              <a:gdLst/>
              <a:ahLst/>
              <a:cxnLst/>
              <a:rect l="l" t="t" r="r" b="b"/>
              <a:pathLst>
                <a:path w="1787" h="2453" extrusionOk="0">
                  <a:moveTo>
                    <a:pt x="465" y="1"/>
                  </a:moveTo>
                  <a:cubicBezTo>
                    <a:pt x="309" y="1"/>
                    <a:pt x="151" y="30"/>
                    <a:pt x="1" y="91"/>
                  </a:cubicBezTo>
                  <a:lnTo>
                    <a:pt x="1" y="2366"/>
                  </a:lnTo>
                  <a:cubicBezTo>
                    <a:pt x="148" y="2422"/>
                    <a:pt x="312" y="2452"/>
                    <a:pt x="479" y="2452"/>
                  </a:cubicBezTo>
                  <a:cubicBezTo>
                    <a:pt x="660" y="2452"/>
                    <a:pt x="845" y="2416"/>
                    <a:pt x="1013" y="2342"/>
                  </a:cubicBezTo>
                  <a:cubicBezTo>
                    <a:pt x="1072" y="2306"/>
                    <a:pt x="1144" y="2258"/>
                    <a:pt x="1203" y="2223"/>
                  </a:cubicBezTo>
                  <a:cubicBezTo>
                    <a:pt x="1263" y="2139"/>
                    <a:pt x="1346" y="2080"/>
                    <a:pt x="1406" y="2020"/>
                  </a:cubicBezTo>
                  <a:cubicBezTo>
                    <a:pt x="1715" y="1663"/>
                    <a:pt x="1787" y="1127"/>
                    <a:pt x="1560" y="687"/>
                  </a:cubicBezTo>
                  <a:cubicBezTo>
                    <a:pt x="1513" y="592"/>
                    <a:pt x="1465" y="508"/>
                    <a:pt x="1406" y="437"/>
                  </a:cubicBezTo>
                  <a:cubicBezTo>
                    <a:pt x="1346" y="353"/>
                    <a:pt x="1263" y="294"/>
                    <a:pt x="1191" y="234"/>
                  </a:cubicBezTo>
                  <a:cubicBezTo>
                    <a:pt x="989" y="84"/>
                    <a:pt x="730" y="1"/>
                    <a:pt x="46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7"/>
            <p:cNvSpPr/>
            <p:nvPr/>
          </p:nvSpPr>
          <p:spPr>
            <a:xfrm>
              <a:off x="1288250" y="1790575"/>
              <a:ext cx="32175" cy="31125"/>
            </a:xfrm>
            <a:custGeom>
              <a:avLst/>
              <a:gdLst/>
              <a:ahLst/>
              <a:cxnLst/>
              <a:rect l="l" t="t" r="r" b="b"/>
              <a:pathLst>
                <a:path w="1287" h="1245" extrusionOk="0">
                  <a:moveTo>
                    <a:pt x="577" y="1"/>
                  </a:moveTo>
                  <a:cubicBezTo>
                    <a:pt x="530" y="1"/>
                    <a:pt x="477" y="14"/>
                    <a:pt x="429" y="34"/>
                  </a:cubicBezTo>
                  <a:lnTo>
                    <a:pt x="334" y="82"/>
                  </a:lnTo>
                  <a:cubicBezTo>
                    <a:pt x="167" y="165"/>
                    <a:pt x="60" y="320"/>
                    <a:pt x="12" y="499"/>
                  </a:cubicBezTo>
                  <a:cubicBezTo>
                    <a:pt x="0" y="582"/>
                    <a:pt x="0" y="677"/>
                    <a:pt x="12" y="761"/>
                  </a:cubicBezTo>
                  <a:lnTo>
                    <a:pt x="60" y="892"/>
                  </a:lnTo>
                  <a:cubicBezTo>
                    <a:pt x="84" y="951"/>
                    <a:pt x="119" y="999"/>
                    <a:pt x="155" y="1058"/>
                  </a:cubicBezTo>
                  <a:cubicBezTo>
                    <a:pt x="215" y="1130"/>
                    <a:pt x="310" y="1177"/>
                    <a:pt x="381" y="1213"/>
                  </a:cubicBezTo>
                  <a:cubicBezTo>
                    <a:pt x="393" y="1213"/>
                    <a:pt x="417" y="1225"/>
                    <a:pt x="429" y="1225"/>
                  </a:cubicBezTo>
                  <a:cubicBezTo>
                    <a:pt x="478" y="1239"/>
                    <a:pt x="531" y="1245"/>
                    <a:pt x="583" y="1245"/>
                  </a:cubicBezTo>
                  <a:cubicBezTo>
                    <a:pt x="620" y="1245"/>
                    <a:pt x="656" y="1242"/>
                    <a:pt x="691" y="1237"/>
                  </a:cubicBezTo>
                  <a:cubicBezTo>
                    <a:pt x="750" y="1225"/>
                    <a:pt x="798" y="1213"/>
                    <a:pt x="858" y="1177"/>
                  </a:cubicBezTo>
                  <a:cubicBezTo>
                    <a:pt x="1167" y="1034"/>
                    <a:pt x="1286" y="653"/>
                    <a:pt x="1131" y="356"/>
                  </a:cubicBezTo>
                  <a:cubicBezTo>
                    <a:pt x="1036" y="165"/>
                    <a:pt x="858" y="46"/>
                    <a:pt x="667" y="22"/>
                  </a:cubicBezTo>
                  <a:cubicBezTo>
                    <a:pt x="642" y="7"/>
                    <a:pt x="611" y="1"/>
                    <a:pt x="57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7"/>
            <p:cNvSpPr/>
            <p:nvPr/>
          </p:nvSpPr>
          <p:spPr>
            <a:xfrm>
              <a:off x="1297475" y="2375200"/>
              <a:ext cx="32775" cy="30800"/>
            </a:xfrm>
            <a:custGeom>
              <a:avLst/>
              <a:gdLst/>
              <a:ahLst/>
              <a:cxnLst/>
              <a:rect l="l" t="t" r="r" b="b"/>
              <a:pathLst>
                <a:path w="1311" h="1232" extrusionOk="0">
                  <a:moveTo>
                    <a:pt x="608" y="0"/>
                  </a:moveTo>
                  <a:cubicBezTo>
                    <a:pt x="563" y="0"/>
                    <a:pt x="518" y="3"/>
                    <a:pt x="477" y="9"/>
                  </a:cubicBezTo>
                  <a:cubicBezTo>
                    <a:pt x="429" y="33"/>
                    <a:pt x="393" y="33"/>
                    <a:pt x="369" y="57"/>
                  </a:cubicBezTo>
                  <a:cubicBezTo>
                    <a:pt x="358" y="57"/>
                    <a:pt x="358" y="57"/>
                    <a:pt x="346" y="69"/>
                  </a:cubicBezTo>
                  <a:cubicBezTo>
                    <a:pt x="262" y="117"/>
                    <a:pt x="191" y="164"/>
                    <a:pt x="143" y="224"/>
                  </a:cubicBezTo>
                  <a:lnTo>
                    <a:pt x="60" y="355"/>
                  </a:lnTo>
                  <a:cubicBezTo>
                    <a:pt x="12" y="450"/>
                    <a:pt x="0" y="533"/>
                    <a:pt x="0" y="628"/>
                  </a:cubicBezTo>
                  <a:cubicBezTo>
                    <a:pt x="0" y="712"/>
                    <a:pt x="12" y="807"/>
                    <a:pt x="60" y="890"/>
                  </a:cubicBezTo>
                  <a:cubicBezTo>
                    <a:pt x="160" y="1108"/>
                    <a:pt x="373" y="1232"/>
                    <a:pt x="594" y="1232"/>
                  </a:cubicBezTo>
                  <a:cubicBezTo>
                    <a:pt x="687" y="1232"/>
                    <a:pt x="781" y="1210"/>
                    <a:pt x="870" y="1164"/>
                  </a:cubicBezTo>
                  <a:cubicBezTo>
                    <a:pt x="1191" y="1009"/>
                    <a:pt x="1310" y="640"/>
                    <a:pt x="1143" y="343"/>
                  </a:cubicBezTo>
                  <a:cubicBezTo>
                    <a:pt x="1048" y="164"/>
                    <a:pt x="905" y="57"/>
                    <a:pt x="739" y="9"/>
                  </a:cubicBezTo>
                  <a:cubicBezTo>
                    <a:pt x="697" y="3"/>
                    <a:pt x="652" y="0"/>
                    <a:pt x="6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7"/>
            <p:cNvSpPr/>
            <p:nvPr/>
          </p:nvSpPr>
          <p:spPr>
            <a:xfrm>
              <a:off x="1445100" y="1689025"/>
              <a:ext cx="39025" cy="34575"/>
            </a:xfrm>
            <a:custGeom>
              <a:avLst/>
              <a:gdLst/>
              <a:ahLst/>
              <a:cxnLst/>
              <a:rect l="l" t="t" r="r" b="b"/>
              <a:pathLst>
                <a:path w="1561" h="1383" extrusionOk="0">
                  <a:moveTo>
                    <a:pt x="787" y="1"/>
                  </a:moveTo>
                  <a:cubicBezTo>
                    <a:pt x="703" y="1"/>
                    <a:pt x="608" y="13"/>
                    <a:pt x="525" y="60"/>
                  </a:cubicBezTo>
                  <a:cubicBezTo>
                    <a:pt x="501" y="60"/>
                    <a:pt x="489" y="72"/>
                    <a:pt x="477" y="72"/>
                  </a:cubicBezTo>
                  <a:cubicBezTo>
                    <a:pt x="132" y="239"/>
                    <a:pt x="1" y="655"/>
                    <a:pt x="168" y="1001"/>
                  </a:cubicBezTo>
                  <a:cubicBezTo>
                    <a:pt x="277" y="1245"/>
                    <a:pt x="530" y="1382"/>
                    <a:pt x="782" y="1382"/>
                  </a:cubicBezTo>
                  <a:cubicBezTo>
                    <a:pt x="886" y="1382"/>
                    <a:pt x="990" y="1359"/>
                    <a:pt x="1084" y="1310"/>
                  </a:cubicBezTo>
                  <a:cubicBezTo>
                    <a:pt x="1430" y="1144"/>
                    <a:pt x="1561" y="727"/>
                    <a:pt x="1394" y="405"/>
                  </a:cubicBezTo>
                  <a:cubicBezTo>
                    <a:pt x="1394" y="405"/>
                    <a:pt x="1394" y="394"/>
                    <a:pt x="1382" y="394"/>
                  </a:cubicBezTo>
                  <a:cubicBezTo>
                    <a:pt x="1358" y="310"/>
                    <a:pt x="1311" y="239"/>
                    <a:pt x="1251" y="179"/>
                  </a:cubicBezTo>
                  <a:cubicBezTo>
                    <a:pt x="1132" y="60"/>
                    <a:pt x="953" y="1"/>
                    <a:pt x="78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7"/>
            <p:cNvSpPr/>
            <p:nvPr/>
          </p:nvSpPr>
          <p:spPr>
            <a:xfrm>
              <a:off x="1285875" y="1477700"/>
              <a:ext cx="24725" cy="24425"/>
            </a:xfrm>
            <a:custGeom>
              <a:avLst/>
              <a:gdLst/>
              <a:ahLst/>
              <a:cxnLst/>
              <a:rect l="l" t="t" r="r" b="b"/>
              <a:pathLst>
                <a:path w="989" h="977" extrusionOk="0">
                  <a:moveTo>
                    <a:pt x="488" y="0"/>
                  </a:moveTo>
                  <a:cubicBezTo>
                    <a:pt x="429" y="0"/>
                    <a:pt x="369" y="12"/>
                    <a:pt x="310" y="36"/>
                  </a:cubicBezTo>
                  <a:cubicBezTo>
                    <a:pt x="214" y="72"/>
                    <a:pt x="119" y="155"/>
                    <a:pt x="60" y="250"/>
                  </a:cubicBezTo>
                  <a:cubicBezTo>
                    <a:pt x="12" y="334"/>
                    <a:pt x="0" y="405"/>
                    <a:pt x="0" y="488"/>
                  </a:cubicBezTo>
                  <a:lnTo>
                    <a:pt x="0" y="524"/>
                  </a:lnTo>
                  <a:cubicBezTo>
                    <a:pt x="12" y="715"/>
                    <a:pt x="131" y="881"/>
                    <a:pt x="310" y="953"/>
                  </a:cubicBezTo>
                  <a:cubicBezTo>
                    <a:pt x="369" y="965"/>
                    <a:pt x="429" y="977"/>
                    <a:pt x="488" y="977"/>
                  </a:cubicBezTo>
                  <a:cubicBezTo>
                    <a:pt x="524" y="977"/>
                    <a:pt x="548" y="977"/>
                    <a:pt x="583" y="965"/>
                  </a:cubicBezTo>
                  <a:cubicBezTo>
                    <a:pt x="750" y="941"/>
                    <a:pt x="893" y="798"/>
                    <a:pt x="941" y="655"/>
                  </a:cubicBezTo>
                  <a:cubicBezTo>
                    <a:pt x="953" y="596"/>
                    <a:pt x="964" y="548"/>
                    <a:pt x="964" y="488"/>
                  </a:cubicBezTo>
                  <a:cubicBezTo>
                    <a:pt x="988" y="465"/>
                    <a:pt x="964" y="417"/>
                    <a:pt x="964" y="393"/>
                  </a:cubicBezTo>
                  <a:cubicBezTo>
                    <a:pt x="929" y="191"/>
                    <a:pt x="774" y="48"/>
                    <a:pt x="583" y="12"/>
                  </a:cubicBezTo>
                  <a:cubicBezTo>
                    <a:pt x="548" y="12"/>
                    <a:pt x="524" y="0"/>
                    <a:pt x="48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7"/>
            <p:cNvSpPr/>
            <p:nvPr/>
          </p:nvSpPr>
          <p:spPr>
            <a:xfrm>
              <a:off x="1400175" y="1494100"/>
              <a:ext cx="32750" cy="31300"/>
            </a:xfrm>
            <a:custGeom>
              <a:avLst/>
              <a:gdLst/>
              <a:ahLst/>
              <a:cxnLst/>
              <a:rect l="l" t="t" r="r" b="b"/>
              <a:pathLst>
                <a:path w="1310" h="1252" extrusionOk="0">
                  <a:moveTo>
                    <a:pt x="646" y="0"/>
                  </a:moveTo>
                  <a:cubicBezTo>
                    <a:pt x="553" y="0"/>
                    <a:pt x="458" y="22"/>
                    <a:pt x="369" y="70"/>
                  </a:cubicBezTo>
                  <a:cubicBezTo>
                    <a:pt x="286" y="118"/>
                    <a:pt x="202" y="178"/>
                    <a:pt x="143" y="249"/>
                  </a:cubicBezTo>
                  <a:cubicBezTo>
                    <a:pt x="83" y="321"/>
                    <a:pt x="48" y="416"/>
                    <a:pt x="24" y="499"/>
                  </a:cubicBezTo>
                  <a:cubicBezTo>
                    <a:pt x="0" y="642"/>
                    <a:pt x="12" y="773"/>
                    <a:pt x="83" y="904"/>
                  </a:cubicBezTo>
                  <a:cubicBezTo>
                    <a:pt x="193" y="1123"/>
                    <a:pt x="414" y="1252"/>
                    <a:pt x="644" y="1252"/>
                  </a:cubicBezTo>
                  <a:cubicBezTo>
                    <a:pt x="664" y="1252"/>
                    <a:pt x="683" y="1251"/>
                    <a:pt x="702" y="1249"/>
                  </a:cubicBezTo>
                  <a:cubicBezTo>
                    <a:pt x="774" y="1249"/>
                    <a:pt x="845" y="1213"/>
                    <a:pt x="917" y="1190"/>
                  </a:cubicBezTo>
                  <a:cubicBezTo>
                    <a:pt x="929" y="1194"/>
                    <a:pt x="938" y="1195"/>
                    <a:pt x="945" y="1195"/>
                  </a:cubicBezTo>
                  <a:cubicBezTo>
                    <a:pt x="960" y="1195"/>
                    <a:pt x="968" y="1190"/>
                    <a:pt x="976" y="1190"/>
                  </a:cubicBezTo>
                  <a:cubicBezTo>
                    <a:pt x="1155" y="1083"/>
                    <a:pt x="1274" y="904"/>
                    <a:pt x="1298" y="702"/>
                  </a:cubicBezTo>
                  <a:cubicBezTo>
                    <a:pt x="1310" y="606"/>
                    <a:pt x="1298" y="499"/>
                    <a:pt x="1250" y="416"/>
                  </a:cubicBezTo>
                  <a:cubicBezTo>
                    <a:pt x="1250" y="404"/>
                    <a:pt x="1226" y="392"/>
                    <a:pt x="1214" y="356"/>
                  </a:cubicBezTo>
                  <a:cubicBezTo>
                    <a:pt x="1096" y="136"/>
                    <a:pt x="875" y="0"/>
                    <a:pt x="64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7" name="Google Shape;2177;p17"/>
          <p:cNvGrpSpPr/>
          <p:nvPr/>
        </p:nvGrpSpPr>
        <p:grpSpPr>
          <a:xfrm flipH="1">
            <a:off x="7881404" y="-33"/>
            <a:ext cx="1262602" cy="2198093"/>
            <a:chOff x="1083450" y="1318750"/>
            <a:chExt cx="624525" cy="1087250"/>
          </a:xfrm>
        </p:grpSpPr>
        <p:sp>
          <p:nvSpPr>
            <p:cNvPr id="2178" name="Google Shape;2178;p17"/>
            <p:cNvSpPr/>
            <p:nvPr/>
          </p:nvSpPr>
          <p:spPr>
            <a:xfrm>
              <a:off x="1083450" y="2340600"/>
              <a:ext cx="215525" cy="50325"/>
            </a:xfrm>
            <a:custGeom>
              <a:avLst/>
              <a:gdLst/>
              <a:ahLst/>
              <a:cxnLst/>
              <a:rect l="l" t="t" r="r" b="b"/>
              <a:pathLst>
                <a:path w="8621" h="2013" extrusionOk="0">
                  <a:moveTo>
                    <a:pt x="1" y="0"/>
                  </a:moveTo>
                  <a:lnTo>
                    <a:pt x="1" y="286"/>
                  </a:lnTo>
                  <a:lnTo>
                    <a:pt x="8561" y="2012"/>
                  </a:lnTo>
                  <a:cubicBezTo>
                    <a:pt x="8561" y="1917"/>
                    <a:pt x="8573" y="1834"/>
                    <a:pt x="8621" y="173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7"/>
            <p:cNvSpPr/>
            <p:nvPr/>
          </p:nvSpPr>
          <p:spPr>
            <a:xfrm>
              <a:off x="1083450" y="213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7"/>
            <p:cNvSpPr/>
            <p:nvPr/>
          </p:nvSpPr>
          <p:spPr>
            <a:xfrm>
              <a:off x="1083450" y="1806900"/>
              <a:ext cx="20275" cy="7475"/>
            </a:xfrm>
            <a:custGeom>
              <a:avLst/>
              <a:gdLst/>
              <a:ahLst/>
              <a:cxnLst/>
              <a:rect l="l" t="t" r="r" b="b"/>
              <a:pathLst>
                <a:path w="811" h="299" extrusionOk="0">
                  <a:moveTo>
                    <a:pt x="703" y="0"/>
                  </a:moveTo>
                  <a:lnTo>
                    <a:pt x="1" y="24"/>
                  </a:lnTo>
                  <a:lnTo>
                    <a:pt x="1" y="298"/>
                  </a:lnTo>
                  <a:lnTo>
                    <a:pt x="810" y="274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7"/>
            <p:cNvSpPr/>
            <p:nvPr/>
          </p:nvSpPr>
          <p:spPr>
            <a:xfrm>
              <a:off x="1108150" y="1802425"/>
              <a:ext cx="180125" cy="11350"/>
            </a:xfrm>
            <a:custGeom>
              <a:avLst/>
              <a:gdLst/>
              <a:ahLst/>
              <a:cxnLst/>
              <a:rect l="l" t="t" r="r" b="b"/>
              <a:pathLst>
                <a:path w="7205" h="454" extrusionOk="0">
                  <a:moveTo>
                    <a:pt x="7204" y="1"/>
                  </a:moveTo>
                  <a:lnTo>
                    <a:pt x="1" y="179"/>
                  </a:lnTo>
                  <a:lnTo>
                    <a:pt x="96" y="453"/>
                  </a:lnTo>
                  <a:lnTo>
                    <a:pt x="7204" y="275"/>
                  </a:lnTo>
                  <a:cubicBezTo>
                    <a:pt x="7180" y="179"/>
                    <a:pt x="7180" y="96"/>
                    <a:pt x="7204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7"/>
            <p:cNvSpPr/>
            <p:nvPr/>
          </p:nvSpPr>
          <p:spPr>
            <a:xfrm>
              <a:off x="1194475" y="2040550"/>
              <a:ext cx="2425" cy="3600"/>
            </a:xfrm>
            <a:custGeom>
              <a:avLst/>
              <a:gdLst/>
              <a:ahLst/>
              <a:cxnLst/>
              <a:rect l="l" t="t" r="r" b="b"/>
              <a:pathLst>
                <a:path w="97" h="144" extrusionOk="0">
                  <a:moveTo>
                    <a:pt x="84" y="1"/>
                  </a:moveTo>
                  <a:lnTo>
                    <a:pt x="1" y="48"/>
                  </a:lnTo>
                  <a:lnTo>
                    <a:pt x="25" y="144"/>
                  </a:lnTo>
                  <a:cubicBezTo>
                    <a:pt x="72" y="108"/>
                    <a:pt x="96" y="48"/>
                    <a:pt x="84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7"/>
            <p:cNvSpPr/>
            <p:nvPr/>
          </p:nvSpPr>
          <p:spPr>
            <a:xfrm>
              <a:off x="1083450" y="1741425"/>
              <a:ext cx="98250" cy="261650"/>
            </a:xfrm>
            <a:custGeom>
              <a:avLst/>
              <a:gdLst/>
              <a:ahLst/>
              <a:cxnLst/>
              <a:rect l="l" t="t" r="r" b="b"/>
              <a:pathLst>
                <a:path w="3930" h="10466" extrusionOk="0">
                  <a:moveTo>
                    <a:pt x="1" y="0"/>
                  </a:moveTo>
                  <a:lnTo>
                    <a:pt x="1" y="774"/>
                  </a:lnTo>
                  <a:lnTo>
                    <a:pt x="703" y="2619"/>
                  </a:lnTo>
                  <a:lnTo>
                    <a:pt x="810" y="2893"/>
                  </a:lnTo>
                  <a:lnTo>
                    <a:pt x="3668" y="10466"/>
                  </a:lnTo>
                  <a:cubicBezTo>
                    <a:pt x="3751" y="10418"/>
                    <a:pt x="3835" y="10394"/>
                    <a:pt x="3930" y="10394"/>
                  </a:cubicBezTo>
                  <a:lnTo>
                    <a:pt x="1084" y="2893"/>
                  </a:lnTo>
                  <a:lnTo>
                    <a:pt x="989" y="26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7"/>
            <p:cNvSpPr/>
            <p:nvPr/>
          </p:nvSpPr>
          <p:spPr>
            <a:xfrm>
              <a:off x="1113525" y="2178975"/>
              <a:ext cx="193200" cy="201825"/>
            </a:xfrm>
            <a:custGeom>
              <a:avLst/>
              <a:gdLst/>
              <a:ahLst/>
              <a:cxnLst/>
              <a:rect l="l" t="t" r="r" b="b"/>
              <a:pathLst>
                <a:path w="7728" h="8073" extrusionOk="0">
                  <a:moveTo>
                    <a:pt x="203" y="0"/>
                  </a:moveTo>
                  <a:cubicBezTo>
                    <a:pt x="143" y="84"/>
                    <a:pt x="84" y="131"/>
                    <a:pt x="0" y="179"/>
                  </a:cubicBezTo>
                  <a:lnTo>
                    <a:pt x="7501" y="8073"/>
                  </a:lnTo>
                  <a:cubicBezTo>
                    <a:pt x="7549" y="8013"/>
                    <a:pt x="7608" y="7954"/>
                    <a:pt x="7704" y="7918"/>
                  </a:cubicBezTo>
                  <a:cubicBezTo>
                    <a:pt x="7716" y="7918"/>
                    <a:pt x="7716" y="7918"/>
                    <a:pt x="7727" y="7906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7"/>
            <p:cNvSpPr/>
            <p:nvPr/>
          </p:nvSpPr>
          <p:spPr>
            <a:xfrm>
              <a:off x="1187625" y="2041750"/>
              <a:ext cx="121175" cy="334600"/>
            </a:xfrm>
            <a:custGeom>
              <a:avLst/>
              <a:gdLst/>
              <a:ahLst/>
              <a:cxnLst/>
              <a:rect l="l" t="t" r="r" b="b"/>
              <a:pathLst>
                <a:path w="4847" h="13384" extrusionOk="0">
                  <a:moveTo>
                    <a:pt x="275" y="0"/>
                  </a:moveTo>
                  <a:lnTo>
                    <a:pt x="275" y="0"/>
                  </a:lnTo>
                  <a:cubicBezTo>
                    <a:pt x="180" y="48"/>
                    <a:pt x="96" y="72"/>
                    <a:pt x="1" y="72"/>
                  </a:cubicBezTo>
                  <a:lnTo>
                    <a:pt x="4752" y="13383"/>
                  </a:lnTo>
                  <a:cubicBezTo>
                    <a:pt x="4775" y="13371"/>
                    <a:pt x="4823" y="13347"/>
                    <a:pt x="4847" y="13335"/>
                  </a:cubicBezTo>
                  <a:lnTo>
                    <a:pt x="4835" y="12847"/>
                  </a:lnTo>
                  <a:lnTo>
                    <a:pt x="263" y="7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7"/>
            <p:cNvSpPr/>
            <p:nvPr/>
          </p:nvSpPr>
          <p:spPr>
            <a:xfrm>
              <a:off x="1188525" y="1816725"/>
              <a:ext cx="109275" cy="186650"/>
            </a:xfrm>
            <a:custGeom>
              <a:avLst/>
              <a:gdLst/>
              <a:ahLst/>
              <a:cxnLst/>
              <a:rect l="l" t="t" r="r" b="b"/>
              <a:pathLst>
                <a:path w="4371" h="7466" extrusionOk="0">
                  <a:moveTo>
                    <a:pt x="4144" y="0"/>
                  </a:moveTo>
                  <a:lnTo>
                    <a:pt x="1" y="7382"/>
                  </a:lnTo>
                  <a:cubicBezTo>
                    <a:pt x="84" y="7394"/>
                    <a:pt x="179" y="7430"/>
                    <a:pt x="251" y="7466"/>
                  </a:cubicBezTo>
                  <a:lnTo>
                    <a:pt x="4370" y="143"/>
                  </a:lnTo>
                  <a:cubicBezTo>
                    <a:pt x="4287" y="119"/>
                    <a:pt x="4204" y="72"/>
                    <a:pt x="414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7"/>
            <p:cNvSpPr/>
            <p:nvPr/>
          </p:nvSpPr>
          <p:spPr>
            <a:xfrm>
              <a:off x="1113225" y="2036700"/>
              <a:ext cx="60750" cy="102100"/>
            </a:xfrm>
            <a:custGeom>
              <a:avLst/>
              <a:gdLst/>
              <a:ahLst/>
              <a:cxnLst/>
              <a:rect l="l" t="t" r="r" b="b"/>
              <a:pathLst>
                <a:path w="2430" h="4084" extrusionOk="0">
                  <a:moveTo>
                    <a:pt x="2215" y="0"/>
                  </a:moveTo>
                  <a:lnTo>
                    <a:pt x="0" y="3893"/>
                  </a:lnTo>
                  <a:cubicBezTo>
                    <a:pt x="72" y="3953"/>
                    <a:pt x="155" y="4012"/>
                    <a:pt x="215" y="4084"/>
                  </a:cubicBezTo>
                  <a:lnTo>
                    <a:pt x="2429" y="179"/>
                  </a:lnTo>
                  <a:cubicBezTo>
                    <a:pt x="2358" y="131"/>
                    <a:pt x="2274" y="72"/>
                    <a:pt x="221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7"/>
            <p:cNvSpPr/>
            <p:nvPr/>
          </p:nvSpPr>
          <p:spPr>
            <a:xfrm>
              <a:off x="1299250" y="1820900"/>
              <a:ext cx="16700" cy="554550"/>
            </a:xfrm>
            <a:custGeom>
              <a:avLst/>
              <a:gdLst/>
              <a:ahLst/>
              <a:cxnLst/>
              <a:rect l="l" t="t" r="r" b="b"/>
              <a:pathLst>
                <a:path w="668" h="22182" extrusionOk="0">
                  <a:moveTo>
                    <a:pt x="1" y="0"/>
                  </a:moveTo>
                  <a:lnTo>
                    <a:pt x="394" y="21693"/>
                  </a:lnTo>
                  <a:lnTo>
                    <a:pt x="406" y="22181"/>
                  </a:lnTo>
                  <a:cubicBezTo>
                    <a:pt x="447" y="22175"/>
                    <a:pt x="492" y="22172"/>
                    <a:pt x="537" y="22172"/>
                  </a:cubicBezTo>
                  <a:cubicBezTo>
                    <a:pt x="581" y="22172"/>
                    <a:pt x="626" y="22175"/>
                    <a:pt x="668" y="22181"/>
                  </a:cubicBezTo>
                  <a:lnTo>
                    <a:pt x="275" y="12"/>
                  </a:lnTo>
                  <a:cubicBezTo>
                    <a:pt x="235" y="17"/>
                    <a:pt x="198" y="20"/>
                    <a:pt x="161" y="20"/>
                  </a:cubicBezTo>
                  <a:cubicBezTo>
                    <a:pt x="108" y="20"/>
                    <a:pt x="57" y="14"/>
                    <a:pt x="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7"/>
            <p:cNvSpPr/>
            <p:nvPr/>
          </p:nvSpPr>
          <p:spPr>
            <a:xfrm>
              <a:off x="1293600" y="1501500"/>
              <a:ext cx="11925" cy="289650"/>
            </a:xfrm>
            <a:custGeom>
              <a:avLst/>
              <a:gdLst/>
              <a:ahLst/>
              <a:cxnLst/>
              <a:rect l="l" t="t" r="r" b="b"/>
              <a:pathLst>
                <a:path w="477" h="11586" extrusionOk="0">
                  <a:moveTo>
                    <a:pt x="1" y="1"/>
                  </a:moveTo>
                  <a:lnTo>
                    <a:pt x="215" y="11585"/>
                  </a:lnTo>
                  <a:cubicBezTo>
                    <a:pt x="268" y="11563"/>
                    <a:pt x="325" y="11555"/>
                    <a:pt x="382" y="11555"/>
                  </a:cubicBezTo>
                  <a:cubicBezTo>
                    <a:pt x="414" y="11555"/>
                    <a:pt x="446" y="11557"/>
                    <a:pt x="477" y="11562"/>
                  </a:cubicBezTo>
                  <a:lnTo>
                    <a:pt x="274" y="36"/>
                  </a:lnTo>
                  <a:cubicBezTo>
                    <a:pt x="239" y="36"/>
                    <a:pt x="215" y="48"/>
                    <a:pt x="179" y="48"/>
                  </a:cubicBezTo>
                  <a:cubicBezTo>
                    <a:pt x="120" y="36"/>
                    <a:pt x="60" y="36"/>
                    <a:pt x="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7"/>
            <p:cNvSpPr/>
            <p:nvPr/>
          </p:nvSpPr>
          <p:spPr>
            <a:xfrm>
              <a:off x="1418325" y="1523825"/>
              <a:ext cx="47050" cy="166425"/>
            </a:xfrm>
            <a:custGeom>
              <a:avLst/>
              <a:gdLst/>
              <a:ahLst/>
              <a:cxnLst/>
              <a:rect l="l" t="t" r="r" b="b"/>
              <a:pathLst>
                <a:path w="1882" h="6657" extrusionOk="0">
                  <a:moveTo>
                    <a:pt x="250" y="1"/>
                  </a:moveTo>
                  <a:cubicBezTo>
                    <a:pt x="238" y="1"/>
                    <a:pt x="227" y="13"/>
                    <a:pt x="227" y="13"/>
                  </a:cubicBezTo>
                  <a:cubicBezTo>
                    <a:pt x="155" y="48"/>
                    <a:pt x="72" y="72"/>
                    <a:pt x="0" y="72"/>
                  </a:cubicBezTo>
                  <a:lnTo>
                    <a:pt x="1608" y="6656"/>
                  </a:lnTo>
                  <a:cubicBezTo>
                    <a:pt x="1703" y="6621"/>
                    <a:pt x="1786" y="6597"/>
                    <a:pt x="1881" y="6597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7"/>
            <p:cNvSpPr/>
            <p:nvPr/>
          </p:nvSpPr>
          <p:spPr>
            <a:xfrm>
              <a:off x="1083450" y="1458350"/>
              <a:ext cx="203625" cy="33050"/>
            </a:xfrm>
            <a:custGeom>
              <a:avLst/>
              <a:gdLst/>
              <a:ahLst/>
              <a:cxnLst/>
              <a:rect l="l" t="t" r="r" b="b"/>
              <a:pathLst>
                <a:path w="8145" h="1322" extrusionOk="0">
                  <a:moveTo>
                    <a:pt x="1" y="0"/>
                  </a:moveTo>
                  <a:lnTo>
                    <a:pt x="1" y="286"/>
                  </a:lnTo>
                  <a:lnTo>
                    <a:pt x="8097" y="1322"/>
                  </a:lnTo>
                  <a:lnTo>
                    <a:pt x="8097" y="1298"/>
                  </a:lnTo>
                  <a:cubicBezTo>
                    <a:pt x="8085" y="1191"/>
                    <a:pt x="8109" y="1108"/>
                    <a:pt x="8145" y="104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7"/>
            <p:cNvSpPr/>
            <p:nvPr/>
          </p:nvSpPr>
          <p:spPr>
            <a:xfrm>
              <a:off x="1291825" y="1342550"/>
              <a:ext cx="8050" cy="136050"/>
            </a:xfrm>
            <a:custGeom>
              <a:avLst/>
              <a:gdLst/>
              <a:ahLst/>
              <a:cxnLst/>
              <a:rect l="l" t="t" r="r" b="b"/>
              <a:pathLst>
                <a:path w="322" h="5442" extrusionOk="0">
                  <a:moveTo>
                    <a:pt x="0" y="1"/>
                  </a:moveTo>
                  <a:lnTo>
                    <a:pt x="60" y="5442"/>
                  </a:lnTo>
                  <a:cubicBezTo>
                    <a:pt x="119" y="5406"/>
                    <a:pt x="179" y="5406"/>
                    <a:pt x="238" y="5406"/>
                  </a:cubicBezTo>
                  <a:cubicBezTo>
                    <a:pt x="274" y="5406"/>
                    <a:pt x="298" y="5406"/>
                    <a:pt x="322" y="5418"/>
                  </a:cubicBezTo>
                  <a:lnTo>
                    <a:pt x="274" y="96"/>
                  </a:lnTo>
                  <a:cubicBezTo>
                    <a:pt x="179" y="72"/>
                    <a:pt x="72" y="48"/>
                    <a:pt x="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7"/>
            <p:cNvSpPr/>
            <p:nvPr/>
          </p:nvSpPr>
          <p:spPr>
            <a:xfrm>
              <a:off x="1688000" y="1544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7"/>
            <p:cNvSpPr/>
            <p:nvPr/>
          </p:nvSpPr>
          <p:spPr>
            <a:xfrm>
              <a:off x="1309675" y="1487525"/>
              <a:ext cx="94675" cy="19650"/>
            </a:xfrm>
            <a:custGeom>
              <a:avLst/>
              <a:gdLst/>
              <a:ahLst/>
              <a:cxnLst/>
              <a:rect l="l" t="t" r="r" b="b"/>
              <a:pathLst>
                <a:path w="3787" h="786" extrusionOk="0">
                  <a:moveTo>
                    <a:pt x="12" y="0"/>
                  </a:moveTo>
                  <a:cubicBezTo>
                    <a:pt x="36" y="24"/>
                    <a:pt x="36" y="72"/>
                    <a:pt x="36" y="95"/>
                  </a:cubicBezTo>
                  <a:cubicBezTo>
                    <a:pt x="36" y="155"/>
                    <a:pt x="12" y="214"/>
                    <a:pt x="1" y="262"/>
                  </a:cubicBezTo>
                  <a:lnTo>
                    <a:pt x="3668" y="786"/>
                  </a:lnTo>
                  <a:cubicBezTo>
                    <a:pt x="3680" y="691"/>
                    <a:pt x="3727" y="607"/>
                    <a:pt x="3787" y="536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7"/>
            <p:cNvSpPr/>
            <p:nvPr/>
          </p:nvSpPr>
          <p:spPr>
            <a:xfrm>
              <a:off x="1687700" y="15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7"/>
            <p:cNvSpPr/>
            <p:nvPr/>
          </p:nvSpPr>
          <p:spPr>
            <a:xfrm>
              <a:off x="1430825" y="1504475"/>
              <a:ext cx="247675" cy="41700"/>
            </a:xfrm>
            <a:custGeom>
              <a:avLst/>
              <a:gdLst/>
              <a:ahLst/>
              <a:cxnLst/>
              <a:rect l="l" t="t" r="r" b="b"/>
              <a:pathLst>
                <a:path w="9907" h="1668" extrusionOk="0">
                  <a:moveTo>
                    <a:pt x="0" y="1"/>
                  </a:moveTo>
                  <a:lnTo>
                    <a:pt x="0" y="1"/>
                  </a:lnTo>
                  <a:cubicBezTo>
                    <a:pt x="48" y="108"/>
                    <a:pt x="72" y="191"/>
                    <a:pt x="48" y="287"/>
                  </a:cubicBezTo>
                  <a:lnTo>
                    <a:pt x="9799" y="1668"/>
                  </a:lnTo>
                  <a:lnTo>
                    <a:pt x="9906" y="1596"/>
                  </a:lnTo>
                  <a:lnTo>
                    <a:pt x="9478" y="1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7"/>
            <p:cNvSpPr/>
            <p:nvPr/>
          </p:nvSpPr>
          <p:spPr>
            <a:xfrm>
              <a:off x="1687100" y="15464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lnTo>
                    <a:pt x="1" y="24"/>
                  </a:ln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7"/>
            <p:cNvSpPr/>
            <p:nvPr/>
          </p:nvSpPr>
          <p:spPr>
            <a:xfrm>
              <a:off x="1687700" y="154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7"/>
            <p:cNvSpPr/>
            <p:nvPr/>
          </p:nvSpPr>
          <p:spPr>
            <a:xfrm>
              <a:off x="1476075" y="1544675"/>
              <a:ext cx="211050" cy="154800"/>
            </a:xfrm>
            <a:custGeom>
              <a:avLst/>
              <a:gdLst/>
              <a:ahLst/>
              <a:cxnLst/>
              <a:rect l="l" t="t" r="r" b="b"/>
              <a:pathLst>
                <a:path w="8442" h="6192" extrusionOk="0">
                  <a:moveTo>
                    <a:pt x="8096" y="0"/>
                  </a:moveTo>
                  <a:lnTo>
                    <a:pt x="7989" y="72"/>
                  </a:lnTo>
                  <a:lnTo>
                    <a:pt x="0" y="5965"/>
                  </a:lnTo>
                  <a:cubicBezTo>
                    <a:pt x="60" y="6025"/>
                    <a:pt x="119" y="6084"/>
                    <a:pt x="143" y="6179"/>
                  </a:cubicBezTo>
                  <a:cubicBezTo>
                    <a:pt x="143" y="6179"/>
                    <a:pt x="143" y="6191"/>
                    <a:pt x="155" y="6191"/>
                  </a:cubicBezTo>
                  <a:lnTo>
                    <a:pt x="8442" y="95"/>
                  </a:lnTo>
                  <a:lnTo>
                    <a:pt x="8442" y="95"/>
                  </a:lnTo>
                  <a:cubicBezTo>
                    <a:pt x="8418" y="107"/>
                    <a:pt x="8418" y="107"/>
                    <a:pt x="8406" y="107"/>
                  </a:cubicBezTo>
                  <a:lnTo>
                    <a:pt x="8394" y="107"/>
                  </a:lnTo>
                  <a:cubicBezTo>
                    <a:pt x="8370" y="107"/>
                    <a:pt x="8358" y="119"/>
                    <a:pt x="8346" y="119"/>
                  </a:cubicBezTo>
                  <a:lnTo>
                    <a:pt x="8299" y="119"/>
                  </a:lnTo>
                  <a:cubicBezTo>
                    <a:pt x="8287" y="119"/>
                    <a:pt x="8287" y="119"/>
                    <a:pt x="8275" y="107"/>
                  </a:cubicBezTo>
                  <a:lnTo>
                    <a:pt x="809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7"/>
            <p:cNvSpPr/>
            <p:nvPr/>
          </p:nvSpPr>
          <p:spPr>
            <a:xfrm>
              <a:off x="1688000" y="15446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2"/>
                  </a:moveTo>
                  <a:cubicBezTo>
                    <a:pt x="0" y="12"/>
                    <a:pt x="0" y="0"/>
                    <a:pt x="0" y="12"/>
                  </a:cubicBezTo>
                  <a:cubicBezTo>
                    <a:pt x="0" y="0"/>
                    <a:pt x="0" y="0"/>
                    <a:pt x="0" y="12"/>
                  </a:cubicBezTo>
                  <a:cubicBezTo>
                    <a:pt x="0" y="0"/>
                    <a:pt x="0" y="0"/>
                    <a:pt x="0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7"/>
            <p:cNvSpPr/>
            <p:nvPr/>
          </p:nvSpPr>
          <p:spPr>
            <a:xfrm>
              <a:off x="1681750" y="1319350"/>
              <a:ext cx="26225" cy="225050"/>
            </a:xfrm>
            <a:custGeom>
              <a:avLst/>
              <a:gdLst/>
              <a:ahLst/>
              <a:cxnLst/>
              <a:rect l="l" t="t" r="r" b="b"/>
              <a:pathLst>
                <a:path w="1049" h="9002" extrusionOk="0">
                  <a:moveTo>
                    <a:pt x="750" y="0"/>
                  </a:moveTo>
                  <a:lnTo>
                    <a:pt x="0" y="8763"/>
                  </a:lnTo>
                  <a:lnTo>
                    <a:pt x="191" y="8870"/>
                  </a:lnTo>
                  <a:cubicBezTo>
                    <a:pt x="238" y="8894"/>
                    <a:pt x="274" y="8942"/>
                    <a:pt x="274" y="9001"/>
                  </a:cubicBezTo>
                  <a:lnTo>
                    <a:pt x="104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7"/>
            <p:cNvSpPr/>
            <p:nvPr/>
          </p:nvSpPr>
          <p:spPr>
            <a:xfrm>
              <a:off x="1687100" y="15464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cubicBezTo>
                    <a:pt x="1" y="24"/>
                    <a:pt x="1" y="1"/>
                    <a:pt x="1" y="24"/>
                  </a:cubicBezTo>
                  <a:cubicBezTo>
                    <a:pt x="1" y="1"/>
                    <a:pt x="1" y="1"/>
                    <a:pt x="1" y="24"/>
                  </a:cubicBezTo>
                  <a:cubicBezTo>
                    <a:pt x="1" y="1"/>
                    <a:pt x="1" y="1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7"/>
            <p:cNvSpPr/>
            <p:nvPr/>
          </p:nvSpPr>
          <p:spPr>
            <a:xfrm>
              <a:off x="1684125" y="15476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4" y="0"/>
                  </a:moveTo>
                  <a:lnTo>
                    <a:pt x="1" y="0"/>
                  </a:lnTo>
                  <a:lnTo>
                    <a:pt x="24" y="0"/>
                  </a:lnTo>
                  <a:cubicBezTo>
                    <a:pt x="12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7"/>
            <p:cNvSpPr/>
            <p:nvPr/>
          </p:nvSpPr>
          <p:spPr>
            <a:xfrm>
              <a:off x="1687700" y="15455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13"/>
                  </a:lnTo>
                  <a:lnTo>
                    <a:pt x="0" y="13"/>
                  </a:lnTo>
                  <a:cubicBezTo>
                    <a:pt x="0" y="1"/>
                    <a:pt x="0" y="1"/>
                    <a:pt x="0" y="13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7"/>
            <p:cNvSpPr/>
            <p:nvPr/>
          </p:nvSpPr>
          <p:spPr>
            <a:xfrm>
              <a:off x="1684725" y="15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7"/>
            <p:cNvSpPr/>
            <p:nvPr/>
          </p:nvSpPr>
          <p:spPr>
            <a:xfrm>
              <a:off x="1323375" y="1333625"/>
              <a:ext cx="364650" cy="214350"/>
            </a:xfrm>
            <a:custGeom>
              <a:avLst/>
              <a:gdLst/>
              <a:ahLst/>
              <a:cxnLst/>
              <a:rect l="l" t="t" r="r" b="b"/>
              <a:pathLst>
                <a:path w="14586" h="8574" extrusionOk="0">
                  <a:moveTo>
                    <a:pt x="203" y="1"/>
                  </a:moveTo>
                  <a:cubicBezTo>
                    <a:pt x="143" y="84"/>
                    <a:pt x="84" y="155"/>
                    <a:pt x="0" y="215"/>
                  </a:cubicBezTo>
                  <a:lnTo>
                    <a:pt x="13752" y="8204"/>
                  </a:lnTo>
                  <a:lnTo>
                    <a:pt x="14192" y="8454"/>
                  </a:lnTo>
                  <a:lnTo>
                    <a:pt x="14371" y="8561"/>
                  </a:lnTo>
                  <a:cubicBezTo>
                    <a:pt x="14383" y="8561"/>
                    <a:pt x="14383" y="8573"/>
                    <a:pt x="14395" y="8573"/>
                  </a:cubicBezTo>
                  <a:lnTo>
                    <a:pt x="14442" y="8573"/>
                  </a:lnTo>
                  <a:cubicBezTo>
                    <a:pt x="14454" y="8573"/>
                    <a:pt x="14466" y="8573"/>
                    <a:pt x="14490" y="8561"/>
                  </a:cubicBezTo>
                  <a:lnTo>
                    <a:pt x="14502" y="8561"/>
                  </a:lnTo>
                  <a:cubicBezTo>
                    <a:pt x="14514" y="8561"/>
                    <a:pt x="14514" y="8549"/>
                    <a:pt x="14526" y="8549"/>
                  </a:cubicBezTo>
                  <a:cubicBezTo>
                    <a:pt x="14550" y="8537"/>
                    <a:pt x="14550" y="8537"/>
                    <a:pt x="14550" y="8514"/>
                  </a:cubicBezTo>
                  <a:lnTo>
                    <a:pt x="14550" y="8502"/>
                  </a:lnTo>
                  <a:lnTo>
                    <a:pt x="14550" y="8490"/>
                  </a:lnTo>
                  <a:lnTo>
                    <a:pt x="14550" y="8478"/>
                  </a:lnTo>
                  <a:cubicBezTo>
                    <a:pt x="14585" y="8383"/>
                    <a:pt x="14573" y="8335"/>
                    <a:pt x="14514" y="8311"/>
                  </a:cubicBezTo>
                  <a:lnTo>
                    <a:pt x="14323" y="820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7"/>
            <p:cNvSpPr/>
            <p:nvPr/>
          </p:nvSpPr>
          <p:spPr>
            <a:xfrm>
              <a:off x="1273950" y="1318750"/>
              <a:ext cx="60750" cy="26600"/>
            </a:xfrm>
            <a:custGeom>
              <a:avLst/>
              <a:gdLst/>
              <a:ahLst/>
              <a:cxnLst/>
              <a:rect l="l" t="t" r="r" b="b"/>
              <a:pathLst>
                <a:path w="2430" h="1064" extrusionOk="0">
                  <a:moveTo>
                    <a:pt x="1" y="0"/>
                  </a:moveTo>
                  <a:cubicBezTo>
                    <a:pt x="13" y="119"/>
                    <a:pt x="60" y="250"/>
                    <a:pt x="120" y="369"/>
                  </a:cubicBezTo>
                  <a:cubicBezTo>
                    <a:pt x="251" y="643"/>
                    <a:pt x="465" y="834"/>
                    <a:pt x="715" y="953"/>
                  </a:cubicBezTo>
                  <a:cubicBezTo>
                    <a:pt x="810" y="1000"/>
                    <a:pt x="894" y="1012"/>
                    <a:pt x="989" y="1048"/>
                  </a:cubicBezTo>
                  <a:cubicBezTo>
                    <a:pt x="1062" y="1058"/>
                    <a:pt x="1135" y="1063"/>
                    <a:pt x="1209" y="1063"/>
                  </a:cubicBezTo>
                  <a:cubicBezTo>
                    <a:pt x="1401" y="1063"/>
                    <a:pt x="1594" y="1027"/>
                    <a:pt x="1775" y="941"/>
                  </a:cubicBezTo>
                  <a:cubicBezTo>
                    <a:pt x="1858" y="893"/>
                    <a:pt x="1941" y="858"/>
                    <a:pt x="2001" y="786"/>
                  </a:cubicBezTo>
                  <a:cubicBezTo>
                    <a:pt x="2072" y="727"/>
                    <a:pt x="2132" y="655"/>
                    <a:pt x="2192" y="584"/>
                  </a:cubicBezTo>
                  <a:cubicBezTo>
                    <a:pt x="2322" y="417"/>
                    <a:pt x="2394" y="215"/>
                    <a:pt x="2430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7"/>
            <p:cNvSpPr/>
            <p:nvPr/>
          </p:nvSpPr>
          <p:spPr>
            <a:xfrm>
              <a:off x="1159350" y="2001350"/>
              <a:ext cx="50050" cy="42850"/>
            </a:xfrm>
            <a:custGeom>
              <a:avLst/>
              <a:gdLst/>
              <a:ahLst/>
              <a:cxnLst/>
              <a:rect l="l" t="t" r="r" b="b"/>
              <a:pathLst>
                <a:path w="2002" h="1714" extrusionOk="0">
                  <a:moveTo>
                    <a:pt x="1013" y="0"/>
                  </a:moveTo>
                  <a:cubicBezTo>
                    <a:pt x="968" y="0"/>
                    <a:pt x="924" y="3"/>
                    <a:pt x="882" y="9"/>
                  </a:cubicBezTo>
                  <a:cubicBezTo>
                    <a:pt x="787" y="21"/>
                    <a:pt x="703" y="57"/>
                    <a:pt x="608" y="81"/>
                  </a:cubicBezTo>
                  <a:cubicBezTo>
                    <a:pt x="179" y="295"/>
                    <a:pt x="1" y="807"/>
                    <a:pt x="227" y="1247"/>
                  </a:cubicBezTo>
                  <a:cubicBezTo>
                    <a:pt x="251" y="1307"/>
                    <a:pt x="299" y="1366"/>
                    <a:pt x="346" y="1426"/>
                  </a:cubicBezTo>
                  <a:cubicBezTo>
                    <a:pt x="406" y="1497"/>
                    <a:pt x="477" y="1557"/>
                    <a:pt x="549" y="1605"/>
                  </a:cubicBezTo>
                  <a:cubicBezTo>
                    <a:pt x="709" y="1669"/>
                    <a:pt x="898" y="1714"/>
                    <a:pt x="1072" y="1714"/>
                  </a:cubicBezTo>
                  <a:cubicBezTo>
                    <a:pt x="1092" y="1714"/>
                    <a:pt x="1112" y="1713"/>
                    <a:pt x="1132" y="1712"/>
                  </a:cubicBezTo>
                  <a:cubicBezTo>
                    <a:pt x="1227" y="1688"/>
                    <a:pt x="1311" y="1664"/>
                    <a:pt x="1406" y="1628"/>
                  </a:cubicBezTo>
                  <a:lnTo>
                    <a:pt x="1489" y="1593"/>
                  </a:lnTo>
                  <a:cubicBezTo>
                    <a:pt x="1846" y="1343"/>
                    <a:pt x="2001" y="878"/>
                    <a:pt x="1787" y="473"/>
                  </a:cubicBezTo>
                  <a:cubicBezTo>
                    <a:pt x="1703" y="307"/>
                    <a:pt x="1561" y="176"/>
                    <a:pt x="1418" y="104"/>
                  </a:cubicBezTo>
                  <a:cubicBezTo>
                    <a:pt x="1322" y="57"/>
                    <a:pt x="1239" y="21"/>
                    <a:pt x="1144" y="9"/>
                  </a:cubicBezTo>
                  <a:cubicBezTo>
                    <a:pt x="1102" y="3"/>
                    <a:pt x="1058" y="0"/>
                    <a:pt x="101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7"/>
            <p:cNvSpPr/>
            <p:nvPr/>
          </p:nvSpPr>
          <p:spPr>
            <a:xfrm>
              <a:off x="1083450" y="2128475"/>
              <a:ext cx="44675" cy="61325"/>
            </a:xfrm>
            <a:custGeom>
              <a:avLst/>
              <a:gdLst/>
              <a:ahLst/>
              <a:cxnLst/>
              <a:rect l="l" t="t" r="r" b="b"/>
              <a:pathLst>
                <a:path w="1787" h="2453" extrusionOk="0">
                  <a:moveTo>
                    <a:pt x="465" y="1"/>
                  </a:moveTo>
                  <a:cubicBezTo>
                    <a:pt x="309" y="1"/>
                    <a:pt x="151" y="30"/>
                    <a:pt x="1" y="91"/>
                  </a:cubicBezTo>
                  <a:lnTo>
                    <a:pt x="1" y="2366"/>
                  </a:lnTo>
                  <a:cubicBezTo>
                    <a:pt x="148" y="2422"/>
                    <a:pt x="312" y="2452"/>
                    <a:pt x="479" y="2452"/>
                  </a:cubicBezTo>
                  <a:cubicBezTo>
                    <a:pt x="660" y="2452"/>
                    <a:pt x="845" y="2416"/>
                    <a:pt x="1013" y="2342"/>
                  </a:cubicBezTo>
                  <a:cubicBezTo>
                    <a:pt x="1072" y="2306"/>
                    <a:pt x="1144" y="2258"/>
                    <a:pt x="1203" y="2223"/>
                  </a:cubicBezTo>
                  <a:cubicBezTo>
                    <a:pt x="1263" y="2139"/>
                    <a:pt x="1346" y="2080"/>
                    <a:pt x="1406" y="2020"/>
                  </a:cubicBezTo>
                  <a:cubicBezTo>
                    <a:pt x="1715" y="1663"/>
                    <a:pt x="1787" y="1127"/>
                    <a:pt x="1560" y="687"/>
                  </a:cubicBezTo>
                  <a:cubicBezTo>
                    <a:pt x="1513" y="592"/>
                    <a:pt x="1465" y="508"/>
                    <a:pt x="1406" y="437"/>
                  </a:cubicBezTo>
                  <a:cubicBezTo>
                    <a:pt x="1346" y="353"/>
                    <a:pt x="1263" y="294"/>
                    <a:pt x="1191" y="234"/>
                  </a:cubicBezTo>
                  <a:cubicBezTo>
                    <a:pt x="989" y="84"/>
                    <a:pt x="730" y="1"/>
                    <a:pt x="46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7"/>
            <p:cNvSpPr/>
            <p:nvPr/>
          </p:nvSpPr>
          <p:spPr>
            <a:xfrm>
              <a:off x="1288250" y="1790575"/>
              <a:ext cx="32175" cy="31125"/>
            </a:xfrm>
            <a:custGeom>
              <a:avLst/>
              <a:gdLst/>
              <a:ahLst/>
              <a:cxnLst/>
              <a:rect l="l" t="t" r="r" b="b"/>
              <a:pathLst>
                <a:path w="1287" h="1245" extrusionOk="0">
                  <a:moveTo>
                    <a:pt x="577" y="1"/>
                  </a:moveTo>
                  <a:cubicBezTo>
                    <a:pt x="530" y="1"/>
                    <a:pt x="477" y="14"/>
                    <a:pt x="429" y="34"/>
                  </a:cubicBezTo>
                  <a:lnTo>
                    <a:pt x="334" y="82"/>
                  </a:lnTo>
                  <a:cubicBezTo>
                    <a:pt x="167" y="165"/>
                    <a:pt x="60" y="320"/>
                    <a:pt x="12" y="499"/>
                  </a:cubicBezTo>
                  <a:cubicBezTo>
                    <a:pt x="0" y="582"/>
                    <a:pt x="0" y="677"/>
                    <a:pt x="12" y="761"/>
                  </a:cubicBezTo>
                  <a:lnTo>
                    <a:pt x="60" y="892"/>
                  </a:lnTo>
                  <a:cubicBezTo>
                    <a:pt x="84" y="951"/>
                    <a:pt x="119" y="999"/>
                    <a:pt x="155" y="1058"/>
                  </a:cubicBezTo>
                  <a:cubicBezTo>
                    <a:pt x="215" y="1130"/>
                    <a:pt x="310" y="1177"/>
                    <a:pt x="381" y="1213"/>
                  </a:cubicBezTo>
                  <a:cubicBezTo>
                    <a:pt x="393" y="1213"/>
                    <a:pt x="417" y="1225"/>
                    <a:pt x="429" y="1225"/>
                  </a:cubicBezTo>
                  <a:cubicBezTo>
                    <a:pt x="478" y="1239"/>
                    <a:pt x="531" y="1245"/>
                    <a:pt x="583" y="1245"/>
                  </a:cubicBezTo>
                  <a:cubicBezTo>
                    <a:pt x="620" y="1245"/>
                    <a:pt x="656" y="1242"/>
                    <a:pt x="691" y="1237"/>
                  </a:cubicBezTo>
                  <a:cubicBezTo>
                    <a:pt x="750" y="1225"/>
                    <a:pt x="798" y="1213"/>
                    <a:pt x="858" y="1177"/>
                  </a:cubicBezTo>
                  <a:cubicBezTo>
                    <a:pt x="1167" y="1034"/>
                    <a:pt x="1286" y="653"/>
                    <a:pt x="1131" y="356"/>
                  </a:cubicBezTo>
                  <a:cubicBezTo>
                    <a:pt x="1036" y="165"/>
                    <a:pt x="858" y="46"/>
                    <a:pt x="667" y="22"/>
                  </a:cubicBezTo>
                  <a:cubicBezTo>
                    <a:pt x="642" y="7"/>
                    <a:pt x="611" y="1"/>
                    <a:pt x="57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7"/>
            <p:cNvSpPr/>
            <p:nvPr/>
          </p:nvSpPr>
          <p:spPr>
            <a:xfrm>
              <a:off x="1297475" y="2375200"/>
              <a:ext cx="32775" cy="30800"/>
            </a:xfrm>
            <a:custGeom>
              <a:avLst/>
              <a:gdLst/>
              <a:ahLst/>
              <a:cxnLst/>
              <a:rect l="l" t="t" r="r" b="b"/>
              <a:pathLst>
                <a:path w="1311" h="1232" extrusionOk="0">
                  <a:moveTo>
                    <a:pt x="608" y="0"/>
                  </a:moveTo>
                  <a:cubicBezTo>
                    <a:pt x="563" y="0"/>
                    <a:pt x="518" y="3"/>
                    <a:pt x="477" y="9"/>
                  </a:cubicBezTo>
                  <a:cubicBezTo>
                    <a:pt x="429" y="33"/>
                    <a:pt x="393" y="33"/>
                    <a:pt x="369" y="57"/>
                  </a:cubicBezTo>
                  <a:cubicBezTo>
                    <a:pt x="358" y="57"/>
                    <a:pt x="358" y="57"/>
                    <a:pt x="346" y="69"/>
                  </a:cubicBezTo>
                  <a:cubicBezTo>
                    <a:pt x="262" y="117"/>
                    <a:pt x="191" y="164"/>
                    <a:pt x="143" y="224"/>
                  </a:cubicBezTo>
                  <a:lnTo>
                    <a:pt x="60" y="355"/>
                  </a:lnTo>
                  <a:cubicBezTo>
                    <a:pt x="12" y="450"/>
                    <a:pt x="0" y="533"/>
                    <a:pt x="0" y="628"/>
                  </a:cubicBezTo>
                  <a:cubicBezTo>
                    <a:pt x="0" y="712"/>
                    <a:pt x="12" y="807"/>
                    <a:pt x="60" y="890"/>
                  </a:cubicBezTo>
                  <a:cubicBezTo>
                    <a:pt x="160" y="1108"/>
                    <a:pt x="373" y="1232"/>
                    <a:pt x="594" y="1232"/>
                  </a:cubicBezTo>
                  <a:cubicBezTo>
                    <a:pt x="687" y="1232"/>
                    <a:pt x="781" y="1210"/>
                    <a:pt x="870" y="1164"/>
                  </a:cubicBezTo>
                  <a:cubicBezTo>
                    <a:pt x="1191" y="1009"/>
                    <a:pt x="1310" y="640"/>
                    <a:pt x="1143" y="343"/>
                  </a:cubicBezTo>
                  <a:cubicBezTo>
                    <a:pt x="1048" y="164"/>
                    <a:pt x="905" y="57"/>
                    <a:pt x="739" y="9"/>
                  </a:cubicBezTo>
                  <a:cubicBezTo>
                    <a:pt x="697" y="3"/>
                    <a:pt x="652" y="0"/>
                    <a:pt x="6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7"/>
            <p:cNvSpPr/>
            <p:nvPr/>
          </p:nvSpPr>
          <p:spPr>
            <a:xfrm>
              <a:off x="1445100" y="1689025"/>
              <a:ext cx="39025" cy="34575"/>
            </a:xfrm>
            <a:custGeom>
              <a:avLst/>
              <a:gdLst/>
              <a:ahLst/>
              <a:cxnLst/>
              <a:rect l="l" t="t" r="r" b="b"/>
              <a:pathLst>
                <a:path w="1561" h="1383" extrusionOk="0">
                  <a:moveTo>
                    <a:pt x="787" y="1"/>
                  </a:moveTo>
                  <a:cubicBezTo>
                    <a:pt x="703" y="1"/>
                    <a:pt x="608" y="13"/>
                    <a:pt x="525" y="60"/>
                  </a:cubicBezTo>
                  <a:cubicBezTo>
                    <a:pt x="501" y="60"/>
                    <a:pt x="489" y="72"/>
                    <a:pt x="477" y="72"/>
                  </a:cubicBezTo>
                  <a:cubicBezTo>
                    <a:pt x="132" y="239"/>
                    <a:pt x="1" y="655"/>
                    <a:pt x="168" y="1001"/>
                  </a:cubicBezTo>
                  <a:cubicBezTo>
                    <a:pt x="277" y="1245"/>
                    <a:pt x="530" y="1382"/>
                    <a:pt x="782" y="1382"/>
                  </a:cubicBezTo>
                  <a:cubicBezTo>
                    <a:pt x="886" y="1382"/>
                    <a:pt x="990" y="1359"/>
                    <a:pt x="1084" y="1310"/>
                  </a:cubicBezTo>
                  <a:cubicBezTo>
                    <a:pt x="1430" y="1144"/>
                    <a:pt x="1561" y="727"/>
                    <a:pt x="1394" y="405"/>
                  </a:cubicBezTo>
                  <a:cubicBezTo>
                    <a:pt x="1394" y="405"/>
                    <a:pt x="1394" y="394"/>
                    <a:pt x="1382" y="394"/>
                  </a:cubicBezTo>
                  <a:cubicBezTo>
                    <a:pt x="1358" y="310"/>
                    <a:pt x="1311" y="239"/>
                    <a:pt x="1251" y="179"/>
                  </a:cubicBezTo>
                  <a:cubicBezTo>
                    <a:pt x="1132" y="60"/>
                    <a:pt x="953" y="1"/>
                    <a:pt x="78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7"/>
            <p:cNvSpPr/>
            <p:nvPr/>
          </p:nvSpPr>
          <p:spPr>
            <a:xfrm>
              <a:off x="1285875" y="1477700"/>
              <a:ext cx="24725" cy="24425"/>
            </a:xfrm>
            <a:custGeom>
              <a:avLst/>
              <a:gdLst/>
              <a:ahLst/>
              <a:cxnLst/>
              <a:rect l="l" t="t" r="r" b="b"/>
              <a:pathLst>
                <a:path w="989" h="977" extrusionOk="0">
                  <a:moveTo>
                    <a:pt x="488" y="0"/>
                  </a:moveTo>
                  <a:cubicBezTo>
                    <a:pt x="429" y="0"/>
                    <a:pt x="369" y="12"/>
                    <a:pt x="310" y="36"/>
                  </a:cubicBezTo>
                  <a:cubicBezTo>
                    <a:pt x="214" y="72"/>
                    <a:pt x="119" y="155"/>
                    <a:pt x="60" y="250"/>
                  </a:cubicBezTo>
                  <a:cubicBezTo>
                    <a:pt x="12" y="334"/>
                    <a:pt x="0" y="405"/>
                    <a:pt x="0" y="488"/>
                  </a:cubicBezTo>
                  <a:lnTo>
                    <a:pt x="0" y="524"/>
                  </a:lnTo>
                  <a:cubicBezTo>
                    <a:pt x="12" y="715"/>
                    <a:pt x="131" y="881"/>
                    <a:pt x="310" y="953"/>
                  </a:cubicBezTo>
                  <a:cubicBezTo>
                    <a:pt x="369" y="965"/>
                    <a:pt x="429" y="977"/>
                    <a:pt x="488" y="977"/>
                  </a:cubicBezTo>
                  <a:cubicBezTo>
                    <a:pt x="524" y="977"/>
                    <a:pt x="548" y="977"/>
                    <a:pt x="583" y="965"/>
                  </a:cubicBezTo>
                  <a:cubicBezTo>
                    <a:pt x="750" y="941"/>
                    <a:pt x="893" y="798"/>
                    <a:pt x="941" y="655"/>
                  </a:cubicBezTo>
                  <a:cubicBezTo>
                    <a:pt x="953" y="596"/>
                    <a:pt x="964" y="548"/>
                    <a:pt x="964" y="488"/>
                  </a:cubicBezTo>
                  <a:cubicBezTo>
                    <a:pt x="988" y="465"/>
                    <a:pt x="964" y="417"/>
                    <a:pt x="964" y="393"/>
                  </a:cubicBezTo>
                  <a:cubicBezTo>
                    <a:pt x="929" y="191"/>
                    <a:pt x="774" y="48"/>
                    <a:pt x="583" y="12"/>
                  </a:cubicBezTo>
                  <a:cubicBezTo>
                    <a:pt x="548" y="12"/>
                    <a:pt x="524" y="0"/>
                    <a:pt x="48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7"/>
            <p:cNvSpPr/>
            <p:nvPr/>
          </p:nvSpPr>
          <p:spPr>
            <a:xfrm>
              <a:off x="1400175" y="1494100"/>
              <a:ext cx="32750" cy="31300"/>
            </a:xfrm>
            <a:custGeom>
              <a:avLst/>
              <a:gdLst/>
              <a:ahLst/>
              <a:cxnLst/>
              <a:rect l="l" t="t" r="r" b="b"/>
              <a:pathLst>
                <a:path w="1310" h="1252" extrusionOk="0">
                  <a:moveTo>
                    <a:pt x="646" y="0"/>
                  </a:moveTo>
                  <a:cubicBezTo>
                    <a:pt x="553" y="0"/>
                    <a:pt x="458" y="22"/>
                    <a:pt x="369" y="70"/>
                  </a:cubicBezTo>
                  <a:cubicBezTo>
                    <a:pt x="286" y="118"/>
                    <a:pt x="202" y="178"/>
                    <a:pt x="143" y="249"/>
                  </a:cubicBezTo>
                  <a:cubicBezTo>
                    <a:pt x="83" y="321"/>
                    <a:pt x="48" y="416"/>
                    <a:pt x="24" y="499"/>
                  </a:cubicBezTo>
                  <a:cubicBezTo>
                    <a:pt x="0" y="642"/>
                    <a:pt x="12" y="773"/>
                    <a:pt x="83" y="904"/>
                  </a:cubicBezTo>
                  <a:cubicBezTo>
                    <a:pt x="193" y="1123"/>
                    <a:pt x="414" y="1252"/>
                    <a:pt x="644" y="1252"/>
                  </a:cubicBezTo>
                  <a:cubicBezTo>
                    <a:pt x="664" y="1252"/>
                    <a:pt x="683" y="1251"/>
                    <a:pt x="702" y="1249"/>
                  </a:cubicBezTo>
                  <a:cubicBezTo>
                    <a:pt x="774" y="1249"/>
                    <a:pt x="845" y="1213"/>
                    <a:pt x="917" y="1190"/>
                  </a:cubicBezTo>
                  <a:cubicBezTo>
                    <a:pt x="929" y="1194"/>
                    <a:pt x="938" y="1195"/>
                    <a:pt x="945" y="1195"/>
                  </a:cubicBezTo>
                  <a:cubicBezTo>
                    <a:pt x="960" y="1195"/>
                    <a:pt x="968" y="1190"/>
                    <a:pt x="976" y="1190"/>
                  </a:cubicBezTo>
                  <a:cubicBezTo>
                    <a:pt x="1155" y="1083"/>
                    <a:pt x="1274" y="904"/>
                    <a:pt x="1298" y="702"/>
                  </a:cubicBezTo>
                  <a:cubicBezTo>
                    <a:pt x="1310" y="606"/>
                    <a:pt x="1298" y="499"/>
                    <a:pt x="1250" y="416"/>
                  </a:cubicBezTo>
                  <a:cubicBezTo>
                    <a:pt x="1250" y="404"/>
                    <a:pt x="1226" y="392"/>
                    <a:pt x="1214" y="356"/>
                  </a:cubicBezTo>
                  <a:cubicBezTo>
                    <a:pt x="1096" y="136"/>
                    <a:pt x="875" y="0"/>
                    <a:pt x="64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5" name="Google Shape;2215;p17"/>
          <p:cNvGrpSpPr/>
          <p:nvPr/>
        </p:nvGrpSpPr>
        <p:grpSpPr>
          <a:xfrm>
            <a:off x="5890659" y="3797009"/>
            <a:ext cx="3253203" cy="1346446"/>
            <a:chOff x="4145150" y="2643900"/>
            <a:chExt cx="1914550" cy="792400"/>
          </a:xfrm>
        </p:grpSpPr>
        <p:sp>
          <p:nvSpPr>
            <p:cNvPr id="2216" name="Google Shape;2216;p17"/>
            <p:cNvSpPr/>
            <p:nvPr/>
          </p:nvSpPr>
          <p:spPr>
            <a:xfrm>
              <a:off x="5202425" y="3311250"/>
              <a:ext cx="149150" cy="50325"/>
            </a:xfrm>
            <a:custGeom>
              <a:avLst/>
              <a:gdLst/>
              <a:ahLst/>
              <a:cxnLst/>
              <a:rect l="l" t="t" r="r" b="b"/>
              <a:pathLst>
                <a:path w="5966" h="2013" extrusionOk="0">
                  <a:moveTo>
                    <a:pt x="0" y="1"/>
                  </a:moveTo>
                  <a:lnTo>
                    <a:pt x="36" y="334"/>
                  </a:lnTo>
                  <a:lnTo>
                    <a:pt x="5870" y="2013"/>
                  </a:lnTo>
                  <a:cubicBezTo>
                    <a:pt x="5858" y="1894"/>
                    <a:pt x="5906" y="1786"/>
                    <a:pt x="5965" y="17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7"/>
            <p:cNvSpPr/>
            <p:nvPr/>
          </p:nvSpPr>
          <p:spPr>
            <a:xfrm>
              <a:off x="5104200" y="3285350"/>
              <a:ext cx="91100" cy="31575"/>
            </a:xfrm>
            <a:custGeom>
              <a:avLst/>
              <a:gdLst/>
              <a:ahLst/>
              <a:cxnLst/>
              <a:rect l="l" t="t" r="r" b="b"/>
              <a:pathLst>
                <a:path w="3644" h="1263" extrusionOk="0">
                  <a:moveTo>
                    <a:pt x="310" y="1"/>
                  </a:moveTo>
                  <a:lnTo>
                    <a:pt x="12" y="132"/>
                  </a:lnTo>
                  <a:lnTo>
                    <a:pt x="0" y="215"/>
                  </a:lnTo>
                  <a:lnTo>
                    <a:pt x="3644" y="1263"/>
                  </a:lnTo>
                  <a:lnTo>
                    <a:pt x="3596" y="92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7"/>
            <p:cNvSpPr/>
            <p:nvPr/>
          </p:nvSpPr>
          <p:spPr>
            <a:xfrm>
              <a:off x="5098850" y="3282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7"/>
            <p:cNvSpPr/>
            <p:nvPr/>
          </p:nvSpPr>
          <p:spPr>
            <a:xfrm>
              <a:off x="5097050" y="328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7"/>
            <p:cNvSpPr/>
            <p:nvPr/>
          </p:nvSpPr>
          <p:spPr>
            <a:xfrm>
              <a:off x="5317625" y="3080875"/>
              <a:ext cx="235450" cy="109550"/>
            </a:xfrm>
            <a:custGeom>
              <a:avLst/>
              <a:gdLst/>
              <a:ahLst/>
              <a:cxnLst/>
              <a:rect l="l" t="t" r="r" b="b"/>
              <a:pathLst>
                <a:path w="9418" h="4382" extrusionOk="0">
                  <a:moveTo>
                    <a:pt x="9335" y="0"/>
                  </a:moveTo>
                  <a:lnTo>
                    <a:pt x="0" y="4167"/>
                  </a:lnTo>
                  <a:lnTo>
                    <a:pt x="286" y="4382"/>
                  </a:lnTo>
                  <a:lnTo>
                    <a:pt x="9382" y="322"/>
                  </a:lnTo>
                  <a:lnTo>
                    <a:pt x="9418" y="262"/>
                  </a:lnTo>
                  <a:cubicBezTo>
                    <a:pt x="9358" y="179"/>
                    <a:pt x="9335" y="95"/>
                    <a:pt x="933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7"/>
            <p:cNvSpPr/>
            <p:nvPr/>
          </p:nvSpPr>
          <p:spPr>
            <a:xfrm>
              <a:off x="5193500" y="3188625"/>
              <a:ext cx="122950" cy="59850"/>
            </a:xfrm>
            <a:custGeom>
              <a:avLst/>
              <a:gdLst/>
              <a:ahLst/>
              <a:cxnLst/>
              <a:rect l="l" t="t" r="r" b="b"/>
              <a:pathLst>
                <a:path w="4918" h="2394" extrusionOk="0">
                  <a:moveTo>
                    <a:pt x="4644" y="0"/>
                  </a:moveTo>
                  <a:lnTo>
                    <a:pt x="0" y="2060"/>
                  </a:lnTo>
                  <a:lnTo>
                    <a:pt x="36" y="2393"/>
                  </a:lnTo>
                  <a:lnTo>
                    <a:pt x="4918" y="203"/>
                  </a:lnTo>
                  <a:lnTo>
                    <a:pt x="464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7"/>
            <p:cNvSpPr/>
            <p:nvPr/>
          </p:nvSpPr>
          <p:spPr>
            <a:xfrm>
              <a:off x="5097050" y="32844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13"/>
                  </a:moveTo>
                  <a:lnTo>
                    <a:pt x="1" y="13"/>
                  </a:lnTo>
                  <a:lnTo>
                    <a:pt x="1" y="49"/>
                  </a:lnTo>
                  <a:lnTo>
                    <a:pt x="1" y="13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7"/>
            <p:cNvSpPr/>
            <p:nvPr/>
          </p:nvSpPr>
          <p:spPr>
            <a:xfrm>
              <a:off x="5098550" y="3243975"/>
              <a:ext cx="88425" cy="44675"/>
            </a:xfrm>
            <a:custGeom>
              <a:avLst/>
              <a:gdLst/>
              <a:ahLst/>
              <a:cxnLst/>
              <a:rect l="l" t="t" r="r" b="b"/>
              <a:pathLst>
                <a:path w="3537" h="1787" extrusionOk="0">
                  <a:moveTo>
                    <a:pt x="33" y="1539"/>
                  </a:moveTo>
                  <a:lnTo>
                    <a:pt x="33" y="1539"/>
                  </a:lnTo>
                  <a:cubicBezTo>
                    <a:pt x="21" y="1541"/>
                    <a:pt x="10" y="1544"/>
                    <a:pt x="0" y="1549"/>
                  </a:cubicBezTo>
                  <a:lnTo>
                    <a:pt x="12" y="1549"/>
                  </a:lnTo>
                  <a:lnTo>
                    <a:pt x="33" y="1539"/>
                  </a:lnTo>
                  <a:close/>
                  <a:moveTo>
                    <a:pt x="3501" y="1"/>
                  </a:moveTo>
                  <a:lnTo>
                    <a:pt x="33" y="1539"/>
                  </a:lnTo>
                  <a:lnTo>
                    <a:pt x="33" y="1539"/>
                  </a:lnTo>
                  <a:cubicBezTo>
                    <a:pt x="51" y="1537"/>
                    <a:pt x="69" y="1537"/>
                    <a:pt x="84" y="1537"/>
                  </a:cubicBezTo>
                  <a:cubicBezTo>
                    <a:pt x="191" y="1537"/>
                    <a:pt x="250" y="1608"/>
                    <a:pt x="238" y="1691"/>
                  </a:cubicBezTo>
                  <a:lnTo>
                    <a:pt x="226" y="1787"/>
                  </a:lnTo>
                  <a:lnTo>
                    <a:pt x="536" y="1656"/>
                  </a:lnTo>
                  <a:lnTo>
                    <a:pt x="3536" y="310"/>
                  </a:lnTo>
                  <a:lnTo>
                    <a:pt x="350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7"/>
            <p:cNvSpPr/>
            <p:nvPr/>
          </p:nvSpPr>
          <p:spPr>
            <a:xfrm>
              <a:off x="5098250" y="3282675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1"/>
                  </a:moveTo>
                  <a:cubicBezTo>
                    <a:pt x="12" y="1"/>
                    <a:pt x="12" y="12"/>
                    <a:pt x="0" y="12"/>
                  </a:cubicBezTo>
                  <a:cubicBezTo>
                    <a:pt x="12" y="12"/>
                    <a:pt x="24" y="1"/>
                    <a:pt x="24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7"/>
            <p:cNvSpPr/>
            <p:nvPr/>
          </p:nvSpPr>
          <p:spPr>
            <a:xfrm>
              <a:off x="5097650" y="3283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24"/>
                    <a:pt x="0" y="0"/>
                  </a:cubicBezTo>
                  <a:cubicBezTo>
                    <a:pt x="0" y="0"/>
                    <a:pt x="24" y="0"/>
                    <a:pt x="0" y="0"/>
                  </a:cubicBezTo>
                  <a:cubicBezTo>
                    <a:pt x="24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7"/>
            <p:cNvSpPr/>
            <p:nvPr/>
          </p:nvSpPr>
          <p:spPr>
            <a:xfrm>
              <a:off x="4158250" y="3228800"/>
              <a:ext cx="79800" cy="113125"/>
            </a:xfrm>
            <a:custGeom>
              <a:avLst/>
              <a:gdLst/>
              <a:ahLst/>
              <a:cxnLst/>
              <a:rect l="l" t="t" r="r" b="b"/>
              <a:pathLst>
                <a:path w="3192" h="4525" extrusionOk="0">
                  <a:moveTo>
                    <a:pt x="2917" y="1"/>
                  </a:moveTo>
                  <a:lnTo>
                    <a:pt x="0" y="4442"/>
                  </a:lnTo>
                  <a:cubicBezTo>
                    <a:pt x="96" y="4442"/>
                    <a:pt x="179" y="4477"/>
                    <a:pt x="238" y="4525"/>
                  </a:cubicBezTo>
                  <a:lnTo>
                    <a:pt x="393" y="4430"/>
                  </a:lnTo>
                  <a:lnTo>
                    <a:pt x="3191" y="143"/>
                  </a:lnTo>
                  <a:lnTo>
                    <a:pt x="2917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7"/>
            <p:cNvSpPr/>
            <p:nvPr/>
          </p:nvSpPr>
          <p:spPr>
            <a:xfrm>
              <a:off x="4308850" y="3190700"/>
              <a:ext cx="106000" cy="64325"/>
            </a:xfrm>
            <a:custGeom>
              <a:avLst/>
              <a:gdLst/>
              <a:ahLst/>
              <a:cxnLst/>
              <a:rect l="l" t="t" r="r" b="b"/>
              <a:pathLst>
                <a:path w="4240" h="2573" extrusionOk="0">
                  <a:moveTo>
                    <a:pt x="4192" y="1"/>
                  </a:moveTo>
                  <a:cubicBezTo>
                    <a:pt x="4168" y="1"/>
                    <a:pt x="4168" y="1"/>
                    <a:pt x="4156" y="12"/>
                  </a:cubicBezTo>
                  <a:cubicBezTo>
                    <a:pt x="4168" y="12"/>
                    <a:pt x="4168" y="1"/>
                    <a:pt x="4192" y="1"/>
                  </a:cubicBezTo>
                  <a:close/>
                  <a:moveTo>
                    <a:pt x="4156" y="12"/>
                  </a:moveTo>
                  <a:lnTo>
                    <a:pt x="1" y="2310"/>
                  </a:lnTo>
                  <a:cubicBezTo>
                    <a:pt x="72" y="2382"/>
                    <a:pt x="144" y="2477"/>
                    <a:pt x="156" y="2572"/>
                  </a:cubicBezTo>
                  <a:lnTo>
                    <a:pt x="4240" y="310"/>
                  </a:lnTo>
                  <a:lnTo>
                    <a:pt x="4168" y="286"/>
                  </a:lnTo>
                  <a:cubicBezTo>
                    <a:pt x="4097" y="239"/>
                    <a:pt x="4061" y="155"/>
                    <a:pt x="4097" y="72"/>
                  </a:cubicBezTo>
                  <a:cubicBezTo>
                    <a:pt x="4109" y="48"/>
                    <a:pt x="4132" y="36"/>
                    <a:pt x="4156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7"/>
            <p:cNvSpPr/>
            <p:nvPr/>
          </p:nvSpPr>
          <p:spPr>
            <a:xfrm>
              <a:off x="4410075" y="3190700"/>
              <a:ext cx="176525" cy="91100"/>
            </a:xfrm>
            <a:custGeom>
              <a:avLst/>
              <a:gdLst/>
              <a:ahLst/>
              <a:cxnLst/>
              <a:rect l="l" t="t" r="r" b="b"/>
              <a:pathLst>
                <a:path w="7061" h="3644" extrusionOk="0">
                  <a:moveTo>
                    <a:pt x="119" y="1"/>
                  </a:moveTo>
                  <a:cubicBezTo>
                    <a:pt x="107" y="1"/>
                    <a:pt x="107" y="1"/>
                    <a:pt x="95" y="12"/>
                  </a:cubicBezTo>
                  <a:cubicBezTo>
                    <a:pt x="95" y="36"/>
                    <a:pt x="60" y="48"/>
                    <a:pt x="48" y="72"/>
                  </a:cubicBezTo>
                  <a:cubicBezTo>
                    <a:pt x="0" y="155"/>
                    <a:pt x="48" y="239"/>
                    <a:pt x="119" y="286"/>
                  </a:cubicBezTo>
                  <a:lnTo>
                    <a:pt x="191" y="310"/>
                  </a:lnTo>
                  <a:lnTo>
                    <a:pt x="6977" y="3644"/>
                  </a:lnTo>
                  <a:cubicBezTo>
                    <a:pt x="6965" y="3620"/>
                    <a:pt x="6965" y="3608"/>
                    <a:pt x="6965" y="3572"/>
                  </a:cubicBezTo>
                  <a:cubicBezTo>
                    <a:pt x="6965" y="3489"/>
                    <a:pt x="7001" y="3394"/>
                    <a:pt x="7060" y="3346"/>
                  </a:cubicBezTo>
                  <a:lnTo>
                    <a:pt x="250" y="12"/>
                  </a:lnTo>
                  <a:cubicBezTo>
                    <a:pt x="238" y="12"/>
                    <a:pt x="238" y="12"/>
                    <a:pt x="226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7"/>
            <p:cNvSpPr/>
            <p:nvPr/>
          </p:nvSpPr>
          <p:spPr>
            <a:xfrm>
              <a:off x="4164500" y="3260350"/>
              <a:ext cx="127725" cy="87525"/>
            </a:xfrm>
            <a:custGeom>
              <a:avLst/>
              <a:gdLst/>
              <a:ahLst/>
              <a:cxnLst/>
              <a:rect l="l" t="t" r="r" b="b"/>
              <a:pathLst>
                <a:path w="5109" h="3501" extrusionOk="0">
                  <a:moveTo>
                    <a:pt x="4882" y="1"/>
                  </a:moveTo>
                  <a:lnTo>
                    <a:pt x="131" y="3168"/>
                  </a:lnTo>
                  <a:lnTo>
                    <a:pt x="0" y="3263"/>
                  </a:lnTo>
                  <a:cubicBezTo>
                    <a:pt x="96" y="3322"/>
                    <a:pt x="155" y="3394"/>
                    <a:pt x="191" y="3501"/>
                  </a:cubicBezTo>
                  <a:lnTo>
                    <a:pt x="5108" y="203"/>
                  </a:lnTo>
                  <a:cubicBezTo>
                    <a:pt x="5061" y="167"/>
                    <a:pt x="5037" y="120"/>
                    <a:pt x="5013" y="60"/>
                  </a:cubicBezTo>
                  <a:lnTo>
                    <a:pt x="488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7"/>
            <p:cNvSpPr/>
            <p:nvPr/>
          </p:nvSpPr>
          <p:spPr>
            <a:xfrm>
              <a:off x="4228800" y="3220775"/>
              <a:ext cx="61325" cy="41400"/>
            </a:xfrm>
            <a:custGeom>
              <a:avLst/>
              <a:gdLst/>
              <a:ahLst/>
              <a:cxnLst/>
              <a:rect l="l" t="t" r="r" b="b"/>
              <a:pathLst>
                <a:path w="2453" h="1656" extrusionOk="0">
                  <a:moveTo>
                    <a:pt x="203" y="0"/>
                  </a:moveTo>
                  <a:cubicBezTo>
                    <a:pt x="167" y="0"/>
                    <a:pt x="143" y="0"/>
                    <a:pt x="107" y="24"/>
                  </a:cubicBezTo>
                  <a:cubicBezTo>
                    <a:pt x="83" y="36"/>
                    <a:pt x="72" y="48"/>
                    <a:pt x="48" y="83"/>
                  </a:cubicBezTo>
                  <a:cubicBezTo>
                    <a:pt x="0" y="155"/>
                    <a:pt x="36" y="238"/>
                    <a:pt x="107" y="286"/>
                  </a:cubicBezTo>
                  <a:lnTo>
                    <a:pt x="119" y="298"/>
                  </a:lnTo>
                  <a:lnTo>
                    <a:pt x="393" y="452"/>
                  </a:lnTo>
                  <a:lnTo>
                    <a:pt x="2310" y="1584"/>
                  </a:lnTo>
                  <a:lnTo>
                    <a:pt x="2453" y="1655"/>
                  </a:lnTo>
                  <a:cubicBezTo>
                    <a:pt x="2429" y="1607"/>
                    <a:pt x="2417" y="1572"/>
                    <a:pt x="2417" y="1512"/>
                  </a:cubicBezTo>
                  <a:cubicBezTo>
                    <a:pt x="2417" y="1429"/>
                    <a:pt x="2417" y="1357"/>
                    <a:pt x="2453" y="1298"/>
                  </a:cubicBezTo>
                  <a:lnTo>
                    <a:pt x="619" y="238"/>
                  </a:lnTo>
                  <a:cubicBezTo>
                    <a:pt x="584" y="333"/>
                    <a:pt x="500" y="393"/>
                    <a:pt x="405" y="393"/>
                  </a:cubicBezTo>
                  <a:cubicBezTo>
                    <a:pt x="398" y="394"/>
                    <a:pt x="392" y="394"/>
                    <a:pt x="385" y="394"/>
                  </a:cubicBezTo>
                  <a:cubicBezTo>
                    <a:pt x="262" y="394"/>
                    <a:pt x="155" y="290"/>
                    <a:pt x="155" y="155"/>
                  </a:cubicBezTo>
                  <a:cubicBezTo>
                    <a:pt x="155" y="95"/>
                    <a:pt x="167" y="48"/>
                    <a:pt x="203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7"/>
            <p:cNvSpPr/>
            <p:nvPr/>
          </p:nvSpPr>
          <p:spPr>
            <a:xfrm>
              <a:off x="4302900" y="3265125"/>
              <a:ext cx="222375" cy="130500"/>
            </a:xfrm>
            <a:custGeom>
              <a:avLst/>
              <a:gdLst/>
              <a:ahLst/>
              <a:cxnLst/>
              <a:rect l="l" t="t" r="r" b="b"/>
              <a:pathLst>
                <a:path w="8895" h="5220" extrusionOk="0">
                  <a:moveTo>
                    <a:pt x="322" y="0"/>
                  </a:moveTo>
                  <a:cubicBezTo>
                    <a:pt x="239" y="95"/>
                    <a:pt x="144" y="167"/>
                    <a:pt x="1" y="179"/>
                  </a:cubicBezTo>
                  <a:lnTo>
                    <a:pt x="8776" y="5191"/>
                  </a:lnTo>
                  <a:cubicBezTo>
                    <a:pt x="8793" y="5209"/>
                    <a:pt x="8823" y="5220"/>
                    <a:pt x="8857" y="5220"/>
                  </a:cubicBezTo>
                  <a:cubicBezTo>
                    <a:pt x="8869" y="5220"/>
                    <a:pt x="8882" y="5218"/>
                    <a:pt x="8895" y="5215"/>
                  </a:cubicBezTo>
                  <a:cubicBezTo>
                    <a:pt x="8871" y="5155"/>
                    <a:pt x="8859" y="5096"/>
                    <a:pt x="8847" y="5013"/>
                  </a:cubicBezTo>
                  <a:lnTo>
                    <a:pt x="8847" y="4882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7"/>
            <p:cNvSpPr/>
            <p:nvPr/>
          </p:nvSpPr>
          <p:spPr>
            <a:xfrm>
              <a:off x="4545500" y="3403525"/>
              <a:ext cx="25325" cy="32475"/>
            </a:xfrm>
            <a:custGeom>
              <a:avLst/>
              <a:gdLst/>
              <a:ahLst/>
              <a:cxnLst/>
              <a:rect l="l" t="t" r="r" b="b"/>
              <a:pathLst>
                <a:path w="1013" h="1299" extrusionOk="0">
                  <a:moveTo>
                    <a:pt x="286" y="0"/>
                  </a:moveTo>
                  <a:cubicBezTo>
                    <a:pt x="215" y="60"/>
                    <a:pt x="108" y="108"/>
                    <a:pt x="0" y="131"/>
                  </a:cubicBezTo>
                  <a:lnTo>
                    <a:pt x="655" y="1298"/>
                  </a:lnTo>
                  <a:lnTo>
                    <a:pt x="1012" y="129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7"/>
            <p:cNvSpPr/>
            <p:nvPr/>
          </p:nvSpPr>
          <p:spPr>
            <a:xfrm>
              <a:off x="4592225" y="3007050"/>
              <a:ext cx="130100" cy="268800"/>
            </a:xfrm>
            <a:custGeom>
              <a:avLst/>
              <a:gdLst/>
              <a:ahLst/>
              <a:cxnLst/>
              <a:rect l="l" t="t" r="r" b="b"/>
              <a:pathLst>
                <a:path w="5204" h="10752" extrusionOk="0">
                  <a:moveTo>
                    <a:pt x="4918" y="0"/>
                  </a:moveTo>
                  <a:lnTo>
                    <a:pt x="1" y="10621"/>
                  </a:lnTo>
                  <a:cubicBezTo>
                    <a:pt x="84" y="10621"/>
                    <a:pt x="179" y="10680"/>
                    <a:pt x="215" y="10752"/>
                  </a:cubicBezTo>
                  <a:cubicBezTo>
                    <a:pt x="239" y="10740"/>
                    <a:pt x="251" y="10740"/>
                    <a:pt x="263" y="10740"/>
                  </a:cubicBezTo>
                  <a:lnTo>
                    <a:pt x="5204" y="119"/>
                  </a:lnTo>
                  <a:cubicBezTo>
                    <a:pt x="5097" y="96"/>
                    <a:pt x="5001" y="60"/>
                    <a:pt x="491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7"/>
            <p:cNvSpPr/>
            <p:nvPr/>
          </p:nvSpPr>
          <p:spPr>
            <a:xfrm>
              <a:off x="4545500" y="3284450"/>
              <a:ext cx="48550" cy="91125"/>
            </a:xfrm>
            <a:custGeom>
              <a:avLst/>
              <a:gdLst/>
              <a:ahLst/>
              <a:cxnLst/>
              <a:rect l="l" t="t" r="r" b="b"/>
              <a:pathLst>
                <a:path w="1942" h="3645" extrusionOk="0">
                  <a:moveTo>
                    <a:pt x="1620" y="1"/>
                  </a:moveTo>
                  <a:lnTo>
                    <a:pt x="0" y="3513"/>
                  </a:lnTo>
                  <a:cubicBezTo>
                    <a:pt x="108" y="3549"/>
                    <a:pt x="191" y="3585"/>
                    <a:pt x="286" y="3644"/>
                  </a:cubicBezTo>
                  <a:lnTo>
                    <a:pt x="1941" y="72"/>
                  </a:lnTo>
                  <a:cubicBezTo>
                    <a:pt x="1905" y="72"/>
                    <a:pt x="1882" y="96"/>
                    <a:pt x="1846" y="96"/>
                  </a:cubicBezTo>
                  <a:cubicBezTo>
                    <a:pt x="1837" y="97"/>
                    <a:pt x="1829" y="98"/>
                    <a:pt x="1820" y="98"/>
                  </a:cubicBezTo>
                  <a:cubicBezTo>
                    <a:pt x="1748" y="98"/>
                    <a:pt x="1684" y="54"/>
                    <a:pt x="162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7"/>
            <p:cNvSpPr/>
            <p:nvPr/>
          </p:nvSpPr>
          <p:spPr>
            <a:xfrm>
              <a:off x="4597575" y="3275225"/>
              <a:ext cx="212850" cy="99450"/>
            </a:xfrm>
            <a:custGeom>
              <a:avLst/>
              <a:gdLst/>
              <a:ahLst/>
              <a:cxnLst/>
              <a:rect l="l" t="t" r="r" b="b"/>
              <a:pathLst>
                <a:path w="8514" h="3978" extrusionOk="0">
                  <a:moveTo>
                    <a:pt x="49" y="1"/>
                  </a:moveTo>
                  <a:cubicBezTo>
                    <a:pt x="37" y="1"/>
                    <a:pt x="25" y="13"/>
                    <a:pt x="1" y="13"/>
                  </a:cubicBezTo>
                  <a:cubicBezTo>
                    <a:pt x="25" y="49"/>
                    <a:pt x="37" y="84"/>
                    <a:pt x="37" y="132"/>
                  </a:cubicBezTo>
                  <a:cubicBezTo>
                    <a:pt x="37" y="191"/>
                    <a:pt x="25" y="239"/>
                    <a:pt x="1" y="275"/>
                  </a:cubicBezTo>
                  <a:lnTo>
                    <a:pt x="25" y="275"/>
                  </a:lnTo>
                  <a:lnTo>
                    <a:pt x="8383" y="3978"/>
                  </a:lnTo>
                  <a:cubicBezTo>
                    <a:pt x="8419" y="3870"/>
                    <a:pt x="8454" y="3775"/>
                    <a:pt x="8514" y="3692"/>
                  </a:cubicBezTo>
                  <a:lnTo>
                    <a:pt x="144" y="13"/>
                  </a:lnTo>
                  <a:cubicBezTo>
                    <a:pt x="108" y="1"/>
                    <a:pt x="84" y="1"/>
                    <a:pt x="4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7"/>
            <p:cNvSpPr/>
            <p:nvPr/>
          </p:nvSpPr>
          <p:spPr>
            <a:xfrm>
              <a:off x="4838700" y="3381500"/>
              <a:ext cx="124725" cy="54200"/>
            </a:xfrm>
            <a:custGeom>
              <a:avLst/>
              <a:gdLst/>
              <a:ahLst/>
              <a:cxnLst/>
              <a:rect l="l" t="t" r="r" b="b"/>
              <a:pathLst>
                <a:path w="4989" h="2168" extrusionOk="0">
                  <a:moveTo>
                    <a:pt x="119" y="0"/>
                  </a:moveTo>
                  <a:cubicBezTo>
                    <a:pt x="107" y="108"/>
                    <a:pt x="60" y="191"/>
                    <a:pt x="0" y="286"/>
                  </a:cubicBezTo>
                  <a:lnTo>
                    <a:pt x="4227" y="2167"/>
                  </a:lnTo>
                  <a:lnTo>
                    <a:pt x="4989" y="216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7"/>
            <p:cNvSpPr/>
            <p:nvPr/>
          </p:nvSpPr>
          <p:spPr>
            <a:xfrm>
              <a:off x="4723500" y="3007350"/>
              <a:ext cx="99725" cy="355725"/>
            </a:xfrm>
            <a:custGeom>
              <a:avLst/>
              <a:gdLst/>
              <a:ahLst/>
              <a:cxnLst/>
              <a:rect l="l" t="t" r="r" b="b"/>
              <a:pathLst>
                <a:path w="3989" h="14229" extrusionOk="0">
                  <a:moveTo>
                    <a:pt x="274" y="0"/>
                  </a:moveTo>
                  <a:cubicBezTo>
                    <a:pt x="227" y="72"/>
                    <a:pt x="119" y="107"/>
                    <a:pt x="0" y="107"/>
                  </a:cubicBezTo>
                  <a:lnTo>
                    <a:pt x="3691" y="14228"/>
                  </a:lnTo>
                  <a:cubicBezTo>
                    <a:pt x="3775" y="14181"/>
                    <a:pt x="3882" y="14157"/>
                    <a:pt x="3989" y="14133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7"/>
            <p:cNvSpPr/>
            <p:nvPr/>
          </p:nvSpPr>
          <p:spPr>
            <a:xfrm>
              <a:off x="4825300" y="3394600"/>
              <a:ext cx="18475" cy="41100"/>
            </a:xfrm>
            <a:custGeom>
              <a:avLst/>
              <a:gdLst/>
              <a:ahLst/>
              <a:cxnLst/>
              <a:rect l="l" t="t" r="r" b="b"/>
              <a:pathLst>
                <a:path w="739" h="1644" extrusionOk="0">
                  <a:moveTo>
                    <a:pt x="274" y="0"/>
                  </a:moveTo>
                  <a:cubicBezTo>
                    <a:pt x="203" y="48"/>
                    <a:pt x="107" y="72"/>
                    <a:pt x="0" y="72"/>
                  </a:cubicBezTo>
                  <a:lnTo>
                    <a:pt x="417" y="1643"/>
                  </a:lnTo>
                  <a:lnTo>
                    <a:pt x="738" y="164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7"/>
            <p:cNvSpPr/>
            <p:nvPr/>
          </p:nvSpPr>
          <p:spPr>
            <a:xfrm>
              <a:off x="5078300" y="3281775"/>
              <a:ext cx="26825" cy="153325"/>
            </a:xfrm>
            <a:custGeom>
              <a:avLst/>
              <a:gdLst/>
              <a:ahLst/>
              <a:cxnLst/>
              <a:rect l="l" t="t" r="r" b="b"/>
              <a:pathLst>
                <a:path w="1073" h="6133" extrusionOk="0">
                  <a:moveTo>
                    <a:pt x="929" y="1"/>
                  </a:moveTo>
                  <a:cubicBezTo>
                    <a:pt x="894" y="1"/>
                    <a:pt x="870" y="1"/>
                    <a:pt x="834" y="13"/>
                  </a:cubicBezTo>
                  <a:cubicBezTo>
                    <a:pt x="822" y="13"/>
                    <a:pt x="822" y="37"/>
                    <a:pt x="810" y="37"/>
                  </a:cubicBezTo>
                  <a:lnTo>
                    <a:pt x="786" y="48"/>
                  </a:lnTo>
                  <a:lnTo>
                    <a:pt x="786" y="60"/>
                  </a:lnTo>
                  <a:cubicBezTo>
                    <a:pt x="786" y="60"/>
                    <a:pt x="786" y="84"/>
                    <a:pt x="774" y="84"/>
                  </a:cubicBezTo>
                  <a:lnTo>
                    <a:pt x="774" y="96"/>
                  </a:lnTo>
                  <a:cubicBezTo>
                    <a:pt x="774" y="108"/>
                    <a:pt x="774" y="108"/>
                    <a:pt x="763" y="120"/>
                  </a:cubicBezTo>
                  <a:lnTo>
                    <a:pt x="1" y="6133"/>
                  </a:lnTo>
                  <a:lnTo>
                    <a:pt x="322" y="6133"/>
                  </a:lnTo>
                  <a:lnTo>
                    <a:pt x="1036" y="358"/>
                  </a:lnTo>
                  <a:lnTo>
                    <a:pt x="1048" y="275"/>
                  </a:lnTo>
                  <a:lnTo>
                    <a:pt x="1060" y="179"/>
                  </a:lnTo>
                  <a:cubicBezTo>
                    <a:pt x="1072" y="96"/>
                    <a:pt x="1013" y="13"/>
                    <a:pt x="92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7"/>
            <p:cNvSpPr/>
            <p:nvPr/>
          </p:nvSpPr>
          <p:spPr>
            <a:xfrm>
              <a:off x="5165975" y="3082950"/>
              <a:ext cx="51650" cy="352750"/>
            </a:xfrm>
            <a:custGeom>
              <a:avLst/>
              <a:gdLst/>
              <a:ahLst/>
              <a:cxnLst/>
              <a:rect l="l" t="t" r="r" b="b"/>
              <a:pathLst>
                <a:path w="2066" h="14110" extrusionOk="0">
                  <a:moveTo>
                    <a:pt x="6" y="0"/>
                  </a:moveTo>
                  <a:cubicBezTo>
                    <a:pt x="0" y="28"/>
                    <a:pt x="5" y="56"/>
                    <a:pt x="16" y="81"/>
                  </a:cubicBezTo>
                  <a:lnTo>
                    <a:pt x="16" y="81"/>
                  </a:lnTo>
                  <a:lnTo>
                    <a:pt x="6" y="0"/>
                  </a:lnTo>
                  <a:close/>
                  <a:moveTo>
                    <a:pt x="16" y="81"/>
                  </a:moveTo>
                  <a:lnTo>
                    <a:pt x="792" y="6430"/>
                  </a:lnTo>
                  <a:lnTo>
                    <a:pt x="839" y="6739"/>
                  </a:lnTo>
                  <a:lnTo>
                    <a:pt x="1125" y="9025"/>
                  </a:lnTo>
                  <a:lnTo>
                    <a:pt x="1173" y="9359"/>
                  </a:lnTo>
                  <a:lnTo>
                    <a:pt x="1756" y="14109"/>
                  </a:lnTo>
                  <a:lnTo>
                    <a:pt x="2066" y="14109"/>
                  </a:lnTo>
                  <a:lnTo>
                    <a:pt x="1482" y="9442"/>
                  </a:lnTo>
                  <a:lnTo>
                    <a:pt x="1435" y="9121"/>
                  </a:lnTo>
                  <a:lnTo>
                    <a:pt x="1125" y="6608"/>
                  </a:lnTo>
                  <a:lnTo>
                    <a:pt x="1077" y="6287"/>
                  </a:lnTo>
                  <a:lnTo>
                    <a:pt x="351" y="358"/>
                  </a:lnTo>
                  <a:lnTo>
                    <a:pt x="65" y="143"/>
                  </a:lnTo>
                  <a:cubicBezTo>
                    <a:pt x="46" y="131"/>
                    <a:pt x="28" y="108"/>
                    <a:pt x="16" y="8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7"/>
            <p:cNvSpPr/>
            <p:nvPr/>
          </p:nvSpPr>
          <p:spPr>
            <a:xfrm>
              <a:off x="5303025" y="3368700"/>
              <a:ext cx="54800" cy="67000"/>
            </a:xfrm>
            <a:custGeom>
              <a:avLst/>
              <a:gdLst/>
              <a:ahLst/>
              <a:cxnLst/>
              <a:rect l="l" t="t" r="r" b="b"/>
              <a:pathLst>
                <a:path w="2192" h="2680" extrusionOk="0">
                  <a:moveTo>
                    <a:pt x="1941" y="0"/>
                  </a:moveTo>
                  <a:lnTo>
                    <a:pt x="1" y="2679"/>
                  </a:lnTo>
                  <a:lnTo>
                    <a:pt x="382" y="2679"/>
                  </a:lnTo>
                  <a:lnTo>
                    <a:pt x="2192" y="179"/>
                  </a:lnTo>
                  <a:cubicBezTo>
                    <a:pt x="2084" y="143"/>
                    <a:pt x="2001" y="84"/>
                    <a:pt x="194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7"/>
            <p:cNvSpPr/>
            <p:nvPr/>
          </p:nvSpPr>
          <p:spPr>
            <a:xfrm>
              <a:off x="5430125" y="3087425"/>
              <a:ext cx="129500" cy="180700"/>
            </a:xfrm>
            <a:custGeom>
              <a:avLst/>
              <a:gdLst/>
              <a:ahLst/>
              <a:cxnLst/>
              <a:rect l="l" t="t" r="r" b="b"/>
              <a:pathLst>
                <a:path w="5180" h="7228" extrusionOk="0">
                  <a:moveTo>
                    <a:pt x="4918" y="0"/>
                  </a:moveTo>
                  <a:lnTo>
                    <a:pt x="4882" y="60"/>
                  </a:lnTo>
                  <a:lnTo>
                    <a:pt x="156" y="6644"/>
                  </a:lnTo>
                  <a:cubicBezTo>
                    <a:pt x="203" y="6691"/>
                    <a:pt x="239" y="6751"/>
                    <a:pt x="251" y="6834"/>
                  </a:cubicBezTo>
                  <a:cubicBezTo>
                    <a:pt x="251" y="6989"/>
                    <a:pt x="144" y="7120"/>
                    <a:pt x="1" y="7132"/>
                  </a:cubicBezTo>
                  <a:lnTo>
                    <a:pt x="132" y="7227"/>
                  </a:lnTo>
                  <a:lnTo>
                    <a:pt x="5180" y="179"/>
                  </a:lnTo>
                  <a:cubicBezTo>
                    <a:pt x="5061" y="143"/>
                    <a:pt x="4978" y="83"/>
                    <a:pt x="491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7"/>
            <p:cNvSpPr/>
            <p:nvPr/>
          </p:nvSpPr>
          <p:spPr>
            <a:xfrm>
              <a:off x="5365250" y="3269875"/>
              <a:ext cx="63425" cy="84550"/>
            </a:xfrm>
            <a:custGeom>
              <a:avLst/>
              <a:gdLst/>
              <a:ahLst/>
              <a:cxnLst/>
              <a:rect l="l" t="t" r="r" b="b"/>
              <a:pathLst>
                <a:path w="2537" h="3382" extrusionOk="0">
                  <a:moveTo>
                    <a:pt x="2274" y="1"/>
                  </a:moveTo>
                  <a:lnTo>
                    <a:pt x="0" y="3191"/>
                  </a:lnTo>
                  <a:cubicBezTo>
                    <a:pt x="107" y="3215"/>
                    <a:pt x="179" y="3299"/>
                    <a:pt x="238" y="3382"/>
                  </a:cubicBezTo>
                  <a:lnTo>
                    <a:pt x="2536" y="179"/>
                  </a:lnTo>
                  <a:lnTo>
                    <a:pt x="227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7"/>
            <p:cNvSpPr/>
            <p:nvPr/>
          </p:nvSpPr>
          <p:spPr>
            <a:xfrm>
              <a:off x="5372675" y="3356800"/>
              <a:ext cx="248275" cy="56575"/>
            </a:xfrm>
            <a:custGeom>
              <a:avLst/>
              <a:gdLst/>
              <a:ahLst/>
              <a:cxnLst/>
              <a:rect l="l" t="t" r="r" b="b"/>
              <a:pathLst>
                <a:path w="9931" h="2263" extrusionOk="0">
                  <a:moveTo>
                    <a:pt x="1" y="0"/>
                  </a:moveTo>
                  <a:cubicBezTo>
                    <a:pt x="13" y="36"/>
                    <a:pt x="37" y="95"/>
                    <a:pt x="37" y="155"/>
                  </a:cubicBezTo>
                  <a:cubicBezTo>
                    <a:pt x="37" y="203"/>
                    <a:pt x="37" y="262"/>
                    <a:pt x="13" y="310"/>
                  </a:cubicBezTo>
                  <a:lnTo>
                    <a:pt x="9931" y="2262"/>
                  </a:lnTo>
                  <a:lnTo>
                    <a:pt x="9335" y="182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7"/>
            <p:cNvSpPr/>
            <p:nvPr/>
          </p:nvSpPr>
          <p:spPr>
            <a:xfrm>
              <a:off x="5718250" y="3230300"/>
              <a:ext cx="86350" cy="88125"/>
            </a:xfrm>
            <a:custGeom>
              <a:avLst/>
              <a:gdLst/>
              <a:ahLst/>
              <a:cxnLst/>
              <a:rect l="l" t="t" r="r" b="b"/>
              <a:pathLst>
                <a:path w="3454" h="3525" extrusionOk="0">
                  <a:moveTo>
                    <a:pt x="3370" y="0"/>
                  </a:moveTo>
                  <a:lnTo>
                    <a:pt x="1" y="3250"/>
                  </a:lnTo>
                  <a:lnTo>
                    <a:pt x="168" y="3524"/>
                  </a:lnTo>
                  <a:lnTo>
                    <a:pt x="3454" y="333"/>
                  </a:lnTo>
                  <a:cubicBezTo>
                    <a:pt x="3382" y="298"/>
                    <a:pt x="3335" y="214"/>
                    <a:pt x="3335" y="131"/>
                  </a:cubicBezTo>
                  <a:cubicBezTo>
                    <a:pt x="3335" y="83"/>
                    <a:pt x="3335" y="36"/>
                    <a:pt x="337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7"/>
            <p:cNvSpPr/>
            <p:nvPr/>
          </p:nvSpPr>
          <p:spPr>
            <a:xfrm>
              <a:off x="5808450" y="3104675"/>
              <a:ext cx="128625" cy="124150"/>
            </a:xfrm>
            <a:custGeom>
              <a:avLst/>
              <a:gdLst/>
              <a:ahLst/>
              <a:cxnLst/>
              <a:rect l="l" t="t" r="r" b="b"/>
              <a:pathLst>
                <a:path w="5145" h="4966" extrusionOk="0">
                  <a:moveTo>
                    <a:pt x="4930" y="1"/>
                  </a:moveTo>
                  <a:lnTo>
                    <a:pt x="1" y="4787"/>
                  </a:lnTo>
                  <a:lnTo>
                    <a:pt x="120" y="4870"/>
                  </a:lnTo>
                  <a:cubicBezTo>
                    <a:pt x="167" y="4882"/>
                    <a:pt x="191" y="4906"/>
                    <a:pt x="227" y="4930"/>
                  </a:cubicBezTo>
                  <a:lnTo>
                    <a:pt x="263" y="4966"/>
                  </a:lnTo>
                  <a:lnTo>
                    <a:pt x="5144" y="227"/>
                  </a:lnTo>
                  <a:cubicBezTo>
                    <a:pt x="5061" y="167"/>
                    <a:pt x="4989" y="96"/>
                    <a:pt x="493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7"/>
            <p:cNvSpPr/>
            <p:nvPr/>
          </p:nvSpPr>
          <p:spPr>
            <a:xfrm>
              <a:off x="5622425" y="3317200"/>
              <a:ext cx="94375" cy="92000"/>
            </a:xfrm>
            <a:custGeom>
              <a:avLst/>
              <a:gdLst/>
              <a:ahLst/>
              <a:cxnLst/>
              <a:rect l="l" t="t" r="r" b="b"/>
              <a:pathLst>
                <a:path w="3775" h="3680" extrusionOk="0">
                  <a:moveTo>
                    <a:pt x="3596" y="1"/>
                  </a:moveTo>
                  <a:lnTo>
                    <a:pt x="0" y="3501"/>
                  </a:lnTo>
                  <a:lnTo>
                    <a:pt x="250" y="3680"/>
                  </a:lnTo>
                  <a:lnTo>
                    <a:pt x="3774" y="275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7"/>
            <p:cNvSpPr/>
            <p:nvPr/>
          </p:nvSpPr>
          <p:spPr>
            <a:xfrm>
              <a:off x="5166700" y="3082050"/>
              <a:ext cx="498600" cy="354250"/>
            </a:xfrm>
            <a:custGeom>
              <a:avLst/>
              <a:gdLst/>
              <a:ahLst/>
              <a:cxnLst/>
              <a:rect l="l" t="t" r="r" b="b"/>
              <a:pathLst>
                <a:path w="19944" h="14170" extrusionOk="0">
                  <a:moveTo>
                    <a:pt x="298" y="1"/>
                  </a:moveTo>
                  <a:cubicBezTo>
                    <a:pt x="239" y="48"/>
                    <a:pt x="155" y="60"/>
                    <a:pt x="72" y="60"/>
                  </a:cubicBezTo>
                  <a:cubicBezTo>
                    <a:pt x="36" y="48"/>
                    <a:pt x="25" y="48"/>
                    <a:pt x="1" y="48"/>
                  </a:cubicBezTo>
                  <a:cubicBezTo>
                    <a:pt x="1" y="108"/>
                    <a:pt x="13" y="156"/>
                    <a:pt x="60" y="191"/>
                  </a:cubicBezTo>
                  <a:lnTo>
                    <a:pt x="334" y="406"/>
                  </a:lnTo>
                  <a:lnTo>
                    <a:pt x="5716" y="4275"/>
                  </a:lnTo>
                  <a:lnTo>
                    <a:pt x="5990" y="4477"/>
                  </a:lnTo>
                  <a:lnTo>
                    <a:pt x="10216" y="7537"/>
                  </a:lnTo>
                  <a:lnTo>
                    <a:pt x="10478" y="7716"/>
                  </a:lnTo>
                  <a:lnTo>
                    <a:pt x="17574" y="12836"/>
                  </a:lnTo>
                  <a:lnTo>
                    <a:pt x="18170" y="13264"/>
                  </a:lnTo>
                  <a:lnTo>
                    <a:pt x="19420" y="14169"/>
                  </a:lnTo>
                  <a:lnTo>
                    <a:pt x="19944" y="14169"/>
                  </a:lnTo>
                  <a:lnTo>
                    <a:pt x="18479" y="13110"/>
                  </a:lnTo>
                  <a:lnTo>
                    <a:pt x="18229" y="12931"/>
                  </a:lnTo>
                  <a:lnTo>
                    <a:pt x="10657" y="7466"/>
                  </a:lnTo>
                  <a:lnTo>
                    <a:pt x="10514" y="7383"/>
                  </a:lnTo>
                  <a:lnTo>
                    <a:pt x="10502" y="7383"/>
                  </a:lnTo>
                  <a:cubicBezTo>
                    <a:pt x="10495" y="7383"/>
                    <a:pt x="10487" y="7384"/>
                    <a:pt x="10480" y="7384"/>
                  </a:cubicBezTo>
                  <a:cubicBezTo>
                    <a:pt x="10347" y="7384"/>
                    <a:pt x="10238" y="7281"/>
                    <a:pt x="10204" y="7156"/>
                  </a:cubicBezTo>
                  <a:lnTo>
                    <a:pt x="7240" y="5013"/>
                  </a:lnTo>
                  <a:cubicBezTo>
                    <a:pt x="7216" y="5025"/>
                    <a:pt x="7180" y="5025"/>
                    <a:pt x="7156" y="5025"/>
                  </a:cubicBezTo>
                  <a:cubicBezTo>
                    <a:pt x="7143" y="5027"/>
                    <a:pt x="7130" y="5028"/>
                    <a:pt x="7117" y="5028"/>
                  </a:cubicBezTo>
                  <a:cubicBezTo>
                    <a:pt x="6978" y="5028"/>
                    <a:pt x="6859" y="4916"/>
                    <a:pt x="6859" y="4763"/>
                  </a:cubicBezTo>
                  <a:lnTo>
                    <a:pt x="6859" y="4728"/>
                  </a:lnTo>
                  <a:lnTo>
                    <a:pt x="6323" y="4347"/>
                  </a:lnTo>
                  <a:lnTo>
                    <a:pt x="6037" y="4132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7"/>
            <p:cNvSpPr/>
            <p:nvPr/>
          </p:nvSpPr>
          <p:spPr>
            <a:xfrm>
              <a:off x="5558725" y="3064225"/>
              <a:ext cx="8950" cy="4750"/>
            </a:xfrm>
            <a:custGeom>
              <a:avLst/>
              <a:gdLst/>
              <a:ahLst/>
              <a:cxnLst/>
              <a:rect l="l" t="t" r="r" b="b"/>
              <a:pathLst>
                <a:path w="358" h="190" extrusionOk="0">
                  <a:moveTo>
                    <a:pt x="146" y="0"/>
                  </a:moveTo>
                  <a:cubicBezTo>
                    <a:pt x="122" y="0"/>
                    <a:pt x="97" y="4"/>
                    <a:pt x="72" y="11"/>
                  </a:cubicBezTo>
                  <a:cubicBezTo>
                    <a:pt x="12" y="47"/>
                    <a:pt x="0" y="107"/>
                    <a:pt x="0" y="166"/>
                  </a:cubicBezTo>
                  <a:cubicBezTo>
                    <a:pt x="48" y="154"/>
                    <a:pt x="95" y="130"/>
                    <a:pt x="131" y="130"/>
                  </a:cubicBezTo>
                  <a:cubicBezTo>
                    <a:pt x="226" y="154"/>
                    <a:pt x="298" y="166"/>
                    <a:pt x="357" y="190"/>
                  </a:cubicBezTo>
                  <a:lnTo>
                    <a:pt x="286" y="71"/>
                  </a:lnTo>
                  <a:cubicBezTo>
                    <a:pt x="253" y="21"/>
                    <a:pt x="202" y="0"/>
                    <a:pt x="14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7"/>
            <p:cNvSpPr/>
            <p:nvPr/>
          </p:nvSpPr>
          <p:spPr>
            <a:xfrm>
              <a:off x="5571525" y="3089200"/>
              <a:ext cx="223250" cy="346500"/>
            </a:xfrm>
            <a:custGeom>
              <a:avLst/>
              <a:gdLst/>
              <a:ahLst/>
              <a:cxnLst/>
              <a:rect l="l" t="t" r="r" b="b"/>
              <a:pathLst>
                <a:path w="8930" h="13860" extrusionOk="0">
                  <a:moveTo>
                    <a:pt x="0" y="0"/>
                  </a:moveTo>
                  <a:lnTo>
                    <a:pt x="5632" y="9121"/>
                  </a:lnTo>
                  <a:lnTo>
                    <a:pt x="5799" y="9395"/>
                  </a:lnTo>
                  <a:lnTo>
                    <a:pt x="8573" y="13859"/>
                  </a:lnTo>
                  <a:lnTo>
                    <a:pt x="8930" y="13859"/>
                  </a:lnTo>
                  <a:lnTo>
                    <a:pt x="6025" y="9168"/>
                  </a:lnTo>
                  <a:lnTo>
                    <a:pt x="5858" y="8894"/>
                  </a:lnTo>
                  <a:lnTo>
                    <a:pt x="56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7"/>
            <p:cNvSpPr/>
            <p:nvPr/>
          </p:nvSpPr>
          <p:spPr>
            <a:xfrm>
              <a:off x="6055500" y="3242800"/>
              <a:ext cx="4200" cy="14900"/>
            </a:xfrm>
            <a:custGeom>
              <a:avLst/>
              <a:gdLst/>
              <a:ahLst/>
              <a:cxnLst/>
              <a:rect l="l" t="t" r="r" b="b"/>
              <a:pathLst>
                <a:path w="168" h="596" extrusionOk="0">
                  <a:moveTo>
                    <a:pt x="108" y="0"/>
                  </a:moveTo>
                  <a:lnTo>
                    <a:pt x="1" y="393"/>
                  </a:lnTo>
                  <a:lnTo>
                    <a:pt x="167" y="595"/>
                  </a:lnTo>
                  <a:lnTo>
                    <a:pt x="167" y="7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7"/>
            <p:cNvSpPr/>
            <p:nvPr/>
          </p:nvSpPr>
          <p:spPr>
            <a:xfrm>
              <a:off x="5953400" y="3107050"/>
              <a:ext cx="98850" cy="137250"/>
            </a:xfrm>
            <a:custGeom>
              <a:avLst/>
              <a:gdLst/>
              <a:ahLst/>
              <a:cxnLst/>
              <a:rect l="l" t="t" r="r" b="b"/>
              <a:pathLst>
                <a:path w="3954" h="5490" extrusionOk="0">
                  <a:moveTo>
                    <a:pt x="227" y="1"/>
                  </a:moveTo>
                  <a:cubicBezTo>
                    <a:pt x="168" y="72"/>
                    <a:pt x="96" y="132"/>
                    <a:pt x="1" y="179"/>
                  </a:cubicBezTo>
                  <a:lnTo>
                    <a:pt x="3847" y="5490"/>
                  </a:lnTo>
                  <a:lnTo>
                    <a:pt x="3954" y="5109"/>
                  </a:lnTo>
                  <a:lnTo>
                    <a:pt x="287" y="25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7"/>
            <p:cNvSpPr/>
            <p:nvPr/>
          </p:nvSpPr>
          <p:spPr>
            <a:xfrm>
              <a:off x="5571825" y="3083850"/>
              <a:ext cx="239625" cy="146475"/>
            </a:xfrm>
            <a:custGeom>
              <a:avLst/>
              <a:gdLst/>
              <a:ahLst/>
              <a:cxnLst/>
              <a:rect l="l" t="t" r="r" b="b"/>
              <a:pathLst>
                <a:path w="9585" h="5859" extrusionOk="0">
                  <a:moveTo>
                    <a:pt x="131" y="0"/>
                  </a:moveTo>
                  <a:cubicBezTo>
                    <a:pt x="95" y="84"/>
                    <a:pt x="60" y="155"/>
                    <a:pt x="0" y="214"/>
                  </a:cubicBezTo>
                  <a:lnTo>
                    <a:pt x="560" y="560"/>
                  </a:lnTo>
                  <a:lnTo>
                    <a:pt x="9227" y="5858"/>
                  </a:lnTo>
                  <a:cubicBezTo>
                    <a:pt x="9275" y="5763"/>
                    <a:pt x="9358" y="5691"/>
                    <a:pt x="9466" y="5691"/>
                  </a:cubicBezTo>
                  <a:cubicBezTo>
                    <a:pt x="9513" y="5691"/>
                    <a:pt x="9537" y="5691"/>
                    <a:pt x="9585" y="5703"/>
                  </a:cubicBezTo>
                  <a:lnTo>
                    <a:pt x="9466" y="5632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7"/>
            <p:cNvSpPr/>
            <p:nvPr/>
          </p:nvSpPr>
          <p:spPr>
            <a:xfrm>
              <a:off x="5814100" y="3227900"/>
              <a:ext cx="202450" cy="130700"/>
            </a:xfrm>
            <a:custGeom>
              <a:avLst/>
              <a:gdLst/>
              <a:ahLst/>
              <a:cxnLst/>
              <a:rect l="l" t="t" r="r" b="b"/>
              <a:pathLst>
                <a:path w="8098" h="5228" extrusionOk="0">
                  <a:moveTo>
                    <a:pt x="1" y="1"/>
                  </a:moveTo>
                  <a:lnTo>
                    <a:pt x="1" y="1"/>
                  </a:lnTo>
                  <a:cubicBezTo>
                    <a:pt x="37" y="48"/>
                    <a:pt x="84" y="120"/>
                    <a:pt x="84" y="191"/>
                  </a:cubicBezTo>
                  <a:cubicBezTo>
                    <a:pt x="84" y="263"/>
                    <a:pt x="72" y="322"/>
                    <a:pt x="25" y="382"/>
                  </a:cubicBezTo>
                  <a:lnTo>
                    <a:pt x="4263" y="2977"/>
                  </a:lnTo>
                  <a:cubicBezTo>
                    <a:pt x="4311" y="2918"/>
                    <a:pt x="4382" y="2870"/>
                    <a:pt x="4478" y="2870"/>
                  </a:cubicBezTo>
                  <a:cubicBezTo>
                    <a:pt x="4644" y="2870"/>
                    <a:pt x="4775" y="2977"/>
                    <a:pt x="4775" y="3144"/>
                  </a:cubicBezTo>
                  <a:cubicBezTo>
                    <a:pt x="4775" y="3180"/>
                    <a:pt x="4775" y="3227"/>
                    <a:pt x="4739" y="3275"/>
                  </a:cubicBezTo>
                  <a:lnTo>
                    <a:pt x="7942" y="5228"/>
                  </a:lnTo>
                  <a:cubicBezTo>
                    <a:pt x="7954" y="5120"/>
                    <a:pt x="8014" y="5025"/>
                    <a:pt x="8097" y="4954"/>
                  </a:cubicBezTo>
                  <a:lnTo>
                    <a:pt x="37" y="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7"/>
            <p:cNvSpPr/>
            <p:nvPr/>
          </p:nvSpPr>
          <p:spPr>
            <a:xfrm>
              <a:off x="5574500" y="3075800"/>
              <a:ext cx="354825" cy="22650"/>
            </a:xfrm>
            <a:custGeom>
              <a:avLst/>
              <a:gdLst/>
              <a:ahLst/>
              <a:cxnLst/>
              <a:rect l="l" t="t" r="r" b="b"/>
              <a:pathLst>
                <a:path w="14193" h="906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36"/>
                    <a:pt x="24" y="84"/>
                    <a:pt x="24" y="132"/>
                  </a:cubicBezTo>
                  <a:cubicBezTo>
                    <a:pt x="36" y="203"/>
                    <a:pt x="24" y="263"/>
                    <a:pt x="12" y="322"/>
                  </a:cubicBezTo>
                  <a:lnTo>
                    <a:pt x="131" y="322"/>
                  </a:lnTo>
                  <a:lnTo>
                    <a:pt x="14181" y="906"/>
                  </a:lnTo>
                  <a:cubicBezTo>
                    <a:pt x="14181" y="870"/>
                    <a:pt x="14169" y="858"/>
                    <a:pt x="14169" y="834"/>
                  </a:cubicBezTo>
                  <a:cubicBezTo>
                    <a:pt x="14169" y="751"/>
                    <a:pt x="14169" y="667"/>
                    <a:pt x="14193" y="5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7"/>
            <p:cNvSpPr/>
            <p:nvPr/>
          </p:nvSpPr>
          <p:spPr>
            <a:xfrm>
              <a:off x="5569125" y="2643900"/>
              <a:ext cx="490575" cy="431025"/>
            </a:xfrm>
            <a:custGeom>
              <a:avLst/>
              <a:gdLst/>
              <a:ahLst/>
              <a:cxnLst/>
              <a:rect l="l" t="t" r="r" b="b"/>
              <a:pathLst>
                <a:path w="19623" h="17241" extrusionOk="0">
                  <a:moveTo>
                    <a:pt x="19622" y="1"/>
                  </a:moveTo>
                  <a:lnTo>
                    <a:pt x="1" y="17027"/>
                  </a:lnTo>
                  <a:cubicBezTo>
                    <a:pt x="96" y="17074"/>
                    <a:pt x="168" y="17158"/>
                    <a:pt x="215" y="17241"/>
                  </a:cubicBezTo>
                  <a:lnTo>
                    <a:pt x="19622" y="394"/>
                  </a:lnTo>
                  <a:lnTo>
                    <a:pt x="1962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7"/>
            <p:cNvSpPr/>
            <p:nvPr/>
          </p:nvSpPr>
          <p:spPr>
            <a:xfrm>
              <a:off x="5954000" y="2949300"/>
              <a:ext cx="105100" cy="136050"/>
            </a:xfrm>
            <a:custGeom>
              <a:avLst/>
              <a:gdLst/>
              <a:ahLst/>
              <a:cxnLst/>
              <a:rect l="l" t="t" r="r" b="b"/>
              <a:pathLst>
                <a:path w="4204" h="5442" extrusionOk="0">
                  <a:moveTo>
                    <a:pt x="4204" y="1"/>
                  </a:moveTo>
                  <a:lnTo>
                    <a:pt x="1" y="5239"/>
                  </a:lnTo>
                  <a:cubicBezTo>
                    <a:pt x="96" y="5299"/>
                    <a:pt x="179" y="5370"/>
                    <a:pt x="239" y="5442"/>
                  </a:cubicBezTo>
                  <a:lnTo>
                    <a:pt x="4204" y="489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7"/>
            <p:cNvSpPr/>
            <p:nvPr/>
          </p:nvSpPr>
          <p:spPr>
            <a:xfrm>
              <a:off x="6022475" y="3206175"/>
              <a:ext cx="37225" cy="143500"/>
            </a:xfrm>
            <a:custGeom>
              <a:avLst/>
              <a:gdLst/>
              <a:ahLst/>
              <a:cxnLst/>
              <a:rect l="l" t="t" r="r" b="b"/>
              <a:pathLst>
                <a:path w="1489" h="5740" extrusionOk="0">
                  <a:moveTo>
                    <a:pt x="1488" y="1"/>
                  </a:moveTo>
                  <a:lnTo>
                    <a:pt x="1191" y="1132"/>
                  </a:lnTo>
                  <a:lnTo>
                    <a:pt x="1084" y="1525"/>
                  </a:lnTo>
                  <a:lnTo>
                    <a:pt x="0" y="5692"/>
                  </a:lnTo>
                  <a:cubicBezTo>
                    <a:pt x="12" y="5692"/>
                    <a:pt x="24" y="5692"/>
                    <a:pt x="60" y="5680"/>
                  </a:cubicBezTo>
                  <a:cubicBezTo>
                    <a:pt x="143" y="5680"/>
                    <a:pt x="238" y="5692"/>
                    <a:pt x="310" y="5739"/>
                  </a:cubicBezTo>
                  <a:lnTo>
                    <a:pt x="1322" y="1834"/>
                  </a:lnTo>
                  <a:lnTo>
                    <a:pt x="1429" y="1453"/>
                  </a:lnTo>
                  <a:lnTo>
                    <a:pt x="1488" y="1227"/>
                  </a:lnTo>
                  <a:lnTo>
                    <a:pt x="148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7"/>
            <p:cNvSpPr/>
            <p:nvPr/>
          </p:nvSpPr>
          <p:spPr>
            <a:xfrm>
              <a:off x="5959075" y="3100225"/>
              <a:ext cx="100625" cy="64900"/>
            </a:xfrm>
            <a:custGeom>
              <a:avLst/>
              <a:gdLst/>
              <a:ahLst/>
              <a:cxnLst/>
              <a:rect l="l" t="t" r="r" b="b"/>
              <a:pathLst>
                <a:path w="4025" h="2596" extrusionOk="0">
                  <a:moveTo>
                    <a:pt x="155" y="0"/>
                  </a:moveTo>
                  <a:cubicBezTo>
                    <a:pt x="119" y="107"/>
                    <a:pt x="72" y="202"/>
                    <a:pt x="0" y="274"/>
                  </a:cubicBezTo>
                  <a:lnTo>
                    <a:pt x="60" y="298"/>
                  </a:lnTo>
                  <a:lnTo>
                    <a:pt x="4024" y="2596"/>
                  </a:lnTo>
                  <a:lnTo>
                    <a:pt x="4024" y="2238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7"/>
            <p:cNvSpPr/>
            <p:nvPr/>
          </p:nvSpPr>
          <p:spPr>
            <a:xfrm>
              <a:off x="4523175" y="3371975"/>
              <a:ext cx="36625" cy="35750"/>
            </a:xfrm>
            <a:custGeom>
              <a:avLst/>
              <a:gdLst/>
              <a:ahLst/>
              <a:cxnLst/>
              <a:rect l="l" t="t" r="r" b="b"/>
              <a:pathLst>
                <a:path w="1465" h="1430" extrusionOk="0">
                  <a:moveTo>
                    <a:pt x="691" y="0"/>
                  </a:moveTo>
                  <a:cubicBezTo>
                    <a:pt x="334" y="12"/>
                    <a:pt x="60" y="286"/>
                    <a:pt x="24" y="620"/>
                  </a:cubicBezTo>
                  <a:cubicBezTo>
                    <a:pt x="24" y="667"/>
                    <a:pt x="0" y="715"/>
                    <a:pt x="24" y="762"/>
                  </a:cubicBezTo>
                  <a:cubicBezTo>
                    <a:pt x="24" y="834"/>
                    <a:pt x="36" y="893"/>
                    <a:pt x="60" y="953"/>
                  </a:cubicBezTo>
                  <a:cubicBezTo>
                    <a:pt x="164" y="1242"/>
                    <a:pt x="436" y="1430"/>
                    <a:pt x="746" y="1430"/>
                  </a:cubicBezTo>
                  <a:cubicBezTo>
                    <a:pt x="755" y="1430"/>
                    <a:pt x="765" y="1430"/>
                    <a:pt x="774" y="1429"/>
                  </a:cubicBezTo>
                  <a:cubicBezTo>
                    <a:pt x="822" y="1429"/>
                    <a:pt x="870" y="1417"/>
                    <a:pt x="917" y="1417"/>
                  </a:cubicBezTo>
                  <a:cubicBezTo>
                    <a:pt x="1012" y="1382"/>
                    <a:pt x="1108" y="1334"/>
                    <a:pt x="1191" y="1274"/>
                  </a:cubicBezTo>
                  <a:cubicBezTo>
                    <a:pt x="1358" y="1120"/>
                    <a:pt x="1465" y="905"/>
                    <a:pt x="1453" y="667"/>
                  </a:cubicBezTo>
                  <a:cubicBezTo>
                    <a:pt x="1429" y="441"/>
                    <a:pt x="1334" y="262"/>
                    <a:pt x="1167" y="143"/>
                  </a:cubicBezTo>
                  <a:cubicBezTo>
                    <a:pt x="1096" y="84"/>
                    <a:pt x="989" y="48"/>
                    <a:pt x="881" y="12"/>
                  </a:cubicBezTo>
                  <a:cubicBezTo>
                    <a:pt x="822" y="0"/>
                    <a:pt x="762" y="0"/>
                    <a:pt x="69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7"/>
            <p:cNvSpPr/>
            <p:nvPr/>
          </p:nvSpPr>
          <p:spPr>
            <a:xfrm>
              <a:off x="4806850" y="3361225"/>
              <a:ext cx="35725" cy="35175"/>
            </a:xfrm>
            <a:custGeom>
              <a:avLst/>
              <a:gdLst/>
              <a:ahLst/>
              <a:cxnLst/>
              <a:rect l="l" t="t" r="r" b="b"/>
              <a:pathLst>
                <a:path w="1429" h="1407" extrusionOk="0">
                  <a:moveTo>
                    <a:pt x="724" y="0"/>
                  </a:moveTo>
                  <a:cubicBezTo>
                    <a:pt x="709" y="0"/>
                    <a:pt x="694" y="1"/>
                    <a:pt x="679" y="2"/>
                  </a:cubicBezTo>
                  <a:cubicBezTo>
                    <a:pt x="583" y="2"/>
                    <a:pt x="476" y="38"/>
                    <a:pt x="381" y="85"/>
                  </a:cubicBezTo>
                  <a:cubicBezTo>
                    <a:pt x="286" y="121"/>
                    <a:pt x="202" y="192"/>
                    <a:pt x="143" y="264"/>
                  </a:cubicBezTo>
                  <a:cubicBezTo>
                    <a:pt x="83" y="335"/>
                    <a:pt x="48" y="442"/>
                    <a:pt x="12" y="549"/>
                  </a:cubicBezTo>
                  <a:cubicBezTo>
                    <a:pt x="0" y="609"/>
                    <a:pt x="0" y="680"/>
                    <a:pt x="0" y="740"/>
                  </a:cubicBezTo>
                  <a:cubicBezTo>
                    <a:pt x="24" y="1133"/>
                    <a:pt x="345" y="1407"/>
                    <a:pt x="726" y="1407"/>
                  </a:cubicBezTo>
                  <a:lnTo>
                    <a:pt x="738" y="1407"/>
                  </a:lnTo>
                  <a:cubicBezTo>
                    <a:pt x="845" y="1407"/>
                    <a:pt x="941" y="1383"/>
                    <a:pt x="1024" y="1335"/>
                  </a:cubicBezTo>
                  <a:cubicBezTo>
                    <a:pt x="1131" y="1276"/>
                    <a:pt x="1214" y="1204"/>
                    <a:pt x="1298" y="1097"/>
                  </a:cubicBezTo>
                  <a:cubicBezTo>
                    <a:pt x="1357" y="1002"/>
                    <a:pt x="1393" y="919"/>
                    <a:pt x="1417" y="811"/>
                  </a:cubicBezTo>
                  <a:cubicBezTo>
                    <a:pt x="1429" y="776"/>
                    <a:pt x="1429" y="704"/>
                    <a:pt x="1429" y="669"/>
                  </a:cubicBezTo>
                  <a:cubicBezTo>
                    <a:pt x="1417" y="279"/>
                    <a:pt x="1098" y="0"/>
                    <a:pt x="724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7"/>
            <p:cNvSpPr/>
            <p:nvPr/>
          </p:nvSpPr>
          <p:spPr>
            <a:xfrm>
              <a:off x="4231475" y="3218375"/>
              <a:ext cx="12225" cy="12250"/>
            </a:xfrm>
            <a:custGeom>
              <a:avLst/>
              <a:gdLst/>
              <a:ahLst/>
              <a:cxnLst/>
              <a:rect l="l" t="t" r="r" b="b"/>
              <a:pathLst>
                <a:path w="489" h="490" extrusionOk="0">
                  <a:moveTo>
                    <a:pt x="238" y="1"/>
                  </a:moveTo>
                  <a:cubicBezTo>
                    <a:pt x="155" y="1"/>
                    <a:pt x="96" y="37"/>
                    <a:pt x="48" y="108"/>
                  </a:cubicBezTo>
                  <a:cubicBezTo>
                    <a:pt x="12" y="156"/>
                    <a:pt x="0" y="203"/>
                    <a:pt x="0" y="263"/>
                  </a:cubicBezTo>
                  <a:cubicBezTo>
                    <a:pt x="23" y="387"/>
                    <a:pt x="142" y="490"/>
                    <a:pt x="256" y="490"/>
                  </a:cubicBezTo>
                  <a:cubicBezTo>
                    <a:pt x="262" y="490"/>
                    <a:pt x="268" y="490"/>
                    <a:pt x="274" y="489"/>
                  </a:cubicBezTo>
                  <a:cubicBezTo>
                    <a:pt x="381" y="489"/>
                    <a:pt x="453" y="429"/>
                    <a:pt x="477" y="334"/>
                  </a:cubicBezTo>
                  <a:cubicBezTo>
                    <a:pt x="488" y="310"/>
                    <a:pt x="488" y="263"/>
                    <a:pt x="488" y="239"/>
                  </a:cubicBezTo>
                  <a:cubicBezTo>
                    <a:pt x="488" y="96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7"/>
            <p:cNvSpPr/>
            <p:nvPr/>
          </p:nvSpPr>
          <p:spPr>
            <a:xfrm>
              <a:off x="5155100" y="3058225"/>
              <a:ext cx="25325" cy="25050"/>
            </a:xfrm>
            <a:custGeom>
              <a:avLst/>
              <a:gdLst/>
              <a:ahLst/>
              <a:cxnLst/>
              <a:rect l="l" t="t" r="r" b="b"/>
              <a:pathLst>
                <a:path w="1013" h="1002" extrusionOk="0">
                  <a:moveTo>
                    <a:pt x="510" y="1"/>
                  </a:moveTo>
                  <a:cubicBezTo>
                    <a:pt x="503" y="1"/>
                    <a:pt x="496" y="1"/>
                    <a:pt x="489" y="1"/>
                  </a:cubicBezTo>
                  <a:cubicBezTo>
                    <a:pt x="203" y="13"/>
                    <a:pt x="0" y="239"/>
                    <a:pt x="12" y="525"/>
                  </a:cubicBezTo>
                  <a:cubicBezTo>
                    <a:pt x="24" y="763"/>
                    <a:pt x="203" y="954"/>
                    <a:pt x="441" y="989"/>
                  </a:cubicBezTo>
                  <a:cubicBezTo>
                    <a:pt x="489" y="1001"/>
                    <a:pt x="500" y="1001"/>
                    <a:pt x="536" y="1001"/>
                  </a:cubicBezTo>
                  <a:cubicBezTo>
                    <a:pt x="608" y="1001"/>
                    <a:pt x="679" y="966"/>
                    <a:pt x="762" y="942"/>
                  </a:cubicBezTo>
                  <a:cubicBezTo>
                    <a:pt x="917" y="847"/>
                    <a:pt x="1012" y="668"/>
                    <a:pt x="1012" y="478"/>
                  </a:cubicBezTo>
                  <a:cubicBezTo>
                    <a:pt x="1001" y="222"/>
                    <a:pt x="786" y="1"/>
                    <a:pt x="51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7"/>
            <p:cNvSpPr/>
            <p:nvPr/>
          </p:nvSpPr>
          <p:spPr>
            <a:xfrm>
              <a:off x="5929000" y="3079000"/>
              <a:ext cx="34850" cy="34325"/>
            </a:xfrm>
            <a:custGeom>
              <a:avLst/>
              <a:gdLst/>
              <a:ahLst/>
              <a:cxnLst/>
              <a:rect l="l" t="t" r="r" b="b"/>
              <a:pathLst>
                <a:path w="1394" h="1373" extrusionOk="0">
                  <a:moveTo>
                    <a:pt x="720" y="1"/>
                  </a:moveTo>
                  <a:cubicBezTo>
                    <a:pt x="699" y="1"/>
                    <a:pt x="677" y="2"/>
                    <a:pt x="655" y="4"/>
                  </a:cubicBezTo>
                  <a:cubicBezTo>
                    <a:pt x="358" y="16"/>
                    <a:pt x="96" y="230"/>
                    <a:pt x="24" y="492"/>
                  </a:cubicBezTo>
                  <a:cubicBezTo>
                    <a:pt x="13" y="575"/>
                    <a:pt x="1" y="647"/>
                    <a:pt x="1" y="730"/>
                  </a:cubicBezTo>
                  <a:lnTo>
                    <a:pt x="1" y="789"/>
                  </a:lnTo>
                  <a:cubicBezTo>
                    <a:pt x="13" y="885"/>
                    <a:pt x="48" y="968"/>
                    <a:pt x="108" y="1051"/>
                  </a:cubicBezTo>
                  <a:cubicBezTo>
                    <a:pt x="167" y="1135"/>
                    <a:pt x="239" y="1206"/>
                    <a:pt x="322" y="1266"/>
                  </a:cubicBezTo>
                  <a:cubicBezTo>
                    <a:pt x="441" y="1349"/>
                    <a:pt x="584" y="1373"/>
                    <a:pt x="727" y="1373"/>
                  </a:cubicBezTo>
                  <a:cubicBezTo>
                    <a:pt x="822" y="1373"/>
                    <a:pt x="917" y="1349"/>
                    <a:pt x="1001" y="1313"/>
                  </a:cubicBezTo>
                  <a:cubicBezTo>
                    <a:pt x="1084" y="1266"/>
                    <a:pt x="1156" y="1206"/>
                    <a:pt x="1215" y="1135"/>
                  </a:cubicBezTo>
                  <a:cubicBezTo>
                    <a:pt x="1275" y="1063"/>
                    <a:pt x="1334" y="968"/>
                    <a:pt x="1370" y="873"/>
                  </a:cubicBezTo>
                  <a:cubicBezTo>
                    <a:pt x="1382" y="789"/>
                    <a:pt x="1394" y="730"/>
                    <a:pt x="1382" y="659"/>
                  </a:cubicBezTo>
                  <a:cubicBezTo>
                    <a:pt x="1382" y="516"/>
                    <a:pt x="1322" y="397"/>
                    <a:pt x="1251" y="278"/>
                  </a:cubicBezTo>
                  <a:cubicBezTo>
                    <a:pt x="1191" y="182"/>
                    <a:pt x="1096" y="123"/>
                    <a:pt x="1013" y="75"/>
                  </a:cubicBezTo>
                  <a:cubicBezTo>
                    <a:pt x="923" y="26"/>
                    <a:pt x="826" y="1"/>
                    <a:pt x="72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7"/>
            <p:cNvSpPr/>
            <p:nvPr/>
          </p:nvSpPr>
          <p:spPr>
            <a:xfrm>
              <a:off x="6012050" y="3348375"/>
              <a:ext cx="25625" cy="24275"/>
            </a:xfrm>
            <a:custGeom>
              <a:avLst/>
              <a:gdLst/>
              <a:ahLst/>
              <a:cxnLst/>
              <a:rect l="l" t="t" r="r" b="b"/>
              <a:pathLst>
                <a:path w="1025" h="971" extrusionOk="0">
                  <a:moveTo>
                    <a:pt x="524" y="1"/>
                  </a:moveTo>
                  <a:cubicBezTo>
                    <a:pt x="508" y="1"/>
                    <a:pt x="492" y="2"/>
                    <a:pt x="477" y="4"/>
                  </a:cubicBezTo>
                  <a:cubicBezTo>
                    <a:pt x="453" y="4"/>
                    <a:pt x="441" y="4"/>
                    <a:pt x="417" y="16"/>
                  </a:cubicBezTo>
                  <a:cubicBezTo>
                    <a:pt x="310" y="40"/>
                    <a:pt x="215" y="75"/>
                    <a:pt x="155" y="135"/>
                  </a:cubicBezTo>
                  <a:cubicBezTo>
                    <a:pt x="84" y="218"/>
                    <a:pt x="24" y="301"/>
                    <a:pt x="12" y="409"/>
                  </a:cubicBezTo>
                  <a:cubicBezTo>
                    <a:pt x="12" y="432"/>
                    <a:pt x="0" y="480"/>
                    <a:pt x="12" y="516"/>
                  </a:cubicBezTo>
                  <a:cubicBezTo>
                    <a:pt x="24" y="764"/>
                    <a:pt x="239" y="970"/>
                    <a:pt x="495" y="970"/>
                  </a:cubicBezTo>
                  <a:cubicBezTo>
                    <a:pt x="508" y="970"/>
                    <a:pt x="522" y="969"/>
                    <a:pt x="536" y="968"/>
                  </a:cubicBezTo>
                  <a:cubicBezTo>
                    <a:pt x="798" y="956"/>
                    <a:pt x="1024" y="730"/>
                    <a:pt x="989" y="456"/>
                  </a:cubicBezTo>
                  <a:cubicBezTo>
                    <a:pt x="977" y="278"/>
                    <a:pt x="870" y="123"/>
                    <a:pt x="727" y="40"/>
                  </a:cubicBezTo>
                  <a:cubicBezTo>
                    <a:pt x="668" y="20"/>
                    <a:pt x="594" y="1"/>
                    <a:pt x="52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7"/>
            <p:cNvSpPr/>
            <p:nvPr/>
          </p:nvSpPr>
          <p:spPr>
            <a:xfrm>
              <a:off x="5550375" y="3068250"/>
              <a:ext cx="25025" cy="24250"/>
            </a:xfrm>
            <a:custGeom>
              <a:avLst/>
              <a:gdLst/>
              <a:ahLst/>
              <a:cxnLst/>
              <a:rect l="l" t="t" r="r" b="b"/>
              <a:pathLst>
                <a:path w="1001" h="970" extrusionOk="0">
                  <a:moveTo>
                    <a:pt x="542" y="0"/>
                  </a:moveTo>
                  <a:cubicBezTo>
                    <a:pt x="521" y="0"/>
                    <a:pt x="499" y="2"/>
                    <a:pt x="477" y="5"/>
                  </a:cubicBezTo>
                  <a:cubicBezTo>
                    <a:pt x="441" y="5"/>
                    <a:pt x="394" y="17"/>
                    <a:pt x="346" y="29"/>
                  </a:cubicBezTo>
                  <a:cubicBezTo>
                    <a:pt x="144" y="112"/>
                    <a:pt x="1" y="303"/>
                    <a:pt x="25" y="529"/>
                  </a:cubicBezTo>
                  <a:cubicBezTo>
                    <a:pt x="25" y="612"/>
                    <a:pt x="48" y="708"/>
                    <a:pt x="108" y="779"/>
                  </a:cubicBezTo>
                  <a:cubicBezTo>
                    <a:pt x="168" y="850"/>
                    <a:pt x="251" y="910"/>
                    <a:pt x="346" y="946"/>
                  </a:cubicBezTo>
                  <a:cubicBezTo>
                    <a:pt x="406" y="958"/>
                    <a:pt x="465" y="969"/>
                    <a:pt x="525" y="969"/>
                  </a:cubicBezTo>
                  <a:cubicBezTo>
                    <a:pt x="644" y="969"/>
                    <a:pt x="751" y="910"/>
                    <a:pt x="846" y="838"/>
                  </a:cubicBezTo>
                  <a:cubicBezTo>
                    <a:pt x="906" y="779"/>
                    <a:pt x="941" y="708"/>
                    <a:pt x="977" y="624"/>
                  </a:cubicBezTo>
                  <a:cubicBezTo>
                    <a:pt x="989" y="565"/>
                    <a:pt x="1001" y="529"/>
                    <a:pt x="989" y="469"/>
                  </a:cubicBezTo>
                  <a:cubicBezTo>
                    <a:pt x="989" y="422"/>
                    <a:pt x="977" y="374"/>
                    <a:pt x="953" y="327"/>
                  </a:cubicBezTo>
                  <a:cubicBezTo>
                    <a:pt x="953" y="315"/>
                    <a:pt x="941" y="303"/>
                    <a:pt x="941" y="291"/>
                  </a:cubicBezTo>
                  <a:cubicBezTo>
                    <a:pt x="906" y="184"/>
                    <a:pt x="822" y="112"/>
                    <a:pt x="739" y="65"/>
                  </a:cubicBezTo>
                  <a:cubicBezTo>
                    <a:pt x="727" y="53"/>
                    <a:pt x="703" y="53"/>
                    <a:pt x="691" y="29"/>
                  </a:cubicBezTo>
                  <a:cubicBezTo>
                    <a:pt x="648" y="11"/>
                    <a:pt x="598" y="0"/>
                    <a:pt x="542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7"/>
            <p:cNvSpPr/>
            <p:nvPr/>
          </p:nvSpPr>
          <p:spPr>
            <a:xfrm>
              <a:off x="5349175" y="3348750"/>
              <a:ext cx="25025" cy="24850"/>
            </a:xfrm>
            <a:custGeom>
              <a:avLst/>
              <a:gdLst/>
              <a:ahLst/>
              <a:cxnLst/>
              <a:rect l="l" t="t" r="r" b="b"/>
              <a:pathLst>
                <a:path w="1001" h="994" extrusionOk="0">
                  <a:moveTo>
                    <a:pt x="476" y="1"/>
                  </a:moveTo>
                  <a:cubicBezTo>
                    <a:pt x="334" y="1"/>
                    <a:pt x="203" y="96"/>
                    <a:pt x="107" y="203"/>
                  </a:cubicBezTo>
                  <a:cubicBezTo>
                    <a:pt x="48" y="286"/>
                    <a:pt x="0" y="382"/>
                    <a:pt x="24" y="501"/>
                  </a:cubicBezTo>
                  <a:lnTo>
                    <a:pt x="24" y="525"/>
                  </a:lnTo>
                  <a:cubicBezTo>
                    <a:pt x="36" y="632"/>
                    <a:pt x="60" y="715"/>
                    <a:pt x="119" y="798"/>
                  </a:cubicBezTo>
                  <a:cubicBezTo>
                    <a:pt x="179" y="882"/>
                    <a:pt x="274" y="941"/>
                    <a:pt x="381" y="977"/>
                  </a:cubicBezTo>
                  <a:cubicBezTo>
                    <a:pt x="406" y="985"/>
                    <a:pt x="444" y="994"/>
                    <a:pt x="484" y="994"/>
                  </a:cubicBezTo>
                  <a:cubicBezTo>
                    <a:pt x="501" y="994"/>
                    <a:pt x="519" y="992"/>
                    <a:pt x="536" y="989"/>
                  </a:cubicBezTo>
                  <a:cubicBezTo>
                    <a:pt x="762" y="977"/>
                    <a:pt x="941" y="822"/>
                    <a:pt x="988" y="620"/>
                  </a:cubicBezTo>
                  <a:cubicBezTo>
                    <a:pt x="1000" y="572"/>
                    <a:pt x="1000" y="525"/>
                    <a:pt x="1000" y="465"/>
                  </a:cubicBezTo>
                  <a:cubicBezTo>
                    <a:pt x="977" y="417"/>
                    <a:pt x="953" y="358"/>
                    <a:pt x="941" y="322"/>
                  </a:cubicBezTo>
                  <a:lnTo>
                    <a:pt x="893" y="227"/>
                  </a:lnTo>
                  <a:cubicBezTo>
                    <a:pt x="834" y="144"/>
                    <a:pt x="750" y="84"/>
                    <a:pt x="655" y="36"/>
                  </a:cubicBezTo>
                  <a:cubicBezTo>
                    <a:pt x="596" y="25"/>
                    <a:pt x="536" y="1"/>
                    <a:pt x="47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7"/>
            <p:cNvSpPr/>
            <p:nvPr/>
          </p:nvSpPr>
          <p:spPr>
            <a:xfrm>
              <a:off x="4288925" y="3245425"/>
              <a:ext cx="24725" cy="24575"/>
            </a:xfrm>
            <a:custGeom>
              <a:avLst/>
              <a:gdLst/>
              <a:ahLst/>
              <a:cxnLst/>
              <a:rect l="l" t="t" r="r" b="b"/>
              <a:pathLst>
                <a:path w="989" h="983" extrusionOk="0">
                  <a:moveTo>
                    <a:pt x="513" y="0"/>
                  </a:moveTo>
                  <a:cubicBezTo>
                    <a:pt x="497" y="0"/>
                    <a:pt x="481" y="1"/>
                    <a:pt x="465" y="2"/>
                  </a:cubicBezTo>
                  <a:cubicBezTo>
                    <a:pt x="262" y="14"/>
                    <a:pt x="84" y="133"/>
                    <a:pt x="24" y="312"/>
                  </a:cubicBezTo>
                  <a:cubicBezTo>
                    <a:pt x="0" y="371"/>
                    <a:pt x="0" y="443"/>
                    <a:pt x="0" y="526"/>
                  </a:cubicBezTo>
                  <a:cubicBezTo>
                    <a:pt x="0" y="586"/>
                    <a:pt x="12" y="621"/>
                    <a:pt x="24" y="669"/>
                  </a:cubicBezTo>
                  <a:cubicBezTo>
                    <a:pt x="36" y="729"/>
                    <a:pt x="72" y="776"/>
                    <a:pt x="119" y="824"/>
                  </a:cubicBezTo>
                  <a:cubicBezTo>
                    <a:pt x="193" y="908"/>
                    <a:pt x="322" y="983"/>
                    <a:pt x="450" y="983"/>
                  </a:cubicBezTo>
                  <a:cubicBezTo>
                    <a:pt x="467" y="983"/>
                    <a:pt x="483" y="981"/>
                    <a:pt x="500" y="979"/>
                  </a:cubicBezTo>
                  <a:cubicBezTo>
                    <a:pt x="512" y="979"/>
                    <a:pt x="536" y="979"/>
                    <a:pt x="560" y="967"/>
                  </a:cubicBezTo>
                  <a:cubicBezTo>
                    <a:pt x="703" y="955"/>
                    <a:pt x="798" y="883"/>
                    <a:pt x="869" y="788"/>
                  </a:cubicBezTo>
                  <a:cubicBezTo>
                    <a:pt x="953" y="705"/>
                    <a:pt x="988" y="586"/>
                    <a:pt x="976" y="455"/>
                  </a:cubicBezTo>
                  <a:cubicBezTo>
                    <a:pt x="976" y="431"/>
                    <a:pt x="976" y="419"/>
                    <a:pt x="965" y="383"/>
                  </a:cubicBezTo>
                  <a:cubicBezTo>
                    <a:pt x="953" y="276"/>
                    <a:pt x="893" y="193"/>
                    <a:pt x="822" y="121"/>
                  </a:cubicBezTo>
                  <a:cubicBezTo>
                    <a:pt x="738" y="38"/>
                    <a:pt x="627" y="0"/>
                    <a:pt x="51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7"/>
            <p:cNvSpPr/>
            <p:nvPr/>
          </p:nvSpPr>
          <p:spPr>
            <a:xfrm>
              <a:off x="4145150" y="3339825"/>
              <a:ext cx="26225" cy="24750"/>
            </a:xfrm>
            <a:custGeom>
              <a:avLst/>
              <a:gdLst/>
              <a:ahLst/>
              <a:cxnLst/>
              <a:rect l="l" t="t" r="r" b="b"/>
              <a:pathLst>
                <a:path w="1049" h="990" extrusionOk="0">
                  <a:moveTo>
                    <a:pt x="501" y="1"/>
                  </a:moveTo>
                  <a:cubicBezTo>
                    <a:pt x="227" y="24"/>
                    <a:pt x="0" y="239"/>
                    <a:pt x="36" y="524"/>
                  </a:cubicBezTo>
                  <a:cubicBezTo>
                    <a:pt x="48" y="791"/>
                    <a:pt x="262" y="989"/>
                    <a:pt x="536" y="989"/>
                  </a:cubicBezTo>
                  <a:cubicBezTo>
                    <a:pt x="544" y="989"/>
                    <a:pt x="552" y="989"/>
                    <a:pt x="560" y="989"/>
                  </a:cubicBezTo>
                  <a:cubicBezTo>
                    <a:pt x="822" y="977"/>
                    <a:pt x="1048" y="751"/>
                    <a:pt x="1012" y="465"/>
                  </a:cubicBezTo>
                  <a:cubicBezTo>
                    <a:pt x="1012" y="405"/>
                    <a:pt x="1001" y="358"/>
                    <a:pt x="989" y="322"/>
                  </a:cubicBezTo>
                  <a:cubicBezTo>
                    <a:pt x="929" y="215"/>
                    <a:pt x="870" y="143"/>
                    <a:pt x="774" y="84"/>
                  </a:cubicBezTo>
                  <a:cubicBezTo>
                    <a:pt x="703" y="36"/>
                    <a:pt x="631" y="1"/>
                    <a:pt x="53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7"/>
            <p:cNvSpPr/>
            <p:nvPr/>
          </p:nvSpPr>
          <p:spPr>
            <a:xfrm>
              <a:off x="4710100" y="2985275"/>
              <a:ext cx="25625" cy="24775"/>
            </a:xfrm>
            <a:custGeom>
              <a:avLst/>
              <a:gdLst/>
              <a:ahLst/>
              <a:cxnLst/>
              <a:rect l="l" t="t" r="r" b="b"/>
              <a:pathLst>
                <a:path w="1025" h="991" extrusionOk="0">
                  <a:moveTo>
                    <a:pt x="532" y="0"/>
                  </a:moveTo>
                  <a:cubicBezTo>
                    <a:pt x="518" y="0"/>
                    <a:pt x="503" y="1"/>
                    <a:pt x="489" y="2"/>
                  </a:cubicBezTo>
                  <a:cubicBezTo>
                    <a:pt x="227" y="14"/>
                    <a:pt x="1" y="240"/>
                    <a:pt x="24" y="526"/>
                  </a:cubicBezTo>
                  <a:cubicBezTo>
                    <a:pt x="48" y="657"/>
                    <a:pt x="108" y="776"/>
                    <a:pt x="191" y="859"/>
                  </a:cubicBezTo>
                  <a:cubicBezTo>
                    <a:pt x="262" y="943"/>
                    <a:pt x="370" y="979"/>
                    <a:pt x="477" y="979"/>
                  </a:cubicBezTo>
                  <a:lnTo>
                    <a:pt x="536" y="990"/>
                  </a:lnTo>
                  <a:cubicBezTo>
                    <a:pt x="655" y="990"/>
                    <a:pt x="739" y="943"/>
                    <a:pt x="834" y="883"/>
                  </a:cubicBezTo>
                  <a:cubicBezTo>
                    <a:pt x="953" y="788"/>
                    <a:pt x="1024" y="621"/>
                    <a:pt x="1013" y="467"/>
                  </a:cubicBezTo>
                  <a:cubicBezTo>
                    <a:pt x="1001" y="207"/>
                    <a:pt x="797" y="0"/>
                    <a:pt x="532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7"/>
            <p:cNvSpPr/>
            <p:nvPr/>
          </p:nvSpPr>
          <p:spPr>
            <a:xfrm>
              <a:off x="5801300" y="3226125"/>
              <a:ext cx="14625" cy="14600"/>
            </a:xfrm>
            <a:custGeom>
              <a:avLst/>
              <a:gdLst/>
              <a:ahLst/>
              <a:cxnLst/>
              <a:rect l="l" t="t" r="r" b="b"/>
              <a:pathLst>
                <a:path w="585" h="584" extrusionOk="0">
                  <a:moveTo>
                    <a:pt x="275" y="0"/>
                  </a:moveTo>
                  <a:cubicBezTo>
                    <a:pt x="168" y="0"/>
                    <a:pt x="72" y="72"/>
                    <a:pt x="37" y="167"/>
                  </a:cubicBezTo>
                  <a:lnTo>
                    <a:pt x="37" y="179"/>
                  </a:lnTo>
                  <a:cubicBezTo>
                    <a:pt x="13" y="227"/>
                    <a:pt x="1" y="262"/>
                    <a:pt x="1" y="310"/>
                  </a:cubicBezTo>
                  <a:cubicBezTo>
                    <a:pt x="1" y="405"/>
                    <a:pt x="48" y="477"/>
                    <a:pt x="120" y="524"/>
                  </a:cubicBezTo>
                  <a:cubicBezTo>
                    <a:pt x="179" y="560"/>
                    <a:pt x="239" y="584"/>
                    <a:pt x="310" y="584"/>
                  </a:cubicBezTo>
                  <a:cubicBezTo>
                    <a:pt x="406" y="584"/>
                    <a:pt x="477" y="536"/>
                    <a:pt x="525" y="465"/>
                  </a:cubicBezTo>
                  <a:cubicBezTo>
                    <a:pt x="572" y="417"/>
                    <a:pt x="584" y="346"/>
                    <a:pt x="584" y="262"/>
                  </a:cubicBezTo>
                  <a:cubicBezTo>
                    <a:pt x="584" y="191"/>
                    <a:pt x="549" y="119"/>
                    <a:pt x="489" y="72"/>
                  </a:cubicBezTo>
                  <a:cubicBezTo>
                    <a:pt x="465" y="36"/>
                    <a:pt x="429" y="24"/>
                    <a:pt x="394" y="12"/>
                  </a:cubicBezTo>
                  <a:cubicBezTo>
                    <a:pt x="358" y="0"/>
                    <a:pt x="310" y="0"/>
                    <a:pt x="275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7"/>
            <p:cNvSpPr/>
            <p:nvPr/>
          </p:nvSpPr>
          <p:spPr>
            <a:xfrm>
              <a:off x="5918575" y="3299625"/>
              <a:ext cx="14600" cy="14325"/>
            </a:xfrm>
            <a:custGeom>
              <a:avLst/>
              <a:gdLst/>
              <a:ahLst/>
              <a:cxnLst/>
              <a:rect l="l" t="t" r="r" b="b"/>
              <a:pathLst>
                <a:path w="584" h="573" extrusionOk="0">
                  <a:moveTo>
                    <a:pt x="308" y="0"/>
                  </a:moveTo>
                  <a:cubicBezTo>
                    <a:pt x="301" y="0"/>
                    <a:pt x="294" y="1"/>
                    <a:pt x="287" y="1"/>
                  </a:cubicBezTo>
                  <a:cubicBezTo>
                    <a:pt x="191" y="1"/>
                    <a:pt x="132" y="49"/>
                    <a:pt x="72" y="108"/>
                  </a:cubicBezTo>
                  <a:cubicBezTo>
                    <a:pt x="25" y="168"/>
                    <a:pt x="1" y="227"/>
                    <a:pt x="13" y="299"/>
                  </a:cubicBezTo>
                  <a:cubicBezTo>
                    <a:pt x="25" y="454"/>
                    <a:pt x="144" y="573"/>
                    <a:pt x="310" y="573"/>
                  </a:cubicBezTo>
                  <a:cubicBezTo>
                    <a:pt x="430" y="573"/>
                    <a:pt x="513" y="489"/>
                    <a:pt x="549" y="394"/>
                  </a:cubicBezTo>
                  <a:cubicBezTo>
                    <a:pt x="560" y="346"/>
                    <a:pt x="572" y="299"/>
                    <a:pt x="572" y="251"/>
                  </a:cubicBezTo>
                  <a:cubicBezTo>
                    <a:pt x="584" y="115"/>
                    <a:pt x="454" y="0"/>
                    <a:pt x="3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7"/>
            <p:cNvSpPr/>
            <p:nvPr/>
          </p:nvSpPr>
          <p:spPr>
            <a:xfrm>
              <a:off x="5332800" y="3319575"/>
              <a:ext cx="14300" cy="14025"/>
            </a:xfrm>
            <a:custGeom>
              <a:avLst/>
              <a:gdLst/>
              <a:ahLst/>
              <a:cxnLst/>
              <a:rect l="l" t="t" r="r" b="b"/>
              <a:pathLst>
                <a:path w="572" h="561" extrusionOk="0">
                  <a:moveTo>
                    <a:pt x="274" y="1"/>
                  </a:moveTo>
                  <a:cubicBezTo>
                    <a:pt x="108" y="1"/>
                    <a:pt x="0" y="132"/>
                    <a:pt x="0" y="299"/>
                  </a:cubicBezTo>
                  <a:cubicBezTo>
                    <a:pt x="0" y="453"/>
                    <a:pt x="143" y="561"/>
                    <a:pt x="298" y="561"/>
                  </a:cubicBezTo>
                  <a:cubicBezTo>
                    <a:pt x="465" y="561"/>
                    <a:pt x="572" y="430"/>
                    <a:pt x="572" y="263"/>
                  </a:cubicBezTo>
                  <a:cubicBezTo>
                    <a:pt x="572" y="96"/>
                    <a:pt x="441" y="1"/>
                    <a:pt x="27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7"/>
            <p:cNvSpPr/>
            <p:nvPr/>
          </p:nvSpPr>
          <p:spPr>
            <a:xfrm>
              <a:off x="4583900" y="3272550"/>
              <a:ext cx="14600" cy="14375"/>
            </a:xfrm>
            <a:custGeom>
              <a:avLst/>
              <a:gdLst/>
              <a:ahLst/>
              <a:cxnLst/>
              <a:rect l="l" t="t" r="r" b="b"/>
              <a:pathLst>
                <a:path w="584" h="575" extrusionOk="0">
                  <a:moveTo>
                    <a:pt x="286" y="1"/>
                  </a:moveTo>
                  <a:cubicBezTo>
                    <a:pt x="215" y="1"/>
                    <a:pt x="155" y="36"/>
                    <a:pt x="107" y="72"/>
                  </a:cubicBezTo>
                  <a:cubicBezTo>
                    <a:pt x="48" y="132"/>
                    <a:pt x="0" y="215"/>
                    <a:pt x="12" y="298"/>
                  </a:cubicBezTo>
                  <a:cubicBezTo>
                    <a:pt x="12" y="334"/>
                    <a:pt x="36" y="346"/>
                    <a:pt x="36" y="370"/>
                  </a:cubicBezTo>
                  <a:cubicBezTo>
                    <a:pt x="48" y="417"/>
                    <a:pt x="60" y="453"/>
                    <a:pt x="96" y="477"/>
                  </a:cubicBezTo>
                  <a:cubicBezTo>
                    <a:pt x="149" y="530"/>
                    <a:pt x="212" y="574"/>
                    <a:pt x="284" y="574"/>
                  </a:cubicBezTo>
                  <a:cubicBezTo>
                    <a:pt x="293" y="574"/>
                    <a:pt x="301" y="573"/>
                    <a:pt x="310" y="572"/>
                  </a:cubicBezTo>
                  <a:cubicBezTo>
                    <a:pt x="346" y="572"/>
                    <a:pt x="369" y="548"/>
                    <a:pt x="405" y="548"/>
                  </a:cubicBezTo>
                  <a:cubicBezTo>
                    <a:pt x="465" y="525"/>
                    <a:pt x="524" y="477"/>
                    <a:pt x="548" y="417"/>
                  </a:cubicBezTo>
                  <a:cubicBezTo>
                    <a:pt x="572" y="370"/>
                    <a:pt x="584" y="334"/>
                    <a:pt x="584" y="275"/>
                  </a:cubicBezTo>
                  <a:cubicBezTo>
                    <a:pt x="584" y="227"/>
                    <a:pt x="572" y="179"/>
                    <a:pt x="548" y="156"/>
                  </a:cubicBezTo>
                  <a:cubicBezTo>
                    <a:pt x="512" y="60"/>
                    <a:pt x="417" y="13"/>
                    <a:pt x="31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7"/>
            <p:cNvSpPr/>
            <p:nvPr/>
          </p:nvSpPr>
          <p:spPr>
            <a:xfrm>
              <a:off x="5421500" y="3251650"/>
              <a:ext cx="14900" cy="14400"/>
            </a:xfrm>
            <a:custGeom>
              <a:avLst/>
              <a:gdLst/>
              <a:ahLst/>
              <a:cxnLst/>
              <a:rect l="l" t="t" r="r" b="b"/>
              <a:pathLst>
                <a:path w="596" h="576" extrusionOk="0">
                  <a:moveTo>
                    <a:pt x="308" y="0"/>
                  </a:moveTo>
                  <a:cubicBezTo>
                    <a:pt x="293" y="0"/>
                    <a:pt x="278" y="1"/>
                    <a:pt x="262" y="3"/>
                  </a:cubicBezTo>
                  <a:cubicBezTo>
                    <a:pt x="108" y="3"/>
                    <a:pt x="0" y="134"/>
                    <a:pt x="0" y="301"/>
                  </a:cubicBezTo>
                  <a:lnTo>
                    <a:pt x="0" y="349"/>
                  </a:lnTo>
                  <a:cubicBezTo>
                    <a:pt x="23" y="473"/>
                    <a:pt x="131" y="576"/>
                    <a:pt x="275" y="576"/>
                  </a:cubicBezTo>
                  <a:cubicBezTo>
                    <a:pt x="282" y="576"/>
                    <a:pt x="290" y="575"/>
                    <a:pt x="298" y="575"/>
                  </a:cubicBezTo>
                  <a:lnTo>
                    <a:pt x="310" y="575"/>
                  </a:lnTo>
                  <a:cubicBezTo>
                    <a:pt x="477" y="551"/>
                    <a:pt x="596" y="420"/>
                    <a:pt x="584" y="277"/>
                  </a:cubicBezTo>
                  <a:cubicBezTo>
                    <a:pt x="584" y="194"/>
                    <a:pt x="548" y="134"/>
                    <a:pt x="489" y="75"/>
                  </a:cubicBezTo>
                  <a:cubicBezTo>
                    <a:pt x="439" y="25"/>
                    <a:pt x="381" y="0"/>
                    <a:pt x="3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7"/>
            <p:cNvSpPr/>
            <p:nvPr/>
          </p:nvSpPr>
          <p:spPr>
            <a:xfrm>
              <a:off x="5632525" y="3428525"/>
              <a:ext cx="14025" cy="7175"/>
            </a:xfrm>
            <a:custGeom>
              <a:avLst/>
              <a:gdLst/>
              <a:ahLst/>
              <a:cxnLst/>
              <a:rect l="l" t="t" r="r" b="b"/>
              <a:pathLst>
                <a:path w="561" h="287" extrusionOk="0">
                  <a:moveTo>
                    <a:pt x="263" y="1"/>
                  </a:moveTo>
                  <a:cubicBezTo>
                    <a:pt x="120" y="1"/>
                    <a:pt x="1" y="132"/>
                    <a:pt x="1" y="286"/>
                  </a:cubicBezTo>
                  <a:lnTo>
                    <a:pt x="561" y="286"/>
                  </a:lnTo>
                  <a:lnTo>
                    <a:pt x="561" y="263"/>
                  </a:lnTo>
                  <a:cubicBezTo>
                    <a:pt x="561" y="108"/>
                    <a:pt x="430" y="1"/>
                    <a:pt x="26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7"/>
            <p:cNvSpPr/>
            <p:nvPr/>
          </p:nvSpPr>
          <p:spPr>
            <a:xfrm>
              <a:off x="5338150" y="3193075"/>
              <a:ext cx="14025" cy="14050"/>
            </a:xfrm>
            <a:custGeom>
              <a:avLst/>
              <a:gdLst/>
              <a:ahLst/>
              <a:cxnLst/>
              <a:rect l="l" t="t" r="r" b="b"/>
              <a:pathLst>
                <a:path w="561" h="562" extrusionOk="0">
                  <a:moveTo>
                    <a:pt x="263" y="1"/>
                  </a:moveTo>
                  <a:cubicBezTo>
                    <a:pt x="120" y="1"/>
                    <a:pt x="13" y="120"/>
                    <a:pt x="1" y="263"/>
                  </a:cubicBezTo>
                  <a:lnTo>
                    <a:pt x="1" y="298"/>
                  </a:lnTo>
                  <a:cubicBezTo>
                    <a:pt x="1" y="446"/>
                    <a:pt x="131" y="561"/>
                    <a:pt x="277" y="561"/>
                  </a:cubicBezTo>
                  <a:cubicBezTo>
                    <a:pt x="284" y="561"/>
                    <a:pt x="291" y="561"/>
                    <a:pt x="298" y="560"/>
                  </a:cubicBezTo>
                  <a:cubicBezTo>
                    <a:pt x="322" y="560"/>
                    <a:pt x="358" y="548"/>
                    <a:pt x="382" y="548"/>
                  </a:cubicBezTo>
                  <a:cubicBezTo>
                    <a:pt x="489" y="501"/>
                    <a:pt x="560" y="394"/>
                    <a:pt x="560" y="263"/>
                  </a:cubicBezTo>
                  <a:cubicBezTo>
                    <a:pt x="560" y="96"/>
                    <a:pt x="429" y="1"/>
                    <a:pt x="26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8" name="Google Shape;2278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5" name="Google Shape;2435;p19"/>
          <p:cNvGrpSpPr/>
          <p:nvPr/>
        </p:nvGrpSpPr>
        <p:grpSpPr>
          <a:xfrm rot="10800000">
            <a:off x="-9" y="7"/>
            <a:ext cx="951632" cy="1131613"/>
            <a:chOff x="3048875" y="2669025"/>
            <a:chExt cx="504550" cy="599975"/>
          </a:xfrm>
        </p:grpSpPr>
        <p:sp>
          <p:nvSpPr>
            <p:cNvPr id="2436" name="Google Shape;2436;p19"/>
            <p:cNvSpPr/>
            <p:nvPr/>
          </p:nvSpPr>
          <p:spPr>
            <a:xfrm>
              <a:off x="3048875" y="3200825"/>
              <a:ext cx="57175" cy="68175"/>
            </a:xfrm>
            <a:custGeom>
              <a:avLst/>
              <a:gdLst/>
              <a:ahLst/>
              <a:cxnLst/>
              <a:rect l="l" t="t" r="r" b="b"/>
              <a:pathLst>
                <a:path w="2287" h="2727" extrusionOk="0">
                  <a:moveTo>
                    <a:pt x="2215" y="0"/>
                  </a:moveTo>
                  <a:cubicBezTo>
                    <a:pt x="2180" y="0"/>
                    <a:pt x="2156" y="12"/>
                    <a:pt x="2120" y="36"/>
                  </a:cubicBezTo>
                  <a:lnTo>
                    <a:pt x="1" y="2727"/>
                  </a:lnTo>
                  <a:lnTo>
                    <a:pt x="358" y="2727"/>
                  </a:lnTo>
                  <a:lnTo>
                    <a:pt x="2287" y="286"/>
                  </a:lnTo>
                  <a:cubicBezTo>
                    <a:pt x="2275" y="250"/>
                    <a:pt x="2251" y="203"/>
                    <a:pt x="2239" y="179"/>
                  </a:cubicBezTo>
                  <a:cubicBezTo>
                    <a:pt x="2227" y="119"/>
                    <a:pt x="2215" y="60"/>
                    <a:pt x="221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9"/>
            <p:cNvSpPr/>
            <p:nvPr/>
          </p:nvSpPr>
          <p:spPr>
            <a:xfrm>
              <a:off x="3117925" y="2833225"/>
              <a:ext cx="56300" cy="351550"/>
            </a:xfrm>
            <a:custGeom>
              <a:avLst/>
              <a:gdLst/>
              <a:ahLst/>
              <a:cxnLst/>
              <a:rect l="l" t="t" r="r" b="b"/>
              <a:pathLst>
                <a:path w="2252" h="14062" extrusionOk="0">
                  <a:moveTo>
                    <a:pt x="2251" y="0"/>
                  </a:moveTo>
                  <a:lnTo>
                    <a:pt x="2251" y="0"/>
                  </a:lnTo>
                  <a:cubicBezTo>
                    <a:pt x="2216" y="12"/>
                    <a:pt x="2204" y="36"/>
                    <a:pt x="2168" y="36"/>
                  </a:cubicBezTo>
                  <a:cubicBezTo>
                    <a:pt x="2140" y="50"/>
                    <a:pt x="2113" y="57"/>
                    <a:pt x="2088" y="57"/>
                  </a:cubicBezTo>
                  <a:cubicBezTo>
                    <a:pt x="2050" y="57"/>
                    <a:pt x="2013" y="41"/>
                    <a:pt x="1977" y="12"/>
                  </a:cubicBezTo>
                  <a:lnTo>
                    <a:pt x="1" y="14026"/>
                  </a:lnTo>
                  <a:cubicBezTo>
                    <a:pt x="72" y="14038"/>
                    <a:pt x="180" y="14049"/>
                    <a:pt x="275" y="14061"/>
                  </a:cubicBezTo>
                  <a:lnTo>
                    <a:pt x="225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9"/>
            <p:cNvSpPr/>
            <p:nvPr/>
          </p:nvSpPr>
          <p:spPr>
            <a:xfrm>
              <a:off x="3174200" y="2826975"/>
              <a:ext cx="144675" cy="8050"/>
            </a:xfrm>
            <a:custGeom>
              <a:avLst/>
              <a:gdLst/>
              <a:ahLst/>
              <a:cxnLst/>
              <a:rect l="l" t="t" r="r" b="b"/>
              <a:pathLst>
                <a:path w="5787" h="322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12"/>
                    <a:pt x="48" y="24"/>
                    <a:pt x="60" y="36"/>
                  </a:cubicBezTo>
                  <a:cubicBezTo>
                    <a:pt x="72" y="119"/>
                    <a:pt x="60" y="203"/>
                    <a:pt x="0" y="262"/>
                  </a:cubicBezTo>
                  <a:lnTo>
                    <a:pt x="5763" y="322"/>
                  </a:lnTo>
                  <a:cubicBezTo>
                    <a:pt x="5739" y="226"/>
                    <a:pt x="5763" y="131"/>
                    <a:pt x="5787" y="6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9"/>
            <p:cNvSpPr/>
            <p:nvPr/>
          </p:nvSpPr>
          <p:spPr>
            <a:xfrm>
              <a:off x="3128650" y="3208250"/>
              <a:ext cx="68500" cy="60175"/>
            </a:xfrm>
            <a:custGeom>
              <a:avLst/>
              <a:gdLst/>
              <a:ahLst/>
              <a:cxnLst/>
              <a:rect l="l" t="t" r="r" b="b"/>
              <a:pathLst>
                <a:path w="2740" h="2407" extrusionOk="0">
                  <a:moveTo>
                    <a:pt x="203" y="1"/>
                  </a:moveTo>
                  <a:cubicBezTo>
                    <a:pt x="155" y="72"/>
                    <a:pt x="96" y="144"/>
                    <a:pt x="1" y="191"/>
                  </a:cubicBezTo>
                  <a:lnTo>
                    <a:pt x="2346" y="2406"/>
                  </a:lnTo>
                  <a:lnTo>
                    <a:pt x="2739" y="2406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9"/>
            <p:cNvSpPr/>
            <p:nvPr/>
          </p:nvSpPr>
          <p:spPr>
            <a:xfrm>
              <a:off x="3202775" y="3124925"/>
              <a:ext cx="147350" cy="144075"/>
            </a:xfrm>
            <a:custGeom>
              <a:avLst/>
              <a:gdLst/>
              <a:ahLst/>
              <a:cxnLst/>
              <a:rect l="l" t="t" r="r" b="b"/>
              <a:pathLst>
                <a:path w="5894" h="5763" extrusionOk="0">
                  <a:moveTo>
                    <a:pt x="5703" y="0"/>
                  </a:moveTo>
                  <a:lnTo>
                    <a:pt x="0" y="5763"/>
                  </a:lnTo>
                  <a:lnTo>
                    <a:pt x="393" y="5763"/>
                  </a:lnTo>
                  <a:lnTo>
                    <a:pt x="5894" y="191"/>
                  </a:lnTo>
                  <a:cubicBezTo>
                    <a:pt x="5822" y="143"/>
                    <a:pt x="5751" y="84"/>
                    <a:pt x="5703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9"/>
            <p:cNvSpPr/>
            <p:nvPr/>
          </p:nvSpPr>
          <p:spPr>
            <a:xfrm>
              <a:off x="3367375" y="2941850"/>
              <a:ext cx="161950" cy="165825"/>
            </a:xfrm>
            <a:custGeom>
              <a:avLst/>
              <a:gdLst/>
              <a:ahLst/>
              <a:cxnLst/>
              <a:rect l="l" t="t" r="r" b="b"/>
              <a:pathLst>
                <a:path w="6478" h="6633" extrusionOk="0">
                  <a:moveTo>
                    <a:pt x="6311" y="1"/>
                  </a:moveTo>
                  <a:lnTo>
                    <a:pt x="0" y="6442"/>
                  </a:lnTo>
                  <a:cubicBezTo>
                    <a:pt x="72" y="6490"/>
                    <a:pt x="131" y="6561"/>
                    <a:pt x="191" y="6633"/>
                  </a:cubicBezTo>
                  <a:lnTo>
                    <a:pt x="6477" y="203"/>
                  </a:lnTo>
                  <a:cubicBezTo>
                    <a:pt x="6466" y="191"/>
                    <a:pt x="6466" y="156"/>
                    <a:pt x="6466" y="144"/>
                  </a:cubicBezTo>
                  <a:cubicBezTo>
                    <a:pt x="6382" y="132"/>
                    <a:pt x="6323" y="72"/>
                    <a:pt x="631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9"/>
            <p:cNvSpPr/>
            <p:nvPr/>
          </p:nvSpPr>
          <p:spPr>
            <a:xfrm>
              <a:off x="3356050" y="3130875"/>
              <a:ext cx="23850" cy="137550"/>
            </a:xfrm>
            <a:custGeom>
              <a:avLst/>
              <a:gdLst/>
              <a:ahLst/>
              <a:cxnLst/>
              <a:rect l="l" t="t" r="r" b="b"/>
              <a:pathLst>
                <a:path w="954" h="5502" extrusionOk="0">
                  <a:moveTo>
                    <a:pt x="287" y="0"/>
                  </a:moveTo>
                  <a:cubicBezTo>
                    <a:pt x="231" y="28"/>
                    <a:pt x="175" y="40"/>
                    <a:pt x="119" y="40"/>
                  </a:cubicBezTo>
                  <a:cubicBezTo>
                    <a:pt x="80" y="40"/>
                    <a:pt x="40" y="34"/>
                    <a:pt x="1" y="24"/>
                  </a:cubicBezTo>
                  <a:lnTo>
                    <a:pt x="1" y="24"/>
                  </a:lnTo>
                  <a:lnTo>
                    <a:pt x="668" y="5501"/>
                  </a:lnTo>
                  <a:lnTo>
                    <a:pt x="953" y="550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9"/>
            <p:cNvSpPr/>
            <p:nvPr/>
          </p:nvSpPr>
          <p:spPr>
            <a:xfrm>
              <a:off x="3310225" y="2699575"/>
              <a:ext cx="19975" cy="123550"/>
            </a:xfrm>
            <a:custGeom>
              <a:avLst/>
              <a:gdLst/>
              <a:ahLst/>
              <a:cxnLst/>
              <a:rect l="l" t="t" r="r" b="b"/>
              <a:pathLst>
                <a:path w="799" h="4942" extrusionOk="0">
                  <a:moveTo>
                    <a:pt x="274" y="0"/>
                  </a:moveTo>
                  <a:cubicBezTo>
                    <a:pt x="262" y="0"/>
                    <a:pt x="239" y="12"/>
                    <a:pt x="227" y="12"/>
                  </a:cubicBezTo>
                  <a:cubicBezTo>
                    <a:pt x="155" y="48"/>
                    <a:pt x="84" y="48"/>
                    <a:pt x="0" y="48"/>
                  </a:cubicBezTo>
                  <a:lnTo>
                    <a:pt x="524" y="4941"/>
                  </a:lnTo>
                  <a:cubicBezTo>
                    <a:pt x="536" y="4929"/>
                    <a:pt x="572" y="4918"/>
                    <a:pt x="584" y="4918"/>
                  </a:cubicBezTo>
                  <a:cubicBezTo>
                    <a:pt x="629" y="4895"/>
                    <a:pt x="679" y="4887"/>
                    <a:pt x="725" y="4887"/>
                  </a:cubicBezTo>
                  <a:cubicBezTo>
                    <a:pt x="751" y="4887"/>
                    <a:pt x="776" y="4889"/>
                    <a:pt x="798" y="4894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9"/>
            <p:cNvSpPr/>
            <p:nvPr/>
          </p:nvSpPr>
          <p:spPr>
            <a:xfrm>
              <a:off x="3338500" y="2828750"/>
              <a:ext cx="94675" cy="9550"/>
            </a:xfrm>
            <a:custGeom>
              <a:avLst/>
              <a:gdLst/>
              <a:ahLst/>
              <a:cxnLst/>
              <a:rect l="l" t="t" r="r" b="b"/>
              <a:pathLst>
                <a:path w="3787" h="382" extrusionOk="0">
                  <a:moveTo>
                    <a:pt x="1" y="1"/>
                  </a:moveTo>
                  <a:cubicBezTo>
                    <a:pt x="1" y="12"/>
                    <a:pt x="24" y="12"/>
                    <a:pt x="24" y="24"/>
                  </a:cubicBezTo>
                  <a:cubicBezTo>
                    <a:pt x="48" y="120"/>
                    <a:pt x="48" y="191"/>
                    <a:pt x="36" y="286"/>
                  </a:cubicBezTo>
                  <a:lnTo>
                    <a:pt x="3787" y="382"/>
                  </a:lnTo>
                  <a:cubicBezTo>
                    <a:pt x="3775" y="370"/>
                    <a:pt x="3775" y="358"/>
                    <a:pt x="3775" y="346"/>
                  </a:cubicBezTo>
                  <a:cubicBezTo>
                    <a:pt x="3739" y="251"/>
                    <a:pt x="3739" y="179"/>
                    <a:pt x="3751" y="1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9"/>
            <p:cNvSpPr/>
            <p:nvPr/>
          </p:nvSpPr>
          <p:spPr>
            <a:xfrm>
              <a:off x="3531375" y="2913875"/>
              <a:ext cx="22050" cy="23850"/>
            </a:xfrm>
            <a:custGeom>
              <a:avLst/>
              <a:gdLst/>
              <a:ahLst/>
              <a:cxnLst/>
              <a:rect l="l" t="t" r="r" b="b"/>
              <a:pathLst>
                <a:path w="882" h="954" extrusionOk="0">
                  <a:moveTo>
                    <a:pt x="882" y="1"/>
                  </a:moveTo>
                  <a:lnTo>
                    <a:pt x="1" y="787"/>
                  </a:lnTo>
                  <a:cubicBezTo>
                    <a:pt x="84" y="787"/>
                    <a:pt x="179" y="846"/>
                    <a:pt x="227" y="953"/>
                  </a:cubicBezTo>
                  <a:lnTo>
                    <a:pt x="882" y="370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9"/>
            <p:cNvSpPr/>
            <p:nvPr/>
          </p:nvSpPr>
          <p:spPr>
            <a:xfrm>
              <a:off x="3319750" y="2693325"/>
              <a:ext cx="118200" cy="135750"/>
            </a:xfrm>
            <a:custGeom>
              <a:avLst/>
              <a:gdLst/>
              <a:ahLst/>
              <a:cxnLst/>
              <a:rect l="l" t="t" r="r" b="b"/>
              <a:pathLst>
                <a:path w="4728" h="5430" extrusionOk="0">
                  <a:moveTo>
                    <a:pt x="191" y="0"/>
                  </a:moveTo>
                  <a:cubicBezTo>
                    <a:pt x="143" y="72"/>
                    <a:pt x="72" y="143"/>
                    <a:pt x="0" y="191"/>
                  </a:cubicBezTo>
                  <a:lnTo>
                    <a:pt x="4537" y="5429"/>
                  </a:lnTo>
                  <a:cubicBezTo>
                    <a:pt x="4584" y="5346"/>
                    <a:pt x="4644" y="5287"/>
                    <a:pt x="4727" y="5239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9"/>
            <p:cNvSpPr/>
            <p:nvPr/>
          </p:nvSpPr>
          <p:spPr>
            <a:xfrm>
              <a:off x="3446250" y="2840650"/>
              <a:ext cx="82775" cy="98250"/>
            </a:xfrm>
            <a:custGeom>
              <a:avLst/>
              <a:gdLst/>
              <a:ahLst/>
              <a:cxnLst/>
              <a:rect l="l" t="t" r="r" b="b"/>
              <a:pathLst>
                <a:path w="3311" h="3930" extrusionOk="0">
                  <a:moveTo>
                    <a:pt x="215" y="1"/>
                  </a:moveTo>
                  <a:cubicBezTo>
                    <a:pt x="179" y="60"/>
                    <a:pt x="96" y="120"/>
                    <a:pt x="12" y="144"/>
                  </a:cubicBezTo>
                  <a:lnTo>
                    <a:pt x="1" y="144"/>
                  </a:lnTo>
                  <a:lnTo>
                    <a:pt x="3132" y="3930"/>
                  </a:lnTo>
                  <a:cubicBezTo>
                    <a:pt x="3156" y="3835"/>
                    <a:pt x="3215" y="3751"/>
                    <a:pt x="3311" y="3716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9"/>
            <p:cNvSpPr/>
            <p:nvPr/>
          </p:nvSpPr>
          <p:spPr>
            <a:xfrm>
              <a:off x="3528700" y="2944550"/>
              <a:ext cx="24725" cy="46750"/>
            </a:xfrm>
            <a:custGeom>
              <a:avLst/>
              <a:gdLst/>
              <a:ahLst/>
              <a:cxnLst/>
              <a:rect l="l" t="t" r="r" b="b"/>
              <a:pathLst>
                <a:path w="989" h="1870" extrusionOk="0">
                  <a:moveTo>
                    <a:pt x="274" y="0"/>
                  </a:moveTo>
                  <a:cubicBezTo>
                    <a:pt x="239" y="24"/>
                    <a:pt x="215" y="36"/>
                    <a:pt x="167" y="60"/>
                  </a:cubicBezTo>
                  <a:cubicBezTo>
                    <a:pt x="138" y="66"/>
                    <a:pt x="108" y="69"/>
                    <a:pt x="79" y="69"/>
                  </a:cubicBezTo>
                  <a:cubicBezTo>
                    <a:pt x="51" y="69"/>
                    <a:pt x="24" y="66"/>
                    <a:pt x="1" y="60"/>
                  </a:cubicBezTo>
                  <a:lnTo>
                    <a:pt x="1" y="60"/>
                  </a:lnTo>
                  <a:cubicBezTo>
                    <a:pt x="1" y="72"/>
                    <a:pt x="1" y="95"/>
                    <a:pt x="13" y="119"/>
                  </a:cubicBezTo>
                  <a:lnTo>
                    <a:pt x="989" y="1869"/>
                  </a:lnTo>
                  <a:lnTo>
                    <a:pt x="989" y="131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9"/>
            <p:cNvSpPr/>
            <p:nvPr/>
          </p:nvSpPr>
          <p:spPr>
            <a:xfrm>
              <a:off x="3292950" y="2669025"/>
              <a:ext cx="34550" cy="31750"/>
            </a:xfrm>
            <a:custGeom>
              <a:avLst/>
              <a:gdLst/>
              <a:ahLst/>
              <a:cxnLst/>
              <a:rect l="l" t="t" r="r" b="b"/>
              <a:pathLst>
                <a:path w="1382" h="1270" extrusionOk="0">
                  <a:moveTo>
                    <a:pt x="694" y="1"/>
                  </a:moveTo>
                  <a:cubicBezTo>
                    <a:pt x="629" y="1"/>
                    <a:pt x="564" y="11"/>
                    <a:pt x="501" y="32"/>
                  </a:cubicBezTo>
                  <a:cubicBezTo>
                    <a:pt x="179" y="151"/>
                    <a:pt x="1" y="508"/>
                    <a:pt x="96" y="841"/>
                  </a:cubicBezTo>
                  <a:cubicBezTo>
                    <a:pt x="191" y="1091"/>
                    <a:pt x="429" y="1258"/>
                    <a:pt x="680" y="1270"/>
                  </a:cubicBezTo>
                  <a:cubicBezTo>
                    <a:pt x="751" y="1270"/>
                    <a:pt x="822" y="1270"/>
                    <a:pt x="906" y="1234"/>
                  </a:cubicBezTo>
                  <a:cubicBezTo>
                    <a:pt x="953" y="1234"/>
                    <a:pt x="965" y="1222"/>
                    <a:pt x="965" y="1222"/>
                  </a:cubicBezTo>
                  <a:lnTo>
                    <a:pt x="1049" y="1175"/>
                  </a:lnTo>
                  <a:cubicBezTo>
                    <a:pt x="1132" y="1139"/>
                    <a:pt x="1203" y="1056"/>
                    <a:pt x="1251" y="984"/>
                  </a:cubicBezTo>
                  <a:cubicBezTo>
                    <a:pt x="1346" y="841"/>
                    <a:pt x="1382" y="627"/>
                    <a:pt x="1311" y="436"/>
                  </a:cubicBezTo>
                  <a:cubicBezTo>
                    <a:pt x="1215" y="169"/>
                    <a:pt x="958" y="1"/>
                    <a:pt x="69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9"/>
            <p:cNvSpPr/>
            <p:nvPr/>
          </p:nvSpPr>
          <p:spPr>
            <a:xfrm>
              <a:off x="3103950" y="3184550"/>
              <a:ext cx="32475" cy="31650"/>
            </a:xfrm>
            <a:custGeom>
              <a:avLst/>
              <a:gdLst/>
              <a:ahLst/>
              <a:cxnLst/>
              <a:rect l="l" t="t" r="r" b="b"/>
              <a:pathLst>
                <a:path w="1299" h="1266" extrusionOk="0">
                  <a:moveTo>
                    <a:pt x="669" y="1"/>
                  </a:moveTo>
                  <a:cubicBezTo>
                    <a:pt x="631" y="1"/>
                    <a:pt x="594" y="3"/>
                    <a:pt x="560" y="8"/>
                  </a:cubicBezTo>
                  <a:cubicBezTo>
                    <a:pt x="512" y="8"/>
                    <a:pt x="489" y="20"/>
                    <a:pt x="441" y="44"/>
                  </a:cubicBezTo>
                  <a:cubicBezTo>
                    <a:pt x="179" y="127"/>
                    <a:pt x="0" y="401"/>
                    <a:pt x="12" y="663"/>
                  </a:cubicBezTo>
                  <a:cubicBezTo>
                    <a:pt x="12" y="723"/>
                    <a:pt x="24" y="782"/>
                    <a:pt x="36" y="842"/>
                  </a:cubicBezTo>
                  <a:cubicBezTo>
                    <a:pt x="60" y="854"/>
                    <a:pt x="72" y="901"/>
                    <a:pt x="84" y="937"/>
                  </a:cubicBezTo>
                  <a:cubicBezTo>
                    <a:pt x="204" y="1141"/>
                    <a:pt x="419" y="1266"/>
                    <a:pt x="649" y="1266"/>
                  </a:cubicBezTo>
                  <a:cubicBezTo>
                    <a:pt x="714" y="1266"/>
                    <a:pt x="780" y="1256"/>
                    <a:pt x="846" y="1235"/>
                  </a:cubicBezTo>
                  <a:cubicBezTo>
                    <a:pt x="905" y="1211"/>
                    <a:pt x="953" y="1187"/>
                    <a:pt x="989" y="1151"/>
                  </a:cubicBezTo>
                  <a:cubicBezTo>
                    <a:pt x="1072" y="1092"/>
                    <a:pt x="1143" y="1032"/>
                    <a:pt x="1191" y="961"/>
                  </a:cubicBezTo>
                  <a:cubicBezTo>
                    <a:pt x="1274" y="818"/>
                    <a:pt x="1298" y="616"/>
                    <a:pt x="1239" y="425"/>
                  </a:cubicBezTo>
                  <a:cubicBezTo>
                    <a:pt x="1167" y="235"/>
                    <a:pt x="1024" y="80"/>
                    <a:pt x="834" y="20"/>
                  </a:cubicBezTo>
                  <a:cubicBezTo>
                    <a:pt x="778" y="6"/>
                    <a:pt x="722" y="1"/>
                    <a:pt x="669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9"/>
            <p:cNvSpPr/>
            <p:nvPr/>
          </p:nvSpPr>
          <p:spPr>
            <a:xfrm>
              <a:off x="3340000" y="3100100"/>
              <a:ext cx="35125" cy="32400"/>
            </a:xfrm>
            <a:custGeom>
              <a:avLst/>
              <a:gdLst/>
              <a:ahLst/>
              <a:cxnLst/>
              <a:rect l="l" t="t" r="r" b="b"/>
              <a:pathLst>
                <a:path w="1405" h="1296" extrusionOk="0">
                  <a:moveTo>
                    <a:pt x="710" y="1"/>
                  </a:moveTo>
                  <a:cubicBezTo>
                    <a:pt x="644" y="1"/>
                    <a:pt x="575" y="14"/>
                    <a:pt x="512" y="41"/>
                  </a:cubicBezTo>
                  <a:lnTo>
                    <a:pt x="500" y="41"/>
                  </a:lnTo>
                  <a:cubicBezTo>
                    <a:pt x="167" y="172"/>
                    <a:pt x="0" y="517"/>
                    <a:pt x="107" y="838"/>
                  </a:cubicBezTo>
                  <a:cubicBezTo>
                    <a:pt x="119" y="898"/>
                    <a:pt x="155" y="946"/>
                    <a:pt x="179" y="1005"/>
                  </a:cubicBezTo>
                  <a:cubicBezTo>
                    <a:pt x="238" y="1077"/>
                    <a:pt x="298" y="1136"/>
                    <a:pt x="393" y="1196"/>
                  </a:cubicBezTo>
                  <a:cubicBezTo>
                    <a:pt x="464" y="1243"/>
                    <a:pt x="560" y="1267"/>
                    <a:pt x="631" y="1291"/>
                  </a:cubicBezTo>
                  <a:cubicBezTo>
                    <a:pt x="652" y="1294"/>
                    <a:pt x="673" y="1295"/>
                    <a:pt x="695" y="1295"/>
                  </a:cubicBezTo>
                  <a:cubicBezTo>
                    <a:pt x="761" y="1295"/>
                    <a:pt x="831" y="1282"/>
                    <a:pt x="893" y="1255"/>
                  </a:cubicBezTo>
                  <a:cubicBezTo>
                    <a:pt x="1226" y="1136"/>
                    <a:pt x="1405" y="779"/>
                    <a:pt x="1298" y="457"/>
                  </a:cubicBezTo>
                  <a:cubicBezTo>
                    <a:pt x="1286" y="410"/>
                    <a:pt x="1274" y="362"/>
                    <a:pt x="1238" y="338"/>
                  </a:cubicBezTo>
                  <a:cubicBezTo>
                    <a:pt x="1226" y="231"/>
                    <a:pt x="1155" y="160"/>
                    <a:pt x="1072" y="112"/>
                  </a:cubicBezTo>
                  <a:cubicBezTo>
                    <a:pt x="988" y="53"/>
                    <a:pt x="881" y="5"/>
                    <a:pt x="774" y="5"/>
                  </a:cubicBezTo>
                  <a:cubicBezTo>
                    <a:pt x="753" y="2"/>
                    <a:pt x="732" y="1"/>
                    <a:pt x="71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9"/>
            <p:cNvSpPr/>
            <p:nvPr/>
          </p:nvSpPr>
          <p:spPr>
            <a:xfrm>
              <a:off x="3163775" y="2824375"/>
              <a:ext cx="12225" cy="10675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1" y="0"/>
                  </a:moveTo>
                  <a:cubicBezTo>
                    <a:pt x="228" y="0"/>
                    <a:pt x="204" y="3"/>
                    <a:pt x="179" y="9"/>
                  </a:cubicBezTo>
                  <a:cubicBezTo>
                    <a:pt x="60" y="56"/>
                    <a:pt x="1" y="176"/>
                    <a:pt x="36" y="295"/>
                  </a:cubicBezTo>
                  <a:cubicBezTo>
                    <a:pt x="60" y="330"/>
                    <a:pt x="84" y="378"/>
                    <a:pt x="132" y="402"/>
                  </a:cubicBezTo>
                  <a:cubicBezTo>
                    <a:pt x="168" y="416"/>
                    <a:pt x="205" y="427"/>
                    <a:pt x="245" y="427"/>
                  </a:cubicBezTo>
                  <a:cubicBezTo>
                    <a:pt x="269" y="427"/>
                    <a:pt x="295" y="423"/>
                    <a:pt x="322" y="414"/>
                  </a:cubicBezTo>
                  <a:cubicBezTo>
                    <a:pt x="358" y="390"/>
                    <a:pt x="382" y="378"/>
                    <a:pt x="405" y="366"/>
                  </a:cubicBezTo>
                  <a:cubicBezTo>
                    <a:pt x="465" y="307"/>
                    <a:pt x="489" y="223"/>
                    <a:pt x="465" y="140"/>
                  </a:cubicBezTo>
                  <a:cubicBezTo>
                    <a:pt x="465" y="128"/>
                    <a:pt x="441" y="116"/>
                    <a:pt x="429" y="104"/>
                  </a:cubicBezTo>
                  <a:cubicBezTo>
                    <a:pt x="384" y="31"/>
                    <a:pt x="324" y="0"/>
                    <a:pt x="25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9"/>
            <p:cNvSpPr/>
            <p:nvPr/>
          </p:nvSpPr>
          <p:spPr>
            <a:xfrm>
              <a:off x="3431975" y="2823200"/>
              <a:ext cx="22625" cy="21500"/>
            </a:xfrm>
            <a:custGeom>
              <a:avLst/>
              <a:gdLst/>
              <a:ahLst/>
              <a:cxnLst/>
              <a:rect l="l" t="t" r="r" b="b"/>
              <a:pathLst>
                <a:path w="905" h="860" extrusionOk="0">
                  <a:moveTo>
                    <a:pt x="452" y="1"/>
                  </a:moveTo>
                  <a:cubicBezTo>
                    <a:pt x="401" y="1"/>
                    <a:pt x="349" y="11"/>
                    <a:pt x="298" y="32"/>
                  </a:cubicBezTo>
                  <a:cubicBezTo>
                    <a:pt x="274" y="44"/>
                    <a:pt x="250" y="44"/>
                    <a:pt x="238" y="56"/>
                  </a:cubicBezTo>
                  <a:cubicBezTo>
                    <a:pt x="155" y="80"/>
                    <a:pt x="95" y="163"/>
                    <a:pt x="48" y="234"/>
                  </a:cubicBezTo>
                  <a:cubicBezTo>
                    <a:pt x="36" y="270"/>
                    <a:pt x="36" y="294"/>
                    <a:pt x="12" y="330"/>
                  </a:cubicBezTo>
                  <a:cubicBezTo>
                    <a:pt x="0" y="401"/>
                    <a:pt x="0" y="484"/>
                    <a:pt x="36" y="568"/>
                  </a:cubicBezTo>
                  <a:cubicBezTo>
                    <a:pt x="36" y="580"/>
                    <a:pt x="48" y="580"/>
                    <a:pt x="48" y="592"/>
                  </a:cubicBezTo>
                  <a:cubicBezTo>
                    <a:pt x="105" y="764"/>
                    <a:pt x="270" y="859"/>
                    <a:pt x="444" y="859"/>
                  </a:cubicBezTo>
                  <a:cubicBezTo>
                    <a:pt x="486" y="859"/>
                    <a:pt x="529" y="853"/>
                    <a:pt x="572" y="842"/>
                  </a:cubicBezTo>
                  <a:lnTo>
                    <a:pt x="583" y="842"/>
                  </a:lnTo>
                  <a:cubicBezTo>
                    <a:pt x="667" y="818"/>
                    <a:pt x="750" y="770"/>
                    <a:pt x="786" y="699"/>
                  </a:cubicBezTo>
                  <a:cubicBezTo>
                    <a:pt x="881" y="592"/>
                    <a:pt x="905" y="425"/>
                    <a:pt x="845" y="294"/>
                  </a:cubicBezTo>
                  <a:cubicBezTo>
                    <a:pt x="790" y="119"/>
                    <a:pt x="628" y="1"/>
                    <a:pt x="45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9"/>
            <p:cNvSpPr/>
            <p:nvPr/>
          </p:nvSpPr>
          <p:spPr>
            <a:xfrm>
              <a:off x="3317375" y="2821475"/>
              <a:ext cx="22350" cy="22125"/>
            </a:xfrm>
            <a:custGeom>
              <a:avLst/>
              <a:gdLst/>
              <a:ahLst/>
              <a:cxnLst/>
              <a:rect l="l" t="t" r="r" b="b"/>
              <a:pathLst>
                <a:path w="894" h="885" extrusionOk="0">
                  <a:moveTo>
                    <a:pt x="455" y="1"/>
                  </a:moveTo>
                  <a:cubicBezTo>
                    <a:pt x="405" y="1"/>
                    <a:pt x="348" y="9"/>
                    <a:pt x="298" y="18"/>
                  </a:cubicBezTo>
                  <a:cubicBezTo>
                    <a:pt x="274" y="30"/>
                    <a:pt x="250" y="30"/>
                    <a:pt x="238" y="53"/>
                  </a:cubicBezTo>
                  <a:cubicBezTo>
                    <a:pt x="155" y="89"/>
                    <a:pt x="95" y="172"/>
                    <a:pt x="48" y="256"/>
                  </a:cubicBezTo>
                  <a:cubicBezTo>
                    <a:pt x="12" y="351"/>
                    <a:pt x="0" y="446"/>
                    <a:pt x="12" y="542"/>
                  </a:cubicBezTo>
                  <a:cubicBezTo>
                    <a:pt x="12" y="553"/>
                    <a:pt x="12" y="577"/>
                    <a:pt x="36" y="589"/>
                  </a:cubicBezTo>
                  <a:cubicBezTo>
                    <a:pt x="72" y="732"/>
                    <a:pt x="191" y="827"/>
                    <a:pt x="334" y="863"/>
                  </a:cubicBezTo>
                  <a:cubicBezTo>
                    <a:pt x="368" y="878"/>
                    <a:pt x="405" y="885"/>
                    <a:pt x="443" y="885"/>
                  </a:cubicBezTo>
                  <a:cubicBezTo>
                    <a:pt x="495" y="885"/>
                    <a:pt x="547" y="872"/>
                    <a:pt x="595" y="851"/>
                  </a:cubicBezTo>
                  <a:lnTo>
                    <a:pt x="607" y="851"/>
                  </a:lnTo>
                  <a:cubicBezTo>
                    <a:pt x="750" y="804"/>
                    <a:pt x="846" y="684"/>
                    <a:pt x="881" y="553"/>
                  </a:cubicBezTo>
                  <a:cubicBezTo>
                    <a:pt x="893" y="482"/>
                    <a:pt x="893" y="387"/>
                    <a:pt x="869" y="303"/>
                  </a:cubicBezTo>
                  <a:cubicBezTo>
                    <a:pt x="869" y="292"/>
                    <a:pt x="846" y="292"/>
                    <a:pt x="846" y="268"/>
                  </a:cubicBezTo>
                  <a:cubicBezTo>
                    <a:pt x="786" y="125"/>
                    <a:pt x="655" y="18"/>
                    <a:pt x="512" y="6"/>
                  </a:cubicBezTo>
                  <a:cubicBezTo>
                    <a:pt x="495" y="2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9"/>
            <p:cNvSpPr/>
            <p:nvPr/>
          </p:nvSpPr>
          <p:spPr>
            <a:xfrm>
              <a:off x="3196225" y="3268725"/>
              <a:ext cx="925" cy="275"/>
            </a:xfrm>
            <a:custGeom>
              <a:avLst/>
              <a:gdLst/>
              <a:ahLst/>
              <a:cxnLst/>
              <a:rect l="l" t="t" r="r" b="b"/>
              <a:pathLst>
                <a:path w="37" h="11" extrusionOk="0">
                  <a:moveTo>
                    <a:pt x="24" y="0"/>
                  </a:moveTo>
                  <a:cubicBezTo>
                    <a:pt x="16" y="0"/>
                    <a:pt x="8" y="11"/>
                    <a:pt x="0" y="11"/>
                  </a:cubicBezTo>
                  <a:lnTo>
                    <a:pt x="36" y="11"/>
                  </a:lnTo>
                  <a:cubicBezTo>
                    <a:pt x="32" y="3"/>
                    <a:pt x="28" y="0"/>
                    <a:pt x="24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9"/>
            <p:cNvSpPr/>
            <p:nvPr/>
          </p:nvSpPr>
          <p:spPr>
            <a:xfrm>
              <a:off x="3524525" y="2933525"/>
              <a:ext cx="14025" cy="12750"/>
            </a:xfrm>
            <a:custGeom>
              <a:avLst/>
              <a:gdLst/>
              <a:ahLst/>
              <a:cxnLst/>
              <a:rect l="l" t="t" r="r" b="b"/>
              <a:pathLst>
                <a:path w="561" h="510" extrusionOk="0">
                  <a:moveTo>
                    <a:pt x="287" y="1"/>
                  </a:moveTo>
                  <a:cubicBezTo>
                    <a:pt x="263" y="1"/>
                    <a:pt x="227" y="1"/>
                    <a:pt x="203" y="24"/>
                  </a:cubicBezTo>
                  <a:cubicBezTo>
                    <a:pt x="84" y="48"/>
                    <a:pt x="1" y="120"/>
                    <a:pt x="1" y="227"/>
                  </a:cubicBezTo>
                  <a:cubicBezTo>
                    <a:pt x="1" y="262"/>
                    <a:pt x="1" y="298"/>
                    <a:pt x="25" y="334"/>
                  </a:cubicBezTo>
                  <a:cubicBezTo>
                    <a:pt x="49" y="405"/>
                    <a:pt x="108" y="465"/>
                    <a:pt x="180" y="501"/>
                  </a:cubicBezTo>
                  <a:cubicBezTo>
                    <a:pt x="203" y="507"/>
                    <a:pt x="230" y="510"/>
                    <a:pt x="258" y="510"/>
                  </a:cubicBezTo>
                  <a:cubicBezTo>
                    <a:pt x="287" y="510"/>
                    <a:pt x="316" y="507"/>
                    <a:pt x="346" y="501"/>
                  </a:cubicBezTo>
                  <a:cubicBezTo>
                    <a:pt x="394" y="477"/>
                    <a:pt x="418" y="465"/>
                    <a:pt x="453" y="441"/>
                  </a:cubicBezTo>
                  <a:cubicBezTo>
                    <a:pt x="525" y="382"/>
                    <a:pt x="561" y="274"/>
                    <a:pt x="513" y="179"/>
                  </a:cubicBezTo>
                  <a:lnTo>
                    <a:pt x="513" y="167"/>
                  </a:lnTo>
                  <a:cubicBezTo>
                    <a:pt x="465" y="60"/>
                    <a:pt x="382" y="1"/>
                    <a:pt x="28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9"/>
            <p:cNvSpPr/>
            <p:nvPr/>
          </p:nvSpPr>
          <p:spPr>
            <a:xfrm>
              <a:off x="3325700" y="2843050"/>
              <a:ext cx="34250" cy="258075"/>
            </a:xfrm>
            <a:custGeom>
              <a:avLst/>
              <a:gdLst/>
              <a:ahLst/>
              <a:cxnLst/>
              <a:rect l="l" t="t" r="r" b="b"/>
              <a:pathLst>
                <a:path w="1370" h="10323" extrusionOk="0">
                  <a:moveTo>
                    <a:pt x="262" y="0"/>
                  </a:moveTo>
                  <a:cubicBezTo>
                    <a:pt x="210" y="23"/>
                    <a:pt x="152" y="31"/>
                    <a:pt x="96" y="31"/>
                  </a:cubicBezTo>
                  <a:cubicBezTo>
                    <a:pt x="63" y="31"/>
                    <a:pt x="31" y="28"/>
                    <a:pt x="1" y="24"/>
                  </a:cubicBezTo>
                  <a:lnTo>
                    <a:pt x="1" y="24"/>
                  </a:lnTo>
                  <a:lnTo>
                    <a:pt x="1096" y="10323"/>
                  </a:lnTo>
                  <a:cubicBezTo>
                    <a:pt x="1167" y="10296"/>
                    <a:pt x="1232" y="10283"/>
                    <a:pt x="1300" y="10283"/>
                  </a:cubicBezTo>
                  <a:cubicBezTo>
                    <a:pt x="1323" y="10283"/>
                    <a:pt x="1346" y="10284"/>
                    <a:pt x="1370" y="10287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8" name="Google Shape;2458;p19"/>
          <p:cNvGrpSpPr/>
          <p:nvPr/>
        </p:nvGrpSpPr>
        <p:grpSpPr>
          <a:xfrm rot="10800000" flipH="1">
            <a:off x="8192366" y="7"/>
            <a:ext cx="951632" cy="1131613"/>
            <a:chOff x="3048875" y="2669025"/>
            <a:chExt cx="504550" cy="599975"/>
          </a:xfrm>
        </p:grpSpPr>
        <p:sp>
          <p:nvSpPr>
            <p:cNvPr id="2459" name="Google Shape;2459;p19"/>
            <p:cNvSpPr/>
            <p:nvPr/>
          </p:nvSpPr>
          <p:spPr>
            <a:xfrm>
              <a:off x="3048875" y="3200825"/>
              <a:ext cx="57175" cy="68175"/>
            </a:xfrm>
            <a:custGeom>
              <a:avLst/>
              <a:gdLst/>
              <a:ahLst/>
              <a:cxnLst/>
              <a:rect l="l" t="t" r="r" b="b"/>
              <a:pathLst>
                <a:path w="2287" h="2727" extrusionOk="0">
                  <a:moveTo>
                    <a:pt x="2215" y="0"/>
                  </a:moveTo>
                  <a:cubicBezTo>
                    <a:pt x="2180" y="0"/>
                    <a:pt x="2156" y="12"/>
                    <a:pt x="2120" y="36"/>
                  </a:cubicBezTo>
                  <a:lnTo>
                    <a:pt x="1" y="2727"/>
                  </a:lnTo>
                  <a:lnTo>
                    <a:pt x="358" y="2727"/>
                  </a:lnTo>
                  <a:lnTo>
                    <a:pt x="2287" y="286"/>
                  </a:lnTo>
                  <a:cubicBezTo>
                    <a:pt x="2275" y="250"/>
                    <a:pt x="2251" y="203"/>
                    <a:pt x="2239" y="179"/>
                  </a:cubicBezTo>
                  <a:cubicBezTo>
                    <a:pt x="2227" y="119"/>
                    <a:pt x="2215" y="60"/>
                    <a:pt x="221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9"/>
            <p:cNvSpPr/>
            <p:nvPr/>
          </p:nvSpPr>
          <p:spPr>
            <a:xfrm>
              <a:off x="3117925" y="2833225"/>
              <a:ext cx="56300" cy="351550"/>
            </a:xfrm>
            <a:custGeom>
              <a:avLst/>
              <a:gdLst/>
              <a:ahLst/>
              <a:cxnLst/>
              <a:rect l="l" t="t" r="r" b="b"/>
              <a:pathLst>
                <a:path w="2252" h="14062" extrusionOk="0">
                  <a:moveTo>
                    <a:pt x="2251" y="0"/>
                  </a:moveTo>
                  <a:lnTo>
                    <a:pt x="2251" y="0"/>
                  </a:lnTo>
                  <a:cubicBezTo>
                    <a:pt x="2216" y="12"/>
                    <a:pt x="2204" y="36"/>
                    <a:pt x="2168" y="36"/>
                  </a:cubicBezTo>
                  <a:cubicBezTo>
                    <a:pt x="2140" y="50"/>
                    <a:pt x="2113" y="57"/>
                    <a:pt x="2088" y="57"/>
                  </a:cubicBezTo>
                  <a:cubicBezTo>
                    <a:pt x="2050" y="57"/>
                    <a:pt x="2013" y="41"/>
                    <a:pt x="1977" y="12"/>
                  </a:cubicBezTo>
                  <a:lnTo>
                    <a:pt x="1" y="14026"/>
                  </a:lnTo>
                  <a:cubicBezTo>
                    <a:pt x="72" y="14038"/>
                    <a:pt x="180" y="14049"/>
                    <a:pt x="275" y="14061"/>
                  </a:cubicBezTo>
                  <a:lnTo>
                    <a:pt x="225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9"/>
            <p:cNvSpPr/>
            <p:nvPr/>
          </p:nvSpPr>
          <p:spPr>
            <a:xfrm>
              <a:off x="3174200" y="2826975"/>
              <a:ext cx="144675" cy="8050"/>
            </a:xfrm>
            <a:custGeom>
              <a:avLst/>
              <a:gdLst/>
              <a:ahLst/>
              <a:cxnLst/>
              <a:rect l="l" t="t" r="r" b="b"/>
              <a:pathLst>
                <a:path w="5787" h="322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12"/>
                    <a:pt x="48" y="24"/>
                    <a:pt x="60" y="36"/>
                  </a:cubicBezTo>
                  <a:cubicBezTo>
                    <a:pt x="72" y="119"/>
                    <a:pt x="60" y="203"/>
                    <a:pt x="0" y="262"/>
                  </a:cubicBezTo>
                  <a:lnTo>
                    <a:pt x="5763" y="322"/>
                  </a:lnTo>
                  <a:cubicBezTo>
                    <a:pt x="5739" y="226"/>
                    <a:pt x="5763" y="131"/>
                    <a:pt x="5787" y="6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19"/>
            <p:cNvSpPr/>
            <p:nvPr/>
          </p:nvSpPr>
          <p:spPr>
            <a:xfrm>
              <a:off x="3128650" y="3208250"/>
              <a:ext cx="68500" cy="60175"/>
            </a:xfrm>
            <a:custGeom>
              <a:avLst/>
              <a:gdLst/>
              <a:ahLst/>
              <a:cxnLst/>
              <a:rect l="l" t="t" r="r" b="b"/>
              <a:pathLst>
                <a:path w="2740" h="2407" extrusionOk="0">
                  <a:moveTo>
                    <a:pt x="203" y="1"/>
                  </a:moveTo>
                  <a:cubicBezTo>
                    <a:pt x="155" y="72"/>
                    <a:pt x="96" y="144"/>
                    <a:pt x="1" y="191"/>
                  </a:cubicBezTo>
                  <a:lnTo>
                    <a:pt x="2346" y="2406"/>
                  </a:lnTo>
                  <a:lnTo>
                    <a:pt x="2739" y="2406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19"/>
            <p:cNvSpPr/>
            <p:nvPr/>
          </p:nvSpPr>
          <p:spPr>
            <a:xfrm>
              <a:off x="3202775" y="3124925"/>
              <a:ext cx="147350" cy="144075"/>
            </a:xfrm>
            <a:custGeom>
              <a:avLst/>
              <a:gdLst/>
              <a:ahLst/>
              <a:cxnLst/>
              <a:rect l="l" t="t" r="r" b="b"/>
              <a:pathLst>
                <a:path w="5894" h="5763" extrusionOk="0">
                  <a:moveTo>
                    <a:pt x="5703" y="0"/>
                  </a:moveTo>
                  <a:lnTo>
                    <a:pt x="0" y="5763"/>
                  </a:lnTo>
                  <a:lnTo>
                    <a:pt x="393" y="5763"/>
                  </a:lnTo>
                  <a:lnTo>
                    <a:pt x="5894" y="191"/>
                  </a:lnTo>
                  <a:cubicBezTo>
                    <a:pt x="5822" y="143"/>
                    <a:pt x="5751" y="84"/>
                    <a:pt x="5703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9"/>
            <p:cNvSpPr/>
            <p:nvPr/>
          </p:nvSpPr>
          <p:spPr>
            <a:xfrm>
              <a:off x="3367375" y="2941850"/>
              <a:ext cx="161950" cy="165825"/>
            </a:xfrm>
            <a:custGeom>
              <a:avLst/>
              <a:gdLst/>
              <a:ahLst/>
              <a:cxnLst/>
              <a:rect l="l" t="t" r="r" b="b"/>
              <a:pathLst>
                <a:path w="6478" h="6633" extrusionOk="0">
                  <a:moveTo>
                    <a:pt x="6311" y="1"/>
                  </a:moveTo>
                  <a:lnTo>
                    <a:pt x="0" y="6442"/>
                  </a:lnTo>
                  <a:cubicBezTo>
                    <a:pt x="72" y="6490"/>
                    <a:pt x="131" y="6561"/>
                    <a:pt x="191" y="6633"/>
                  </a:cubicBezTo>
                  <a:lnTo>
                    <a:pt x="6477" y="203"/>
                  </a:lnTo>
                  <a:cubicBezTo>
                    <a:pt x="6466" y="191"/>
                    <a:pt x="6466" y="156"/>
                    <a:pt x="6466" y="144"/>
                  </a:cubicBezTo>
                  <a:cubicBezTo>
                    <a:pt x="6382" y="132"/>
                    <a:pt x="6323" y="72"/>
                    <a:pt x="631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19"/>
            <p:cNvSpPr/>
            <p:nvPr/>
          </p:nvSpPr>
          <p:spPr>
            <a:xfrm>
              <a:off x="3356050" y="3130875"/>
              <a:ext cx="23850" cy="137550"/>
            </a:xfrm>
            <a:custGeom>
              <a:avLst/>
              <a:gdLst/>
              <a:ahLst/>
              <a:cxnLst/>
              <a:rect l="l" t="t" r="r" b="b"/>
              <a:pathLst>
                <a:path w="954" h="5502" extrusionOk="0">
                  <a:moveTo>
                    <a:pt x="287" y="0"/>
                  </a:moveTo>
                  <a:cubicBezTo>
                    <a:pt x="231" y="28"/>
                    <a:pt x="175" y="40"/>
                    <a:pt x="119" y="40"/>
                  </a:cubicBezTo>
                  <a:cubicBezTo>
                    <a:pt x="80" y="40"/>
                    <a:pt x="40" y="34"/>
                    <a:pt x="1" y="24"/>
                  </a:cubicBezTo>
                  <a:lnTo>
                    <a:pt x="1" y="24"/>
                  </a:lnTo>
                  <a:lnTo>
                    <a:pt x="668" y="5501"/>
                  </a:lnTo>
                  <a:lnTo>
                    <a:pt x="953" y="550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19"/>
            <p:cNvSpPr/>
            <p:nvPr/>
          </p:nvSpPr>
          <p:spPr>
            <a:xfrm>
              <a:off x="3310225" y="2699575"/>
              <a:ext cx="19975" cy="123550"/>
            </a:xfrm>
            <a:custGeom>
              <a:avLst/>
              <a:gdLst/>
              <a:ahLst/>
              <a:cxnLst/>
              <a:rect l="l" t="t" r="r" b="b"/>
              <a:pathLst>
                <a:path w="799" h="4942" extrusionOk="0">
                  <a:moveTo>
                    <a:pt x="274" y="0"/>
                  </a:moveTo>
                  <a:cubicBezTo>
                    <a:pt x="262" y="0"/>
                    <a:pt x="239" y="12"/>
                    <a:pt x="227" y="12"/>
                  </a:cubicBezTo>
                  <a:cubicBezTo>
                    <a:pt x="155" y="48"/>
                    <a:pt x="84" y="48"/>
                    <a:pt x="0" y="48"/>
                  </a:cubicBezTo>
                  <a:lnTo>
                    <a:pt x="524" y="4941"/>
                  </a:lnTo>
                  <a:cubicBezTo>
                    <a:pt x="536" y="4929"/>
                    <a:pt x="572" y="4918"/>
                    <a:pt x="584" y="4918"/>
                  </a:cubicBezTo>
                  <a:cubicBezTo>
                    <a:pt x="629" y="4895"/>
                    <a:pt x="679" y="4887"/>
                    <a:pt x="725" y="4887"/>
                  </a:cubicBezTo>
                  <a:cubicBezTo>
                    <a:pt x="751" y="4887"/>
                    <a:pt x="776" y="4889"/>
                    <a:pt x="798" y="4894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9"/>
            <p:cNvSpPr/>
            <p:nvPr/>
          </p:nvSpPr>
          <p:spPr>
            <a:xfrm>
              <a:off x="3338500" y="2828750"/>
              <a:ext cx="94675" cy="9550"/>
            </a:xfrm>
            <a:custGeom>
              <a:avLst/>
              <a:gdLst/>
              <a:ahLst/>
              <a:cxnLst/>
              <a:rect l="l" t="t" r="r" b="b"/>
              <a:pathLst>
                <a:path w="3787" h="382" extrusionOk="0">
                  <a:moveTo>
                    <a:pt x="1" y="1"/>
                  </a:moveTo>
                  <a:cubicBezTo>
                    <a:pt x="1" y="12"/>
                    <a:pt x="24" y="12"/>
                    <a:pt x="24" y="24"/>
                  </a:cubicBezTo>
                  <a:cubicBezTo>
                    <a:pt x="48" y="120"/>
                    <a:pt x="48" y="191"/>
                    <a:pt x="36" y="286"/>
                  </a:cubicBezTo>
                  <a:lnTo>
                    <a:pt x="3787" y="382"/>
                  </a:lnTo>
                  <a:cubicBezTo>
                    <a:pt x="3775" y="370"/>
                    <a:pt x="3775" y="358"/>
                    <a:pt x="3775" y="346"/>
                  </a:cubicBezTo>
                  <a:cubicBezTo>
                    <a:pt x="3739" y="251"/>
                    <a:pt x="3739" y="179"/>
                    <a:pt x="3751" y="1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9"/>
            <p:cNvSpPr/>
            <p:nvPr/>
          </p:nvSpPr>
          <p:spPr>
            <a:xfrm>
              <a:off x="3531375" y="2913875"/>
              <a:ext cx="22050" cy="23850"/>
            </a:xfrm>
            <a:custGeom>
              <a:avLst/>
              <a:gdLst/>
              <a:ahLst/>
              <a:cxnLst/>
              <a:rect l="l" t="t" r="r" b="b"/>
              <a:pathLst>
                <a:path w="882" h="954" extrusionOk="0">
                  <a:moveTo>
                    <a:pt x="882" y="1"/>
                  </a:moveTo>
                  <a:lnTo>
                    <a:pt x="1" y="787"/>
                  </a:lnTo>
                  <a:cubicBezTo>
                    <a:pt x="84" y="787"/>
                    <a:pt x="179" y="846"/>
                    <a:pt x="227" y="953"/>
                  </a:cubicBezTo>
                  <a:lnTo>
                    <a:pt x="882" y="370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9"/>
            <p:cNvSpPr/>
            <p:nvPr/>
          </p:nvSpPr>
          <p:spPr>
            <a:xfrm>
              <a:off x="3319750" y="2693325"/>
              <a:ext cx="118200" cy="135750"/>
            </a:xfrm>
            <a:custGeom>
              <a:avLst/>
              <a:gdLst/>
              <a:ahLst/>
              <a:cxnLst/>
              <a:rect l="l" t="t" r="r" b="b"/>
              <a:pathLst>
                <a:path w="4728" h="5430" extrusionOk="0">
                  <a:moveTo>
                    <a:pt x="191" y="0"/>
                  </a:moveTo>
                  <a:cubicBezTo>
                    <a:pt x="143" y="72"/>
                    <a:pt x="72" y="143"/>
                    <a:pt x="0" y="191"/>
                  </a:cubicBezTo>
                  <a:lnTo>
                    <a:pt x="4537" y="5429"/>
                  </a:lnTo>
                  <a:cubicBezTo>
                    <a:pt x="4584" y="5346"/>
                    <a:pt x="4644" y="5287"/>
                    <a:pt x="4727" y="5239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9"/>
            <p:cNvSpPr/>
            <p:nvPr/>
          </p:nvSpPr>
          <p:spPr>
            <a:xfrm>
              <a:off x="3446250" y="2840650"/>
              <a:ext cx="82775" cy="98250"/>
            </a:xfrm>
            <a:custGeom>
              <a:avLst/>
              <a:gdLst/>
              <a:ahLst/>
              <a:cxnLst/>
              <a:rect l="l" t="t" r="r" b="b"/>
              <a:pathLst>
                <a:path w="3311" h="3930" extrusionOk="0">
                  <a:moveTo>
                    <a:pt x="215" y="1"/>
                  </a:moveTo>
                  <a:cubicBezTo>
                    <a:pt x="179" y="60"/>
                    <a:pt x="96" y="120"/>
                    <a:pt x="12" y="144"/>
                  </a:cubicBezTo>
                  <a:lnTo>
                    <a:pt x="1" y="144"/>
                  </a:lnTo>
                  <a:lnTo>
                    <a:pt x="3132" y="3930"/>
                  </a:lnTo>
                  <a:cubicBezTo>
                    <a:pt x="3156" y="3835"/>
                    <a:pt x="3215" y="3751"/>
                    <a:pt x="3311" y="3716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9"/>
            <p:cNvSpPr/>
            <p:nvPr/>
          </p:nvSpPr>
          <p:spPr>
            <a:xfrm>
              <a:off x="3528700" y="2944550"/>
              <a:ext cx="24725" cy="46750"/>
            </a:xfrm>
            <a:custGeom>
              <a:avLst/>
              <a:gdLst/>
              <a:ahLst/>
              <a:cxnLst/>
              <a:rect l="l" t="t" r="r" b="b"/>
              <a:pathLst>
                <a:path w="989" h="1870" extrusionOk="0">
                  <a:moveTo>
                    <a:pt x="274" y="0"/>
                  </a:moveTo>
                  <a:cubicBezTo>
                    <a:pt x="239" y="24"/>
                    <a:pt x="215" y="36"/>
                    <a:pt x="167" y="60"/>
                  </a:cubicBezTo>
                  <a:cubicBezTo>
                    <a:pt x="138" y="66"/>
                    <a:pt x="108" y="69"/>
                    <a:pt x="79" y="69"/>
                  </a:cubicBezTo>
                  <a:cubicBezTo>
                    <a:pt x="51" y="69"/>
                    <a:pt x="24" y="66"/>
                    <a:pt x="1" y="60"/>
                  </a:cubicBezTo>
                  <a:lnTo>
                    <a:pt x="1" y="60"/>
                  </a:lnTo>
                  <a:cubicBezTo>
                    <a:pt x="1" y="72"/>
                    <a:pt x="1" y="95"/>
                    <a:pt x="13" y="119"/>
                  </a:cubicBezTo>
                  <a:lnTo>
                    <a:pt x="989" y="1869"/>
                  </a:lnTo>
                  <a:lnTo>
                    <a:pt x="989" y="131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9"/>
            <p:cNvSpPr/>
            <p:nvPr/>
          </p:nvSpPr>
          <p:spPr>
            <a:xfrm>
              <a:off x="3292950" y="2669025"/>
              <a:ext cx="34550" cy="31750"/>
            </a:xfrm>
            <a:custGeom>
              <a:avLst/>
              <a:gdLst/>
              <a:ahLst/>
              <a:cxnLst/>
              <a:rect l="l" t="t" r="r" b="b"/>
              <a:pathLst>
                <a:path w="1382" h="1270" extrusionOk="0">
                  <a:moveTo>
                    <a:pt x="694" y="1"/>
                  </a:moveTo>
                  <a:cubicBezTo>
                    <a:pt x="629" y="1"/>
                    <a:pt x="564" y="11"/>
                    <a:pt x="501" y="32"/>
                  </a:cubicBezTo>
                  <a:cubicBezTo>
                    <a:pt x="179" y="151"/>
                    <a:pt x="1" y="508"/>
                    <a:pt x="96" y="841"/>
                  </a:cubicBezTo>
                  <a:cubicBezTo>
                    <a:pt x="191" y="1091"/>
                    <a:pt x="429" y="1258"/>
                    <a:pt x="680" y="1270"/>
                  </a:cubicBezTo>
                  <a:cubicBezTo>
                    <a:pt x="751" y="1270"/>
                    <a:pt x="822" y="1270"/>
                    <a:pt x="906" y="1234"/>
                  </a:cubicBezTo>
                  <a:cubicBezTo>
                    <a:pt x="953" y="1234"/>
                    <a:pt x="965" y="1222"/>
                    <a:pt x="965" y="1222"/>
                  </a:cubicBezTo>
                  <a:lnTo>
                    <a:pt x="1049" y="1175"/>
                  </a:lnTo>
                  <a:cubicBezTo>
                    <a:pt x="1132" y="1139"/>
                    <a:pt x="1203" y="1056"/>
                    <a:pt x="1251" y="984"/>
                  </a:cubicBezTo>
                  <a:cubicBezTo>
                    <a:pt x="1346" y="841"/>
                    <a:pt x="1382" y="627"/>
                    <a:pt x="1311" y="436"/>
                  </a:cubicBezTo>
                  <a:cubicBezTo>
                    <a:pt x="1215" y="169"/>
                    <a:pt x="958" y="1"/>
                    <a:pt x="69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9"/>
            <p:cNvSpPr/>
            <p:nvPr/>
          </p:nvSpPr>
          <p:spPr>
            <a:xfrm>
              <a:off x="3103950" y="3184550"/>
              <a:ext cx="32475" cy="31650"/>
            </a:xfrm>
            <a:custGeom>
              <a:avLst/>
              <a:gdLst/>
              <a:ahLst/>
              <a:cxnLst/>
              <a:rect l="l" t="t" r="r" b="b"/>
              <a:pathLst>
                <a:path w="1299" h="1266" extrusionOk="0">
                  <a:moveTo>
                    <a:pt x="669" y="1"/>
                  </a:moveTo>
                  <a:cubicBezTo>
                    <a:pt x="631" y="1"/>
                    <a:pt x="594" y="3"/>
                    <a:pt x="560" y="8"/>
                  </a:cubicBezTo>
                  <a:cubicBezTo>
                    <a:pt x="512" y="8"/>
                    <a:pt x="489" y="20"/>
                    <a:pt x="441" y="44"/>
                  </a:cubicBezTo>
                  <a:cubicBezTo>
                    <a:pt x="179" y="127"/>
                    <a:pt x="0" y="401"/>
                    <a:pt x="12" y="663"/>
                  </a:cubicBezTo>
                  <a:cubicBezTo>
                    <a:pt x="12" y="723"/>
                    <a:pt x="24" y="782"/>
                    <a:pt x="36" y="842"/>
                  </a:cubicBezTo>
                  <a:cubicBezTo>
                    <a:pt x="60" y="854"/>
                    <a:pt x="72" y="901"/>
                    <a:pt x="84" y="937"/>
                  </a:cubicBezTo>
                  <a:cubicBezTo>
                    <a:pt x="204" y="1141"/>
                    <a:pt x="419" y="1266"/>
                    <a:pt x="649" y="1266"/>
                  </a:cubicBezTo>
                  <a:cubicBezTo>
                    <a:pt x="714" y="1266"/>
                    <a:pt x="780" y="1256"/>
                    <a:pt x="846" y="1235"/>
                  </a:cubicBezTo>
                  <a:cubicBezTo>
                    <a:pt x="905" y="1211"/>
                    <a:pt x="953" y="1187"/>
                    <a:pt x="989" y="1151"/>
                  </a:cubicBezTo>
                  <a:cubicBezTo>
                    <a:pt x="1072" y="1092"/>
                    <a:pt x="1143" y="1032"/>
                    <a:pt x="1191" y="961"/>
                  </a:cubicBezTo>
                  <a:cubicBezTo>
                    <a:pt x="1274" y="818"/>
                    <a:pt x="1298" y="616"/>
                    <a:pt x="1239" y="425"/>
                  </a:cubicBezTo>
                  <a:cubicBezTo>
                    <a:pt x="1167" y="235"/>
                    <a:pt x="1024" y="80"/>
                    <a:pt x="834" y="20"/>
                  </a:cubicBezTo>
                  <a:cubicBezTo>
                    <a:pt x="778" y="6"/>
                    <a:pt x="722" y="1"/>
                    <a:pt x="669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9"/>
            <p:cNvSpPr/>
            <p:nvPr/>
          </p:nvSpPr>
          <p:spPr>
            <a:xfrm>
              <a:off x="3340000" y="3100100"/>
              <a:ext cx="35125" cy="32400"/>
            </a:xfrm>
            <a:custGeom>
              <a:avLst/>
              <a:gdLst/>
              <a:ahLst/>
              <a:cxnLst/>
              <a:rect l="l" t="t" r="r" b="b"/>
              <a:pathLst>
                <a:path w="1405" h="1296" extrusionOk="0">
                  <a:moveTo>
                    <a:pt x="710" y="1"/>
                  </a:moveTo>
                  <a:cubicBezTo>
                    <a:pt x="644" y="1"/>
                    <a:pt x="575" y="14"/>
                    <a:pt x="512" y="41"/>
                  </a:cubicBezTo>
                  <a:lnTo>
                    <a:pt x="500" y="41"/>
                  </a:lnTo>
                  <a:cubicBezTo>
                    <a:pt x="167" y="172"/>
                    <a:pt x="0" y="517"/>
                    <a:pt x="107" y="838"/>
                  </a:cubicBezTo>
                  <a:cubicBezTo>
                    <a:pt x="119" y="898"/>
                    <a:pt x="155" y="946"/>
                    <a:pt x="179" y="1005"/>
                  </a:cubicBezTo>
                  <a:cubicBezTo>
                    <a:pt x="238" y="1077"/>
                    <a:pt x="298" y="1136"/>
                    <a:pt x="393" y="1196"/>
                  </a:cubicBezTo>
                  <a:cubicBezTo>
                    <a:pt x="464" y="1243"/>
                    <a:pt x="560" y="1267"/>
                    <a:pt x="631" y="1291"/>
                  </a:cubicBezTo>
                  <a:cubicBezTo>
                    <a:pt x="652" y="1294"/>
                    <a:pt x="673" y="1295"/>
                    <a:pt x="695" y="1295"/>
                  </a:cubicBezTo>
                  <a:cubicBezTo>
                    <a:pt x="761" y="1295"/>
                    <a:pt x="831" y="1282"/>
                    <a:pt x="893" y="1255"/>
                  </a:cubicBezTo>
                  <a:cubicBezTo>
                    <a:pt x="1226" y="1136"/>
                    <a:pt x="1405" y="779"/>
                    <a:pt x="1298" y="457"/>
                  </a:cubicBezTo>
                  <a:cubicBezTo>
                    <a:pt x="1286" y="410"/>
                    <a:pt x="1274" y="362"/>
                    <a:pt x="1238" y="338"/>
                  </a:cubicBezTo>
                  <a:cubicBezTo>
                    <a:pt x="1226" y="231"/>
                    <a:pt x="1155" y="160"/>
                    <a:pt x="1072" y="112"/>
                  </a:cubicBezTo>
                  <a:cubicBezTo>
                    <a:pt x="988" y="53"/>
                    <a:pt x="881" y="5"/>
                    <a:pt x="774" y="5"/>
                  </a:cubicBezTo>
                  <a:cubicBezTo>
                    <a:pt x="753" y="2"/>
                    <a:pt x="732" y="1"/>
                    <a:pt x="71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9"/>
            <p:cNvSpPr/>
            <p:nvPr/>
          </p:nvSpPr>
          <p:spPr>
            <a:xfrm>
              <a:off x="3163775" y="2824375"/>
              <a:ext cx="12225" cy="10675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1" y="0"/>
                  </a:moveTo>
                  <a:cubicBezTo>
                    <a:pt x="228" y="0"/>
                    <a:pt x="204" y="3"/>
                    <a:pt x="179" y="9"/>
                  </a:cubicBezTo>
                  <a:cubicBezTo>
                    <a:pt x="60" y="56"/>
                    <a:pt x="1" y="176"/>
                    <a:pt x="36" y="295"/>
                  </a:cubicBezTo>
                  <a:cubicBezTo>
                    <a:pt x="60" y="330"/>
                    <a:pt x="84" y="378"/>
                    <a:pt x="132" y="402"/>
                  </a:cubicBezTo>
                  <a:cubicBezTo>
                    <a:pt x="168" y="416"/>
                    <a:pt x="205" y="427"/>
                    <a:pt x="245" y="427"/>
                  </a:cubicBezTo>
                  <a:cubicBezTo>
                    <a:pt x="269" y="427"/>
                    <a:pt x="295" y="423"/>
                    <a:pt x="322" y="414"/>
                  </a:cubicBezTo>
                  <a:cubicBezTo>
                    <a:pt x="358" y="390"/>
                    <a:pt x="382" y="378"/>
                    <a:pt x="405" y="366"/>
                  </a:cubicBezTo>
                  <a:cubicBezTo>
                    <a:pt x="465" y="307"/>
                    <a:pt x="489" y="223"/>
                    <a:pt x="465" y="140"/>
                  </a:cubicBezTo>
                  <a:cubicBezTo>
                    <a:pt x="465" y="128"/>
                    <a:pt x="441" y="116"/>
                    <a:pt x="429" y="104"/>
                  </a:cubicBezTo>
                  <a:cubicBezTo>
                    <a:pt x="384" y="31"/>
                    <a:pt x="324" y="0"/>
                    <a:pt x="25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9"/>
            <p:cNvSpPr/>
            <p:nvPr/>
          </p:nvSpPr>
          <p:spPr>
            <a:xfrm>
              <a:off x="3431975" y="2823200"/>
              <a:ext cx="22625" cy="21500"/>
            </a:xfrm>
            <a:custGeom>
              <a:avLst/>
              <a:gdLst/>
              <a:ahLst/>
              <a:cxnLst/>
              <a:rect l="l" t="t" r="r" b="b"/>
              <a:pathLst>
                <a:path w="905" h="860" extrusionOk="0">
                  <a:moveTo>
                    <a:pt x="452" y="1"/>
                  </a:moveTo>
                  <a:cubicBezTo>
                    <a:pt x="401" y="1"/>
                    <a:pt x="349" y="11"/>
                    <a:pt x="298" y="32"/>
                  </a:cubicBezTo>
                  <a:cubicBezTo>
                    <a:pt x="274" y="44"/>
                    <a:pt x="250" y="44"/>
                    <a:pt x="238" y="56"/>
                  </a:cubicBezTo>
                  <a:cubicBezTo>
                    <a:pt x="155" y="80"/>
                    <a:pt x="95" y="163"/>
                    <a:pt x="48" y="234"/>
                  </a:cubicBezTo>
                  <a:cubicBezTo>
                    <a:pt x="36" y="270"/>
                    <a:pt x="36" y="294"/>
                    <a:pt x="12" y="330"/>
                  </a:cubicBezTo>
                  <a:cubicBezTo>
                    <a:pt x="0" y="401"/>
                    <a:pt x="0" y="484"/>
                    <a:pt x="36" y="568"/>
                  </a:cubicBezTo>
                  <a:cubicBezTo>
                    <a:pt x="36" y="580"/>
                    <a:pt x="48" y="580"/>
                    <a:pt x="48" y="592"/>
                  </a:cubicBezTo>
                  <a:cubicBezTo>
                    <a:pt x="105" y="764"/>
                    <a:pt x="270" y="859"/>
                    <a:pt x="444" y="859"/>
                  </a:cubicBezTo>
                  <a:cubicBezTo>
                    <a:pt x="486" y="859"/>
                    <a:pt x="529" y="853"/>
                    <a:pt x="572" y="842"/>
                  </a:cubicBezTo>
                  <a:lnTo>
                    <a:pt x="583" y="842"/>
                  </a:lnTo>
                  <a:cubicBezTo>
                    <a:pt x="667" y="818"/>
                    <a:pt x="750" y="770"/>
                    <a:pt x="786" y="699"/>
                  </a:cubicBezTo>
                  <a:cubicBezTo>
                    <a:pt x="881" y="592"/>
                    <a:pt x="905" y="425"/>
                    <a:pt x="845" y="294"/>
                  </a:cubicBezTo>
                  <a:cubicBezTo>
                    <a:pt x="790" y="119"/>
                    <a:pt x="628" y="1"/>
                    <a:pt x="45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9"/>
            <p:cNvSpPr/>
            <p:nvPr/>
          </p:nvSpPr>
          <p:spPr>
            <a:xfrm>
              <a:off x="3317375" y="2821475"/>
              <a:ext cx="22350" cy="22125"/>
            </a:xfrm>
            <a:custGeom>
              <a:avLst/>
              <a:gdLst/>
              <a:ahLst/>
              <a:cxnLst/>
              <a:rect l="l" t="t" r="r" b="b"/>
              <a:pathLst>
                <a:path w="894" h="885" extrusionOk="0">
                  <a:moveTo>
                    <a:pt x="455" y="1"/>
                  </a:moveTo>
                  <a:cubicBezTo>
                    <a:pt x="405" y="1"/>
                    <a:pt x="348" y="9"/>
                    <a:pt x="298" y="18"/>
                  </a:cubicBezTo>
                  <a:cubicBezTo>
                    <a:pt x="274" y="30"/>
                    <a:pt x="250" y="30"/>
                    <a:pt x="238" y="53"/>
                  </a:cubicBezTo>
                  <a:cubicBezTo>
                    <a:pt x="155" y="89"/>
                    <a:pt x="95" y="172"/>
                    <a:pt x="48" y="256"/>
                  </a:cubicBezTo>
                  <a:cubicBezTo>
                    <a:pt x="12" y="351"/>
                    <a:pt x="0" y="446"/>
                    <a:pt x="12" y="542"/>
                  </a:cubicBezTo>
                  <a:cubicBezTo>
                    <a:pt x="12" y="553"/>
                    <a:pt x="12" y="577"/>
                    <a:pt x="36" y="589"/>
                  </a:cubicBezTo>
                  <a:cubicBezTo>
                    <a:pt x="72" y="732"/>
                    <a:pt x="191" y="827"/>
                    <a:pt x="334" y="863"/>
                  </a:cubicBezTo>
                  <a:cubicBezTo>
                    <a:pt x="368" y="878"/>
                    <a:pt x="405" y="885"/>
                    <a:pt x="443" y="885"/>
                  </a:cubicBezTo>
                  <a:cubicBezTo>
                    <a:pt x="495" y="885"/>
                    <a:pt x="547" y="872"/>
                    <a:pt x="595" y="851"/>
                  </a:cubicBezTo>
                  <a:lnTo>
                    <a:pt x="607" y="851"/>
                  </a:lnTo>
                  <a:cubicBezTo>
                    <a:pt x="750" y="804"/>
                    <a:pt x="846" y="684"/>
                    <a:pt x="881" y="553"/>
                  </a:cubicBezTo>
                  <a:cubicBezTo>
                    <a:pt x="893" y="482"/>
                    <a:pt x="893" y="387"/>
                    <a:pt x="869" y="303"/>
                  </a:cubicBezTo>
                  <a:cubicBezTo>
                    <a:pt x="869" y="292"/>
                    <a:pt x="846" y="292"/>
                    <a:pt x="846" y="268"/>
                  </a:cubicBezTo>
                  <a:cubicBezTo>
                    <a:pt x="786" y="125"/>
                    <a:pt x="655" y="18"/>
                    <a:pt x="512" y="6"/>
                  </a:cubicBezTo>
                  <a:cubicBezTo>
                    <a:pt x="495" y="2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9"/>
            <p:cNvSpPr/>
            <p:nvPr/>
          </p:nvSpPr>
          <p:spPr>
            <a:xfrm>
              <a:off x="3196225" y="3268725"/>
              <a:ext cx="925" cy="275"/>
            </a:xfrm>
            <a:custGeom>
              <a:avLst/>
              <a:gdLst/>
              <a:ahLst/>
              <a:cxnLst/>
              <a:rect l="l" t="t" r="r" b="b"/>
              <a:pathLst>
                <a:path w="37" h="11" extrusionOk="0">
                  <a:moveTo>
                    <a:pt x="24" y="0"/>
                  </a:moveTo>
                  <a:cubicBezTo>
                    <a:pt x="16" y="0"/>
                    <a:pt x="8" y="11"/>
                    <a:pt x="0" y="11"/>
                  </a:cubicBezTo>
                  <a:lnTo>
                    <a:pt x="36" y="11"/>
                  </a:lnTo>
                  <a:cubicBezTo>
                    <a:pt x="32" y="3"/>
                    <a:pt x="28" y="0"/>
                    <a:pt x="24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9"/>
            <p:cNvSpPr/>
            <p:nvPr/>
          </p:nvSpPr>
          <p:spPr>
            <a:xfrm>
              <a:off x="3524525" y="2933525"/>
              <a:ext cx="14025" cy="12750"/>
            </a:xfrm>
            <a:custGeom>
              <a:avLst/>
              <a:gdLst/>
              <a:ahLst/>
              <a:cxnLst/>
              <a:rect l="l" t="t" r="r" b="b"/>
              <a:pathLst>
                <a:path w="561" h="510" extrusionOk="0">
                  <a:moveTo>
                    <a:pt x="287" y="1"/>
                  </a:moveTo>
                  <a:cubicBezTo>
                    <a:pt x="263" y="1"/>
                    <a:pt x="227" y="1"/>
                    <a:pt x="203" y="24"/>
                  </a:cubicBezTo>
                  <a:cubicBezTo>
                    <a:pt x="84" y="48"/>
                    <a:pt x="1" y="120"/>
                    <a:pt x="1" y="227"/>
                  </a:cubicBezTo>
                  <a:cubicBezTo>
                    <a:pt x="1" y="262"/>
                    <a:pt x="1" y="298"/>
                    <a:pt x="25" y="334"/>
                  </a:cubicBezTo>
                  <a:cubicBezTo>
                    <a:pt x="49" y="405"/>
                    <a:pt x="108" y="465"/>
                    <a:pt x="180" y="501"/>
                  </a:cubicBezTo>
                  <a:cubicBezTo>
                    <a:pt x="203" y="507"/>
                    <a:pt x="230" y="510"/>
                    <a:pt x="258" y="510"/>
                  </a:cubicBezTo>
                  <a:cubicBezTo>
                    <a:pt x="287" y="510"/>
                    <a:pt x="316" y="507"/>
                    <a:pt x="346" y="501"/>
                  </a:cubicBezTo>
                  <a:cubicBezTo>
                    <a:pt x="394" y="477"/>
                    <a:pt x="418" y="465"/>
                    <a:pt x="453" y="441"/>
                  </a:cubicBezTo>
                  <a:cubicBezTo>
                    <a:pt x="525" y="382"/>
                    <a:pt x="561" y="274"/>
                    <a:pt x="513" y="179"/>
                  </a:cubicBezTo>
                  <a:lnTo>
                    <a:pt x="513" y="167"/>
                  </a:lnTo>
                  <a:cubicBezTo>
                    <a:pt x="465" y="60"/>
                    <a:pt x="382" y="1"/>
                    <a:pt x="28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9"/>
            <p:cNvSpPr/>
            <p:nvPr/>
          </p:nvSpPr>
          <p:spPr>
            <a:xfrm>
              <a:off x="3325700" y="2843050"/>
              <a:ext cx="34250" cy="258075"/>
            </a:xfrm>
            <a:custGeom>
              <a:avLst/>
              <a:gdLst/>
              <a:ahLst/>
              <a:cxnLst/>
              <a:rect l="l" t="t" r="r" b="b"/>
              <a:pathLst>
                <a:path w="1370" h="10323" extrusionOk="0">
                  <a:moveTo>
                    <a:pt x="262" y="0"/>
                  </a:moveTo>
                  <a:cubicBezTo>
                    <a:pt x="210" y="23"/>
                    <a:pt x="152" y="31"/>
                    <a:pt x="96" y="31"/>
                  </a:cubicBezTo>
                  <a:cubicBezTo>
                    <a:pt x="63" y="31"/>
                    <a:pt x="31" y="28"/>
                    <a:pt x="1" y="24"/>
                  </a:cubicBezTo>
                  <a:lnTo>
                    <a:pt x="1" y="24"/>
                  </a:lnTo>
                  <a:lnTo>
                    <a:pt x="1096" y="10323"/>
                  </a:lnTo>
                  <a:cubicBezTo>
                    <a:pt x="1167" y="10296"/>
                    <a:pt x="1232" y="10283"/>
                    <a:pt x="1300" y="10283"/>
                  </a:cubicBezTo>
                  <a:cubicBezTo>
                    <a:pt x="1323" y="10283"/>
                    <a:pt x="1346" y="10284"/>
                    <a:pt x="1370" y="10287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1" name="Google Shape;2481;p19"/>
          <p:cNvSpPr txBox="1">
            <a:spLocks noGrp="1"/>
          </p:cNvSpPr>
          <p:nvPr>
            <p:ph type="subTitle" idx="1"/>
          </p:nvPr>
        </p:nvSpPr>
        <p:spPr>
          <a:xfrm>
            <a:off x="720000" y="1104400"/>
            <a:ext cx="7704000" cy="3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482" name="Google Shape;2482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3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9" name="Google Shape;3509;p25"/>
          <p:cNvGrpSpPr/>
          <p:nvPr/>
        </p:nvGrpSpPr>
        <p:grpSpPr>
          <a:xfrm rot="-5400000">
            <a:off x="6314808" y="1664270"/>
            <a:ext cx="4493134" cy="1164951"/>
            <a:chOff x="2582150" y="3714800"/>
            <a:chExt cx="2689050" cy="697200"/>
          </a:xfrm>
        </p:grpSpPr>
        <p:sp>
          <p:nvSpPr>
            <p:cNvPr id="3510" name="Google Shape;3510;p25"/>
            <p:cNvSpPr/>
            <p:nvPr/>
          </p:nvSpPr>
          <p:spPr>
            <a:xfrm>
              <a:off x="3636750" y="4402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25"/>
            <p:cNvSpPr/>
            <p:nvPr/>
          </p:nvSpPr>
          <p:spPr>
            <a:xfrm>
              <a:off x="3640625" y="4406925"/>
              <a:ext cx="19375" cy="4475"/>
            </a:xfrm>
            <a:custGeom>
              <a:avLst/>
              <a:gdLst/>
              <a:ahLst/>
              <a:cxnLst/>
              <a:rect l="l" t="t" r="r" b="b"/>
              <a:pathLst>
                <a:path w="775" h="179" extrusionOk="0">
                  <a:moveTo>
                    <a:pt x="393" y="0"/>
                  </a:moveTo>
                  <a:lnTo>
                    <a:pt x="36" y="108"/>
                  </a:lnTo>
                  <a:lnTo>
                    <a:pt x="0" y="179"/>
                  </a:lnTo>
                  <a:lnTo>
                    <a:pt x="774" y="179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25"/>
            <p:cNvSpPr/>
            <p:nvPr/>
          </p:nvSpPr>
          <p:spPr>
            <a:xfrm>
              <a:off x="3634075" y="44039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24"/>
                  </a:moveTo>
                  <a:lnTo>
                    <a:pt x="0" y="24"/>
                  </a:lnTo>
                  <a:lnTo>
                    <a:pt x="0" y="24"/>
                  </a:lnTo>
                  <a:cubicBezTo>
                    <a:pt x="0" y="0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25"/>
            <p:cNvSpPr/>
            <p:nvPr/>
          </p:nvSpPr>
          <p:spPr>
            <a:xfrm>
              <a:off x="3635275" y="440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25"/>
            <p:cNvSpPr/>
            <p:nvPr/>
          </p:nvSpPr>
          <p:spPr>
            <a:xfrm>
              <a:off x="3746875" y="4334600"/>
              <a:ext cx="142325" cy="46150"/>
            </a:xfrm>
            <a:custGeom>
              <a:avLst/>
              <a:gdLst/>
              <a:ahLst/>
              <a:cxnLst/>
              <a:rect l="l" t="t" r="r" b="b"/>
              <a:pathLst>
                <a:path w="5693" h="1846" extrusionOk="0">
                  <a:moveTo>
                    <a:pt x="5418" y="0"/>
                  </a:moveTo>
                  <a:lnTo>
                    <a:pt x="1" y="1488"/>
                  </a:lnTo>
                  <a:lnTo>
                    <a:pt x="1" y="1846"/>
                  </a:lnTo>
                  <a:lnTo>
                    <a:pt x="5692" y="262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25"/>
            <p:cNvSpPr/>
            <p:nvPr/>
          </p:nvSpPr>
          <p:spPr>
            <a:xfrm>
              <a:off x="3891850" y="4256600"/>
              <a:ext cx="273575" cy="81875"/>
            </a:xfrm>
            <a:custGeom>
              <a:avLst/>
              <a:gdLst/>
              <a:ahLst/>
              <a:cxnLst/>
              <a:rect l="l" t="t" r="r" b="b"/>
              <a:pathLst>
                <a:path w="10943" h="3275" extrusionOk="0">
                  <a:moveTo>
                    <a:pt x="10883" y="1"/>
                  </a:moveTo>
                  <a:lnTo>
                    <a:pt x="0" y="3013"/>
                  </a:lnTo>
                  <a:lnTo>
                    <a:pt x="286" y="3275"/>
                  </a:lnTo>
                  <a:lnTo>
                    <a:pt x="10883" y="358"/>
                  </a:lnTo>
                  <a:lnTo>
                    <a:pt x="10942" y="298"/>
                  </a:lnTo>
                  <a:cubicBezTo>
                    <a:pt x="10894" y="215"/>
                    <a:pt x="10883" y="108"/>
                    <a:pt x="1088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25"/>
            <p:cNvSpPr/>
            <p:nvPr/>
          </p:nvSpPr>
          <p:spPr>
            <a:xfrm>
              <a:off x="3634375" y="4403350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0" y="12"/>
                  </a:move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25"/>
            <p:cNvSpPr/>
            <p:nvPr/>
          </p:nvSpPr>
          <p:spPr>
            <a:xfrm>
              <a:off x="3635275" y="4402450"/>
              <a:ext cx="300" cy="625"/>
            </a:xfrm>
            <a:custGeom>
              <a:avLst/>
              <a:gdLst/>
              <a:ahLst/>
              <a:cxnLst/>
              <a:rect l="l" t="t" r="r" b="b"/>
              <a:pathLst>
                <a:path w="12" h="25" extrusionOk="0">
                  <a:moveTo>
                    <a:pt x="12" y="1"/>
                  </a:moveTo>
                  <a:cubicBezTo>
                    <a:pt x="12" y="1"/>
                    <a:pt x="0" y="25"/>
                    <a:pt x="12" y="1"/>
                  </a:cubicBez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25"/>
            <p:cNvSpPr/>
            <p:nvPr/>
          </p:nvSpPr>
          <p:spPr>
            <a:xfrm>
              <a:off x="3636750" y="4373575"/>
              <a:ext cx="101825" cy="35750"/>
            </a:xfrm>
            <a:custGeom>
              <a:avLst/>
              <a:gdLst/>
              <a:ahLst/>
              <a:cxnLst/>
              <a:rect l="l" t="t" r="r" b="b"/>
              <a:pathLst>
                <a:path w="4073" h="1430" extrusionOk="0">
                  <a:moveTo>
                    <a:pt x="4073" y="1"/>
                  </a:moveTo>
                  <a:lnTo>
                    <a:pt x="12" y="1120"/>
                  </a:lnTo>
                  <a:lnTo>
                    <a:pt x="1" y="1120"/>
                  </a:lnTo>
                  <a:cubicBezTo>
                    <a:pt x="24" y="1132"/>
                    <a:pt x="60" y="1132"/>
                    <a:pt x="96" y="1132"/>
                  </a:cubicBezTo>
                  <a:cubicBezTo>
                    <a:pt x="191" y="1156"/>
                    <a:pt x="251" y="1251"/>
                    <a:pt x="215" y="1334"/>
                  </a:cubicBezTo>
                  <a:lnTo>
                    <a:pt x="191" y="1430"/>
                  </a:lnTo>
                  <a:lnTo>
                    <a:pt x="548" y="1322"/>
                  </a:lnTo>
                  <a:lnTo>
                    <a:pt x="4061" y="358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25"/>
            <p:cNvSpPr/>
            <p:nvPr/>
          </p:nvSpPr>
          <p:spPr>
            <a:xfrm>
              <a:off x="3635850" y="4402150"/>
              <a:ext cx="925" cy="325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37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1" y="13"/>
                    <a:pt x="13" y="1"/>
                    <a:pt x="3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25"/>
            <p:cNvSpPr/>
            <p:nvPr/>
          </p:nvSpPr>
          <p:spPr>
            <a:xfrm>
              <a:off x="3634075" y="4403950"/>
              <a:ext cx="325" cy="925"/>
            </a:xfrm>
            <a:custGeom>
              <a:avLst/>
              <a:gdLst/>
              <a:ahLst/>
              <a:cxnLst/>
              <a:rect l="l" t="t" r="r" b="b"/>
              <a:pathLst>
                <a:path w="13" h="37" extrusionOk="0">
                  <a:moveTo>
                    <a:pt x="12" y="0"/>
                  </a:moveTo>
                  <a:lnTo>
                    <a:pt x="12" y="0"/>
                  </a:lnTo>
                  <a:cubicBezTo>
                    <a:pt x="6" y="14"/>
                    <a:pt x="3" y="19"/>
                    <a:pt x="1" y="24"/>
                  </a:cubicBezTo>
                  <a:lnTo>
                    <a:pt x="1" y="24"/>
                  </a:lnTo>
                  <a:cubicBezTo>
                    <a:pt x="12" y="24"/>
                    <a:pt x="12" y="23"/>
                    <a:pt x="12" y="0"/>
                  </a:cubicBezTo>
                  <a:close/>
                  <a:moveTo>
                    <a:pt x="1" y="24"/>
                  </a:moveTo>
                  <a:cubicBezTo>
                    <a:pt x="1" y="24"/>
                    <a:pt x="1" y="24"/>
                    <a:pt x="0" y="24"/>
                  </a:cubicBezTo>
                  <a:lnTo>
                    <a:pt x="0" y="36"/>
                  </a:lnTo>
                  <a:cubicBezTo>
                    <a:pt x="0" y="31"/>
                    <a:pt x="0" y="28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25"/>
            <p:cNvSpPr/>
            <p:nvPr/>
          </p:nvSpPr>
          <p:spPr>
            <a:xfrm>
              <a:off x="2599425" y="4199450"/>
              <a:ext cx="104800" cy="112250"/>
            </a:xfrm>
            <a:custGeom>
              <a:avLst/>
              <a:gdLst/>
              <a:ahLst/>
              <a:cxnLst/>
              <a:rect l="l" t="t" r="r" b="b"/>
              <a:pathLst>
                <a:path w="4192" h="4490" extrusionOk="0">
                  <a:moveTo>
                    <a:pt x="3929" y="1"/>
                  </a:moveTo>
                  <a:lnTo>
                    <a:pt x="0" y="4394"/>
                  </a:lnTo>
                  <a:cubicBezTo>
                    <a:pt x="84" y="4394"/>
                    <a:pt x="167" y="4430"/>
                    <a:pt x="250" y="4489"/>
                  </a:cubicBezTo>
                  <a:lnTo>
                    <a:pt x="417" y="4418"/>
                  </a:lnTo>
                  <a:lnTo>
                    <a:pt x="4191" y="203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25"/>
            <p:cNvSpPr/>
            <p:nvPr/>
          </p:nvSpPr>
          <p:spPr>
            <a:xfrm>
              <a:off x="2778900" y="4187850"/>
              <a:ext cx="124150" cy="53600"/>
            </a:xfrm>
            <a:custGeom>
              <a:avLst/>
              <a:gdLst/>
              <a:ahLst/>
              <a:cxnLst/>
              <a:rect l="l" t="t" r="r" b="b"/>
              <a:pathLst>
                <a:path w="4966" h="2144" extrusionOk="0">
                  <a:moveTo>
                    <a:pt x="4942" y="0"/>
                  </a:moveTo>
                  <a:cubicBezTo>
                    <a:pt x="4930" y="0"/>
                    <a:pt x="4918" y="0"/>
                    <a:pt x="4918" y="12"/>
                  </a:cubicBezTo>
                  <a:cubicBezTo>
                    <a:pt x="4930" y="12"/>
                    <a:pt x="4942" y="12"/>
                    <a:pt x="4942" y="0"/>
                  </a:cubicBezTo>
                  <a:close/>
                  <a:moveTo>
                    <a:pt x="4918" y="12"/>
                  </a:moveTo>
                  <a:lnTo>
                    <a:pt x="1" y="1834"/>
                  </a:lnTo>
                  <a:cubicBezTo>
                    <a:pt x="84" y="1917"/>
                    <a:pt x="120" y="2024"/>
                    <a:pt x="144" y="2143"/>
                  </a:cubicBezTo>
                  <a:lnTo>
                    <a:pt x="4966" y="358"/>
                  </a:lnTo>
                  <a:lnTo>
                    <a:pt x="4882" y="310"/>
                  </a:lnTo>
                  <a:cubicBezTo>
                    <a:pt x="4811" y="250"/>
                    <a:pt x="4799" y="155"/>
                    <a:pt x="4847" y="72"/>
                  </a:cubicBezTo>
                  <a:cubicBezTo>
                    <a:pt x="4859" y="48"/>
                    <a:pt x="4882" y="36"/>
                    <a:pt x="4918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25"/>
            <p:cNvSpPr/>
            <p:nvPr/>
          </p:nvSpPr>
          <p:spPr>
            <a:xfrm>
              <a:off x="2905125" y="4188150"/>
              <a:ext cx="900" cy="625"/>
            </a:xfrm>
            <a:custGeom>
              <a:avLst/>
              <a:gdLst/>
              <a:ahLst/>
              <a:cxnLst/>
              <a:rect l="l" t="t" r="r" b="b"/>
              <a:pathLst>
                <a:path w="36" h="25" extrusionOk="0">
                  <a:moveTo>
                    <a:pt x="0" y="0"/>
                  </a:moveTo>
                  <a:cubicBezTo>
                    <a:pt x="12" y="0"/>
                    <a:pt x="12" y="24"/>
                    <a:pt x="36" y="24"/>
                  </a:cubicBezTo>
                  <a:cubicBezTo>
                    <a:pt x="12" y="2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25"/>
            <p:cNvSpPr/>
            <p:nvPr/>
          </p:nvSpPr>
          <p:spPr>
            <a:xfrm>
              <a:off x="2903925" y="4187850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0" y="0"/>
                  </a:move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5"/>
            <p:cNvSpPr/>
            <p:nvPr/>
          </p:nvSpPr>
          <p:spPr>
            <a:xfrm>
              <a:off x="2903325" y="41878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1" y="0"/>
                  </a:moveTo>
                  <a:lnTo>
                    <a:pt x="2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5"/>
            <p:cNvSpPr/>
            <p:nvPr/>
          </p:nvSpPr>
          <p:spPr>
            <a:xfrm>
              <a:off x="2906000" y="418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5"/>
            <p:cNvSpPr/>
            <p:nvPr/>
          </p:nvSpPr>
          <p:spPr>
            <a:xfrm>
              <a:off x="2898575" y="4188150"/>
              <a:ext cx="179200" cy="127725"/>
            </a:xfrm>
            <a:custGeom>
              <a:avLst/>
              <a:gdLst/>
              <a:ahLst/>
              <a:cxnLst/>
              <a:rect l="l" t="t" r="r" b="b"/>
              <a:pathLst>
                <a:path w="7168" h="5109" extrusionOk="0">
                  <a:moveTo>
                    <a:pt x="155" y="0"/>
                  </a:moveTo>
                  <a:cubicBezTo>
                    <a:pt x="143" y="0"/>
                    <a:pt x="131" y="0"/>
                    <a:pt x="131" y="24"/>
                  </a:cubicBezTo>
                  <a:cubicBezTo>
                    <a:pt x="95" y="24"/>
                    <a:pt x="83" y="36"/>
                    <a:pt x="60" y="60"/>
                  </a:cubicBezTo>
                  <a:cubicBezTo>
                    <a:pt x="0" y="143"/>
                    <a:pt x="24" y="238"/>
                    <a:pt x="95" y="298"/>
                  </a:cubicBezTo>
                  <a:lnTo>
                    <a:pt x="179" y="346"/>
                  </a:lnTo>
                  <a:lnTo>
                    <a:pt x="7049" y="5108"/>
                  </a:lnTo>
                  <a:cubicBezTo>
                    <a:pt x="7049" y="5084"/>
                    <a:pt x="7037" y="5049"/>
                    <a:pt x="7037" y="5025"/>
                  </a:cubicBezTo>
                  <a:cubicBezTo>
                    <a:pt x="7049" y="4918"/>
                    <a:pt x="7096" y="4834"/>
                    <a:pt x="7168" y="4787"/>
                  </a:cubicBezTo>
                  <a:lnTo>
                    <a:pt x="298" y="24"/>
                  </a:lnTo>
                  <a:cubicBezTo>
                    <a:pt x="274" y="24"/>
                    <a:pt x="274" y="0"/>
                    <a:pt x="26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25"/>
            <p:cNvSpPr/>
            <p:nvPr/>
          </p:nvSpPr>
          <p:spPr>
            <a:xfrm>
              <a:off x="2605375" y="4242625"/>
              <a:ext cx="151825" cy="76225"/>
            </a:xfrm>
            <a:custGeom>
              <a:avLst/>
              <a:gdLst/>
              <a:ahLst/>
              <a:cxnLst/>
              <a:rect l="l" t="t" r="r" b="b"/>
              <a:pathLst>
                <a:path w="6073" h="3049" extrusionOk="0">
                  <a:moveTo>
                    <a:pt x="5870" y="0"/>
                  </a:moveTo>
                  <a:lnTo>
                    <a:pt x="155" y="2679"/>
                  </a:lnTo>
                  <a:lnTo>
                    <a:pt x="0" y="2750"/>
                  </a:lnTo>
                  <a:cubicBezTo>
                    <a:pt x="84" y="2822"/>
                    <a:pt x="143" y="2929"/>
                    <a:pt x="155" y="3048"/>
                  </a:cubicBezTo>
                  <a:lnTo>
                    <a:pt x="6073" y="286"/>
                  </a:lnTo>
                  <a:cubicBezTo>
                    <a:pt x="6037" y="226"/>
                    <a:pt x="6013" y="167"/>
                    <a:pt x="5989" y="107"/>
                  </a:cubicBezTo>
                  <a:lnTo>
                    <a:pt x="587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25"/>
            <p:cNvSpPr/>
            <p:nvPr/>
          </p:nvSpPr>
          <p:spPr>
            <a:xfrm>
              <a:off x="2768500" y="4252150"/>
              <a:ext cx="210450" cy="159250"/>
            </a:xfrm>
            <a:custGeom>
              <a:avLst/>
              <a:gdLst/>
              <a:ahLst/>
              <a:cxnLst/>
              <a:rect l="l" t="t" r="r" b="b"/>
              <a:pathLst>
                <a:path w="8418" h="6370" extrusionOk="0">
                  <a:moveTo>
                    <a:pt x="381" y="0"/>
                  </a:moveTo>
                  <a:cubicBezTo>
                    <a:pt x="286" y="95"/>
                    <a:pt x="155" y="155"/>
                    <a:pt x="0" y="155"/>
                  </a:cubicBezTo>
                  <a:lnTo>
                    <a:pt x="7858" y="6370"/>
                  </a:lnTo>
                  <a:lnTo>
                    <a:pt x="8418" y="6370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25"/>
            <p:cNvSpPr/>
            <p:nvPr/>
          </p:nvSpPr>
          <p:spPr>
            <a:xfrm>
              <a:off x="2694975" y="4191125"/>
              <a:ext cx="62225" cy="54200"/>
            </a:xfrm>
            <a:custGeom>
              <a:avLst/>
              <a:gdLst/>
              <a:ahLst/>
              <a:cxnLst/>
              <a:rect l="l" t="t" r="r" b="b"/>
              <a:pathLst>
                <a:path w="2489" h="2168" extrusionOk="0">
                  <a:moveTo>
                    <a:pt x="131" y="0"/>
                  </a:moveTo>
                  <a:cubicBezTo>
                    <a:pt x="95" y="24"/>
                    <a:pt x="72" y="36"/>
                    <a:pt x="60" y="60"/>
                  </a:cubicBezTo>
                  <a:cubicBezTo>
                    <a:pt x="0" y="143"/>
                    <a:pt x="12" y="238"/>
                    <a:pt x="84" y="298"/>
                  </a:cubicBezTo>
                  <a:lnTo>
                    <a:pt x="107" y="322"/>
                  </a:lnTo>
                  <a:lnTo>
                    <a:pt x="369" y="524"/>
                  </a:lnTo>
                  <a:lnTo>
                    <a:pt x="2286" y="2060"/>
                  </a:lnTo>
                  <a:lnTo>
                    <a:pt x="2429" y="2167"/>
                  </a:lnTo>
                  <a:cubicBezTo>
                    <a:pt x="2405" y="2108"/>
                    <a:pt x="2405" y="2060"/>
                    <a:pt x="2405" y="2001"/>
                  </a:cubicBezTo>
                  <a:cubicBezTo>
                    <a:pt x="2405" y="1929"/>
                    <a:pt x="2441" y="1846"/>
                    <a:pt x="2489" y="1774"/>
                  </a:cubicBezTo>
                  <a:lnTo>
                    <a:pt x="655" y="322"/>
                  </a:lnTo>
                  <a:cubicBezTo>
                    <a:pt x="596" y="405"/>
                    <a:pt x="500" y="453"/>
                    <a:pt x="405" y="453"/>
                  </a:cubicBezTo>
                  <a:cubicBezTo>
                    <a:pt x="250" y="453"/>
                    <a:pt x="143" y="298"/>
                    <a:pt x="167" y="155"/>
                  </a:cubicBezTo>
                  <a:cubicBezTo>
                    <a:pt x="167" y="96"/>
                    <a:pt x="191" y="48"/>
                    <a:pt x="22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25"/>
            <p:cNvSpPr/>
            <p:nvPr/>
          </p:nvSpPr>
          <p:spPr>
            <a:xfrm>
              <a:off x="3016725" y="4319125"/>
              <a:ext cx="67000" cy="92275"/>
            </a:xfrm>
            <a:custGeom>
              <a:avLst/>
              <a:gdLst/>
              <a:ahLst/>
              <a:cxnLst/>
              <a:rect l="l" t="t" r="r" b="b"/>
              <a:pathLst>
                <a:path w="2680" h="3691" extrusionOk="0">
                  <a:moveTo>
                    <a:pt x="2680" y="119"/>
                  </a:moveTo>
                  <a:lnTo>
                    <a:pt x="2675" y="126"/>
                  </a:lnTo>
                  <a:lnTo>
                    <a:pt x="2675" y="126"/>
                  </a:lnTo>
                  <a:cubicBezTo>
                    <a:pt x="2677" y="124"/>
                    <a:pt x="2679" y="122"/>
                    <a:pt x="2680" y="119"/>
                  </a:cubicBezTo>
                  <a:close/>
                  <a:moveTo>
                    <a:pt x="2370" y="0"/>
                  </a:moveTo>
                  <a:lnTo>
                    <a:pt x="1" y="3560"/>
                  </a:lnTo>
                  <a:cubicBezTo>
                    <a:pt x="96" y="3596"/>
                    <a:pt x="168" y="3631"/>
                    <a:pt x="227" y="3691"/>
                  </a:cubicBezTo>
                  <a:lnTo>
                    <a:pt x="310" y="3691"/>
                  </a:lnTo>
                  <a:lnTo>
                    <a:pt x="2675" y="126"/>
                  </a:lnTo>
                  <a:lnTo>
                    <a:pt x="2675" y="126"/>
                  </a:lnTo>
                  <a:cubicBezTo>
                    <a:pt x="2661" y="143"/>
                    <a:pt x="2628" y="143"/>
                    <a:pt x="2596" y="143"/>
                  </a:cubicBezTo>
                  <a:cubicBezTo>
                    <a:pt x="2501" y="143"/>
                    <a:pt x="2418" y="83"/>
                    <a:pt x="237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25"/>
            <p:cNvSpPr/>
            <p:nvPr/>
          </p:nvSpPr>
          <p:spPr>
            <a:xfrm>
              <a:off x="3084000" y="4036650"/>
              <a:ext cx="186075" cy="275050"/>
            </a:xfrm>
            <a:custGeom>
              <a:avLst/>
              <a:gdLst/>
              <a:ahLst/>
              <a:cxnLst/>
              <a:rect l="l" t="t" r="r" b="b"/>
              <a:pathLst>
                <a:path w="7443" h="11002" extrusionOk="0">
                  <a:moveTo>
                    <a:pt x="7168" y="0"/>
                  </a:moveTo>
                  <a:lnTo>
                    <a:pt x="1" y="10811"/>
                  </a:lnTo>
                  <a:cubicBezTo>
                    <a:pt x="108" y="10847"/>
                    <a:pt x="203" y="10918"/>
                    <a:pt x="227" y="11001"/>
                  </a:cubicBezTo>
                  <a:cubicBezTo>
                    <a:pt x="239" y="11001"/>
                    <a:pt x="263" y="10989"/>
                    <a:pt x="286" y="10989"/>
                  </a:cubicBezTo>
                  <a:lnTo>
                    <a:pt x="7442" y="179"/>
                  </a:lnTo>
                  <a:cubicBezTo>
                    <a:pt x="7323" y="155"/>
                    <a:pt x="7240" y="95"/>
                    <a:pt x="71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25"/>
            <p:cNvSpPr/>
            <p:nvPr/>
          </p:nvSpPr>
          <p:spPr>
            <a:xfrm>
              <a:off x="3088475" y="4311375"/>
              <a:ext cx="161950" cy="100025"/>
            </a:xfrm>
            <a:custGeom>
              <a:avLst/>
              <a:gdLst/>
              <a:ahLst/>
              <a:cxnLst/>
              <a:rect l="l" t="t" r="r" b="b"/>
              <a:pathLst>
                <a:path w="6478" h="4001" extrusionOk="0">
                  <a:moveTo>
                    <a:pt x="107" y="0"/>
                  </a:moveTo>
                  <a:cubicBezTo>
                    <a:pt x="96" y="0"/>
                    <a:pt x="72" y="0"/>
                    <a:pt x="48" y="12"/>
                  </a:cubicBezTo>
                  <a:cubicBezTo>
                    <a:pt x="60" y="60"/>
                    <a:pt x="84" y="108"/>
                    <a:pt x="60" y="155"/>
                  </a:cubicBezTo>
                  <a:cubicBezTo>
                    <a:pt x="60" y="215"/>
                    <a:pt x="36" y="250"/>
                    <a:pt x="0" y="298"/>
                  </a:cubicBezTo>
                  <a:lnTo>
                    <a:pt x="24" y="310"/>
                  </a:lnTo>
                  <a:lnTo>
                    <a:pt x="5834" y="4001"/>
                  </a:lnTo>
                  <a:lnTo>
                    <a:pt x="6477" y="4001"/>
                  </a:lnTo>
                  <a:lnTo>
                    <a:pt x="203" y="36"/>
                  </a:lnTo>
                  <a:cubicBezTo>
                    <a:pt x="167" y="12"/>
                    <a:pt x="143" y="0"/>
                    <a:pt x="10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25"/>
            <p:cNvSpPr/>
            <p:nvPr/>
          </p:nvSpPr>
          <p:spPr>
            <a:xfrm>
              <a:off x="3271525" y="4040200"/>
              <a:ext cx="47350" cy="371200"/>
            </a:xfrm>
            <a:custGeom>
              <a:avLst/>
              <a:gdLst/>
              <a:ahLst/>
              <a:cxnLst/>
              <a:rect l="l" t="t" r="r" b="b"/>
              <a:pathLst>
                <a:path w="1894" h="14848" extrusionOk="0">
                  <a:moveTo>
                    <a:pt x="334" y="1"/>
                  </a:moveTo>
                  <a:cubicBezTo>
                    <a:pt x="255" y="51"/>
                    <a:pt x="159" y="75"/>
                    <a:pt x="60" y="75"/>
                  </a:cubicBezTo>
                  <a:cubicBezTo>
                    <a:pt x="40" y="75"/>
                    <a:pt x="20" y="74"/>
                    <a:pt x="1" y="72"/>
                  </a:cubicBezTo>
                  <a:lnTo>
                    <a:pt x="1" y="72"/>
                  </a:lnTo>
                  <a:lnTo>
                    <a:pt x="1548" y="14848"/>
                  </a:lnTo>
                  <a:lnTo>
                    <a:pt x="1894" y="1484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25"/>
            <p:cNvSpPr/>
            <p:nvPr/>
          </p:nvSpPr>
          <p:spPr>
            <a:xfrm>
              <a:off x="3632275" y="4401925"/>
              <a:ext cx="10750" cy="9475"/>
            </a:xfrm>
            <a:custGeom>
              <a:avLst/>
              <a:gdLst/>
              <a:ahLst/>
              <a:cxnLst/>
              <a:rect l="l" t="t" r="r" b="b"/>
              <a:pathLst>
                <a:path w="430" h="379" extrusionOk="0">
                  <a:moveTo>
                    <a:pt x="227" y="1"/>
                  </a:moveTo>
                  <a:cubicBezTo>
                    <a:pt x="209" y="1"/>
                    <a:pt x="191" y="4"/>
                    <a:pt x="180" y="10"/>
                  </a:cubicBezTo>
                  <a:cubicBezTo>
                    <a:pt x="156" y="10"/>
                    <a:pt x="156" y="22"/>
                    <a:pt x="144" y="22"/>
                  </a:cubicBezTo>
                  <a:lnTo>
                    <a:pt x="132" y="22"/>
                  </a:lnTo>
                  <a:lnTo>
                    <a:pt x="120" y="46"/>
                  </a:lnTo>
                  <a:lnTo>
                    <a:pt x="96" y="57"/>
                  </a:lnTo>
                  <a:lnTo>
                    <a:pt x="84" y="69"/>
                  </a:lnTo>
                  <a:lnTo>
                    <a:pt x="84" y="81"/>
                  </a:lnTo>
                  <a:cubicBezTo>
                    <a:pt x="84" y="105"/>
                    <a:pt x="72" y="105"/>
                    <a:pt x="72" y="117"/>
                  </a:cubicBezTo>
                  <a:lnTo>
                    <a:pt x="1" y="379"/>
                  </a:lnTo>
                  <a:lnTo>
                    <a:pt x="334" y="379"/>
                  </a:lnTo>
                  <a:lnTo>
                    <a:pt x="370" y="308"/>
                  </a:lnTo>
                  <a:lnTo>
                    <a:pt x="394" y="224"/>
                  </a:lnTo>
                  <a:cubicBezTo>
                    <a:pt x="430" y="129"/>
                    <a:pt x="370" y="46"/>
                    <a:pt x="275" y="10"/>
                  </a:cubicBezTo>
                  <a:cubicBezTo>
                    <a:pt x="263" y="4"/>
                    <a:pt x="245" y="1"/>
                    <a:pt x="22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25"/>
            <p:cNvSpPr/>
            <p:nvPr/>
          </p:nvSpPr>
          <p:spPr>
            <a:xfrm>
              <a:off x="3737350" y="4195300"/>
              <a:ext cx="14325" cy="216100"/>
            </a:xfrm>
            <a:custGeom>
              <a:avLst/>
              <a:gdLst/>
              <a:ahLst/>
              <a:cxnLst/>
              <a:rect l="l" t="t" r="r" b="b"/>
              <a:pathLst>
                <a:path w="573" h="8644" extrusionOk="0">
                  <a:moveTo>
                    <a:pt x="227" y="0"/>
                  </a:moveTo>
                  <a:lnTo>
                    <a:pt x="37" y="7156"/>
                  </a:lnTo>
                  <a:lnTo>
                    <a:pt x="25" y="7513"/>
                  </a:lnTo>
                  <a:lnTo>
                    <a:pt x="1" y="8644"/>
                  </a:lnTo>
                  <a:lnTo>
                    <a:pt x="346" y="8644"/>
                  </a:lnTo>
                  <a:lnTo>
                    <a:pt x="382" y="7418"/>
                  </a:lnTo>
                  <a:lnTo>
                    <a:pt x="394" y="7060"/>
                  </a:lnTo>
                  <a:lnTo>
                    <a:pt x="572" y="429"/>
                  </a:lnTo>
                  <a:lnTo>
                    <a:pt x="287" y="167"/>
                  </a:lnTo>
                  <a:cubicBezTo>
                    <a:pt x="239" y="119"/>
                    <a:pt x="227" y="60"/>
                    <a:pt x="239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25"/>
            <p:cNvSpPr/>
            <p:nvPr/>
          </p:nvSpPr>
          <p:spPr>
            <a:xfrm>
              <a:off x="4021625" y="4264050"/>
              <a:ext cx="149750" cy="147350"/>
            </a:xfrm>
            <a:custGeom>
              <a:avLst/>
              <a:gdLst/>
              <a:ahLst/>
              <a:cxnLst/>
              <a:rect l="l" t="t" r="r" b="b"/>
              <a:pathLst>
                <a:path w="5990" h="5894" extrusionOk="0">
                  <a:moveTo>
                    <a:pt x="5751" y="0"/>
                  </a:moveTo>
                  <a:lnTo>
                    <a:pt x="5692" y="60"/>
                  </a:lnTo>
                  <a:lnTo>
                    <a:pt x="0" y="5894"/>
                  </a:lnTo>
                  <a:lnTo>
                    <a:pt x="477" y="5894"/>
                  </a:lnTo>
                  <a:lnTo>
                    <a:pt x="5989" y="238"/>
                  </a:lnTo>
                  <a:cubicBezTo>
                    <a:pt x="5882" y="179"/>
                    <a:pt x="5799" y="108"/>
                    <a:pt x="575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25"/>
            <p:cNvSpPr/>
            <p:nvPr/>
          </p:nvSpPr>
          <p:spPr>
            <a:xfrm>
              <a:off x="4484475" y="4346500"/>
              <a:ext cx="96475" cy="64900"/>
            </a:xfrm>
            <a:custGeom>
              <a:avLst/>
              <a:gdLst/>
              <a:ahLst/>
              <a:cxnLst/>
              <a:rect l="l" t="t" r="r" b="b"/>
              <a:pathLst>
                <a:path w="3859" h="2596" extrusionOk="0">
                  <a:moveTo>
                    <a:pt x="3668" y="0"/>
                  </a:moveTo>
                  <a:lnTo>
                    <a:pt x="1" y="2596"/>
                  </a:lnTo>
                  <a:lnTo>
                    <a:pt x="584" y="2596"/>
                  </a:lnTo>
                  <a:lnTo>
                    <a:pt x="3858" y="262"/>
                  </a:lnTo>
                  <a:cubicBezTo>
                    <a:pt x="3787" y="191"/>
                    <a:pt x="3715" y="96"/>
                    <a:pt x="36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25"/>
            <p:cNvSpPr/>
            <p:nvPr/>
          </p:nvSpPr>
          <p:spPr>
            <a:xfrm>
              <a:off x="3743025" y="4194700"/>
              <a:ext cx="230700" cy="216425"/>
            </a:xfrm>
            <a:custGeom>
              <a:avLst/>
              <a:gdLst/>
              <a:ahLst/>
              <a:cxnLst/>
              <a:rect l="l" t="t" r="r" b="b"/>
              <a:pathLst>
                <a:path w="9228" h="8657" extrusionOk="0">
                  <a:moveTo>
                    <a:pt x="369" y="0"/>
                  </a:moveTo>
                  <a:cubicBezTo>
                    <a:pt x="309" y="26"/>
                    <a:pt x="243" y="46"/>
                    <a:pt x="179" y="46"/>
                  </a:cubicBezTo>
                  <a:cubicBezTo>
                    <a:pt x="155" y="46"/>
                    <a:pt x="131" y="43"/>
                    <a:pt x="107" y="36"/>
                  </a:cubicBezTo>
                  <a:cubicBezTo>
                    <a:pt x="72" y="36"/>
                    <a:pt x="48" y="24"/>
                    <a:pt x="12" y="24"/>
                  </a:cubicBezTo>
                  <a:cubicBezTo>
                    <a:pt x="0" y="84"/>
                    <a:pt x="12" y="143"/>
                    <a:pt x="60" y="191"/>
                  </a:cubicBezTo>
                  <a:lnTo>
                    <a:pt x="345" y="453"/>
                  </a:lnTo>
                  <a:lnTo>
                    <a:pt x="5584" y="5572"/>
                  </a:lnTo>
                  <a:lnTo>
                    <a:pt x="5870" y="5846"/>
                  </a:lnTo>
                  <a:lnTo>
                    <a:pt x="8739" y="8656"/>
                  </a:lnTo>
                  <a:lnTo>
                    <a:pt x="9227" y="8656"/>
                  </a:lnTo>
                  <a:lnTo>
                    <a:pt x="7144" y="6620"/>
                  </a:lnTo>
                  <a:cubicBezTo>
                    <a:pt x="7120" y="6620"/>
                    <a:pt x="7102" y="6625"/>
                    <a:pt x="7078" y="6625"/>
                  </a:cubicBezTo>
                  <a:cubicBezTo>
                    <a:pt x="7066" y="6625"/>
                    <a:pt x="7053" y="6624"/>
                    <a:pt x="7037" y="6620"/>
                  </a:cubicBezTo>
                  <a:cubicBezTo>
                    <a:pt x="6858" y="6596"/>
                    <a:pt x="6739" y="6453"/>
                    <a:pt x="6751" y="6275"/>
                  </a:cubicBezTo>
                  <a:lnTo>
                    <a:pt x="6751" y="6239"/>
                  </a:lnTo>
                  <a:lnTo>
                    <a:pt x="6239" y="5739"/>
                  </a:lnTo>
                  <a:lnTo>
                    <a:pt x="5953" y="5465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5"/>
            <p:cNvSpPr/>
            <p:nvPr/>
          </p:nvSpPr>
          <p:spPr>
            <a:xfrm>
              <a:off x="4185325" y="4269100"/>
              <a:ext cx="69975" cy="142300"/>
            </a:xfrm>
            <a:custGeom>
              <a:avLst/>
              <a:gdLst/>
              <a:ahLst/>
              <a:cxnLst/>
              <a:rect l="l" t="t" r="r" b="b"/>
              <a:pathLst>
                <a:path w="2799" h="5692" extrusionOk="0">
                  <a:moveTo>
                    <a:pt x="1" y="1"/>
                  </a:moveTo>
                  <a:lnTo>
                    <a:pt x="2430" y="5692"/>
                  </a:lnTo>
                  <a:lnTo>
                    <a:pt x="2799" y="5692"/>
                  </a:lnTo>
                  <a:lnTo>
                    <a:pt x="572" y="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5"/>
            <p:cNvSpPr/>
            <p:nvPr/>
          </p:nvSpPr>
          <p:spPr>
            <a:xfrm>
              <a:off x="4174625" y="4240475"/>
              <a:ext cx="9550" cy="5725"/>
            </a:xfrm>
            <a:custGeom>
              <a:avLst/>
              <a:gdLst/>
              <a:ahLst/>
              <a:cxnLst/>
              <a:rect l="l" t="t" r="r" b="b"/>
              <a:pathLst>
                <a:path w="382" h="229" extrusionOk="0">
                  <a:moveTo>
                    <a:pt x="180" y="1"/>
                  </a:moveTo>
                  <a:cubicBezTo>
                    <a:pt x="159" y="1"/>
                    <a:pt x="138" y="5"/>
                    <a:pt x="119" y="15"/>
                  </a:cubicBezTo>
                  <a:lnTo>
                    <a:pt x="107" y="15"/>
                  </a:lnTo>
                  <a:cubicBezTo>
                    <a:pt x="48" y="38"/>
                    <a:pt x="0" y="98"/>
                    <a:pt x="0" y="169"/>
                  </a:cubicBezTo>
                  <a:cubicBezTo>
                    <a:pt x="60" y="158"/>
                    <a:pt x="119" y="158"/>
                    <a:pt x="167" y="158"/>
                  </a:cubicBezTo>
                  <a:cubicBezTo>
                    <a:pt x="250" y="158"/>
                    <a:pt x="322" y="193"/>
                    <a:pt x="381" y="229"/>
                  </a:cubicBezTo>
                  <a:lnTo>
                    <a:pt x="322" y="98"/>
                  </a:lnTo>
                  <a:cubicBezTo>
                    <a:pt x="304" y="36"/>
                    <a:pt x="241" y="1"/>
                    <a:pt x="18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25"/>
            <p:cNvSpPr/>
            <p:nvPr/>
          </p:nvSpPr>
          <p:spPr>
            <a:xfrm>
              <a:off x="4599075" y="4353050"/>
              <a:ext cx="37825" cy="58350"/>
            </a:xfrm>
            <a:custGeom>
              <a:avLst/>
              <a:gdLst/>
              <a:ahLst/>
              <a:cxnLst/>
              <a:rect l="l" t="t" r="r" b="b"/>
              <a:pathLst>
                <a:path w="1513" h="2334" extrusionOk="0">
                  <a:moveTo>
                    <a:pt x="274" y="0"/>
                  </a:moveTo>
                  <a:cubicBezTo>
                    <a:pt x="203" y="72"/>
                    <a:pt x="96" y="119"/>
                    <a:pt x="0" y="155"/>
                  </a:cubicBezTo>
                  <a:lnTo>
                    <a:pt x="1120" y="2334"/>
                  </a:lnTo>
                  <a:lnTo>
                    <a:pt x="1513" y="2334"/>
                  </a:lnTo>
                  <a:lnTo>
                    <a:pt x="334" y="48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25"/>
            <p:cNvSpPr/>
            <p:nvPr/>
          </p:nvSpPr>
          <p:spPr>
            <a:xfrm>
              <a:off x="4185025" y="4263750"/>
              <a:ext cx="182500" cy="147650"/>
            </a:xfrm>
            <a:custGeom>
              <a:avLst/>
              <a:gdLst/>
              <a:ahLst/>
              <a:cxnLst/>
              <a:rect l="l" t="t" r="r" b="b"/>
              <a:pathLst>
                <a:path w="7300" h="5906" extrusionOk="0">
                  <a:moveTo>
                    <a:pt x="179" y="0"/>
                  </a:moveTo>
                  <a:cubicBezTo>
                    <a:pt x="132" y="96"/>
                    <a:pt x="72" y="155"/>
                    <a:pt x="1" y="215"/>
                  </a:cubicBezTo>
                  <a:lnTo>
                    <a:pt x="549" y="691"/>
                  </a:lnTo>
                  <a:lnTo>
                    <a:pt x="6776" y="5906"/>
                  </a:lnTo>
                  <a:lnTo>
                    <a:pt x="7299" y="5906"/>
                  </a:lnTo>
                  <a:lnTo>
                    <a:pt x="299" y="3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25"/>
            <p:cNvSpPr/>
            <p:nvPr/>
          </p:nvSpPr>
          <p:spPr>
            <a:xfrm>
              <a:off x="4189800" y="4255125"/>
              <a:ext cx="386375" cy="83950"/>
            </a:xfrm>
            <a:custGeom>
              <a:avLst/>
              <a:gdLst/>
              <a:ahLst/>
              <a:cxnLst/>
              <a:rect l="l" t="t" r="r" b="b"/>
              <a:pathLst>
                <a:path w="15455" h="3358" extrusionOk="0">
                  <a:moveTo>
                    <a:pt x="36" y="0"/>
                  </a:moveTo>
                  <a:lnTo>
                    <a:pt x="36" y="0"/>
                  </a:lnTo>
                  <a:cubicBezTo>
                    <a:pt x="48" y="48"/>
                    <a:pt x="48" y="107"/>
                    <a:pt x="48" y="155"/>
                  </a:cubicBezTo>
                  <a:cubicBezTo>
                    <a:pt x="48" y="214"/>
                    <a:pt x="24" y="286"/>
                    <a:pt x="0" y="334"/>
                  </a:cubicBezTo>
                  <a:lnTo>
                    <a:pt x="143" y="381"/>
                  </a:lnTo>
                  <a:lnTo>
                    <a:pt x="15395" y="3358"/>
                  </a:lnTo>
                  <a:lnTo>
                    <a:pt x="15395" y="3262"/>
                  </a:lnTo>
                  <a:cubicBezTo>
                    <a:pt x="15407" y="3179"/>
                    <a:pt x="15419" y="3084"/>
                    <a:pt x="15455" y="30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25"/>
            <p:cNvSpPr/>
            <p:nvPr/>
          </p:nvSpPr>
          <p:spPr>
            <a:xfrm>
              <a:off x="4185925" y="3740775"/>
              <a:ext cx="804900" cy="513475"/>
            </a:xfrm>
            <a:custGeom>
              <a:avLst/>
              <a:gdLst/>
              <a:ahLst/>
              <a:cxnLst/>
              <a:rect l="l" t="t" r="r" b="b"/>
              <a:pathLst>
                <a:path w="32196" h="20539" extrusionOk="0">
                  <a:moveTo>
                    <a:pt x="32017" y="0"/>
                  </a:moveTo>
                  <a:lnTo>
                    <a:pt x="1" y="20265"/>
                  </a:lnTo>
                  <a:cubicBezTo>
                    <a:pt x="84" y="20324"/>
                    <a:pt x="155" y="20431"/>
                    <a:pt x="191" y="20538"/>
                  </a:cubicBezTo>
                  <a:lnTo>
                    <a:pt x="32195" y="274"/>
                  </a:lnTo>
                  <a:cubicBezTo>
                    <a:pt x="32124" y="203"/>
                    <a:pt x="32052" y="95"/>
                    <a:pt x="3201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25"/>
            <p:cNvSpPr/>
            <p:nvPr/>
          </p:nvSpPr>
          <p:spPr>
            <a:xfrm>
              <a:off x="4604725" y="4122375"/>
              <a:ext cx="224450" cy="207175"/>
            </a:xfrm>
            <a:custGeom>
              <a:avLst/>
              <a:gdLst/>
              <a:ahLst/>
              <a:cxnLst/>
              <a:rect l="l" t="t" r="r" b="b"/>
              <a:pathLst>
                <a:path w="8978" h="8287" extrusionOk="0">
                  <a:moveTo>
                    <a:pt x="8752" y="0"/>
                  </a:moveTo>
                  <a:lnTo>
                    <a:pt x="1" y="8037"/>
                  </a:lnTo>
                  <a:cubicBezTo>
                    <a:pt x="96" y="8108"/>
                    <a:pt x="167" y="8191"/>
                    <a:pt x="227" y="8287"/>
                  </a:cubicBezTo>
                  <a:lnTo>
                    <a:pt x="8978" y="250"/>
                  </a:lnTo>
                  <a:cubicBezTo>
                    <a:pt x="8907" y="167"/>
                    <a:pt x="8811" y="95"/>
                    <a:pt x="875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25"/>
            <p:cNvSpPr/>
            <p:nvPr/>
          </p:nvSpPr>
          <p:spPr>
            <a:xfrm>
              <a:off x="4727950" y="4136950"/>
              <a:ext cx="125650" cy="274450"/>
            </a:xfrm>
            <a:custGeom>
              <a:avLst/>
              <a:gdLst/>
              <a:ahLst/>
              <a:cxnLst/>
              <a:rect l="l" t="t" r="r" b="b"/>
              <a:pathLst>
                <a:path w="5026" h="10978" extrusionOk="0">
                  <a:moveTo>
                    <a:pt x="4704" y="0"/>
                  </a:moveTo>
                  <a:lnTo>
                    <a:pt x="1" y="10978"/>
                  </a:lnTo>
                  <a:lnTo>
                    <a:pt x="370" y="10978"/>
                  </a:lnTo>
                  <a:lnTo>
                    <a:pt x="5025" y="119"/>
                  </a:lnTo>
                  <a:lnTo>
                    <a:pt x="5025" y="48"/>
                  </a:lnTo>
                  <a:lnTo>
                    <a:pt x="4906" y="48"/>
                  </a:lnTo>
                  <a:cubicBezTo>
                    <a:pt x="4835" y="24"/>
                    <a:pt x="4763" y="24"/>
                    <a:pt x="470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25"/>
            <p:cNvSpPr/>
            <p:nvPr/>
          </p:nvSpPr>
          <p:spPr>
            <a:xfrm>
              <a:off x="4605925" y="4346200"/>
              <a:ext cx="86650" cy="65200"/>
            </a:xfrm>
            <a:custGeom>
              <a:avLst/>
              <a:gdLst/>
              <a:ahLst/>
              <a:cxnLst/>
              <a:rect l="l" t="t" r="r" b="b"/>
              <a:pathLst>
                <a:path w="3466" h="2608" extrusionOk="0">
                  <a:moveTo>
                    <a:pt x="203" y="0"/>
                  </a:moveTo>
                  <a:cubicBezTo>
                    <a:pt x="167" y="108"/>
                    <a:pt x="84" y="203"/>
                    <a:pt x="0" y="274"/>
                  </a:cubicBezTo>
                  <a:lnTo>
                    <a:pt x="60" y="322"/>
                  </a:lnTo>
                  <a:lnTo>
                    <a:pt x="2917" y="2608"/>
                  </a:lnTo>
                  <a:lnTo>
                    <a:pt x="3465" y="260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25"/>
            <p:cNvSpPr/>
            <p:nvPr/>
          </p:nvSpPr>
          <p:spPr>
            <a:xfrm>
              <a:off x="5016400" y="4244400"/>
              <a:ext cx="9250" cy="167000"/>
            </a:xfrm>
            <a:custGeom>
              <a:avLst/>
              <a:gdLst/>
              <a:ahLst/>
              <a:cxnLst/>
              <a:rect l="l" t="t" r="r" b="b"/>
              <a:pathLst>
                <a:path w="370" h="6680" extrusionOk="0">
                  <a:moveTo>
                    <a:pt x="333" y="1"/>
                  </a:moveTo>
                  <a:cubicBezTo>
                    <a:pt x="262" y="27"/>
                    <a:pt x="177" y="41"/>
                    <a:pt x="89" y="41"/>
                  </a:cubicBezTo>
                  <a:cubicBezTo>
                    <a:pt x="60" y="41"/>
                    <a:pt x="30" y="39"/>
                    <a:pt x="0" y="36"/>
                  </a:cubicBezTo>
                  <a:lnTo>
                    <a:pt x="0" y="36"/>
                  </a:lnTo>
                  <a:lnTo>
                    <a:pt x="24" y="6680"/>
                  </a:lnTo>
                  <a:lnTo>
                    <a:pt x="369" y="6680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25"/>
            <p:cNvSpPr/>
            <p:nvPr/>
          </p:nvSpPr>
          <p:spPr>
            <a:xfrm>
              <a:off x="5021450" y="4188150"/>
              <a:ext cx="3300" cy="3900"/>
            </a:xfrm>
            <a:custGeom>
              <a:avLst/>
              <a:gdLst/>
              <a:ahLst/>
              <a:cxnLst/>
              <a:rect l="l" t="t" r="r" b="b"/>
              <a:pathLst>
                <a:path w="132" h="156" extrusionOk="0">
                  <a:moveTo>
                    <a:pt x="0" y="0"/>
                  </a:moveTo>
                  <a:lnTo>
                    <a:pt x="0" y="119"/>
                  </a:lnTo>
                  <a:lnTo>
                    <a:pt x="12" y="119"/>
                  </a:lnTo>
                  <a:cubicBezTo>
                    <a:pt x="48" y="143"/>
                    <a:pt x="96" y="155"/>
                    <a:pt x="131" y="155"/>
                  </a:cubicBezTo>
                  <a:cubicBezTo>
                    <a:pt x="120" y="84"/>
                    <a:pt x="72" y="24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25"/>
            <p:cNvSpPr/>
            <p:nvPr/>
          </p:nvSpPr>
          <p:spPr>
            <a:xfrm>
              <a:off x="4864275" y="3750900"/>
              <a:ext cx="138450" cy="315225"/>
            </a:xfrm>
            <a:custGeom>
              <a:avLst/>
              <a:gdLst/>
              <a:ahLst/>
              <a:cxnLst/>
              <a:rect l="l" t="t" r="r" b="b"/>
              <a:pathLst>
                <a:path w="5538" h="12609" extrusionOk="0">
                  <a:moveTo>
                    <a:pt x="5216" y="0"/>
                  </a:moveTo>
                  <a:lnTo>
                    <a:pt x="1" y="12490"/>
                  </a:lnTo>
                  <a:cubicBezTo>
                    <a:pt x="132" y="12513"/>
                    <a:pt x="227" y="12549"/>
                    <a:pt x="322" y="12609"/>
                  </a:cubicBezTo>
                  <a:lnTo>
                    <a:pt x="5537" y="95"/>
                  </a:lnTo>
                  <a:lnTo>
                    <a:pt x="5514" y="95"/>
                  </a:lnTo>
                  <a:cubicBezTo>
                    <a:pt x="5406" y="83"/>
                    <a:pt x="5299" y="48"/>
                    <a:pt x="521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25"/>
            <p:cNvSpPr/>
            <p:nvPr/>
          </p:nvSpPr>
          <p:spPr>
            <a:xfrm>
              <a:off x="5003300" y="3753275"/>
              <a:ext cx="18175" cy="439050"/>
            </a:xfrm>
            <a:custGeom>
              <a:avLst/>
              <a:gdLst/>
              <a:ahLst/>
              <a:cxnLst/>
              <a:rect l="l" t="t" r="r" b="b"/>
              <a:pathLst>
                <a:path w="727" h="17562" extrusionOk="0">
                  <a:moveTo>
                    <a:pt x="143" y="0"/>
                  </a:moveTo>
                  <a:cubicBezTo>
                    <a:pt x="111" y="0"/>
                    <a:pt x="74" y="6"/>
                    <a:pt x="42" y="6"/>
                  </a:cubicBezTo>
                  <a:cubicBezTo>
                    <a:pt x="27" y="6"/>
                    <a:pt x="12" y="4"/>
                    <a:pt x="0" y="0"/>
                  </a:cubicBezTo>
                  <a:lnTo>
                    <a:pt x="0" y="0"/>
                  </a:lnTo>
                  <a:lnTo>
                    <a:pt x="381" y="17562"/>
                  </a:lnTo>
                  <a:cubicBezTo>
                    <a:pt x="457" y="17545"/>
                    <a:pt x="539" y="17528"/>
                    <a:pt x="622" y="17528"/>
                  </a:cubicBezTo>
                  <a:cubicBezTo>
                    <a:pt x="657" y="17528"/>
                    <a:pt x="692" y="17531"/>
                    <a:pt x="726" y="17538"/>
                  </a:cubicBezTo>
                  <a:lnTo>
                    <a:pt x="726" y="17419"/>
                  </a:lnTo>
                  <a:lnTo>
                    <a:pt x="357" y="57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25"/>
            <p:cNvSpPr/>
            <p:nvPr/>
          </p:nvSpPr>
          <p:spPr>
            <a:xfrm>
              <a:off x="4886325" y="4112250"/>
              <a:ext cx="111625" cy="96750"/>
            </a:xfrm>
            <a:custGeom>
              <a:avLst/>
              <a:gdLst/>
              <a:ahLst/>
              <a:cxnLst/>
              <a:rect l="l" t="t" r="r" b="b"/>
              <a:pathLst>
                <a:path w="4465" h="3870" extrusionOk="0">
                  <a:moveTo>
                    <a:pt x="155" y="0"/>
                  </a:moveTo>
                  <a:cubicBezTo>
                    <a:pt x="107" y="107"/>
                    <a:pt x="60" y="226"/>
                    <a:pt x="0" y="322"/>
                  </a:cubicBezTo>
                  <a:lnTo>
                    <a:pt x="4310" y="3870"/>
                  </a:lnTo>
                  <a:cubicBezTo>
                    <a:pt x="4346" y="3774"/>
                    <a:pt x="4393" y="3667"/>
                    <a:pt x="4465" y="3572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25"/>
            <p:cNvSpPr/>
            <p:nvPr/>
          </p:nvSpPr>
          <p:spPr>
            <a:xfrm>
              <a:off x="5032450" y="4235775"/>
              <a:ext cx="207800" cy="173550"/>
            </a:xfrm>
            <a:custGeom>
              <a:avLst/>
              <a:gdLst/>
              <a:ahLst/>
              <a:cxnLst/>
              <a:rect l="l" t="t" r="r" b="b"/>
              <a:pathLst>
                <a:path w="8312" h="6942" extrusionOk="0">
                  <a:moveTo>
                    <a:pt x="275" y="0"/>
                  </a:moveTo>
                  <a:cubicBezTo>
                    <a:pt x="191" y="96"/>
                    <a:pt x="96" y="167"/>
                    <a:pt x="1" y="226"/>
                  </a:cubicBezTo>
                  <a:lnTo>
                    <a:pt x="8121" y="6942"/>
                  </a:lnTo>
                  <a:cubicBezTo>
                    <a:pt x="8169" y="6834"/>
                    <a:pt x="8240" y="6751"/>
                    <a:pt x="8312" y="6668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25"/>
            <p:cNvSpPr/>
            <p:nvPr/>
          </p:nvSpPr>
          <p:spPr>
            <a:xfrm>
              <a:off x="5006875" y="3750000"/>
              <a:ext cx="242600" cy="651600"/>
            </a:xfrm>
            <a:custGeom>
              <a:avLst/>
              <a:gdLst/>
              <a:ahLst/>
              <a:cxnLst/>
              <a:rect l="l" t="t" r="r" b="b"/>
              <a:pathLst>
                <a:path w="9704" h="26064" extrusionOk="0">
                  <a:moveTo>
                    <a:pt x="333" y="0"/>
                  </a:moveTo>
                  <a:cubicBezTo>
                    <a:pt x="226" y="60"/>
                    <a:pt x="107" y="107"/>
                    <a:pt x="0" y="119"/>
                  </a:cubicBezTo>
                  <a:lnTo>
                    <a:pt x="214" y="679"/>
                  </a:lnTo>
                  <a:lnTo>
                    <a:pt x="9394" y="26063"/>
                  </a:lnTo>
                  <a:cubicBezTo>
                    <a:pt x="9489" y="26004"/>
                    <a:pt x="9585" y="25944"/>
                    <a:pt x="9704" y="25920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25"/>
            <p:cNvSpPr/>
            <p:nvPr/>
          </p:nvSpPr>
          <p:spPr>
            <a:xfrm>
              <a:off x="4991100" y="4191000"/>
              <a:ext cx="56575" cy="53975"/>
            </a:xfrm>
            <a:custGeom>
              <a:avLst/>
              <a:gdLst/>
              <a:ahLst/>
              <a:cxnLst/>
              <a:rect l="l" t="t" r="r" b="b"/>
              <a:pathLst>
                <a:path w="2263" h="2159" extrusionOk="0">
                  <a:moveTo>
                    <a:pt x="1125" y="1"/>
                  </a:moveTo>
                  <a:cubicBezTo>
                    <a:pt x="1037" y="1"/>
                    <a:pt x="950" y="14"/>
                    <a:pt x="869" y="41"/>
                  </a:cubicBezTo>
                  <a:cubicBezTo>
                    <a:pt x="631" y="101"/>
                    <a:pt x="429" y="232"/>
                    <a:pt x="274" y="422"/>
                  </a:cubicBezTo>
                  <a:cubicBezTo>
                    <a:pt x="202" y="517"/>
                    <a:pt x="143" y="624"/>
                    <a:pt x="119" y="720"/>
                  </a:cubicBezTo>
                  <a:cubicBezTo>
                    <a:pt x="83" y="803"/>
                    <a:pt x="71" y="886"/>
                    <a:pt x="60" y="982"/>
                  </a:cubicBezTo>
                  <a:cubicBezTo>
                    <a:pt x="0" y="1577"/>
                    <a:pt x="441" y="2113"/>
                    <a:pt x="1024" y="2148"/>
                  </a:cubicBezTo>
                  <a:cubicBezTo>
                    <a:pt x="1061" y="2156"/>
                    <a:pt x="1098" y="2159"/>
                    <a:pt x="1134" y="2159"/>
                  </a:cubicBezTo>
                  <a:cubicBezTo>
                    <a:pt x="1216" y="2159"/>
                    <a:pt x="1295" y="2145"/>
                    <a:pt x="1369" y="2137"/>
                  </a:cubicBezTo>
                  <a:cubicBezTo>
                    <a:pt x="1464" y="2113"/>
                    <a:pt x="1572" y="2077"/>
                    <a:pt x="1679" y="2017"/>
                  </a:cubicBezTo>
                  <a:cubicBezTo>
                    <a:pt x="1750" y="1958"/>
                    <a:pt x="1845" y="1887"/>
                    <a:pt x="1929" y="1791"/>
                  </a:cubicBezTo>
                  <a:cubicBezTo>
                    <a:pt x="2084" y="1636"/>
                    <a:pt x="2167" y="1422"/>
                    <a:pt x="2203" y="1184"/>
                  </a:cubicBezTo>
                  <a:cubicBezTo>
                    <a:pt x="2262" y="636"/>
                    <a:pt x="1881" y="148"/>
                    <a:pt x="1345" y="29"/>
                  </a:cubicBezTo>
                  <a:cubicBezTo>
                    <a:pt x="1310" y="5"/>
                    <a:pt x="1274" y="5"/>
                    <a:pt x="1226" y="5"/>
                  </a:cubicBezTo>
                  <a:lnTo>
                    <a:pt x="1214" y="5"/>
                  </a:lnTo>
                  <a:cubicBezTo>
                    <a:pt x="1185" y="2"/>
                    <a:pt x="1155" y="1"/>
                    <a:pt x="112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25"/>
            <p:cNvSpPr/>
            <p:nvPr/>
          </p:nvSpPr>
          <p:spPr>
            <a:xfrm>
              <a:off x="4815775" y="4062050"/>
              <a:ext cx="78000" cy="76425"/>
            </a:xfrm>
            <a:custGeom>
              <a:avLst/>
              <a:gdLst/>
              <a:ahLst/>
              <a:cxnLst/>
              <a:rect l="l" t="t" r="r" b="b"/>
              <a:pathLst>
                <a:path w="3120" h="3057" extrusionOk="0">
                  <a:moveTo>
                    <a:pt x="1541" y="0"/>
                  </a:moveTo>
                  <a:cubicBezTo>
                    <a:pt x="769" y="0"/>
                    <a:pt x="102" y="595"/>
                    <a:pt x="24" y="1389"/>
                  </a:cubicBezTo>
                  <a:cubicBezTo>
                    <a:pt x="0" y="1770"/>
                    <a:pt x="107" y="2151"/>
                    <a:pt x="322" y="2425"/>
                  </a:cubicBezTo>
                  <a:cubicBezTo>
                    <a:pt x="405" y="2520"/>
                    <a:pt x="476" y="2604"/>
                    <a:pt x="548" y="2687"/>
                  </a:cubicBezTo>
                  <a:cubicBezTo>
                    <a:pt x="727" y="2842"/>
                    <a:pt x="953" y="2949"/>
                    <a:pt x="1191" y="3008"/>
                  </a:cubicBezTo>
                  <a:cubicBezTo>
                    <a:pt x="1262" y="3020"/>
                    <a:pt x="1322" y="3044"/>
                    <a:pt x="1393" y="3056"/>
                  </a:cubicBezTo>
                  <a:lnTo>
                    <a:pt x="1512" y="3056"/>
                  </a:lnTo>
                  <a:cubicBezTo>
                    <a:pt x="1523" y="3056"/>
                    <a:pt x="1534" y="3056"/>
                    <a:pt x="1545" y="3056"/>
                  </a:cubicBezTo>
                  <a:cubicBezTo>
                    <a:pt x="2068" y="3056"/>
                    <a:pt x="2554" y="2773"/>
                    <a:pt x="2822" y="2353"/>
                  </a:cubicBezTo>
                  <a:cubicBezTo>
                    <a:pt x="2882" y="2246"/>
                    <a:pt x="2941" y="2151"/>
                    <a:pt x="2977" y="2044"/>
                  </a:cubicBezTo>
                  <a:cubicBezTo>
                    <a:pt x="3013" y="1913"/>
                    <a:pt x="3048" y="1770"/>
                    <a:pt x="3060" y="1651"/>
                  </a:cubicBezTo>
                  <a:cubicBezTo>
                    <a:pt x="3120" y="1032"/>
                    <a:pt x="2798" y="448"/>
                    <a:pt x="2274" y="163"/>
                  </a:cubicBezTo>
                  <a:cubicBezTo>
                    <a:pt x="2167" y="103"/>
                    <a:pt x="2072" y="79"/>
                    <a:pt x="1965" y="44"/>
                  </a:cubicBezTo>
                  <a:cubicBezTo>
                    <a:pt x="1870" y="20"/>
                    <a:pt x="1786" y="8"/>
                    <a:pt x="1691" y="8"/>
                  </a:cubicBezTo>
                  <a:cubicBezTo>
                    <a:pt x="1640" y="3"/>
                    <a:pt x="1590" y="0"/>
                    <a:pt x="154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25"/>
            <p:cNvSpPr/>
            <p:nvPr/>
          </p:nvSpPr>
          <p:spPr>
            <a:xfrm>
              <a:off x="2997100" y="4406875"/>
              <a:ext cx="25600" cy="5125"/>
            </a:xfrm>
            <a:custGeom>
              <a:avLst/>
              <a:gdLst/>
              <a:ahLst/>
              <a:cxnLst/>
              <a:rect l="l" t="t" r="r" b="b"/>
              <a:pathLst>
                <a:path w="1024" h="205" extrusionOk="0">
                  <a:moveTo>
                    <a:pt x="540" y="1"/>
                  </a:moveTo>
                  <a:cubicBezTo>
                    <a:pt x="336" y="1"/>
                    <a:pt x="153" y="63"/>
                    <a:pt x="0" y="205"/>
                  </a:cubicBezTo>
                  <a:lnTo>
                    <a:pt x="1024" y="205"/>
                  </a:lnTo>
                  <a:cubicBezTo>
                    <a:pt x="964" y="145"/>
                    <a:pt x="881" y="98"/>
                    <a:pt x="798" y="62"/>
                  </a:cubicBezTo>
                  <a:cubicBezTo>
                    <a:pt x="726" y="26"/>
                    <a:pt x="655" y="2"/>
                    <a:pt x="595" y="2"/>
                  </a:cubicBezTo>
                  <a:cubicBezTo>
                    <a:pt x="577" y="1"/>
                    <a:pt x="558" y="1"/>
                    <a:pt x="54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25"/>
            <p:cNvSpPr/>
            <p:nvPr/>
          </p:nvSpPr>
          <p:spPr>
            <a:xfrm>
              <a:off x="2698250" y="4188575"/>
              <a:ext cx="14300" cy="13925"/>
            </a:xfrm>
            <a:custGeom>
              <a:avLst/>
              <a:gdLst/>
              <a:ahLst/>
              <a:cxnLst/>
              <a:rect l="l" t="t" r="r" b="b"/>
              <a:pathLst>
                <a:path w="572" h="557" extrusionOk="0">
                  <a:moveTo>
                    <a:pt x="264" y="1"/>
                  </a:moveTo>
                  <a:cubicBezTo>
                    <a:pt x="193" y="1"/>
                    <a:pt x="120" y="42"/>
                    <a:pt x="72" y="90"/>
                  </a:cubicBezTo>
                  <a:cubicBezTo>
                    <a:pt x="48" y="138"/>
                    <a:pt x="12" y="186"/>
                    <a:pt x="12" y="245"/>
                  </a:cubicBezTo>
                  <a:cubicBezTo>
                    <a:pt x="0" y="400"/>
                    <a:pt x="107" y="555"/>
                    <a:pt x="250" y="555"/>
                  </a:cubicBezTo>
                  <a:cubicBezTo>
                    <a:pt x="259" y="556"/>
                    <a:pt x="269" y="556"/>
                    <a:pt x="278" y="556"/>
                  </a:cubicBezTo>
                  <a:cubicBezTo>
                    <a:pt x="375" y="556"/>
                    <a:pt x="469" y="500"/>
                    <a:pt x="512" y="424"/>
                  </a:cubicBezTo>
                  <a:cubicBezTo>
                    <a:pt x="524" y="388"/>
                    <a:pt x="536" y="340"/>
                    <a:pt x="548" y="305"/>
                  </a:cubicBezTo>
                  <a:cubicBezTo>
                    <a:pt x="572" y="150"/>
                    <a:pt x="465" y="19"/>
                    <a:pt x="310" y="7"/>
                  </a:cubicBezTo>
                  <a:cubicBezTo>
                    <a:pt x="295" y="3"/>
                    <a:pt x="279" y="1"/>
                    <a:pt x="26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5"/>
            <p:cNvSpPr/>
            <p:nvPr/>
          </p:nvSpPr>
          <p:spPr>
            <a:xfrm>
              <a:off x="3732600" y="4168050"/>
              <a:ext cx="29200" cy="27800"/>
            </a:xfrm>
            <a:custGeom>
              <a:avLst/>
              <a:gdLst/>
              <a:ahLst/>
              <a:cxnLst/>
              <a:rect l="l" t="t" r="r" b="b"/>
              <a:pathLst>
                <a:path w="1168" h="1112" extrusionOk="0">
                  <a:moveTo>
                    <a:pt x="567" y="0"/>
                  </a:moveTo>
                  <a:cubicBezTo>
                    <a:pt x="300" y="0"/>
                    <a:pt x="69" y="223"/>
                    <a:pt x="36" y="495"/>
                  </a:cubicBezTo>
                  <a:cubicBezTo>
                    <a:pt x="0" y="757"/>
                    <a:pt x="179" y="995"/>
                    <a:pt x="417" y="1078"/>
                  </a:cubicBezTo>
                  <a:lnTo>
                    <a:pt x="429" y="1078"/>
                  </a:lnTo>
                  <a:cubicBezTo>
                    <a:pt x="465" y="1090"/>
                    <a:pt x="489" y="1102"/>
                    <a:pt x="524" y="1102"/>
                  </a:cubicBezTo>
                  <a:cubicBezTo>
                    <a:pt x="549" y="1109"/>
                    <a:pt x="574" y="1112"/>
                    <a:pt x="600" y="1112"/>
                  </a:cubicBezTo>
                  <a:cubicBezTo>
                    <a:pt x="661" y="1112"/>
                    <a:pt x="724" y="1095"/>
                    <a:pt x="774" y="1078"/>
                  </a:cubicBezTo>
                  <a:cubicBezTo>
                    <a:pt x="965" y="1007"/>
                    <a:pt x="1108" y="840"/>
                    <a:pt x="1131" y="614"/>
                  </a:cubicBezTo>
                  <a:cubicBezTo>
                    <a:pt x="1167" y="316"/>
                    <a:pt x="941" y="54"/>
                    <a:pt x="643" y="7"/>
                  </a:cubicBezTo>
                  <a:cubicBezTo>
                    <a:pt x="618" y="2"/>
                    <a:pt x="592" y="0"/>
                    <a:pt x="5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5"/>
            <p:cNvSpPr/>
            <p:nvPr/>
          </p:nvSpPr>
          <p:spPr>
            <a:xfrm>
              <a:off x="4574675" y="4319825"/>
              <a:ext cx="37825" cy="38250"/>
            </a:xfrm>
            <a:custGeom>
              <a:avLst/>
              <a:gdLst/>
              <a:ahLst/>
              <a:cxnLst/>
              <a:rect l="l" t="t" r="r" b="b"/>
              <a:pathLst>
                <a:path w="1513" h="1530" extrusionOk="0">
                  <a:moveTo>
                    <a:pt x="731" y="0"/>
                  </a:moveTo>
                  <a:cubicBezTo>
                    <a:pt x="438" y="0"/>
                    <a:pt x="177" y="180"/>
                    <a:pt x="60" y="436"/>
                  </a:cubicBezTo>
                  <a:cubicBezTo>
                    <a:pt x="24" y="508"/>
                    <a:pt x="0" y="603"/>
                    <a:pt x="0" y="686"/>
                  </a:cubicBezTo>
                  <a:lnTo>
                    <a:pt x="0" y="782"/>
                  </a:lnTo>
                  <a:cubicBezTo>
                    <a:pt x="0" y="889"/>
                    <a:pt x="24" y="984"/>
                    <a:pt x="60" y="1079"/>
                  </a:cubicBezTo>
                  <a:cubicBezTo>
                    <a:pt x="95" y="1186"/>
                    <a:pt x="179" y="1270"/>
                    <a:pt x="262" y="1341"/>
                  </a:cubicBezTo>
                  <a:cubicBezTo>
                    <a:pt x="381" y="1448"/>
                    <a:pt x="524" y="1508"/>
                    <a:pt x="679" y="1520"/>
                  </a:cubicBezTo>
                  <a:cubicBezTo>
                    <a:pt x="710" y="1527"/>
                    <a:pt x="742" y="1530"/>
                    <a:pt x="772" y="1530"/>
                  </a:cubicBezTo>
                  <a:cubicBezTo>
                    <a:pt x="847" y="1530"/>
                    <a:pt x="918" y="1513"/>
                    <a:pt x="976" y="1496"/>
                  </a:cubicBezTo>
                  <a:cubicBezTo>
                    <a:pt x="1084" y="1460"/>
                    <a:pt x="1167" y="1401"/>
                    <a:pt x="1250" y="1341"/>
                  </a:cubicBezTo>
                  <a:cubicBezTo>
                    <a:pt x="1334" y="1270"/>
                    <a:pt x="1393" y="1186"/>
                    <a:pt x="1441" y="1079"/>
                  </a:cubicBezTo>
                  <a:cubicBezTo>
                    <a:pt x="1465" y="1008"/>
                    <a:pt x="1488" y="925"/>
                    <a:pt x="1500" y="853"/>
                  </a:cubicBezTo>
                  <a:cubicBezTo>
                    <a:pt x="1512" y="686"/>
                    <a:pt x="1488" y="544"/>
                    <a:pt x="1417" y="424"/>
                  </a:cubicBezTo>
                  <a:cubicBezTo>
                    <a:pt x="1369" y="293"/>
                    <a:pt x="1298" y="198"/>
                    <a:pt x="1203" y="139"/>
                  </a:cubicBezTo>
                  <a:cubicBezTo>
                    <a:pt x="1096" y="67"/>
                    <a:pt x="965" y="8"/>
                    <a:pt x="834" y="8"/>
                  </a:cubicBezTo>
                  <a:cubicBezTo>
                    <a:pt x="799" y="3"/>
                    <a:pt x="765" y="0"/>
                    <a:pt x="73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5"/>
            <p:cNvSpPr/>
            <p:nvPr/>
          </p:nvSpPr>
          <p:spPr>
            <a:xfrm>
              <a:off x="4163600" y="4245300"/>
              <a:ext cx="27400" cy="26400"/>
            </a:xfrm>
            <a:custGeom>
              <a:avLst/>
              <a:gdLst/>
              <a:ahLst/>
              <a:cxnLst/>
              <a:rect l="l" t="t" r="r" b="b"/>
              <a:pathLst>
                <a:path w="1096" h="1056" extrusionOk="0">
                  <a:moveTo>
                    <a:pt x="608" y="0"/>
                  </a:moveTo>
                  <a:cubicBezTo>
                    <a:pt x="548" y="0"/>
                    <a:pt x="501" y="0"/>
                    <a:pt x="453" y="12"/>
                  </a:cubicBezTo>
                  <a:cubicBezTo>
                    <a:pt x="215" y="60"/>
                    <a:pt x="36" y="250"/>
                    <a:pt x="24" y="488"/>
                  </a:cubicBezTo>
                  <a:cubicBezTo>
                    <a:pt x="1" y="560"/>
                    <a:pt x="24" y="667"/>
                    <a:pt x="72" y="750"/>
                  </a:cubicBezTo>
                  <a:cubicBezTo>
                    <a:pt x="120" y="858"/>
                    <a:pt x="203" y="953"/>
                    <a:pt x="310" y="988"/>
                  </a:cubicBezTo>
                  <a:cubicBezTo>
                    <a:pt x="370" y="1024"/>
                    <a:pt x="429" y="1036"/>
                    <a:pt x="501" y="1048"/>
                  </a:cubicBezTo>
                  <a:cubicBezTo>
                    <a:pt x="528" y="1053"/>
                    <a:pt x="555" y="1055"/>
                    <a:pt x="581" y="1055"/>
                  </a:cubicBezTo>
                  <a:cubicBezTo>
                    <a:pt x="681" y="1055"/>
                    <a:pt x="773" y="1021"/>
                    <a:pt x="858" y="965"/>
                  </a:cubicBezTo>
                  <a:lnTo>
                    <a:pt x="870" y="965"/>
                  </a:lnTo>
                  <a:cubicBezTo>
                    <a:pt x="941" y="905"/>
                    <a:pt x="1013" y="846"/>
                    <a:pt x="1048" y="750"/>
                  </a:cubicBezTo>
                  <a:cubicBezTo>
                    <a:pt x="1084" y="691"/>
                    <a:pt x="1096" y="631"/>
                    <a:pt x="1096" y="572"/>
                  </a:cubicBezTo>
                  <a:cubicBezTo>
                    <a:pt x="1096" y="512"/>
                    <a:pt x="1096" y="465"/>
                    <a:pt x="1084" y="429"/>
                  </a:cubicBezTo>
                  <a:cubicBezTo>
                    <a:pt x="1084" y="417"/>
                    <a:pt x="1084" y="393"/>
                    <a:pt x="1072" y="381"/>
                  </a:cubicBezTo>
                  <a:cubicBezTo>
                    <a:pt x="1036" y="262"/>
                    <a:pt x="965" y="179"/>
                    <a:pt x="870" y="96"/>
                  </a:cubicBezTo>
                  <a:cubicBezTo>
                    <a:pt x="858" y="84"/>
                    <a:pt x="846" y="72"/>
                    <a:pt x="834" y="72"/>
                  </a:cubicBezTo>
                  <a:cubicBezTo>
                    <a:pt x="751" y="24"/>
                    <a:pt x="679" y="0"/>
                    <a:pt x="6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25"/>
            <p:cNvSpPr/>
            <p:nvPr/>
          </p:nvSpPr>
          <p:spPr>
            <a:xfrm>
              <a:off x="2754800" y="4228775"/>
              <a:ext cx="27100" cy="27250"/>
            </a:xfrm>
            <a:custGeom>
              <a:avLst/>
              <a:gdLst/>
              <a:ahLst/>
              <a:cxnLst/>
              <a:rect l="l" t="t" r="r" b="b"/>
              <a:pathLst>
                <a:path w="1084" h="1090" extrusionOk="0">
                  <a:moveTo>
                    <a:pt x="516" y="0"/>
                  </a:moveTo>
                  <a:cubicBezTo>
                    <a:pt x="325" y="0"/>
                    <a:pt x="166" y="111"/>
                    <a:pt x="72" y="268"/>
                  </a:cubicBezTo>
                  <a:cubicBezTo>
                    <a:pt x="36" y="328"/>
                    <a:pt x="12" y="399"/>
                    <a:pt x="0" y="495"/>
                  </a:cubicBezTo>
                  <a:cubicBezTo>
                    <a:pt x="0" y="554"/>
                    <a:pt x="0" y="614"/>
                    <a:pt x="12" y="661"/>
                  </a:cubicBezTo>
                  <a:cubicBezTo>
                    <a:pt x="36" y="721"/>
                    <a:pt x="60" y="780"/>
                    <a:pt x="96" y="840"/>
                  </a:cubicBezTo>
                  <a:cubicBezTo>
                    <a:pt x="179" y="971"/>
                    <a:pt x="310" y="1054"/>
                    <a:pt x="489" y="1090"/>
                  </a:cubicBezTo>
                  <a:lnTo>
                    <a:pt x="548" y="1090"/>
                  </a:lnTo>
                  <a:cubicBezTo>
                    <a:pt x="703" y="1090"/>
                    <a:pt x="834" y="1030"/>
                    <a:pt x="929" y="935"/>
                  </a:cubicBezTo>
                  <a:cubicBezTo>
                    <a:pt x="1012" y="852"/>
                    <a:pt x="1084" y="733"/>
                    <a:pt x="1084" y="602"/>
                  </a:cubicBezTo>
                  <a:lnTo>
                    <a:pt x="1084" y="506"/>
                  </a:lnTo>
                  <a:cubicBezTo>
                    <a:pt x="1084" y="387"/>
                    <a:pt x="1048" y="280"/>
                    <a:pt x="965" y="197"/>
                  </a:cubicBezTo>
                  <a:cubicBezTo>
                    <a:pt x="881" y="90"/>
                    <a:pt x="750" y="18"/>
                    <a:pt x="596" y="6"/>
                  </a:cubicBezTo>
                  <a:cubicBezTo>
                    <a:pt x="569" y="2"/>
                    <a:pt x="542" y="0"/>
                    <a:pt x="51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25"/>
            <p:cNvSpPr/>
            <p:nvPr/>
          </p:nvSpPr>
          <p:spPr>
            <a:xfrm>
              <a:off x="2582150" y="4308350"/>
              <a:ext cx="28000" cy="27250"/>
            </a:xfrm>
            <a:custGeom>
              <a:avLst/>
              <a:gdLst/>
              <a:ahLst/>
              <a:cxnLst/>
              <a:rect l="l" t="t" r="r" b="b"/>
              <a:pathLst>
                <a:path w="1120" h="1090" extrusionOk="0">
                  <a:moveTo>
                    <a:pt x="575" y="1"/>
                  </a:moveTo>
                  <a:cubicBezTo>
                    <a:pt x="296" y="1"/>
                    <a:pt x="58" y="208"/>
                    <a:pt x="25" y="491"/>
                  </a:cubicBezTo>
                  <a:cubicBezTo>
                    <a:pt x="1" y="788"/>
                    <a:pt x="215" y="1062"/>
                    <a:pt x="525" y="1086"/>
                  </a:cubicBezTo>
                  <a:cubicBezTo>
                    <a:pt x="545" y="1088"/>
                    <a:pt x="566" y="1090"/>
                    <a:pt x="586" y="1090"/>
                  </a:cubicBezTo>
                  <a:cubicBezTo>
                    <a:pt x="858" y="1090"/>
                    <a:pt x="1087" y="875"/>
                    <a:pt x="1120" y="598"/>
                  </a:cubicBezTo>
                  <a:cubicBezTo>
                    <a:pt x="1120" y="538"/>
                    <a:pt x="1120" y="479"/>
                    <a:pt x="1096" y="431"/>
                  </a:cubicBezTo>
                  <a:cubicBezTo>
                    <a:pt x="1072" y="312"/>
                    <a:pt x="1013" y="217"/>
                    <a:pt x="941" y="133"/>
                  </a:cubicBezTo>
                  <a:cubicBezTo>
                    <a:pt x="858" y="74"/>
                    <a:pt x="775" y="26"/>
                    <a:pt x="679" y="14"/>
                  </a:cubicBezTo>
                  <a:cubicBezTo>
                    <a:pt x="667" y="14"/>
                    <a:pt x="656" y="2"/>
                    <a:pt x="620" y="2"/>
                  </a:cubicBezTo>
                  <a:cubicBezTo>
                    <a:pt x="605" y="1"/>
                    <a:pt x="590" y="1"/>
                    <a:pt x="57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5"/>
            <p:cNvSpPr/>
            <p:nvPr/>
          </p:nvSpPr>
          <p:spPr>
            <a:xfrm>
              <a:off x="3259325" y="4015150"/>
              <a:ext cx="28300" cy="26950"/>
            </a:xfrm>
            <a:custGeom>
              <a:avLst/>
              <a:gdLst/>
              <a:ahLst/>
              <a:cxnLst/>
              <a:rect l="l" t="t" r="r" b="b"/>
              <a:pathLst>
                <a:path w="1132" h="1078" extrusionOk="0">
                  <a:moveTo>
                    <a:pt x="563" y="1"/>
                  </a:moveTo>
                  <a:cubicBezTo>
                    <a:pt x="284" y="1"/>
                    <a:pt x="46" y="208"/>
                    <a:pt x="12" y="491"/>
                  </a:cubicBezTo>
                  <a:cubicBezTo>
                    <a:pt x="0" y="646"/>
                    <a:pt x="48" y="777"/>
                    <a:pt x="155" y="896"/>
                  </a:cubicBezTo>
                  <a:cubicBezTo>
                    <a:pt x="215" y="967"/>
                    <a:pt x="310" y="1027"/>
                    <a:pt x="429" y="1062"/>
                  </a:cubicBezTo>
                  <a:cubicBezTo>
                    <a:pt x="453" y="1062"/>
                    <a:pt x="477" y="1074"/>
                    <a:pt x="489" y="1074"/>
                  </a:cubicBezTo>
                  <a:lnTo>
                    <a:pt x="512" y="1074"/>
                  </a:lnTo>
                  <a:cubicBezTo>
                    <a:pt x="533" y="1076"/>
                    <a:pt x="553" y="1077"/>
                    <a:pt x="572" y="1077"/>
                  </a:cubicBezTo>
                  <a:cubicBezTo>
                    <a:pt x="665" y="1077"/>
                    <a:pt x="745" y="1054"/>
                    <a:pt x="834" y="1015"/>
                  </a:cubicBezTo>
                  <a:cubicBezTo>
                    <a:pt x="989" y="931"/>
                    <a:pt x="1084" y="777"/>
                    <a:pt x="1108" y="598"/>
                  </a:cubicBezTo>
                  <a:cubicBezTo>
                    <a:pt x="1132" y="300"/>
                    <a:pt x="905" y="38"/>
                    <a:pt x="608" y="3"/>
                  </a:cubicBezTo>
                  <a:cubicBezTo>
                    <a:pt x="593" y="2"/>
                    <a:pt x="577" y="1"/>
                    <a:pt x="56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25"/>
            <p:cNvSpPr/>
            <p:nvPr/>
          </p:nvSpPr>
          <p:spPr>
            <a:xfrm>
              <a:off x="5234575" y="4397850"/>
              <a:ext cx="36625" cy="13550"/>
            </a:xfrm>
            <a:custGeom>
              <a:avLst/>
              <a:gdLst/>
              <a:ahLst/>
              <a:cxnLst/>
              <a:rect l="l" t="t" r="r" b="b"/>
              <a:pathLst>
                <a:path w="1465" h="542" extrusionOk="0">
                  <a:moveTo>
                    <a:pt x="736" y="1"/>
                  </a:moveTo>
                  <a:cubicBezTo>
                    <a:pt x="686" y="1"/>
                    <a:pt x="635" y="6"/>
                    <a:pt x="596" y="6"/>
                  </a:cubicBezTo>
                  <a:cubicBezTo>
                    <a:pt x="477" y="30"/>
                    <a:pt x="381" y="66"/>
                    <a:pt x="286" y="149"/>
                  </a:cubicBezTo>
                  <a:cubicBezTo>
                    <a:pt x="262" y="161"/>
                    <a:pt x="238" y="173"/>
                    <a:pt x="227" y="185"/>
                  </a:cubicBezTo>
                  <a:cubicBezTo>
                    <a:pt x="143" y="268"/>
                    <a:pt x="84" y="351"/>
                    <a:pt x="36" y="459"/>
                  </a:cubicBezTo>
                  <a:cubicBezTo>
                    <a:pt x="24" y="482"/>
                    <a:pt x="24" y="518"/>
                    <a:pt x="0" y="542"/>
                  </a:cubicBezTo>
                  <a:lnTo>
                    <a:pt x="1465" y="542"/>
                  </a:lnTo>
                  <a:cubicBezTo>
                    <a:pt x="1370" y="268"/>
                    <a:pt x="1120" y="42"/>
                    <a:pt x="810" y="6"/>
                  </a:cubicBezTo>
                  <a:cubicBezTo>
                    <a:pt x="786" y="2"/>
                    <a:pt x="761" y="1"/>
                    <a:pt x="73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25"/>
            <p:cNvSpPr/>
            <p:nvPr/>
          </p:nvSpPr>
          <p:spPr>
            <a:xfrm>
              <a:off x="4984250" y="3714800"/>
              <a:ext cx="39600" cy="38200"/>
            </a:xfrm>
            <a:custGeom>
              <a:avLst/>
              <a:gdLst/>
              <a:ahLst/>
              <a:cxnLst/>
              <a:rect l="l" t="t" r="r" b="b"/>
              <a:pathLst>
                <a:path w="1584" h="1528" extrusionOk="0">
                  <a:moveTo>
                    <a:pt x="778" y="0"/>
                  </a:moveTo>
                  <a:cubicBezTo>
                    <a:pt x="388" y="0"/>
                    <a:pt x="46" y="289"/>
                    <a:pt x="12" y="694"/>
                  </a:cubicBezTo>
                  <a:cubicBezTo>
                    <a:pt x="0" y="813"/>
                    <a:pt x="12" y="932"/>
                    <a:pt x="60" y="1039"/>
                  </a:cubicBezTo>
                  <a:cubicBezTo>
                    <a:pt x="119" y="1134"/>
                    <a:pt x="179" y="1242"/>
                    <a:pt x="274" y="1313"/>
                  </a:cubicBezTo>
                  <a:cubicBezTo>
                    <a:pt x="310" y="1361"/>
                    <a:pt x="369" y="1408"/>
                    <a:pt x="417" y="1432"/>
                  </a:cubicBezTo>
                  <a:cubicBezTo>
                    <a:pt x="512" y="1480"/>
                    <a:pt x="607" y="1527"/>
                    <a:pt x="715" y="1527"/>
                  </a:cubicBezTo>
                  <a:lnTo>
                    <a:pt x="893" y="1527"/>
                  </a:lnTo>
                  <a:cubicBezTo>
                    <a:pt x="1012" y="1515"/>
                    <a:pt x="1119" y="1468"/>
                    <a:pt x="1203" y="1408"/>
                  </a:cubicBezTo>
                  <a:cubicBezTo>
                    <a:pt x="1381" y="1289"/>
                    <a:pt x="1524" y="1075"/>
                    <a:pt x="1536" y="837"/>
                  </a:cubicBezTo>
                  <a:cubicBezTo>
                    <a:pt x="1584" y="420"/>
                    <a:pt x="1286" y="39"/>
                    <a:pt x="846" y="3"/>
                  </a:cubicBezTo>
                  <a:cubicBezTo>
                    <a:pt x="823" y="1"/>
                    <a:pt x="800" y="0"/>
                    <a:pt x="77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25"/>
            <p:cNvSpPr/>
            <p:nvPr/>
          </p:nvSpPr>
          <p:spPr>
            <a:xfrm>
              <a:off x="3074475" y="4307150"/>
              <a:ext cx="15500" cy="15550"/>
            </a:xfrm>
            <a:custGeom>
              <a:avLst/>
              <a:gdLst/>
              <a:ahLst/>
              <a:cxnLst/>
              <a:rect l="l" t="t" r="r" b="b"/>
              <a:pathLst>
                <a:path w="620" h="622" extrusionOk="0">
                  <a:moveTo>
                    <a:pt x="328" y="0"/>
                  </a:moveTo>
                  <a:cubicBezTo>
                    <a:pt x="264" y="0"/>
                    <a:pt x="195" y="30"/>
                    <a:pt x="144" y="50"/>
                  </a:cubicBezTo>
                  <a:cubicBezTo>
                    <a:pt x="72" y="86"/>
                    <a:pt x="13" y="169"/>
                    <a:pt x="1" y="277"/>
                  </a:cubicBezTo>
                  <a:cubicBezTo>
                    <a:pt x="1" y="300"/>
                    <a:pt x="1" y="336"/>
                    <a:pt x="13" y="360"/>
                  </a:cubicBezTo>
                  <a:cubicBezTo>
                    <a:pt x="24" y="408"/>
                    <a:pt x="48" y="455"/>
                    <a:pt x="60" y="479"/>
                  </a:cubicBezTo>
                  <a:cubicBezTo>
                    <a:pt x="96" y="562"/>
                    <a:pt x="191" y="622"/>
                    <a:pt x="286" y="622"/>
                  </a:cubicBezTo>
                  <a:lnTo>
                    <a:pt x="382" y="622"/>
                  </a:lnTo>
                  <a:cubicBezTo>
                    <a:pt x="465" y="598"/>
                    <a:pt x="536" y="562"/>
                    <a:pt x="560" y="503"/>
                  </a:cubicBezTo>
                  <a:cubicBezTo>
                    <a:pt x="596" y="455"/>
                    <a:pt x="620" y="408"/>
                    <a:pt x="620" y="348"/>
                  </a:cubicBezTo>
                  <a:cubicBezTo>
                    <a:pt x="620" y="300"/>
                    <a:pt x="620" y="265"/>
                    <a:pt x="608" y="217"/>
                  </a:cubicBezTo>
                  <a:cubicBezTo>
                    <a:pt x="584" y="110"/>
                    <a:pt x="489" y="38"/>
                    <a:pt x="382" y="27"/>
                  </a:cubicBezTo>
                  <a:cubicBezTo>
                    <a:pt x="370" y="27"/>
                    <a:pt x="358" y="27"/>
                    <a:pt x="358" y="3"/>
                  </a:cubicBezTo>
                  <a:cubicBezTo>
                    <a:pt x="348" y="1"/>
                    <a:pt x="338" y="0"/>
                    <a:pt x="32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25"/>
            <p:cNvSpPr/>
            <p:nvPr/>
          </p:nvSpPr>
          <p:spPr>
            <a:xfrm>
              <a:off x="3911200" y="4344925"/>
              <a:ext cx="16375" cy="15575"/>
            </a:xfrm>
            <a:custGeom>
              <a:avLst/>
              <a:gdLst/>
              <a:ahLst/>
              <a:cxnLst/>
              <a:rect l="l" t="t" r="r" b="b"/>
              <a:pathLst>
                <a:path w="655" h="623" extrusionOk="0">
                  <a:moveTo>
                    <a:pt x="312" y="1"/>
                  </a:moveTo>
                  <a:cubicBezTo>
                    <a:pt x="167" y="1"/>
                    <a:pt x="55" y="103"/>
                    <a:pt x="12" y="254"/>
                  </a:cubicBezTo>
                  <a:lnTo>
                    <a:pt x="12" y="278"/>
                  </a:lnTo>
                  <a:cubicBezTo>
                    <a:pt x="0" y="456"/>
                    <a:pt x="119" y="611"/>
                    <a:pt x="298" y="623"/>
                  </a:cubicBezTo>
                  <a:lnTo>
                    <a:pt x="405" y="623"/>
                  </a:lnTo>
                  <a:cubicBezTo>
                    <a:pt x="524" y="599"/>
                    <a:pt x="631" y="492"/>
                    <a:pt x="643" y="337"/>
                  </a:cubicBezTo>
                  <a:cubicBezTo>
                    <a:pt x="655" y="159"/>
                    <a:pt x="536" y="16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0" name="Google Shape;3570;p25"/>
          <p:cNvGrpSpPr/>
          <p:nvPr/>
        </p:nvGrpSpPr>
        <p:grpSpPr>
          <a:xfrm rot="5400000" flipH="1">
            <a:off x="-1663942" y="1664270"/>
            <a:ext cx="4493134" cy="1164951"/>
            <a:chOff x="2582150" y="3714800"/>
            <a:chExt cx="2689050" cy="697200"/>
          </a:xfrm>
        </p:grpSpPr>
        <p:sp>
          <p:nvSpPr>
            <p:cNvPr id="3571" name="Google Shape;3571;p25"/>
            <p:cNvSpPr/>
            <p:nvPr/>
          </p:nvSpPr>
          <p:spPr>
            <a:xfrm>
              <a:off x="3636750" y="4402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25"/>
            <p:cNvSpPr/>
            <p:nvPr/>
          </p:nvSpPr>
          <p:spPr>
            <a:xfrm>
              <a:off x="3640625" y="4406925"/>
              <a:ext cx="19375" cy="4475"/>
            </a:xfrm>
            <a:custGeom>
              <a:avLst/>
              <a:gdLst/>
              <a:ahLst/>
              <a:cxnLst/>
              <a:rect l="l" t="t" r="r" b="b"/>
              <a:pathLst>
                <a:path w="775" h="179" extrusionOk="0">
                  <a:moveTo>
                    <a:pt x="393" y="0"/>
                  </a:moveTo>
                  <a:lnTo>
                    <a:pt x="36" y="108"/>
                  </a:lnTo>
                  <a:lnTo>
                    <a:pt x="0" y="179"/>
                  </a:lnTo>
                  <a:lnTo>
                    <a:pt x="774" y="179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5"/>
            <p:cNvSpPr/>
            <p:nvPr/>
          </p:nvSpPr>
          <p:spPr>
            <a:xfrm>
              <a:off x="3634075" y="44039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24"/>
                  </a:moveTo>
                  <a:lnTo>
                    <a:pt x="0" y="24"/>
                  </a:lnTo>
                  <a:lnTo>
                    <a:pt x="0" y="24"/>
                  </a:lnTo>
                  <a:cubicBezTo>
                    <a:pt x="0" y="0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5"/>
            <p:cNvSpPr/>
            <p:nvPr/>
          </p:nvSpPr>
          <p:spPr>
            <a:xfrm>
              <a:off x="3635275" y="440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5"/>
            <p:cNvSpPr/>
            <p:nvPr/>
          </p:nvSpPr>
          <p:spPr>
            <a:xfrm>
              <a:off x="3746875" y="4334600"/>
              <a:ext cx="142325" cy="46150"/>
            </a:xfrm>
            <a:custGeom>
              <a:avLst/>
              <a:gdLst/>
              <a:ahLst/>
              <a:cxnLst/>
              <a:rect l="l" t="t" r="r" b="b"/>
              <a:pathLst>
                <a:path w="5693" h="1846" extrusionOk="0">
                  <a:moveTo>
                    <a:pt x="5418" y="0"/>
                  </a:moveTo>
                  <a:lnTo>
                    <a:pt x="1" y="1488"/>
                  </a:lnTo>
                  <a:lnTo>
                    <a:pt x="1" y="1846"/>
                  </a:lnTo>
                  <a:lnTo>
                    <a:pt x="5692" y="262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5"/>
            <p:cNvSpPr/>
            <p:nvPr/>
          </p:nvSpPr>
          <p:spPr>
            <a:xfrm>
              <a:off x="3891850" y="4256600"/>
              <a:ext cx="273575" cy="81875"/>
            </a:xfrm>
            <a:custGeom>
              <a:avLst/>
              <a:gdLst/>
              <a:ahLst/>
              <a:cxnLst/>
              <a:rect l="l" t="t" r="r" b="b"/>
              <a:pathLst>
                <a:path w="10943" h="3275" extrusionOk="0">
                  <a:moveTo>
                    <a:pt x="10883" y="1"/>
                  </a:moveTo>
                  <a:lnTo>
                    <a:pt x="0" y="3013"/>
                  </a:lnTo>
                  <a:lnTo>
                    <a:pt x="286" y="3275"/>
                  </a:lnTo>
                  <a:lnTo>
                    <a:pt x="10883" y="358"/>
                  </a:lnTo>
                  <a:lnTo>
                    <a:pt x="10942" y="298"/>
                  </a:lnTo>
                  <a:cubicBezTo>
                    <a:pt x="10894" y="215"/>
                    <a:pt x="10883" y="108"/>
                    <a:pt x="1088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25"/>
            <p:cNvSpPr/>
            <p:nvPr/>
          </p:nvSpPr>
          <p:spPr>
            <a:xfrm>
              <a:off x="3634375" y="4403350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0" y="12"/>
                  </a:move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25"/>
            <p:cNvSpPr/>
            <p:nvPr/>
          </p:nvSpPr>
          <p:spPr>
            <a:xfrm>
              <a:off x="3635275" y="4402450"/>
              <a:ext cx="300" cy="625"/>
            </a:xfrm>
            <a:custGeom>
              <a:avLst/>
              <a:gdLst/>
              <a:ahLst/>
              <a:cxnLst/>
              <a:rect l="l" t="t" r="r" b="b"/>
              <a:pathLst>
                <a:path w="12" h="25" extrusionOk="0">
                  <a:moveTo>
                    <a:pt x="12" y="1"/>
                  </a:moveTo>
                  <a:cubicBezTo>
                    <a:pt x="12" y="1"/>
                    <a:pt x="0" y="25"/>
                    <a:pt x="12" y="1"/>
                  </a:cubicBez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25"/>
            <p:cNvSpPr/>
            <p:nvPr/>
          </p:nvSpPr>
          <p:spPr>
            <a:xfrm>
              <a:off x="3636750" y="4373575"/>
              <a:ext cx="101825" cy="35750"/>
            </a:xfrm>
            <a:custGeom>
              <a:avLst/>
              <a:gdLst/>
              <a:ahLst/>
              <a:cxnLst/>
              <a:rect l="l" t="t" r="r" b="b"/>
              <a:pathLst>
                <a:path w="4073" h="1430" extrusionOk="0">
                  <a:moveTo>
                    <a:pt x="4073" y="1"/>
                  </a:moveTo>
                  <a:lnTo>
                    <a:pt x="12" y="1120"/>
                  </a:lnTo>
                  <a:lnTo>
                    <a:pt x="1" y="1120"/>
                  </a:lnTo>
                  <a:cubicBezTo>
                    <a:pt x="24" y="1132"/>
                    <a:pt x="60" y="1132"/>
                    <a:pt x="96" y="1132"/>
                  </a:cubicBezTo>
                  <a:cubicBezTo>
                    <a:pt x="191" y="1156"/>
                    <a:pt x="251" y="1251"/>
                    <a:pt x="215" y="1334"/>
                  </a:cubicBezTo>
                  <a:lnTo>
                    <a:pt x="191" y="1430"/>
                  </a:lnTo>
                  <a:lnTo>
                    <a:pt x="548" y="1322"/>
                  </a:lnTo>
                  <a:lnTo>
                    <a:pt x="4061" y="358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25"/>
            <p:cNvSpPr/>
            <p:nvPr/>
          </p:nvSpPr>
          <p:spPr>
            <a:xfrm>
              <a:off x="3635850" y="4402150"/>
              <a:ext cx="925" cy="325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37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1" y="13"/>
                    <a:pt x="13" y="1"/>
                    <a:pt x="3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25"/>
            <p:cNvSpPr/>
            <p:nvPr/>
          </p:nvSpPr>
          <p:spPr>
            <a:xfrm>
              <a:off x="3634075" y="4403950"/>
              <a:ext cx="325" cy="925"/>
            </a:xfrm>
            <a:custGeom>
              <a:avLst/>
              <a:gdLst/>
              <a:ahLst/>
              <a:cxnLst/>
              <a:rect l="l" t="t" r="r" b="b"/>
              <a:pathLst>
                <a:path w="13" h="37" extrusionOk="0">
                  <a:moveTo>
                    <a:pt x="12" y="0"/>
                  </a:moveTo>
                  <a:lnTo>
                    <a:pt x="12" y="0"/>
                  </a:lnTo>
                  <a:cubicBezTo>
                    <a:pt x="6" y="14"/>
                    <a:pt x="3" y="19"/>
                    <a:pt x="1" y="24"/>
                  </a:cubicBezTo>
                  <a:lnTo>
                    <a:pt x="1" y="24"/>
                  </a:lnTo>
                  <a:cubicBezTo>
                    <a:pt x="12" y="24"/>
                    <a:pt x="12" y="23"/>
                    <a:pt x="12" y="0"/>
                  </a:cubicBezTo>
                  <a:close/>
                  <a:moveTo>
                    <a:pt x="1" y="24"/>
                  </a:moveTo>
                  <a:cubicBezTo>
                    <a:pt x="1" y="24"/>
                    <a:pt x="1" y="24"/>
                    <a:pt x="0" y="24"/>
                  </a:cubicBezTo>
                  <a:lnTo>
                    <a:pt x="0" y="36"/>
                  </a:lnTo>
                  <a:cubicBezTo>
                    <a:pt x="0" y="31"/>
                    <a:pt x="0" y="28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25"/>
            <p:cNvSpPr/>
            <p:nvPr/>
          </p:nvSpPr>
          <p:spPr>
            <a:xfrm>
              <a:off x="2599425" y="4199450"/>
              <a:ext cx="104800" cy="112250"/>
            </a:xfrm>
            <a:custGeom>
              <a:avLst/>
              <a:gdLst/>
              <a:ahLst/>
              <a:cxnLst/>
              <a:rect l="l" t="t" r="r" b="b"/>
              <a:pathLst>
                <a:path w="4192" h="4490" extrusionOk="0">
                  <a:moveTo>
                    <a:pt x="3929" y="1"/>
                  </a:moveTo>
                  <a:lnTo>
                    <a:pt x="0" y="4394"/>
                  </a:lnTo>
                  <a:cubicBezTo>
                    <a:pt x="84" y="4394"/>
                    <a:pt x="167" y="4430"/>
                    <a:pt x="250" y="4489"/>
                  </a:cubicBezTo>
                  <a:lnTo>
                    <a:pt x="417" y="4418"/>
                  </a:lnTo>
                  <a:lnTo>
                    <a:pt x="4191" y="203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25"/>
            <p:cNvSpPr/>
            <p:nvPr/>
          </p:nvSpPr>
          <p:spPr>
            <a:xfrm>
              <a:off x="2778900" y="4187850"/>
              <a:ext cx="124150" cy="53600"/>
            </a:xfrm>
            <a:custGeom>
              <a:avLst/>
              <a:gdLst/>
              <a:ahLst/>
              <a:cxnLst/>
              <a:rect l="l" t="t" r="r" b="b"/>
              <a:pathLst>
                <a:path w="4966" h="2144" extrusionOk="0">
                  <a:moveTo>
                    <a:pt x="4942" y="0"/>
                  </a:moveTo>
                  <a:cubicBezTo>
                    <a:pt x="4930" y="0"/>
                    <a:pt x="4918" y="0"/>
                    <a:pt x="4918" y="12"/>
                  </a:cubicBezTo>
                  <a:cubicBezTo>
                    <a:pt x="4930" y="12"/>
                    <a:pt x="4942" y="12"/>
                    <a:pt x="4942" y="0"/>
                  </a:cubicBezTo>
                  <a:close/>
                  <a:moveTo>
                    <a:pt x="4918" y="12"/>
                  </a:moveTo>
                  <a:lnTo>
                    <a:pt x="1" y="1834"/>
                  </a:lnTo>
                  <a:cubicBezTo>
                    <a:pt x="84" y="1917"/>
                    <a:pt x="120" y="2024"/>
                    <a:pt x="144" y="2143"/>
                  </a:cubicBezTo>
                  <a:lnTo>
                    <a:pt x="4966" y="358"/>
                  </a:lnTo>
                  <a:lnTo>
                    <a:pt x="4882" y="310"/>
                  </a:lnTo>
                  <a:cubicBezTo>
                    <a:pt x="4811" y="250"/>
                    <a:pt x="4799" y="155"/>
                    <a:pt x="4847" y="72"/>
                  </a:cubicBezTo>
                  <a:cubicBezTo>
                    <a:pt x="4859" y="48"/>
                    <a:pt x="4882" y="36"/>
                    <a:pt x="4918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25"/>
            <p:cNvSpPr/>
            <p:nvPr/>
          </p:nvSpPr>
          <p:spPr>
            <a:xfrm>
              <a:off x="2905125" y="4188150"/>
              <a:ext cx="900" cy="625"/>
            </a:xfrm>
            <a:custGeom>
              <a:avLst/>
              <a:gdLst/>
              <a:ahLst/>
              <a:cxnLst/>
              <a:rect l="l" t="t" r="r" b="b"/>
              <a:pathLst>
                <a:path w="36" h="25" extrusionOk="0">
                  <a:moveTo>
                    <a:pt x="0" y="0"/>
                  </a:moveTo>
                  <a:cubicBezTo>
                    <a:pt x="12" y="0"/>
                    <a:pt x="12" y="24"/>
                    <a:pt x="36" y="24"/>
                  </a:cubicBezTo>
                  <a:cubicBezTo>
                    <a:pt x="12" y="2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25"/>
            <p:cNvSpPr/>
            <p:nvPr/>
          </p:nvSpPr>
          <p:spPr>
            <a:xfrm>
              <a:off x="2903925" y="4187850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0" y="0"/>
                  </a:move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25"/>
            <p:cNvSpPr/>
            <p:nvPr/>
          </p:nvSpPr>
          <p:spPr>
            <a:xfrm>
              <a:off x="2903325" y="41878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1" y="0"/>
                  </a:moveTo>
                  <a:lnTo>
                    <a:pt x="2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25"/>
            <p:cNvSpPr/>
            <p:nvPr/>
          </p:nvSpPr>
          <p:spPr>
            <a:xfrm>
              <a:off x="2906000" y="418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5"/>
            <p:cNvSpPr/>
            <p:nvPr/>
          </p:nvSpPr>
          <p:spPr>
            <a:xfrm>
              <a:off x="2898575" y="4188150"/>
              <a:ext cx="179200" cy="127725"/>
            </a:xfrm>
            <a:custGeom>
              <a:avLst/>
              <a:gdLst/>
              <a:ahLst/>
              <a:cxnLst/>
              <a:rect l="l" t="t" r="r" b="b"/>
              <a:pathLst>
                <a:path w="7168" h="5109" extrusionOk="0">
                  <a:moveTo>
                    <a:pt x="155" y="0"/>
                  </a:moveTo>
                  <a:cubicBezTo>
                    <a:pt x="143" y="0"/>
                    <a:pt x="131" y="0"/>
                    <a:pt x="131" y="24"/>
                  </a:cubicBezTo>
                  <a:cubicBezTo>
                    <a:pt x="95" y="24"/>
                    <a:pt x="83" y="36"/>
                    <a:pt x="60" y="60"/>
                  </a:cubicBezTo>
                  <a:cubicBezTo>
                    <a:pt x="0" y="143"/>
                    <a:pt x="24" y="238"/>
                    <a:pt x="95" y="298"/>
                  </a:cubicBezTo>
                  <a:lnTo>
                    <a:pt x="179" y="346"/>
                  </a:lnTo>
                  <a:lnTo>
                    <a:pt x="7049" y="5108"/>
                  </a:lnTo>
                  <a:cubicBezTo>
                    <a:pt x="7049" y="5084"/>
                    <a:pt x="7037" y="5049"/>
                    <a:pt x="7037" y="5025"/>
                  </a:cubicBezTo>
                  <a:cubicBezTo>
                    <a:pt x="7049" y="4918"/>
                    <a:pt x="7096" y="4834"/>
                    <a:pt x="7168" y="4787"/>
                  </a:cubicBezTo>
                  <a:lnTo>
                    <a:pt x="298" y="24"/>
                  </a:lnTo>
                  <a:cubicBezTo>
                    <a:pt x="274" y="24"/>
                    <a:pt x="274" y="0"/>
                    <a:pt x="26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5"/>
            <p:cNvSpPr/>
            <p:nvPr/>
          </p:nvSpPr>
          <p:spPr>
            <a:xfrm>
              <a:off x="2605375" y="4242625"/>
              <a:ext cx="151825" cy="76225"/>
            </a:xfrm>
            <a:custGeom>
              <a:avLst/>
              <a:gdLst/>
              <a:ahLst/>
              <a:cxnLst/>
              <a:rect l="l" t="t" r="r" b="b"/>
              <a:pathLst>
                <a:path w="6073" h="3049" extrusionOk="0">
                  <a:moveTo>
                    <a:pt x="5870" y="0"/>
                  </a:moveTo>
                  <a:lnTo>
                    <a:pt x="155" y="2679"/>
                  </a:lnTo>
                  <a:lnTo>
                    <a:pt x="0" y="2750"/>
                  </a:lnTo>
                  <a:cubicBezTo>
                    <a:pt x="84" y="2822"/>
                    <a:pt x="143" y="2929"/>
                    <a:pt x="155" y="3048"/>
                  </a:cubicBezTo>
                  <a:lnTo>
                    <a:pt x="6073" y="286"/>
                  </a:lnTo>
                  <a:cubicBezTo>
                    <a:pt x="6037" y="226"/>
                    <a:pt x="6013" y="167"/>
                    <a:pt x="5989" y="107"/>
                  </a:cubicBezTo>
                  <a:lnTo>
                    <a:pt x="587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5"/>
            <p:cNvSpPr/>
            <p:nvPr/>
          </p:nvSpPr>
          <p:spPr>
            <a:xfrm>
              <a:off x="2768500" y="4252150"/>
              <a:ext cx="210450" cy="159250"/>
            </a:xfrm>
            <a:custGeom>
              <a:avLst/>
              <a:gdLst/>
              <a:ahLst/>
              <a:cxnLst/>
              <a:rect l="l" t="t" r="r" b="b"/>
              <a:pathLst>
                <a:path w="8418" h="6370" extrusionOk="0">
                  <a:moveTo>
                    <a:pt x="381" y="0"/>
                  </a:moveTo>
                  <a:cubicBezTo>
                    <a:pt x="286" y="95"/>
                    <a:pt x="155" y="155"/>
                    <a:pt x="0" y="155"/>
                  </a:cubicBezTo>
                  <a:lnTo>
                    <a:pt x="7858" y="6370"/>
                  </a:lnTo>
                  <a:lnTo>
                    <a:pt x="8418" y="6370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5"/>
            <p:cNvSpPr/>
            <p:nvPr/>
          </p:nvSpPr>
          <p:spPr>
            <a:xfrm>
              <a:off x="2694975" y="4191125"/>
              <a:ext cx="62225" cy="54200"/>
            </a:xfrm>
            <a:custGeom>
              <a:avLst/>
              <a:gdLst/>
              <a:ahLst/>
              <a:cxnLst/>
              <a:rect l="l" t="t" r="r" b="b"/>
              <a:pathLst>
                <a:path w="2489" h="2168" extrusionOk="0">
                  <a:moveTo>
                    <a:pt x="131" y="0"/>
                  </a:moveTo>
                  <a:cubicBezTo>
                    <a:pt x="95" y="24"/>
                    <a:pt x="72" y="36"/>
                    <a:pt x="60" y="60"/>
                  </a:cubicBezTo>
                  <a:cubicBezTo>
                    <a:pt x="0" y="143"/>
                    <a:pt x="12" y="238"/>
                    <a:pt x="84" y="298"/>
                  </a:cubicBezTo>
                  <a:lnTo>
                    <a:pt x="107" y="322"/>
                  </a:lnTo>
                  <a:lnTo>
                    <a:pt x="369" y="524"/>
                  </a:lnTo>
                  <a:lnTo>
                    <a:pt x="2286" y="2060"/>
                  </a:lnTo>
                  <a:lnTo>
                    <a:pt x="2429" y="2167"/>
                  </a:lnTo>
                  <a:cubicBezTo>
                    <a:pt x="2405" y="2108"/>
                    <a:pt x="2405" y="2060"/>
                    <a:pt x="2405" y="2001"/>
                  </a:cubicBezTo>
                  <a:cubicBezTo>
                    <a:pt x="2405" y="1929"/>
                    <a:pt x="2441" y="1846"/>
                    <a:pt x="2489" y="1774"/>
                  </a:cubicBezTo>
                  <a:lnTo>
                    <a:pt x="655" y="322"/>
                  </a:lnTo>
                  <a:cubicBezTo>
                    <a:pt x="596" y="405"/>
                    <a:pt x="500" y="453"/>
                    <a:pt x="405" y="453"/>
                  </a:cubicBezTo>
                  <a:cubicBezTo>
                    <a:pt x="250" y="453"/>
                    <a:pt x="143" y="298"/>
                    <a:pt x="167" y="155"/>
                  </a:cubicBezTo>
                  <a:cubicBezTo>
                    <a:pt x="167" y="96"/>
                    <a:pt x="191" y="48"/>
                    <a:pt x="22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5"/>
            <p:cNvSpPr/>
            <p:nvPr/>
          </p:nvSpPr>
          <p:spPr>
            <a:xfrm>
              <a:off x="3016725" y="4319125"/>
              <a:ext cx="67000" cy="92275"/>
            </a:xfrm>
            <a:custGeom>
              <a:avLst/>
              <a:gdLst/>
              <a:ahLst/>
              <a:cxnLst/>
              <a:rect l="l" t="t" r="r" b="b"/>
              <a:pathLst>
                <a:path w="2680" h="3691" extrusionOk="0">
                  <a:moveTo>
                    <a:pt x="2680" y="119"/>
                  </a:moveTo>
                  <a:lnTo>
                    <a:pt x="2675" y="126"/>
                  </a:lnTo>
                  <a:lnTo>
                    <a:pt x="2675" y="126"/>
                  </a:lnTo>
                  <a:cubicBezTo>
                    <a:pt x="2677" y="124"/>
                    <a:pt x="2679" y="122"/>
                    <a:pt x="2680" y="119"/>
                  </a:cubicBezTo>
                  <a:close/>
                  <a:moveTo>
                    <a:pt x="2370" y="0"/>
                  </a:moveTo>
                  <a:lnTo>
                    <a:pt x="1" y="3560"/>
                  </a:lnTo>
                  <a:cubicBezTo>
                    <a:pt x="96" y="3596"/>
                    <a:pt x="168" y="3631"/>
                    <a:pt x="227" y="3691"/>
                  </a:cubicBezTo>
                  <a:lnTo>
                    <a:pt x="310" y="3691"/>
                  </a:lnTo>
                  <a:lnTo>
                    <a:pt x="2675" y="126"/>
                  </a:lnTo>
                  <a:lnTo>
                    <a:pt x="2675" y="126"/>
                  </a:lnTo>
                  <a:cubicBezTo>
                    <a:pt x="2661" y="143"/>
                    <a:pt x="2628" y="143"/>
                    <a:pt x="2596" y="143"/>
                  </a:cubicBezTo>
                  <a:cubicBezTo>
                    <a:pt x="2501" y="143"/>
                    <a:pt x="2418" y="83"/>
                    <a:pt x="237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5"/>
            <p:cNvSpPr/>
            <p:nvPr/>
          </p:nvSpPr>
          <p:spPr>
            <a:xfrm>
              <a:off x="3084000" y="4036650"/>
              <a:ext cx="186075" cy="275050"/>
            </a:xfrm>
            <a:custGeom>
              <a:avLst/>
              <a:gdLst/>
              <a:ahLst/>
              <a:cxnLst/>
              <a:rect l="l" t="t" r="r" b="b"/>
              <a:pathLst>
                <a:path w="7443" h="11002" extrusionOk="0">
                  <a:moveTo>
                    <a:pt x="7168" y="0"/>
                  </a:moveTo>
                  <a:lnTo>
                    <a:pt x="1" y="10811"/>
                  </a:lnTo>
                  <a:cubicBezTo>
                    <a:pt x="108" y="10847"/>
                    <a:pt x="203" y="10918"/>
                    <a:pt x="227" y="11001"/>
                  </a:cubicBezTo>
                  <a:cubicBezTo>
                    <a:pt x="239" y="11001"/>
                    <a:pt x="263" y="10989"/>
                    <a:pt x="286" y="10989"/>
                  </a:cubicBezTo>
                  <a:lnTo>
                    <a:pt x="7442" y="179"/>
                  </a:lnTo>
                  <a:cubicBezTo>
                    <a:pt x="7323" y="155"/>
                    <a:pt x="7240" y="95"/>
                    <a:pt x="71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5"/>
            <p:cNvSpPr/>
            <p:nvPr/>
          </p:nvSpPr>
          <p:spPr>
            <a:xfrm>
              <a:off x="3088475" y="4311375"/>
              <a:ext cx="161950" cy="100025"/>
            </a:xfrm>
            <a:custGeom>
              <a:avLst/>
              <a:gdLst/>
              <a:ahLst/>
              <a:cxnLst/>
              <a:rect l="l" t="t" r="r" b="b"/>
              <a:pathLst>
                <a:path w="6478" h="4001" extrusionOk="0">
                  <a:moveTo>
                    <a:pt x="107" y="0"/>
                  </a:moveTo>
                  <a:cubicBezTo>
                    <a:pt x="96" y="0"/>
                    <a:pt x="72" y="0"/>
                    <a:pt x="48" y="12"/>
                  </a:cubicBezTo>
                  <a:cubicBezTo>
                    <a:pt x="60" y="60"/>
                    <a:pt x="84" y="108"/>
                    <a:pt x="60" y="155"/>
                  </a:cubicBezTo>
                  <a:cubicBezTo>
                    <a:pt x="60" y="215"/>
                    <a:pt x="36" y="250"/>
                    <a:pt x="0" y="298"/>
                  </a:cubicBezTo>
                  <a:lnTo>
                    <a:pt x="24" y="310"/>
                  </a:lnTo>
                  <a:lnTo>
                    <a:pt x="5834" y="4001"/>
                  </a:lnTo>
                  <a:lnTo>
                    <a:pt x="6477" y="4001"/>
                  </a:lnTo>
                  <a:lnTo>
                    <a:pt x="203" y="36"/>
                  </a:lnTo>
                  <a:cubicBezTo>
                    <a:pt x="167" y="12"/>
                    <a:pt x="143" y="0"/>
                    <a:pt x="10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5"/>
            <p:cNvSpPr/>
            <p:nvPr/>
          </p:nvSpPr>
          <p:spPr>
            <a:xfrm>
              <a:off x="3271525" y="4040200"/>
              <a:ext cx="47350" cy="371200"/>
            </a:xfrm>
            <a:custGeom>
              <a:avLst/>
              <a:gdLst/>
              <a:ahLst/>
              <a:cxnLst/>
              <a:rect l="l" t="t" r="r" b="b"/>
              <a:pathLst>
                <a:path w="1894" h="14848" extrusionOk="0">
                  <a:moveTo>
                    <a:pt x="334" y="1"/>
                  </a:moveTo>
                  <a:cubicBezTo>
                    <a:pt x="255" y="51"/>
                    <a:pt x="159" y="75"/>
                    <a:pt x="60" y="75"/>
                  </a:cubicBezTo>
                  <a:cubicBezTo>
                    <a:pt x="40" y="75"/>
                    <a:pt x="20" y="74"/>
                    <a:pt x="1" y="72"/>
                  </a:cubicBezTo>
                  <a:lnTo>
                    <a:pt x="1" y="72"/>
                  </a:lnTo>
                  <a:lnTo>
                    <a:pt x="1548" y="14848"/>
                  </a:lnTo>
                  <a:lnTo>
                    <a:pt x="1894" y="1484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5"/>
            <p:cNvSpPr/>
            <p:nvPr/>
          </p:nvSpPr>
          <p:spPr>
            <a:xfrm>
              <a:off x="3632275" y="4401925"/>
              <a:ext cx="10750" cy="9475"/>
            </a:xfrm>
            <a:custGeom>
              <a:avLst/>
              <a:gdLst/>
              <a:ahLst/>
              <a:cxnLst/>
              <a:rect l="l" t="t" r="r" b="b"/>
              <a:pathLst>
                <a:path w="430" h="379" extrusionOk="0">
                  <a:moveTo>
                    <a:pt x="227" y="1"/>
                  </a:moveTo>
                  <a:cubicBezTo>
                    <a:pt x="209" y="1"/>
                    <a:pt x="191" y="4"/>
                    <a:pt x="180" y="10"/>
                  </a:cubicBezTo>
                  <a:cubicBezTo>
                    <a:pt x="156" y="10"/>
                    <a:pt x="156" y="22"/>
                    <a:pt x="144" y="22"/>
                  </a:cubicBezTo>
                  <a:lnTo>
                    <a:pt x="132" y="22"/>
                  </a:lnTo>
                  <a:lnTo>
                    <a:pt x="120" y="46"/>
                  </a:lnTo>
                  <a:lnTo>
                    <a:pt x="96" y="57"/>
                  </a:lnTo>
                  <a:lnTo>
                    <a:pt x="84" y="69"/>
                  </a:lnTo>
                  <a:lnTo>
                    <a:pt x="84" y="81"/>
                  </a:lnTo>
                  <a:cubicBezTo>
                    <a:pt x="84" y="105"/>
                    <a:pt x="72" y="105"/>
                    <a:pt x="72" y="117"/>
                  </a:cubicBezTo>
                  <a:lnTo>
                    <a:pt x="1" y="379"/>
                  </a:lnTo>
                  <a:lnTo>
                    <a:pt x="334" y="379"/>
                  </a:lnTo>
                  <a:lnTo>
                    <a:pt x="370" y="308"/>
                  </a:lnTo>
                  <a:lnTo>
                    <a:pt x="394" y="224"/>
                  </a:lnTo>
                  <a:cubicBezTo>
                    <a:pt x="430" y="129"/>
                    <a:pt x="370" y="46"/>
                    <a:pt x="275" y="10"/>
                  </a:cubicBezTo>
                  <a:cubicBezTo>
                    <a:pt x="263" y="4"/>
                    <a:pt x="245" y="1"/>
                    <a:pt x="22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5"/>
            <p:cNvSpPr/>
            <p:nvPr/>
          </p:nvSpPr>
          <p:spPr>
            <a:xfrm>
              <a:off x="3737350" y="4195300"/>
              <a:ext cx="14325" cy="216100"/>
            </a:xfrm>
            <a:custGeom>
              <a:avLst/>
              <a:gdLst/>
              <a:ahLst/>
              <a:cxnLst/>
              <a:rect l="l" t="t" r="r" b="b"/>
              <a:pathLst>
                <a:path w="573" h="8644" extrusionOk="0">
                  <a:moveTo>
                    <a:pt x="227" y="0"/>
                  </a:moveTo>
                  <a:lnTo>
                    <a:pt x="37" y="7156"/>
                  </a:lnTo>
                  <a:lnTo>
                    <a:pt x="25" y="7513"/>
                  </a:lnTo>
                  <a:lnTo>
                    <a:pt x="1" y="8644"/>
                  </a:lnTo>
                  <a:lnTo>
                    <a:pt x="346" y="8644"/>
                  </a:lnTo>
                  <a:lnTo>
                    <a:pt x="382" y="7418"/>
                  </a:lnTo>
                  <a:lnTo>
                    <a:pt x="394" y="7060"/>
                  </a:lnTo>
                  <a:lnTo>
                    <a:pt x="572" y="429"/>
                  </a:lnTo>
                  <a:lnTo>
                    <a:pt x="287" y="167"/>
                  </a:lnTo>
                  <a:cubicBezTo>
                    <a:pt x="239" y="119"/>
                    <a:pt x="227" y="60"/>
                    <a:pt x="239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5"/>
            <p:cNvSpPr/>
            <p:nvPr/>
          </p:nvSpPr>
          <p:spPr>
            <a:xfrm>
              <a:off x="4021625" y="4264050"/>
              <a:ext cx="149750" cy="147350"/>
            </a:xfrm>
            <a:custGeom>
              <a:avLst/>
              <a:gdLst/>
              <a:ahLst/>
              <a:cxnLst/>
              <a:rect l="l" t="t" r="r" b="b"/>
              <a:pathLst>
                <a:path w="5990" h="5894" extrusionOk="0">
                  <a:moveTo>
                    <a:pt x="5751" y="0"/>
                  </a:moveTo>
                  <a:lnTo>
                    <a:pt x="5692" y="60"/>
                  </a:lnTo>
                  <a:lnTo>
                    <a:pt x="0" y="5894"/>
                  </a:lnTo>
                  <a:lnTo>
                    <a:pt x="477" y="5894"/>
                  </a:lnTo>
                  <a:lnTo>
                    <a:pt x="5989" y="238"/>
                  </a:lnTo>
                  <a:cubicBezTo>
                    <a:pt x="5882" y="179"/>
                    <a:pt x="5799" y="108"/>
                    <a:pt x="575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5"/>
            <p:cNvSpPr/>
            <p:nvPr/>
          </p:nvSpPr>
          <p:spPr>
            <a:xfrm>
              <a:off x="4484475" y="4346500"/>
              <a:ext cx="96475" cy="64900"/>
            </a:xfrm>
            <a:custGeom>
              <a:avLst/>
              <a:gdLst/>
              <a:ahLst/>
              <a:cxnLst/>
              <a:rect l="l" t="t" r="r" b="b"/>
              <a:pathLst>
                <a:path w="3859" h="2596" extrusionOk="0">
                  <a:moveTo>
                    <a:pt x="3668" y="0"/>
                  </a:moveTo>
                  <a:lnTo>
                    <a:pt x="1" y="2596"/>
                  </a:lnTo>
                  <a:lnTo>
                    <a:pt x="584" y="2596"/>
                  </a:lnTo>
                  <a:lnTo>
                    <a:pt x="3858" y="262"/>
                  </a:lnTo>
                  <a:cubicBezTo>
                    <a:pt x="3787" y="191"/>
                    <a:pt x="3715" y="96"/>
                    <a:pt x="36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5"/>
            <p:cNvSpPr/>
            <p:nvPr/>
          </p:nvSpPr>
          <p:spPr>
            <a:xfrm>
              <a:off x="3743025" y="4194700"/>
              <a:ext cx="230700" cy="216425"/>
            </a:xfrm>
            <a:custGeom>
              <a:avLst/>
              <a:gdLst/>
              <a:ahLst/>
              <a:cxnLst/>
              <a:rect l="l" t="t" r="r" b="b"/>
              <a:pathLst>
                <a:path w="9228" h="8657" extrusionOk="0">
                  <a:moveTo>
                    <a:pt x="369" y="0"/>
                  </a:moveTo>
                  <a:cubicBezTo>
                    <a:pt x="309" y="26"/>
                    <a:pt x="243" y="46"/>
                    <a:pt x="179" y="46"/>
                  </a:cubicBezTo>
                  <a:cubicBezTo>
                    <a:pt x="155" y="46"/>
                    <a:pt x="131" y="43"/>
                    <a:pt x="107" y="36"/>
                  </a:cubicBezTo>
                  <a:cubicBezTo>
                    <a:pt x="72" y="36"/>
                    <a:pt x="48" y="24"/>
                    <a:pt x="12" y="24"/>
                  </a:cubicBezTo>
                  <a:cubicBezTo>
                    <a:pt x="0" y="84"/>
                    <a:pt x="12" y="143"/>
                    <a:pt x="60" y="191"/>
                  </a:cubicBezTo>
                  <a:lnTo>
                    <a:pt x="345" y="453"/>
                  </a:lnTo>
                  <a:lnTo>
                    <a:pt x="5584" y="5572"/>
                  </a:lnTo>
                  <a:lnTo>
                    <a:pt x="5870" y="5846"/>
                  </a:lnTo>
                  <a:lnTo>
                    <a:pt x="8739" y="8656"/>
                  </a:lnTo>
                  <a:lnTo>
                    <a:pt x="9227" y="8656"/>
                  </a:lnTo>
                  <a:lnTo>
                    <a:pt x="7144" y="6620"/>
                  </a:lnTo>
                  <a:cubicBezTo>
                    <a:pt x="7120" y="6620"/>
                    <a:pt x="7102" y="6625"/>
                    <a:pt x="7078" y="6625"/>
                  </a:cubicBezTo>
                  <a:cubicBezTo>
                    <a:pt x="7066" y="6625"/>
                    <a:pt x="7053" y="6624"/>
                    <a:pt x="7037" y="6620"/>
                  </a:cubicBezTo>
                  <a:cubicBezTo>
                    <a:pt x="6858" y="6596"/>
                    <a:pt x="6739" y="6453"/>
                    <a:pt x="6751" y="6275"/>
                  </a:cubicBezTo>
                  <a:lnTo>
                    <a:pt x="6751" y="6239"/>
                  </a:lnTo>
                  <a:lnTo>
                    <a:pt x="6239" y="5739"/>
                  </a:lnTo>
                  <a:lnTo>
                    <a:pt x="5953" y="5465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5"/>
            <p:cNvSpPr/>
            <p:nvPr/>
          </p:nvSpPr>
          <p:spPr>
            <a:xfrm>
              <a:off x="4185325" y="4269100"/>
              <a:ext cx="69975" cy="142300"/>
            </a:xfrm>
            <a:custGeom>
              <a:avLst/>
              <a:gdLst/>
              <a:ahLst/>
              <a:cxnLst/>
              <a:rect l="l" t="t" r="r" b="b"/>
              <a:pathLst>
                <a:path w="2799" h="5692" extrusionOk="0">
                  <a:moveTo>
                    <a:pt x="1" y="1"/>
                  </a:moveTo>
                  <a:lnTo>
                    <a:pt x="2430" y="5692"/>
                  </a:lnTo>
                  <a:lnTo>
                    <a:pt x="2799" y="5692"/>
                  </a:lnTo>
                  <a:lnTo>
                    <a:pt x="572" y="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5"/>
            <p:cNvSpPr/>
            <p:nvPr/>
          </p:nvSpPr>
          <p:spPr>
            <a:xfrm>
              <a:off x="4174625" y="4240475"/>
              <a:ext cx="9550" cy="5725"/>
            </a:xfrm>
            <a:custGeom>
              <a:avLst/>
              <a:gdLst/>
              <a:ahLst/>
              <a:cxnLst/>
              <a:rect l="l" t="t" r="r" b="b"/>
              <a:pathLst>
                <a:path w="382" h="229" extrusionOk="0">
                  <a:moveTo>
                    <a:pt x="180" y="1"/>
                  </a:moveTo>
                  <a:cubicBezTo>
                    <a:pt x="159" y="1"/>
                    <a:pt x="138" y="5"/>
                    <a:pt x="119" y="15"/>
                  </a:cubicBezTo>
                  <a:lnTo>
                    <a:pt x="107" y="15"/>
                  </a:lnTo>
                  <a:cubicBezTo>
                    <a:pt x="48" y="38"/>
                    <a:pt x="0" y="98"/>
                    <a:pt x="0" y="169"/>
                  </a:cubicBezTo>
                  <a:cubicBezTo>
                    <a:pt x="60" y="158"/>
                    <a:pt x="119" y="158"/>
                    <a:pt x="167" y="158"/>
                  </a:cubicBezTo>
                  <a:cubicBezTo>
                    <a:pt x="250" y="158"/>
                    <a:pt x="322" y="193"/>
                    <a:pt x="381" y="229"/>
                  </a:cubicBezTo>
                  <a:lnTo>
                    <a:pt x="322" y="98"/>
                  </a:lnTo>
                  <a:cubicBezTo>
                    <a:pt x="304" y="36"/>
                    <a:pt x="241" y="1"/>
                    <a:pt x="18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5"/>
            <p:cNvSpPr/>
            <p:nvPr/>
          </p:nvSpPr>
          <p:spPr>
            <a:xfrm>
              <a:off x="4599075" y="4353050"/>
              <a:ext cx="37825" cy="58350"/>
            </a:xfrm>
            <a:custGeom>
              <a:avLst/>
              <a:gdLst/>
              <a:ahLst/>
              <a:cxnLst/>
              <a:rect l="l" t="t" r="r" b="b"/>
              <a:pathLst>
                <a:path w="1513" h="2334" extrusionOk="0">
                  <a:moveTo>
                    <a:pt x="274" y="0"/>
                  </a:moveTo>
                  <a:cubicBezTo>
                    <a:pt x="203" y="72"/>
                    <a:pt x="96" y="119"/>
                    <a:pt x="0" y="155"/>
                  </a:cubicBezTo>
                  <a:lnTo>
                    <a:pt x="1120" y="2334"/>
                  </a:lnTo>
                  <a:lnTo>
                    <a:pt x="1513" y="2334"/>
                  </a:lnTo>
                  <a:lnTo>
                    <a:pt x="334" y="48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5"/>
            <p:cNvSpPr/>
            <p:nvPr/>
          </p:nvSpPr>
          <p:spPr>
            <a:xfrm>
              <a:off x="4185025" y="4263750"/>
              <a:ext cx="182500" cy="147650"/>
            </a:xfrm>
            <a:custGeom>
              <a:avLst/>
              <a:gdLst/>
              <a:ahLst/>
              <a:cxnLst/>
              <a:rect l="l" t="t" r="r" b="b"/>
              <a:pathLst>
                <a:path w="7300" h="5906" extrusionOk="0">
                  <a:moveTo>
                    <a:pt x="179" y="0"/>
                  </a:moveTo>
                  <a:cubicBezTo>
                    <a:pt x="132" y="96"/>
                    <a:pt x="72" y="155"/>
                    <a:pt x="1" y="215"/>
                  </a:cubicBezTo>
                  <a:lnTo>
                    <a:pt x="549" y="691"/>
                  </a:lnTo>
                  <a:lnTo>
                    <a:pt x="6776" y="5906"/>
                  </a:lnTo>
                  <a:lnTo>
                    <a:pt x="7299" y="5906"/>
                  </a:lnTo>
                  <a:lnTo>
                    <a:pt x="299" y="3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5"/>
            <p:cNvSpPr/>
            <p:nvPr/>
          </p:nvSpPr>
          <p:spPr>
            <a:xfrm>
              <a:off x="4189800" y="4255125"/>
              <a:ext cx="386375" cy="83950"/>
            </a:xfrm>
            <a:custGeom>
              <a:avLst/>
              <a:gdLst/>
              <a:ahLst/>
              <a:cxnLst/>
              <a:rect l="l" t="t" r="r" b="b"/>
              <a:pathLst>
                <a:path w="15455" h="3358" extrusionOk="0">
                  <a:moveTo>
                    <a:pt x="36" y="0"/>
                  </a:moveTo>
                  <a:lnTo>
                    <a:pt x="36" y="0"/>
                  </a:lnTo>
                  <a:cubicBezTo>
                    <a:pt x="48" y="48"/>
                    <a:pt x="48" y="107"/>
                    <a:pt x="48" y="155"/>
                  </a:cubicBezTo>
                  <a:cubicBezTo>
                    <a:pt x="48" y="214"/>
                    <a:pt x="24" y="286"/>
                    <a:pt x="0" y="334"/>
                  </a:cubicBezTo>
                  <a:lnTo>
                    <a:pt x="143" y="381"/>
                  </a:lnTo>
                  <a:lnTo>
                    <a:pt x="15395" y="3358"/>
                  </a:lnTo>
                  <a:lnTo>
                    <a:pt x="15395" y="3262"/>
                  </a:lnTo>
                  <a:cubicBezTo>
                    <a:pt x="15407" y="3179"/>
                    <a:pt x="15419" y="3084"/>
                    <a:pt x="15455" y="30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5"/>
            <p:cNvSpPr/>
            <p:nvPr/>
          </p:nvSpPr>
          <p:spPr>
            <a:xfrm>
              <a:off x="4185925" y="3740775"/>
              <a:ext cx="804900" cy="513475"/>
            </a:xfrm>
            <a:custGeom>
              <a:avLst/>
              <a:gdLst/>
              <a:ahLst/>
              <a:cxnLst/>
              <a:rect l="l" t="t" r="r" b="b"/>
              <a:pathLst>
                <a:path w="32196" h="20539" extrusionOk="0">
                  <a:moveTo>
                    <a:pt x="32017" y="0"/>
                  </a:moveTo>
                  <a:lnTo>
                    <a:pt x="1" y="20265"/>
                  </a:lnTo>
                  <a:cubicBezTo>
                    <a:pt x="84" y="20324"/>
                    <a:pt x="155" y="20431"/>
                    <a:pt x="191" y="20538"/>
                  </a:cubicBezTo>
                  <a:lnTo>
                    <a:pt x="32195" y="274"/>
                  </a:lnTo>
                  <a:cubicBezTo>
                    <a:pt x="32124" y="203"/>
                    <a:pt x="32052" y="95"/>
                    <a:pt x="3201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5"/>
            <p:cNvSpPr/>
            <p:nvPr/>
          </p:nvSpPr>
          <p:spPr>
            <a:xfrm>
              <a:off x="4604725" y="4122375"/>
              <a:ext cx="224450" cy="207175"/>
            </a:xfrm>
            <a:custGeom>
              <a:avLst/>
              <a:gdLst/>
              <a:ahLst/>
              <a:cxnLst/>
              <a:rect l="l" t="t" r="r" b="b"/>
              <a:pathLst>
                <a:path w="8978" h="8287" extrusionOk="0">
                  <a:moveTo>
                    <a:pt x="8752" y="0"/>
                  </a:moveTo>
                  <a:lnTo>
                    <a:pt x="1" y="8037"/>
                  </a:lnTo>
                  <a:cubicBezTo>
                    <a:pt x="96" y="8108"/>
                    <a:pt x="167" y="8191"/>
                    <a:pt x="227" y="8287"/>
                  </a:cubicBezTo>
                  <a:lnTo>
                    <a:pt x="8978" y="250"/>
                  </a:lnTo>
                  <a:cubicBezTo>
                    <a:pt x="8907" y="167"/>
                    <a:pt x="8811" y="95"/>
                    <a:pt x="875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5"/>
            <p:cNvSpPr/>
            <p:nvPr/>
          </p:nvSpPr>
          <p:spPr>
            <a:xfrm>
              <a:off x="4727950" y="4136950"/>
              <a:ext cx="125650" cy="274450"/>
            </a:xfrm>
            <a:custGeom>
              <a:avLst/>
              <a:gdLst/>
              <a:ahLst/>
              <a:cxnLst/>
              <a:rect l="l" t="t" r="r" b="b"/>
              <a:pathLst>
                <a:path w="5026" h="10978" extrusionOk="0">
                  <a:moveTo>
                    <a:pt x="4704" y="0"/>
                  </a:moveTo>
                  <a:lnTo>
                    <a:pt x="1" y="10978"/>
                  </a:lnTo>
                  <a:lnTo>
                    <a:pt x="370" y="10978"/>
                  </a:lnTo>
                  <a:lnTo>
                    <a:pt x="5025" y="119"/>
                  </a:lnTo>
                  <a:lnTo>
                    <a:pt x="5025" y="48"/>
                  </a:lnTo>
                  <a:lnTo>
                    <a:pt x="4906" y="48"/>
                  </a:lnTo>
                  <a:cubicBezTo>
                    <a:pt x="4835" y="24"/>
                    <a:pt x="4763" y="24"/>
                    <a:pt x="470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5"/>
            <p:cNvSpPr/>
            <p:nvPr/>
          </p:nvSpPr>
          <p:spPr>
            <a:xfrm>
              <a:off x="4605925" y="4346200"/>
              <a:ext cx="86650" cy="65200"/>
            </a:xfrm>
            <a:custGeom>
              <a:avLst/>
              <a:gdLst/>
              <a:ahLst/>
              <a:cxnLst/>
              <a:rect l="l" t="t" r="r" b="b"/>
              <a:pathLst>
                <a:path w="3466" h="2608" extrusionOk="0">
                  <a:moveTo>
                    <a:pt x="203" y="0"/>
                  </a:moveTo>
                  <a:cubicBezTo>
                    <a:pt x="167" y="108"/>
                    <a:pt x="84" y="203"/>
                    <a:pt x="0" y="274"/>
                  </a:cubicBezTo>
                  <a:lnTo>
                    <a:pt x="60" y="322"/>
                  </a:lnTo>
                  <a:lnTo>
                    <a:pt x="2917" y="2608"/>
                  </a:lnTo>
                  <a:lnTo>
                    <a:pt x="3465" y="260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5"/>
            <p:cNvSpPr/>
            <p:nvPr/>
          </p:nvSpPr>
          <p:spPr>
            <a:xfrm>
              <a:off x="5016400" y="4244400"/>
              <a:ext cx="9250" cy="167000"/>
            </a:xfrm>
            <a:custGeom>
              <a:avLst/>
              <a:gdLst/>
              <a:ahLst/>
              <a:cxnLst/>
              <a:rect l="l" t="t" r="r" b="b"/>
              <a:pathLst>
                <a:path w="370" h="6680" extrusionOk="0">
                  <a:moveTo>
                    <a:pt x="333" y="1"/>
                  </a:moveTo>
                  <a:cubicBezTo>
                    <a:pt x="262" y="27"/>
                    <a:pt x="177" y="41"/>
                    <a:pt x="89" y="41"/>
                  </a:cubicBezTo>
                  <a:cubicBezTo>
                    <a:pt x="60" y="41"/>
                    <a:pt x="30" y="39"/>
                    <a:pt x="0" y="36"/>
                  </a:cubicBezTo>
                  <a:lnTo>
                    <a:pt x="0" y="36"/>
                  </a:lnTo>
                  <a:lnTo>
                    <a:pt x="24" y="6680"/>
                  </a:lnTo>
                  <a:lnTo>
                    <a:pt x="369" y="6680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5"/>
            <p:cNvSpPr/>
            <p:nvPr/>
          </p:nvSpPr>
          <p:spPr>
            <a:xfrm>
              <a:off x="5021450" y="4188150"/>
              <a:ext cx="3300" cy="3900"/>
            </a:xfrm>
            <a:custGeom>
              <a:avLst/>
              <a:gdLst/>
              <a:ahLst/>
              <a:cxnLst/>
              <a:rect l="l" t="t" r="r" b="b"/>
              <a:pathLst>
                <a:path w="132" h="156" extrusionOk="0">
                  <a:moveTo>
                    <a:pt x="0" y="0"/>
                  </a:moveTo>
                  <a:lnTo>
                    <a:pt x="0" y="119"/>
                  </a:lnTo>
                  <a:lnTo>
                    <a:pt x="12" y="119"/>
                  </a:lnTo>
                  <a:cubicBezTo>
                    <a:pt x="48" y="143"/>
                    <a:pt x="96" y="155"/>
                    <a:pt x="131" y="155"/>
                  </a:cubicBezTo>
                  <a:cubicBezTo>
                    <a:pt x="120" y="84"/>
                    <a:pt x="72" y="24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5"/>
            <p:cNvSpPr/>
            <p:nvPr/>
          </p:nvSpPr>
          <p:spPr>
            <a:xfrm>
              <a:off x="4864275" y="3750900"/>
              <a:ext cx="138450" cy="315225"/>
            </a:xfrm>
            <a:custGeom>
              <a:avLst/>
              <a:gdLst/>
              <a:ahLst/>
              <a:cxnLst/>
              <a:rect l="l" t="t" r="r" b="b"/>
              <a:pathLst>
                <a:path w="5538" h="12609" extrusionOk="0">
                  <a:moveTo>
                    <a:pt x="5216" y="0"/>
                  </a:moveTo>
                  <a:lnTo>
                    <a:pt x="1" y="12490"/>
                  </a:lnTo>
                  <a:cubicBezTo>
                    <a:pt x="132" y="12513"/>
                    <a:pt x="227" y="12549"/>
                    <a:pt x="322" y="12609"/>
                  </a:cubicBezTo>
                  <a:lnTo>
                    <a:pt x="5537" y="95"/>
                  </a:lnTo>
                  <a:lnTo>
                    <a:pt x="5514" y="95"/>
                  </a:lnTo>
                  <a:cubicBezTo>
                    <a:pt x="5406" y="83"/>
                    <a:pt x="5299" y="48"/>
                    <a:pt x="521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5"/>
            <p:cNvSpPr/>
            <p:nvPr/>
          </p:nvSpPr>
          <p:spPr>
            <a:xfrm>
              <a:off x="5003300" y="3753275"/>
              <a:ext cx="18175" cy="439050"/>
            </a:xfrm>
            <a:custGeom>
              <a:avLst/>
              <a:gdLst/>
              <a:ahLst/>
              <a:cxnLst/>
              <a:rect l="l" t="t" r="r" b="b"/>
              <a:pathLst>
                <a:path w="727" h="17562" extrusionOk="0">
                  <a:moveTo>
                    <a:pt x="143" y="0"/>
                  </a:moveTo>
                  <a:cubicBezTo>
                    <a:pt x="111" y="0"/>
                    <a:pt x="74" y="6"/>
                    <a:pt x="42" y="6"/>
                  </a:cubicBezTo>
                  <a:cubicBezTo>
                    <a:pt x="27" y="6"/>
                    <a:pt x="12" y="4"/>
                    <a:pt x="0" y="0"/>
                  </a:cubicBezTo>
                  <a:lnTo>
                    <a:pt x="0" y="0"/>
                  </a:lnTo>
                  <a:lnTo>
                    <a:pt x="381" y="17562"/>
                  </a:lnTo>
                  <a:cubicBezTo>
                    <a:pt x="457" y="17545"/>
                    <a:pt x="539" y="17528"/>
                    <a:pt x="622" y="17528"/>
                  </a:cubicBezTo>
                  <a:cubicBezTo>
                    <a:pt x="657" y="17528"/>
                    <a:pt x="692" y="17531"/>
                    <a:pt x="726" y="17538"/>
                  </a:cubicBezTo>
                  <a:lnTo>
                    <a:pt x="726" y="17419"/>
                  </a:lnTo>
                  <a:lnTo>
                    <a:pt x="357" y="57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5"/>
            <p:cNvSpPr/>
            <p:nvPr/>
          </p:nvSpPr>
          <p:spPr>
            <a:xfrm>
              <a:off x="4886325" y="4112250"/>
              <a:ext cx="111625" cy="96750"/>
            </a:xfrm>
            <a:custGeom>
              <a:avLst/>
              <a:gdLst/>
              <a:ahLst/>
              <a:cxnLst/>
              <a:rect l="l" t="t" r="r" b="b"/>
              <a:pathLst>
                <a:path w="4465" h="3870" extrusionOk="0">
                  <a:moveTo>
                    <a:pt x="155" y="0"/>
                  </a:moveTo>
                  <a:cubicBezTo>
                    <a:pt x="107" y="107"/>
                    <a:pt x="60" y="226"/>
                    <a:pt x="0" y="322"/>
                  </a:cubicBezTo>
                  <a:lnTo>
                    <a:pt x="4310" y="3870"/>
                  </a:lnTo>
                  <a:cubicBezTo>
                    <a:pt x="4346" y="3774"/>
                    <a:pt x="4393" y="3667"/>
                    <a:pt x="4465" y="3572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5"/>
            <p:cNvSpPr/>
            <p:nvPr/>
          </p:nvSpPr>
          <p:spPr>
            <a:xfrm>
              <a:off x="5032450" y="4235775"/>
              <a:ext cx="207800" cy="173550"/>
            </a:xfrm>
            <a:custGeom>
              <a:avLst/>
              <a:gdLst/>
              <a:ahLst/>
              <a:cxnLst/>
              <a:rect l="l" t="t" r="r" b="b"/>
              <a:pathLst>
                <a:path w="8312" h="6942" extrusionOk="0">
                  <a:moveTo>
                    <a:pt x="275" y="0"/>
                  </a:moveTo>
                  <a:cubicBezTo>
                    <a:pt x="191" y="96"/>
                    <a:pt x="96" y="167"/>
                    <a:pt x="1" y="226"/>
                  </a:cubicBezTo>
                  <a:lnTo>
                    <a:pt x="8121" y="6942"/>
                  </a:lnTo>
                  <a:cubicBezTo>
                    <a:pt x="8169" y="6834"/>
                    <a:pt x="8240" y="6751"/>
                    <a:pt x="8312" y="6668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5"/>
            <p:cNvSpPr/>
            <p:nvPr/>
          </p:nvSpPr>
          <p:spPr>
            <a:xfrm>
              <a:off x="5006875" y="3750000"/>
              <a:ext cx="242600" cy="651600"/>
            </a:xfrm>
            <a:custGeom>
              <a:avLst/>
              <a:gdLst/>
              <a:ahLst/>
              <a:cxnLst/>
              <a:rect l="l" t="t" r="r" b="b"/>
              <a:pathLst>
                <a:path w="9704" h="26064" extrusionOk="0">
                  <a:moveTo>
                    <a:pt x="333" y="0"/>
                  </a:moveTo>
                  <a:cubicBezTo>
                    <a:pt x="226" y="60"/>
                    <a:pt x="107" y="107"/>
                    <a:pt x="0" y="119"/>
                  </a:cubicBezTo>
                  <a:lnTo>
                    <a:pt x="214" y="679"/>
                  </a:lnTo>
                  <a:lnTo>
                    <a:pt x="9394" y="26063"/>
                  </a:lnTo>
                  <a:cubicBezTo>
                    <a:pt x="9489" y="26004"/>
                    <a:pt x="9585" y="25944"/>
                    <a:pt x="9704" y="25920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5"/>
            <p:cNvSpPr/>
            <p:nvPr/>
          </p:nvSpPr>
          <p:spPr>
            <a:xfrm>
              <a:off x="4991100" y="4191000"/>
              <a:ext cx="56575" cy="53975"/>
            </a:xfrm>
            <a:custGeom>
              <a:avLst/>
              <a:gdLst/>
              <a:ahLst/>
              <a:cxnLst/>
              <a:rect l="l" t="t" r="r" b="b"/>
              <a:pathLst>
                <a:path w="2263" h="2159" extrusionOk="0">
                  <a:moveTo>
                    <a:pt x="1125" y="1"/>
                  </a:moveTo>
                  <a:cubicBezTo>
                    <a:pt x="1037" y="1"/>
                    <a:pt x="950" y="14"/>
                    <a:pt x="869" y="41"/>
                  </a:cubicBezTo>
                  <a:cubicBezTo>
                    <a:pt x="631" y="101"/>
                    <a:pt x="429" y="232"/>
                    <a:pt x="274" y="422"/>
                  </a:cubicBezTo>
                  <a:cubicBezTo>
                    <a:pt x="202" y="517"/>
                    <a:pt x="143" y="624"/>
                    <a:pt x="119" y="720"/>
                  </a:cubicBezTo>
                  <a:cubicBezTo>
                    <a:pt x="83" y="803"/>
                    <a:pt x="71" y="886"/>
                    <a:pt x="60" y="982"/>
                  </a:cubicBezTo>
                  <a:cubicBezTo>
                    <a:pt x="0" y="1577"/>
                    <a:pt x="441" y="2113"/>
                    <a:pt x="1024" y="2148"/>
                  </a:cubicBezTo>
                  <a:cubicBezTo>
                    <a:pt x="1061" y="2156"/>
                    <a:pt x="1098" y="2159"/>
                    <a:pt x="1134" y="2159"/>
                  </a:cubicBezTo>
                  <a:cubicBezTo>
                    <a:pt x="1216" y="2159"/>
                    <a:pt x="1295" y="2145"/>
                    <a:pt x="1369" y="2137"/>
                  </a:cubicBezTo>
                  <a:cubicBezTo>
                    <a:pt x="1464" y="2113"/>
                    <a:pt x="1572" y="2077"/>
                    <a:pt x="1679" y="2017"/>
                  </a:cubicBezTo>
                  <a:cubicBezTo>
                    <a:pt x="1750" y="1958"/>
                    <a:pt x="1845" y="1887"/>
                    <a:pt x="1929" y="1791"/>
                  </a:cubicBezTo>
                  <a:cubicBezTo>
                    <a:pt x="2084" y="1636"/>
                    <a:pt x="2167" y="1422"/>
                    <a:pt x="2203" y="1184"/>
                  </a:cubicBezTo>
                  <a:cubicBezTo>
                    <a:pt x="2262" y="636"/>
                    <a:pt x="1881" y="148"/>
                    <a:pt x="1345" y="29"/>
                  </a:cubicBezTo>
                  <a:cubicBezTo>
                    <a:pt x="1310" y="5"/>
                    <a:pt x="1274" y="5"/>
                    <a:pt x="1226" y="5"/>
                  </a:cubicBezTo>
                  <a:lnTo>
                    <a:pt x="1214" y="5"/>
                  </a:lnTo>
                  <a:cubicBezTo>
                    <a:pt x="1185" y="2"/>
                    <a:pt x="1155" y="1"/>
                    <a:pt x="112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5"/>
            <p:cNvSpPr/>
            <p:nvPr/>
          </p:nvSpPr>
          <p:spPr>
            <a:xfrm>
              <a:off x="4815775" y="4062050"/>
              <a:ext cx="78000" cy="76425"/>
            </a:xfrm>
            <a:custGeom>
              <a:avLst/>
              <a:gdLst/>
              <a:ahLst/>
              <a:cxnLst/>
              <a:rect l="l" t="t" r="r" b="b"/>
              <a:pathLst>
                <a:path w="3120" h="3057" extrusionOk="0">
                  <a:moveTo>
                    <a:pt x="1541" y="0"/>
                  </a:moveTo>
                  <a:cubicBezTo>
                    <a:pt x="769" y="0"/>
                    <a:pt x="102" y="595"/>
                    <a:pt x="24" y="1389"/>
                  </a:cubicBezTo>
                  <a:cubicBezTo>
                    <a:pt x="0" y="1770"/>
                    <a:pt x="107" y="2151"/>
                    <a:pt x="322" y="2425"/>
                  </a:cubicBezTo>
                  <a:cubicBezTo>
                    <a:pt x="405" y="2520"/>
                    <a:pt x="476" y="2604"/>
                    <a:pt x="548" y="2687"/>
                  </a:cubicBezTo>
                  <a:cubicBezTo>
                    <a:pt x="727" y="2842"/>
                    <a:pt x="953" y="2949"/>
                    <a:pt x="1191" y="3008"/>
                  </a:cubicBezTo>
                  <a:cubicBezTo>
                    <a:pt x="1262" y="3020"/>
                    <a:pt x="1322" y="3044"/>
                    <a:pt x="1393" y="3056"/>
                  </a:cubicBezTo>
                  <a:lnTo>
                    <a:pt x="1512" y="3056"/>
                  </a:lnTo>
                  <a:cubicBezTo>
                    <a:pt x="1523" y="3056"/>
                    <a:pt x="1534" y="3056"/>
                    <a:pt x="1545" y="3056"/>
                  </a:cubicBezTo>
                  <a:cubicBezTo>
                    <a:pt x="2068" y="3056"/>
                    <a:pt x="2554" y="2773"/>
                    <a:pt x="2822" y="2353"/>
                  </a:cubicBezTo>
                  <a:cubicBezTo>
                    <a:pt x="2882" y="2246"/>
                    <a:pt x="2941" y="2151"/>
                    <a:pt x="2977" y="2044"/>
                  </a:cubicBezTo>
                  <a:cubicBezTo>
                    <a:pt x="3013" y="1913"/>
                    <a:pt x="3048" y="1770"/>
                    <a:pt x="3060" y="1651"/>
                  </a:cubicBezTo>
                  <a:cubicBezTo>
                    <a:pt x="3120" y="1032"/>
                    <a:pt x="2798" y="448"/>
                    <a:pt x="2274" y="163"/>
                  </a:cubicBezTo>
                  <a:cubicBezTo>
                    <a:pt x="2167" y="103"/>
                    <a:pt x="2072" y="79"/>
                    <a:pt x="1965" y="44"/>
                  </a:cubicBezTo>
                  <a:cubicBezTo>
                    <a:pt x="1870" y="20"/>
                    <a:pt x="1786" y="8"/>
                    <a:pt x="1691" y="8"/>
                  </a:cubicBezTo>
                  <a:cubicBezTo>
                    <a:pt x="1640" y="3"/>
                    <a:pt x="1590" y="0"/>
                    <a:pt x="154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5"/>
            <p:cNvSpPr/>
            <p:nvPr/>
          </p:nvSpPr>
          <p:spPr>
            <a:xfrm>
              <a:off x="2997100" y="4406875"/>
              <a:ext cx="25600" cy="5125"/>
            </a:xfrm>
            <a:custGeom>
              <a:avLst/>
              <a:gdLst/>
              <a:ahLst/>
              <a:cxnLst/>
              <a:rect l="l" t="t" r="r" b="b"/>
              <a:pathLst>
                <a:path w="1024" h="205" extrusionOk="0">
                  <a:moveTo>
                    <a:pt x="540" y="1"/>
                  </a:moveTo>
                  <a:cubicBezTo>
                    <a:pt x="336" y="1"/>
                    <a:pt x="153" y="63"/>
                    <a:pt x="0" y="205"/>
                  </a:cubicBezTo>
                  <a:lnTo>
                    <a:pt x="1024" y="205"/>
                  </a:lnTo>
                  <a:cubicBezTo>
                    <a:pt x="964" y="145"/>
                    <a:pt x="881" y="98"/>
                    <a:pt x="798" y="62"/>
                  </a:cubicBezTo>
                  <a:cubicBezTo>
                    <a:pt x="726" y="26"/>
                    <a:pt x="655" y="2"/>
                    <a:pt x="595" y="2"/>
                  </a:cubicBezTo>
                  <a:cubicBezTo>
                    <a:pt x="577" y="1"/>
                    <a:pt x="558" y="1"/>
                    <a:pt x="54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5"/>
            <p:cNvSpPr/>
            <p:nvPr/>
          </p:nvSpPr>
          <p:spPr>
            <a:xfrm>
              <a:off x="2698250" y="4188575"/>
              <a:ext cx="14300" cy="13925"/>
            </a:xfrm>
            <a:custGeom>
              <a:avLst/>
              <a:gdLst/>
              <a:ahLst/>
              <a:cxnLst/>
              <a:rect l="l" t="t" r="r" b="b"/>
              <a:pathLst>
                <a:path w="572" h="557" extrusionOk="0">
                  <a:moveTo>
                    <a:pt x="264" y="1"/>
                  </a:moveTo>
                  <a:cubicBezTo>
                    <a:pt x="193" y="1"/>
                    <a:pt x="120" y="42"/>
                    <a:pt x="72" y="90"/>
                  </a:cubicBezTo>
                  <a:cubicBezTo>
                    <a:pt x="48" y="138"/>
                    <a:pt x="12" y="186"/>
                    <a:pt x="12" y="245"/>
                  </a:cubicBezTo>
                  <a:cubicBezTo>
                    <a:pt x="0" y="400"/>
                    <a:pt x="107" y="555"/>
                    <a:pt x="250" y="555"/>
                  </a:cubicBezTo>
                  <a:cubicBezTo>
                    <a:pt x="259" y="556"/>
                    <a:pt x="269" y="556"/>
                    <a:pt x="278" y="556"/>
                  </a:cubicBezTo>
                  <a:cubicBezTo>
                    <a:pt x="375" y="556"/>
                    <a:pt x="469" y="500"/>
                    <a:pt x="512" y="424"/>
                  </a:cubicBezTo>
                  <a:cubicBezTo>
                    <a:pt x="524" y="388"/>
                    <a:pt x="536" y="340"/>
                    <a:pt x="548" y="305"/>
                  </a:cubicBezTo>
                  <a:cubicBezTo>
                    <a:pt x="572" y="150"/>
                    <a:pt x="465" y="19"/>
                    <a:pt x="310" y="7"/>
                  </a:cubicBezTo>
                  <a:cubicBezTo>
                    <a:pt x="295" y="3"/>
                    <a:pt x="279" y="1"/>
                    <a:pt x="26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5"/>
            <p:cNvSpPr/>
            <p:nvPr/>
          </p:nvSpPr>
          <p:spPr>
            <a:xfrm>
              <a:off x="3732600" y="4168050"/>
              <a:ext cx="29200" cy="27800"/>
            </a:xfrm>
            <a:custGeom>
              <a:avLst/>
              <a:gdLst/>
              <a:ahLst/>
              <a:cxnLst/>
              <a:rect l="l" t="t" r="r" b="b"/>
              <a:pathLst>
                <a:path w="1168" h="1112" extrusionOk="0">
                  <a:moveTo>
                    <a:pt x="567" y="0"/>
                  </a:moveTo>
                  <a:cubicBezTo>
                    <a:pt x="300" y="0"/>
                    <a:pt x="69" y="223"/>
                    <a:pt x="36" y="495"/>
                  </a:cubicBezTo>
                  <a:cubicBezTo>
                    <a:pt x="0" y="757"/>
                    <a:pt x="179" y="995"/>
                    <a:pt x="417" y="1078"/>
                  </a:cubicBezTo>
                  <a:lnTo>
                    <a:pt x="429" y="1078"/>
                  </a:lnTo>
                  <a:cubicBezTo>
                    <a:pt x="465" y="1090"/>
                    <a:pt x="489" y="1102"/>
                    <a:pt x="524" y="1102"/>
                  </a:cubicBezTo>
                  <a:cubicBezTo>
                    <a:pt x="549" y="1109"/>
                    <a:pt x="574" y="1112"/>
                    <a:pt x="600" y="1112"/>
                  </a:cubicBezTo>
                  <a:cubicBezTo>
                    <a:pt x="661" y="1112"/>
                    <a:pt x="724" y="1095"/>
                    <a:pt x="774" y="1078"/>
                  </a:cubicBezTo>
                  <a:cubicBezTo>
                    <a:pt x="965" y="1007"/>
                    <a:pt x="1108" y="840"/>
                    <a:pt x="1131" y="614"/>
                  </a:cubicBezTo>
                  <a:cubicBezTo>
                    <a:pt x="1167" y="316"/>
                    <a:pt x="941" y="54"/>
                    <a:pt x="643" y="7"/>
                  </a:cubicBezTo>
                  <a:cubicBezTo>
                    <a:pt x="618" y="2"/>
                    <a:pt x="592" y="0"/>
                    <a:pt x="5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5"/>
            <p:cNvSpPr/>
            <p:nvPr/>
          </p:nvSpPr>
          <p:spPr>
            <a:xfrm>
              <a:off x="4574675" y="4319825"/>
              <a:ext cx="37825" cy="38250"/>
            </a:xfrm>
            <a:custGeom>
              <a:avLst/>
              <a:gdLst/>
              <a:ahLst/>
              <a:cxnLst/>
              <a:rect l="l" t="t" r="r" b="b"/>
              <a:pathLst>
                <a:path w="1513" h="1530" extrusionOk="0">
                  <a:moveTo>
                    <a:pt x="731" y="0"/>
                  </a:moveTo>
                  <a:cubicBezTo>
                    <a:pt x="438" y="0"/>
                    <a:pt x="177" y="180"/>
                    <a:pt x="60" y="436"/>
                  </a:cubicBezTo>
                  <a:cubicBezTo>
                    <a:pt x="24" y="508"/>
                    <a:pt x="0" y="603"/>
                    <a:pt x="0" y="686"/>
                  </a:cubicBezTo>
                  <a:lnTo>
                    <a:pt x="0" y="782"/>
                  </a:lnTo>
                  <a:cubicBezTo>
                    <a:pt x="0" y="889"/>
                    <a:pt x="24" y="984"/>
                    <a:pt x="60" y="1079"/>
                  </a:cubicBezTo>
                  <a:cubicBezTo>
                    <a:pt x="95" y="1186"/>
                    <a:pt x="179" y="1270"/>
                    <a:pt x="262" y="1341"/>
                  </a:cubicBezTo>
                  <a:cubicBezTo>
                    <a:pt x="381" y="1448"/>
                    <a:pt x="524" y="1508"/>
                    <a:pt x="679" y="1520"/>
                  </a:cubicBezTo>
                  <a:cubicBezTo>
                    <a:pt x="710" y="1527"/>
                    <a:pt x="742" y="1530"/>
                    <a:pt x="772" y="1530"/>
                  </a:cubicBezTo>
                  <a:cubicBezTo>
                    <a:pt x="847" y="1530"/>
                    <a:pt x="918" y="1513"/>
                    <a:pt x="976" y="1496"/>
                  </a:cubicBezTo>
                  <a:cubicBezTo>
                    <a:pt x="1084" y="1460"/>
                    <a:pt x="1167" y="1401"/>
                    <a:pt x="1250" y="1341"/>
                  </a:cubicBezTo>
                  <a:cubicBezTo>
                    <a:pt x="1334" y="1270"/>
                    <a:pt x="1393" y="1186"/>
                    <a:pt x="1441" y="1079"/>
                  </a:cubicBezTo>
                  <a:cubicBezTo>
                    <a:pt x="1465" y="1008"/>
                    <a:pt x="1488" y="925"/>
                    <a:pt x="1500" y="853"/>
                  </a:cubicBezTo>
                  <a:cubicBezTo>
                    <a:pt x="1512" y="686"/>
                    <a:pt x="1488" y="544"/>
                    <a:pt x="1417" y="424"/>
                  </a:cubicBezTo>
                  <a:cubicBezTo>
                    <a:pt x="1369" y="293"/>
                    <a:pt x="1298" y="198"/>
                    <a:pt x="1203" y="139"/>
                  </a:cubicBezTo>
                  <a:cubicBezTo>
                    <a:pt x="1096" y="67"/>
                    <a:pt x="965" y="8"/>
                    <a:pt x="834" y="8"/>
                  </a:cubicBezTo>
                  <a:cubicBezTo>
                    <a:pt x="799" y="3"/>
                    <a:pt x="765" y="0"/>
                    <a:pt x="73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5"/>
            <p:cNvSpPr/>
            <p:nvPr/>
          </p:nvSpPr>
          <p:spPr>
            <a:xfrm>
              <a:off x="4163600" y="4245300"/>
              <a:ext cx="27400" cy="26400"/>
            </a:xfrm>
            <a:custGeom>
              <a:avLst/>
              <a:gdLst/>
              <a:ahLst/>
              <a:cxnLst/>
              <a:rect l="l" t="t" r="r" b="b"/>
              <a:pathLst>
                <a:path w="1096" h="1056" extrusionOk="0">
                  <a:moveTo>
                    <a:pt x="608" y="0"/>
                  </a:moveTo>
                  <a:cubicBezTo>
                    <a:pt x="548" y="0"/>
                    <a:pt x="501" y="0"/>
                    <a:pt x="453" y="12"/>
                  </a:cubicBezTo>
                  <a:cubicBezTo>
                    <a:pt x="215" y="60"/>
                    <a:pt x="36" y="250"/>
                    <a:pt x="24" y="488"/>
                  </a:cubicBezTo>
                  <a:cubicBezTo>
                    <a:pt x="1" y="560"/>
                    <a:pt x="24" y="667"/>
                    <a:pt x="72" y="750"/>
                  </a:cubicBezTo>
                  <a:cubicBezTo>
                    <a:pt x="120" y="858"/>
                    <a:pt x="203" y="953"/>
                    <a:pt x="310" y="988"/>
                  </a:cubicBezTo>
                  <a:cubicBezTo>
                    <a:pt x="370" y="1024"/>
                    <a:pt x="429" y="1036"/>
                    <a:pt x="501" y="1048"/>
                  </a:cubicBezTo>
                  <a:cubicBezTo>
                    <a:pt x="528" y="1053"/>
                    <a:pt x="555" y="1055"/>
                    <a:pt x="581" y="1055"/>
                  </a:cubicBezTo>
                  <a:cubicBezTo>
                    <a:pt x="681" y="1055"/>
                    <a:pt x="773" y="1021"/>
                    <a:pt x="858" y="965"/>
                  </a:cubicBezTo>
                  <a:lnTo>
                    <a:pt x="870" y="965"/>
                  </a:lnTo>
                  <a:cubicBezTo>
                    <a:pt x="941" y="905"/>
                    <a:pt x="1013" y="846"/>
                    <a:pt x="1048" y="750"/>
                  </a:cubicBezTo>
                  <a:cubicBezTo>
                    <a:pt x="1084" y="691"/>
                    <a:pt x="1096" y="631"/>
                    <a:pt x="1096" y="572"/>
                  </a:cubicBezTo>
                  <a:cubicBezTo>
                    <a:pt x="1096" y="512"/>
                    <a:pt x="1096" y="465"/>
                    <a:pt x="1084" y="429"/>
                  </a:cubicBezTo>
                  <a:cubicBezTo>
                    <a:pt x="1084" y="417"/>
                    <a:pt x="1084" y="393"/>
                    <a:pt x="1072" y="381"/>
                  </a:cubicBezTo>
                  <a:cubicBezTo>
                    <a:pt x="1036" y="262"/>
                    <a:pt x="965" y="179"/>
                    <a:pt x="870" y="96"/>
                  </a:cubicBezTo>
                  <a:cubicBezTo>
                    <a:pt x="858" y="84"/>
                    <a:pt x="846" y="72"/>
                    <a:pt x="834" y="72"/>
                  </a:cubicBezTo>
                  <a:cubicBezTo>
                    <a:pt x="751" y="24"/>
                    <a:pt x="679" y="0"/>
                    <a:pt x="6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5"/>
            <p:cNvSpPr/>
            <p:nvPr/>
          </p:nvSpPr>
          <p:spPr>
            <a:xfrm>
              <a:off x="2754800" y="4228775"/>
              <a:ext cx="27100" cy="27250"/>
            </a:xfrm>
            <a:custGeom>
              <a:avLst/>
              <a:gdLst/>
              <a:ahLst/>
              <a:cxnLst/>
              <a:rect l="l" t="t" r="r" b="b"/>
              <a:pathLst>
                <a:path w="1084" h="1090" extrusionOk="0">
                  <a:moveTo>
                    <a:pt x="516" y="0"/>
                  </a:moveTo>
                  <a:cubicBezTo>
                    <a:pt x="325" y="0"/>
                    <a:pt x="166" y="111"/>
                    <a:pt x="72" y="268"/>
                  </a:cubicBezTo>
                  <a:cubicBezTo>
                    <a:pt x="36" y="328"/>
                    <a:pt x="12" y="399"/>
                    <a:pt x="0" y="495"/>
                  </a:cubicBezTo>
                  <a:cubicBezTo>
                    <a:pt x="0" y="554"/>
                    <a:pt x="0" y="614"/>
                    <a:pt x="12" y="661"/>
                  </a:cubicBezTo>
                  <a:cubicBezTo>
                    <a:pt x="36" y="721"/>
                    <a:pt x="60" y="780"/>
                    <a:pt x="96" y="840"/>
                  </a:cubicBezTo>
                  <a:cubicBezTo>
                    <a:pt x="179" y="971"/>
                    <a:pt x="310" y="1054"/>
                    <a:pt x="489" y="1090"/>
                  </a:cubicBezTo>
                  <a:lnTo>
                    <a:pt x="548" y="1090"/>
                  </a:lnTo>
                  <a:cubicBezTo>
                    <a:pt x="703" y="1090"/>
                    <a:pt x="834" y="1030"/>
                    <a:pt x="929" y="935"/>
                  </a:cubicBezTo>
                  <a:cubicBezTo>
                    <a:pt x="1012" y="852"/>
                    <a:pt x="1084" y="733"/>
                    <a:pt x="1084" y="602"/>
                  </a:cubicBezTo>
                  <a:lnTo>
                    <a:pt x="1084" y="506"/>
                  </a:lnTo>
                  <a:cubicBezTo>
                    <a:pt x="1084" y="387"/>
                    <a:pt x="1048" y="280"/>
                    <a:pt x="965" y="197"/>
                  </a:cubicBezTo>
                  <a:cubicBezTo>
                    <a:pt x="881" y="90"/>
                    <a:pt x="750" y="18"/>
                    <a:pt x="596" y="6"/>
                  </a:cubicBezTo>
                  <a:cubicBezTo>
                    <a:pt x="569" y="2"/>
                    <a:pt x="542" y="0"/>
                    <a:pt x="51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25"/>
            <p:cNvSpPr/>
            <p:nvPr/>
          </p:nvSpPr>
          <p:spPr>
            <a:xfrm>
              <a:off x="2582150" y="4308350"/>
              <a:ext cx="28000" cy="27250"/>
            </a:xfrm>
            <a:custGeom>
              <a:avLst/>
              <a:gdLst/>
              <a:ahLst/>
              <a:cxnLst/>
              <a:rect l="l" t="t" r="r" b="b"/>
              <a:pathLst>
                <a:path w="1120" h="1090" extrusionOk="0">
                  <a:moveTo>
                    <a:pt x="575" y="1"/>
                  </a:moveTo>
                  <a:cubicBezTo>
                    <a:pt x="296" y="1"/>
                    <a:pt x="58" y="208"/>
                    <a:pt x="25" y="491"/>
                  </a:cubicBezTo>
                  <a:cubicBezTo>
                    <a:pt x="1" y="788"/>
                    <a:pt x="215" y="1062"/>
                    <a:pt x="525" y="1086"/>
                  </a:cubicBezTo>
                  <a:cubicBezTo>
                    <a:pt x="545" y="1088"/>
                    <a:pt x="566" y="1090"/>
                    <a:pt x="586" y="1090"/>
                  </a:cubicBezTo>
                  <a:cubicBezTo>
                    <a:pt x="858" y="1090"/>
                    <a:pt x="1087" y="875"/>
                    <a:pt x="1120" y="598"/>
                  </a:cubicBezTo>
                  <a:cubicBezTo>
                    <a:pt x="1120" y="538"/>
                    <a:pt x="1120" y="479"/>
                    <a:pt x="1096" y="431"/>
                  </a:cubicBezTo>
                  <a:cubicBezTo>
                    <a:pt x="1072" y="312"/>
                    <a:pt x="1013" y="217"/>
                    <a:pt x="941" y="133"/>
                  </a:cubicBezTo>
                  <a:cubicBezTo>
                    <a:pt x="858" y="74"/>
                    <a:pt x="775" y="26"/>
                    <a:pt x="679" y="14"/>
                  </a:cubicBezTo>
                  <a:cubicBezTo>
                    <a:pt x="667" y="14"/>
                    <a:pt x="656" y="2"/>
                    <a:pt x="620" y="2"/>
                  </a:cubicBezTo>
                  <a:cubicBezTo>
                    <a:pt x="605" y="1"/>
                    <a:pt x="590" y="1"/>
                    <a:pt x="57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5"/>
            <p:cNvSpPr/>
            <p:nvPr/>
          </p:nvSpPr>
          <p:spPr>
            <a:xfrm>
              <a:off x="3259325" y="4015150"/>
              <a:ext cx="28300" cy="26950"/>
            </a:xfrm>
            <a:custGeom>
              <a:avLst/>
              <a:gdLst/>
              <a:ahLst/>
              <a:cxnLst/>
              <a:rect l="l" t="t" r="r" b="b"/>
              <a:pathLst>
                <a:path w="1132" h="1078" extrusionOk="0">
                  <a:moveTo>
                    <a:pt x="563" y="1"/>
                  </a:moveTo>
                  <a:cubicBezTo>
                    <a:pt x="284" y="1"/>
                    <a:pt x="46" y="208"/>
                    <a:pt x="12" y="491"/>
                  </a:cubicBezTo>
                  <a:cubicBezTo>
                    <a:pt x="0" y="646"/>
                    <a:pt x="48" y="777"/>
                    <a:pt x="155" y="896"/>
                  </a:cubicBezTo>
                  <a:cubicBezTo>
                    <a:pt x="215" y="967"/>
                    <a:pt x="310" y="1027"/>
                    <a:pt x="429" y="1062"/>
                  </a:cubicBezTo>
                  <a:cubicBezTo>
                    <a:pt x="453" y="1062"/>
                    <a:pt x="477" y="1074"/>
                    <a:pt x="489" y="1074"/>
                  </a:cubicBezTo>
                  <a:lnTo>
                    <a:pt x="512" y="1074"/>
                  </a:lnTo>
                  <a:cubicBezTo>
                    <a:pt x="533" y="1076"/>
                    <a:pt x="553" y="1077"/>
                    <a:pt x="572" y="1077"/>
                  </a:cubicBezTo>
                  <a:cubicBezTo>
                    <a:pt x="665" y="1077"/>
                    <a:pt x="745" y="1054"/>
                    <a:pt x="834" y="1015"/>
                  </a:cubicBezTo>
                  <a:cubicBezTo>
                    <a:pt x="989" y="931"/>
                    <a:pt x="1084" y="777"/>
                    <a:pt x="1108" y="598"/>
                  </a:cubicBezTo>
                  <a:cubicBezTo>
                    <a:pt x="1132" y="300"/>
                    <a:pt x="905" y="38"/>
                    <a:pt x="608" y="3"/>
                  </a:cubicBezTo>
                  <a:cubicBezTo>
                    <a:pt x="593" y="2"/>
                    <a:pt x="577" y="1"/>
                    <a:pt x="56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5"/>
            <p:cNvSpPr/>
            <p:nvPr/>
          </p:nvSpPr>
          <p:spPr>
            <a:xfrm>
              <a:off x="5234575" y="4397850"/>
              <a:ext cx="36625" cy="13550"/>
            </a:xfrm>
            <a:custGeom>
              <a:avLst/>
              <a:gdLst/>
              <a:ahLst/>
              <a:cxnLst/>
              <a:rect l="l" t="t" r="r" b="b"/>
              <a:pathLst>
                <a:path w="1465" h="542" extrusionOk="0">
                  <a:moveTo>
                    <a:pt x="736" y="1"/>
                  </a:moveTo>
                  <a:cubicBezTo>
                    <a:pt x="686" y="1"/>
                    <a:pt x="635" y="6"/>
                    <a:pt x="596" y="6"/>
                  </a:cubicBezTo>
                  <a:cubicBezTo>
                    <a:pt x="477" y="30"/>
                    <a:pt x="381" y="66"/>
                    <a:pt x="286" y="149"/>
                  </a:cubicBezTo>
                  <a:cubicBezTo>
                    <a:pt x="262" y="161"/>
                    <a:pt x="238" y="173"/>
                    <a:pt x="227" y="185"/>
                  </a:cubicBezTo>
                  <a:cubicBezTo>
                    <a:pt x="143" y="268"/>
                    <a:pt x="84" y="351"/>
                    <a:pt x="36" y="459"/>
                  </a:cubicBezTo>
                  <a:cubicBezTo>
                    <a:pt x="24" y="482"/>
                    <a:pt x="24" y="518"/>
                    <a:pt x="0" y="542"/>
                  </a:cubicBezTo>
                  <a:lnTo>
                    <a:pt x="1465" y="542"/>
                  </a:lnTo>
                  <a:cubicBezTo>
                    <a:pt x="1370" y="268"/>
                    <a:pt x="1120" y="42"/>
                    <a:pt x="810" y="6"/>
                  </a:cubicBezTo>
                  <a:cubicBezTo>
                    <a:pt x="786" y="2"/>
                    <a:pt x="761" y="1"/>
                    <a:pt x="73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5"/>
            <p:cNvSpPr/>
            <p:nvPr/>
          </p:nvSpPr>
          <p:spPr>
            <a:xfrm>
              <a:off x="4984250" y="3714800"/>
              <a:ext cx="39600" cy="38200"/>
            </a:xfrm>
            <a:custGeom>
              <a:avLst/>
              <a:gdLst/>
              <a:ahLst/>
              <a:cxnLst/>
              <a:rect l="l" t="t" r="r" b="b"/>
              <a:pathLst>
                <a:path w="1584" h="1528" extrusionOk="0">
                  <a:moveTo>
                    <a:pt x="778" y="0"/>
                  </a:moveTo>
                  <a:cubicBezTo>
                    <a:pt x="388" y="0"/>
                    <a:pt x="46" y="289"/>
                    <a:pt x="12" y="694"/>
                  </a:cubicBezTo>
                  <a:cubicBezTo>
                    <a:pt x="0" y="813"/>
                    <a:pt x="12" y="932"/>
                    <a:pt x="60" y="1039"/>
                  </a:cubicBezTo>
                  <a:cubicBezTo>
                    <a:pt x="119" y="1134"/>
                    <a:pt x="179" y="1242"/>
                    <a:pt x="274" y="1313"/>
                  </a:cubicBezTo>
                  <a:cubicBezTo>
                    <a:pt x="310" y="1361"/>
                    <a:pt x="369" y="1408"/>
                    <a:pt x="417" y="1432"/>
                  </a:cubicBezTo>
                  <a:cubicBezTo>
                    <a:pt x="512" y="1480"/>
                    <a:pt x="607" y="1527"/>
                    <a:pt x="715" y="1527"/>
                  </a:cubicBezTo>
                  <a:lnTo>
                    <a:pt x="893" y="1527"/>
                  </a:lnTo>
                  <a:cubicBezTo>
                    <a:pt x="1012" y="1515"/>
                    <a:pt x="1119" y="1468"/>
                    <a:pt x="1203" y="1408"/>
                  </a:cubicBezTo>
                  <a:cubicBezTo>
                    <a:pt x="1381" y="1289"/>
                    <a:pt x="1524" y="1075"/>
                    <a:pt x="1536" y="837"/>
                  </a:cubicBezTo>
                  <a:cubicBezTo>
                    <a:pt x="1584" y="420"/>
                    <a:pt x="1286" y="39"/>
                    <a:pt x="846" y="3"/>
                  </a:cubicBezTo>
                  <a:cubicBezTo>
                    <a:pt x="823" y="1"/>
                    <a:pt x="800" y="0"/>
                    <a:pt x="77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5"/>
            <p:cNvSpPr/>
            <p:nvPr/>
          </p:nvSpPr>
          <p:spPr>
            <a:xfrm>
              <a:off x="3074475" y="4307150"/>
              <a:ext cx="15500" cy="15550"/>
            </a:xfrm>
            <a:custGeom>
              <a:avLst/>
              <a:gdLst/>
              <a:ahLst/>
              <a:cxnLst/>
              <a:rect l="l" t="t" r="r" b="b"/>
              <a:pathLst>
                <a:path w="620" h="622" extrusionOk="0">
                  <a:moveTo>
                    <a:pt x="328" y="0"/>
                  </a:moveTo>
                  <a:cubicBezTo>
                    <a:pt x="264" y="0"/>
                    <a:pt x="195" y="30"/>
                    <a:pt x="144" y="50"/>
                  </a:cubicBezTo>
                  <a:cubicBezTo>
                    <a:pt x="72" y="86"/>
                    <a:pt x="13" y="169"/>
                    <a:pt x="1" y="277"/>
                  </a:cubicBezTo>
                  <a:cubicBezTo>
                    <a:pt x="1" y="300"/>
                    <a:pt x="1" y="336"/>
                    <a:pt x="13" y="360"/>
                  </a:cubicBezTo>
                  <a:cubicBezTo>
                    <a:pt x="24" y="408"/>
                    <a:pt x="48" y="455"/>
                    <a:pt x="60" y="479"/>
                  </a:cubicBezTo>
                  <a:cubicBezTo>
                    <a:pt x="96" y="562"/>
                    <a:pt x="191" y="622"/>
                    <a:pt x="286" y="622"/>
                  </a:cubicBezTo>
                  <a:lnTo>
                    <a:pt x="382" y="622"/>
                  </a:lnTo>
                  <a:cubicBezTo>
                    <a:pt x="465" y="598"/>
                    <a:pt x="536" y="562"/>
                    <a:pt x="560" y="503"/>
                  </a:cubicBezTo>
                  <a:cubicBezTo>
                    <a:pt x="596" y="455"/>
                    <a:pt x="620" y="408"/>
                    <a:pt x="620" y="348"/>
                  </a:cubicBezTo>
                  <a:cubicBezTo>
                    <a:pt x="620" y="300"/>
                    <a:pt x="620" y="265"/>
                    <a:pt x="608" y="217"/>
                  </a:cubicBezTo>
                  <a:cubicBezTo>
                    <a:pt x="584" y="110"/>
                    <a:pt x="489" y="38"/>
                    <a:pt x="382" y="27"/>
                  </a:cubicBezTo>
                  <a:cubicBezTo>
                    <a:pt x="370" y="27"/>
                    <a:pt x="358" y="27"/>
                    <a:pt x="358" y="3"/>
                  </a:cubicBezTo>
                  <a:cubicBezTo>
                    <a:pt x="348" y="1"/>
                    <a:pt x="338" y="0"/>
                    <a:pt x="32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5"/>
            <p:cNvSpPr/>
            <p:nvPr/>
          </p:nvSpPr>
          <p:spPr>
            <a:xfrm>
              <a:off x="3911200" y="4344925"/>
              <a:ext cx="16375" cy="15575"/>
            </a:xfrm>
            <a:custGeom>
              <a:avLst/>
              <a:gdLst/>
              <a:ahLst/>
              <a:cxnLst/>
              <a:rect l="l" t="t" r="r" b="b"/>
              <a:pathLst>
                <a:path w="655" h="623" extrusionOk="0">
                  <a:moveTo>
                    <a:pt x="312" y="1"/>
                  </a:moveTo>
                  <a:cubicBezTo>
                    <a:pt x="167" y="1"/>
                    <a:pt x="55" y="103"/>
                    <a:pt x="12" y="254"/>
                  </a:cubicBezTo>
                  <a:lnTo>
                    <a:pt x="12" y="278"/>
                  </a:lnTo>
                  <a:cubicBezTo>
                    <a:pt x="0" y="456"/>
                    <a:pt x="119" y="611"/>
                    <a:pt x="298" y="623"/>
                  </a:cubicBezTo>
                  <a:lnTo>
                    <a:pt x="405" y="623"/>
                  </a:lnTo>
                  <a:cubicBezTo>
                    <a:pt x="524" y="599"/>
                    <a:pt x="631" y="492"/>
                    <a:pt x="643" y="337"/>
                  </a:cubicBezTo>
                  <a:cubicBezTo>
                    <a:pt x="655" y="159"/>
                    <a:pt x="536" y="16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31" name="Google Shape;3631;p25"/>
          <p:cNvSpPr/>
          <p:nvPr/>
        </p:nvSpPr>
        <p:spPr>
          <a:xfrm>
            <a:off x="0" y="4845825"/>
            <a:ext cx="9144000" cy="29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2" name="Google Shape;3632;p25"/>
          <p:cNvSpPr txBox="1">
            <a:spLocks noGrp="1"/>
          </p:cNvSpPr>
          <p:nvPr>
            <p:ph type="title" hasCustomPrompt="1"/>
          </p:nvPr>
        </p:nvSpPr>
        <p:spPr>
          <a:xfrm>
            <a:off x="720000" y="1602375"/>
            <a:ext cx="3804600" cy="7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33" name="Google Shape;3633;p25"/>
          <p:cNvSpPr txBox="1">
            <a:spLocks noGrp="1"/>
          </p:cNvSpPr>
          <p:nvPr>
            <p:ph type="subTitle" idx="1"/>
          </p:nvPr>
        </p:nvSpPr>
        <p:spPr>
          <a:xfrm>
            <a:off x="720000" y="2208375"/>
            <a:ext cx="38046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634" name="Google Shape;3634;p25"/>
          <p:cNvSpPr txBox="1">
            <a:spLocks noGrp="1"/>
          </p:cNvSpPr>
          <p:nvPr>
            <p:ph type="title" idx="2" hasCustomPrompt="1"/>
          </p:nvPr>
        </p:nvSpPr>
        <p:spPr>
          <a:xfrm>
            <a:off x="4619400" y="1602375"/>
            <a:ext cx="3804600" cy="7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35" name="Google Shape;3635;p25"/>
          <p:cNvSpPr txBox="1">
            <a:spLocks noGrp="1"/>
          </p:cNvSpPr>
          <p:nvPr>
            <p:ph type="subTitle" idx="3"/>
          </p:nvPr>
        </p:nvSpPr>
        <p:spPr>
          <a:xfrm>
            <a:off x="4619400" y="2225317"/>
            <a:ext cx="38046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636" name="Google Shape;3636;p2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20363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37" name="Google Shape;3637;p25"/>
          <p:cNvSpPr txBox="1">
            <a:spLocks noGrp="1"/>
          </p:cNvSpPr>
          <p:nvPr>
            <p:ph type="subTitle" idx="5"/>
          </p:nvPr>
        </p:nvSpPr>
        <p:spPr>
          <a:xfrm>
            <a:off x="2223600" y="3751788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638" name="Google Shape;3638;p25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0" name="Google Shape;3640;p26"/>
          <p:cNvGrpSpPr/>
          <p:nvPr/>
        </p:nvGrpSpPr>
        <p:grpSpPr>
          <a:xfrm>
            <a:off x="6782244" y="28"/>
            <a:ext cx="2361918" cy="1745366"/>
            <a:chOff x="2924750" y="1147900"/>
            <a:chExt cx="1220125" cy="901625"/>
          </a:xfrm>
        </p:grpSpPr>
        <p:sp>
          <p:nvSpPr>
            <p:cNvPr id="3641" name="Google Shape;3641;p26"/>
            <p:cNvSpPr/>
            <p:nvPr/>
          </p:nvSpPr>
          <p:spPr>
            <a:xfrm>
              <a:off x="2925350" y="1181225"/>
              <a:ext cx="175" cy="250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1" y="1"/>
                  </a:moveTo>
                  <a:cubicBezTo>
                    <a:pt x="1" y="7"/>
                    <a:pt x="4" y="10"/>
                    <a:pt x="5" y="10"/>
                  </a:cubicBezTo>
                  <a:cubicBezTo>
                    <a:pt x="7" y="10"/>
                    <a:pt x="7" y="7"/>
                    <a:pt x="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6"/>
            <p:cNvSpPr/>
            <p:nvPr/>
          </p:nvSpPr>
          <p:spPr>
            <a:xfrm>
              <a:off x="2925650" y="1181825"/>
              <a:ext cx="325" cy="400"/>
            </a:xfrm>
            <a:custGeom>
              <a:avLst/>
              <a:gdLst/>
              <a:ahLst/>
              <a:cxnLst/>
              <a:rect l="l" t="t" r="r" b="b"/>
              <a:pathLst>
                <a:path w="13" h="16" extrusionOk="0">
                  <a:moveTo>
                    <a:pt x="1" y="0"/>
                  </a:moveTo>
                  <a:cubicBezTo>
                    <a:pt x="1" y="10"/>
                    <a:pt x="8" y="12"/>
                    <a:pt x="11" y="12"/>
                  </a:cubicBezTo>
                  <a:lnTo>
                    <a:pt x="11" y="12"/>
                  </a:lnTo>
                  <a:cubicBezTo>
                    <a:pt x="10" y="8"/>
                    <a:pt x="7" y="0"/>
                    <a:pt x="1" y="0"/>
                  </a:cubicBezTo>
                  <a:close/>
                  <a:moveTo>
                    <a:pt x="11" y="12"/>
                  </a:moveTo>
                  <a:lnTo>
                    <a:pt x="11" y="12"/>
                  </a:lnTo>
                  <a:cubicBezTo>
                    <a:pt x="12" y="14"/>
                    <a:pt x="12" y="16"/>
                    <a:pt x="12" y="16"/>
                  </a:cubicBezTo>
                  <a:cubicBezTo>
                    <a:pt x="12" y="16"/>
                    <a:pt x="12" y="15"/>
                    <a:pt x="12" y="12"/>
                  </a:cubicBezTo>
                  <a:cubicBezTo>
                    <a:pt x="12" y="12"/>
                    <a:pt x="12" y="12"/>
                    <a:pt x="11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6"/>
            <p:cNvSpPr/>
            <p:nvPr/>
          </p:nvSpPr>
          <p:spPr>
            <a:xfrm>
              <a:off x="2926250" y="1182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6"/>
            <p:cNvSpPr/>
            <p:nvPr/>
          </p:nvSpPr>
          <p:spPr>
            <a:xfrm>
              <a:off x="2924750" y="1179750"/>
              <a:ext cx="25" cy="30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0"/>
                  </a:moveTo>
                  <a:lnTo>
                    <a:pt x="1" y="0"/>
                  </a:lnTo>
                  <a:lnTo>
                    <a:pt x="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6"/>
            <p:cNvSpPr/>
            <p:nvPr/>
          </p:nvSpPr>
          <p:spPr>
            <a:xfrm>
              <a:off x="2925350" y="118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26"/>
            <p:cNvSpPr/>
            <p:nvPr/>
          </p:nvSpPr>
          <p:spPr>
            <a:xfrm>
              <a:off x="2931900" y="1162175"/>
              <a:ext cx="86650" cy="19375"/>
            </a:xfrm>
            <a:custGeom>
              <a:avLst/>
              <a:gdLst/>
              <a:ahLst/>
              <a:cxnLst/>
              <a:rect l="l" t="t" r="r" b="b"/>
              <a:pathLst>
                <a:path w="3466" h="775" extrusionOk="0">
                  <a:moveTo>
                    <a:pt x="3465" y="1"/>
                  </a:moveTo>
                  <a:lnTo>
                    <a:pt x="1" y="524"/>
                  </a:lnTo>
                  <a:lnTo>
                    <a:pt x="1" y="608"/>
                  </a:lnTo>
                  <a:lnTo>
                    <a:pt x="274" y="775"/>
                  </a:lnTo>
                  <a:lnTo>
                    <a:pt x="3382" y="298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26"/>
            <p:cNvSpPr/>
            <p:nvPr/>
          </p:nvSpPr>
          <p:spPr>
            <a:xfrm>
              <a:off x="3024175" y="1148200"/>
              <a:ext cx="134275" cy="20250"/>
            </a:xfrm>
            <a:custGeom>
              <a:avLst/>
              <a:gdLst/>
              <a:ahLst/>
              <a:cxnLst/>
              <a:rect l="l" t="t" r="r" b="b"/>
              <a:pathLst>
                <a:path w="5371" h="810" extrusionOk="0">
                  <a:moveTo>
                    <a:pt x="3489" y="0"/>
                  </a:moveTo>
                  <a:lnTo>
                    <a:pt x="72" y="512"/>
                  </a:lnTo>
                  <a:lnTo>
                    <a:pt x="1" y="810"/>
                  </a:lnTo>
                  <a:lnTo>
                    <a:pt x="537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6"/>
            <p:cNvSpPr/>
            <p:nvPr/>
          </p:nvSpPr>
          <p:spPr>
            <a:xfrm>
              <a:off x="3114950" y="1293450"/>
              <a:ext cx="203925" cy="127125"/>
            </a:xfrm>
            <a:custGeom>
              <a:avLst/>
              <a:gdLst/>
              <a:ahLst/>
              <a:cxnLst/>
              <a:rect l="l" t="t" r="r" b="b"/>
              <a:pathLst>
                <a:path w="8157" h="5085" extrusionOk="0">
                  <a:moveTo>
                    <a:pt x="287" y="0"/>
                  </a:moveTo>
                  <a:lnTo>
                    <a:pt x="1" y="155"/>
                  </a:lnTo>
                  <a:lnTo>
                    <a:pt x="8050" y="5084"/>
                  </a:lnTo>
                  <a:cubicBezTo>
                    <a:pt x="8073" y="4989"/>
                    <a:pt x="8109" y="4918"/>
                    <a:pt x="8157" y="4858"/>
                  </a:cubicBezTo>
                  <a:lnTo>
                    <a:pt x="8109" y="4798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6"/>
            <p:cNvSpPr/>
            <p:nvPr/>
          </p:nvSpPr>
          <p:spPr>
            <a:xfrm>
              <a:off x="2925950" y="1177350"/>
              <a:ext cx="77425" cy="50325"/>
            </a:xfrm>
            <a:custGeom>
              <a:avLst/>
              <a:gdLst/>
              <a:ahLst/>
              <a:cxnLst/>
              <a:rect l="l" t="t" r="r" b="b"/>
              <a:pathLst>
                <a:path w="3097" h="2013" extrusionOk="0">
                  <a:moveTo>
                    <a:pt x="0" y="179"/>
                  </a:moveTo>
                  <a:cubicBezTo>
                    <a:pt x="25" y="196"/>
                    <a:pt x="44" y="207"/>
                    <a:pt x="66" y="212"/>
                  </a:cubicBezTo>
                  <a:lnTo>
                    <a:pt x="66" y="212"/>
                  </a:lnTo>
                  <a:lnTo>
                    <a:pt x="12" y="179"/>
                  </a:lnTo>
                  <a:close/>
                  <a:moveTo>
                    <a:pt x="239" y="1"/>
                  </a:moveTo>
                  <a:lnTo>
                    <a:pt x="239" y="84"/>
                  </a:lnTo>
                  <a:cubicBezTo>
                    <a:pt x="239" y="150"/>
                    <a:pt x="188" y="216"/>
                    <a:pt x="114" y="216"/>
                  </a:cubicBezTo>
                  <a:cubicBezTo>
                    <a:pt x="108" y="216"/>
                    <a:pt x="102" y="216"/>
                    <a:pt x="96" y="215"/>
                  </a:cubicBezTo>
                  <a:cubicBezTo>
                    <a:pt x="85" y="215"/>
                    <a:pt x="75" y="214"/>
                    <a:pt x="66" y="212"/>
                  </a:cubicBezTo>
                  <a:lnTo>
                    <a:pt x="66" y="212"/>
                  </a:lnTo>
                  <a:lnTo>
                    <a:pt x="3025" y="2013"/>
                  </a:lnTo>
                  <a:lnTo>
                    <a:pt x="3096" y="1727"/>
                  </a:lnTo>
                  <a:lnTo>
                    <a:pt x="512" y="168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6"/>
            <p:cNvSpPr/>
            <p:nvPr/>
          </p:nvSpPr>
          <p:spPr>
            <a:xfrm>
              <a:off x="3007800" y="1224975"/>
              <a:ext cx="107175" cy="68200"/>
            </a:xfrm>
            <a:custGeom>
              <a:avLst/>
              <a:gdLst/>
              <a:ahLst/>
              <a:cxnLst/>
              <a:rect l="l" t="t" r="r" b="b"/>
              <a:pathLst>
                <a:path w="4287" h="2728" extrusionOk="0">
                  <a:moveTo>
                    <a:pt x="72" y="1"/>
                  </a:moveTo>
                  <a:lnTo>
                    <a:pt x="1" y="287"/>
                  </a:lnTo>
                  <a:lnTo>
                    <a:pt x="4001" y="2727"/>
                  </a:lnTo>
                  <a:lnTo>
                    <a:pt x="4287" y="258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6"/>
            <p:cNvSpPr/>
            <p:nvPr/>
          </p:nvSpPr>
          <p:spPr>
            <a:xfrm>
              <a:off x="2924750" y="118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6"/>
            <p:cNvSpPr/>
            <p:nvPr/>
          </p:nvSpPr>
          <p:spPr>
            <a:xfrm>
              <a:off x="2926250" y="1182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6"/>
            <p:cNvSpPr/>
            <p:nvPr/>
          </p:nvSpPr>
          <p:spPr>
            <a:xfrm>
              <a:off x="2925350" y="118122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3"/>
                    <a:pt x="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6"/>
            <p:cNvSpPr/>
            <p:nvPr/>
          </p:nvSpPr>
          <p:spPr>
            <a:xfrm>
              <a:off x="2924750" y="1148200"/>
              <a:ext cx="7175" cy="34850"/>
            </a:xfrm>
            <a:custGeom>
              <a:avLst/>
              <a:gdLst/>
              <a:ahLst/>
              <a:cxnLst/>
              <a:rect l="l" t="t" r="r" b="b"/>
              <a:pathLst>
                <a:path w="287" h="1394" extrusionOk="0">
                  <a:moveTo>
                    <a:pt x="1" y="0"/>
                  </a:moveTo>
                  <a:lnTo>
                    <a:pt x="1" y="1250"/>
                  </a:lnTo>
                  <a:lnTo>
                    <a:pt x="1" y="1262"/>
                  </a:lnTo>
                  <a:lnTo>
                    <a:pt x="1" y="1274"/>
                  </a:lnTo>
                  <a:lnTo>
                    <a:pt x="1" y="1286"/>
                  </a:lnTo>
                  <a:lnTo>
                    <a:pt x="1" y="1310"/>
                  </a:lnTo>
                  <a:lnTo>
                    <a:pt x="1" y="1322"/>
                  </a:lnTo>
                  <a:lnTo>
                    <a:pt x="1" y="1334"/>
                  </a:lnTo>
                  <a:lnTo>
                    <a:pt x="1" y="1345"/>
                  </a:lnTo>
                  <a:lnTo>
                    <a:pt x="25" y="1357"/>
                  </a:lnTo>
                  <a:cubicBezTo>
                    <a:pt x="48" y="1381"/>
                    <a:pt x="84" y="1393"/>
                    <a:pt x="108" y="1393"/>
                  </a:cubicBezTo>
                  <a:cubicBezTo>
                    <a:pt x="227" y="1393"/>
                    <a:pt x="287" y="1334"/>
                    <a:pt x="287" y="1250"/>
                  </a:cubicBezTo>
                  <a:lnTo>
                    <a:pt x="287" y="1167"/>
                  </a:lnTo>
                  <a:lnTo>
                    <a:pt x="287" y="1083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6"/>
            <p:cNvSpPr/>
            <p:nvPr/>
          </p:nvSpPr>
          <p:spPr>
            <a:xfrm>
              <a:off x="2963750" y="1147900"/>
              <a:ext cx="65800" cy="224750"/>
            </a:xfrm>
            <a:custGeom>
              <a:avLst/>
              <a:gdLst/>
              <a:ahLst/>
              <a:cxnLst/>
              <a:rect l="l" t="t" r="r" b="b"/>
              <a:pathLst>
                <a:path w="2632" h="8990" extrusionOk="0">
                  <a:moveTo>
                    <a:pt x="2334" y="0"/>
                  </a:moveTo>
                  <a:lnTo>
                    <a:pt x="2179" y="572"/>
                  </a:lnTo>
                  <a:lnTo>
                    <a:pt x="2108" y="869"/>
                  </a:lnTo>
                  <a:lnTo>
                    <a:pt x="1572" y="2917"/>
                  </a:lnTo>
                  <a:lnTo>
                    <a:pt x="1489" y="3203"/>
                  </a:lnTo>
                  <a:lnTo>
                    <a:pt x="1" y="8989"/>
                  </a:lnTo>
                  <a:cubicBezTo>
                    <a:pt x="24" y="8954"/>
                    <a:pt x="48" y="8906"/>
                    <a:pt x="96" y="8882"/>
                  </a:cubicBezTo>
                  <a:lnTo>
                    <a:pt x="382" y="8727"/>
                  </a:lnTo>
                  <a:lnTo>
                    <a:pt x="1763" y="3370"/>
                  </a:lnTo>
                  <a:lnTo>
                    <a:pt x="1834" y="3084"/>
                  </a:lnTo>
                  <a:lnTo>
                    <a:pt x="2418" y="822"/>
                  </a:lnTo>
                  <a:lnTo>
                    <a:pt x="2489" y="524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6"/>
            <p:cNvSpPr/>
            <p:nvPr/>
          </p:nvSpPr>
          <p:spPr>
            <a:xfrm>
              <a:off x="3178350" y="1148775"/>
              <a:ext cx="49150" cy="83375"/>
            </a:xfrm>
            <a:custGeom>
              <a:avLst/>
              <a:gdLst/>
              <a:ahLst/>
              <a:cxnLst/>
              <a:rect l="l" t="t" r="r" b="b"/>
              <a:pathLst>
                <a:path w="1966" h="3335" extrusionOk="0">
                  <a:moveTo>
                    <a:pt x="239" y="1"/>
                  </a:moveTo>
                  <a:cubicBezTo>
                    <a:pt x="180" y="72"/>
                    <a:pt x="84" y="120"/>
                    <a:pt x="1" y="156"/>
                  </a:cubicBezTo>
                  <a:lnTo>
                    <a:pt x="1704" y="3335"/>
                  </a:lnTo>
                  <a:lnTo>
                    <a:pt x="1965" y="3204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6"/>
            <p:cNvSpPr/>
            <p:nvPr/>
          </p:nvSpPr>
          <p:spPr>
            <a:xfrm>
              <a:off x="3226875" y="1235100"/>
              <a:ext cx="97950" cy="179800"/>
            </a:xfrm>
            <a:custGeom>
              <a:avLst/>
              <a:gdLst/>
              <a:ahLst/>
              <a:cxnLst/>
              <a:rect l="l" t="t" r="r" b="b"/>
              <a:pathLst>
                <a:path w="3918" h="7192" extrusionOk="0">
                  <a:moveTo>
                    <a:pt x="144" y="1"/>
                  </a:moveTo>
                  <a:lnTo>
                    <a:pt x="1" y="72"/>
                  </a:lnTo>
                  <a:cubicBezTo>
                    <a:pt x="144" y="108"/>
                    <a:pt x="227" y="239"/>
                    <a:pt x="203" y="370"/>
                  </a:cubicBezTo>
                  <a:cubicBezTo>
                    <a:pt x="179" y="453"/>
                    <a:pt x="155" y="489"/>
                    <a:pt x="96" y="536"/>
                  </a:cubicBezTo>
                  <a:lnTo>
                    <a:pt x="3632" y="7132"/>
                  </a:lnTo>
                  <a:lnTo>
                    <a:pt x="3668" y="7192"/>
                  </a:lnTo>
                  <a:cubicBezTo>
                    <a:pt x="3727" y="7121"/>
                    <a:pt x="3811" y="7073"/>
                    <a:pt x="3918" y="7061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6"/>
            <p:cNvSpPr/>
            <p:nvPr/>
          </p:nvSpPr>
          <p:spPr>
            <a:xfrm>
              <a:off x="3496850" y="1223200"/>
              <a:ext cx="70575" cy="90500"/>
            </a:xfrm>
            <a:custGeom>
              <a:avLst/>
              <a:gdLst/>
              <a:ahLst/>
              <a:cxnLst/>
              <a:rect l="l" t="t" r="r" b="b"/>
              <a:pathLst>
                <a:path w="2823" h="3620" extrusionOk="0">
                  <a:moveTo>
                    <a:pt x="179" y="0"/>
                  </a:moveTo>
                  <a:lnTo>
                    <a:pt x="1" y="227"/>
                  </a:lnTo>
                  <a:lnTo>
                    <a:pt x="2691" y="3620"/>
                  </a:lnTo>
                  <a:cubicBezTo>
                    <a:pt x="2680" y="3572"/>
                    <a:pt x="2680" y="3548"/>
                    <a:pt x="2691" y="3501"/>
                  </a:cubicBezTo>
                  <a:cubicBezTo>
                    <a:pt x="2703" y="3429"/>
                    <a:pt x="2751" y="3346"/>
                    <a:pt x="2822" y="3322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6"/>
            <p:cNvSpPr/>
            <p:nvPr/>
          </p:nvSpPr>
          <p:spPr>
            <a:xfrm>
              <a:off x="3568875" y="1316375"/>
              <a:ext cx="104225" cy="127100"/>
            </a:xfrm>
            <a:custGeom>
              <a:avLst/>
              <a:gdLst/>
              <a:ahLst/>
              <a:cxnLst/>
              <a:rect l="l" t="t" r="r" b="b"/>
              <a:pathLst>
                <a:path w="4169" h="5084" extrusionOk="0">
                  <a:moveTo>
                    <a:pt x="275" y="0"/>
                  </a:moveTo>
                  <a:lnTo>
                    <a:pt x="227" y="12"/>
                  </a:lnTo>
                  <a:cubicBezTo>
                    <a:pt x="191" y="24"/>
                    <a:pt x="168" y="36"/>
                    <a:pt x="120" y="60"/>
                  </a:cubicBezTo>
                  <a:lnTo>
                    <a:pt x="1" y="119"/>
                  </a:lnTo>
                  <a:lnTo>
                    <a:pt x="3942" y="5084"/>
                  </a:lnTo>
                  <a:cubicBezTo>
                    <a:pt x="4001" y="5013"/>
                    <a:pt x="4085" y="4953"/>
                    <a:pt x="4168" y="4905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6"/>
            <p:cNvSpPr/>
            <p:nvPr/>
          </p:nvSpPr>
          <p:spPr>
            <a:xfrm>
              <a:off x="3432250" y="1148200"/>
              <a:ext cx="64625" cy="75025"/>
            </a:xfrm>
            <a:custGeom>
              <a:avLst/>
              <a:gdLst/>
              <a:ahLst/>
              <a:cxnLst/>
              <a:rect l="l" t="t" r="r" b="b"/>
              <a:pathLst>
                <a:path w="2585" h="3001" extrusionOk="0">
                  <a:moveTo>
                    <a:pt x="1" y="0"/>
                  </a:moveTo>
                  <a:lnTo>
                    <a:pt x="2406" y="3000"/>
                  </a:lnTo>
                  <a:lnTo>
                    <a:pt x="2585" y="2774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6"/>
            <p:cNvSpPr/>
            <p:nvPr/>
          </p:nvSpPr>
          <p:spPr>
            <a:xfrm>
              <a:off x="2964350" y="1148200"/>
              <a:ext cx="427150" cy="226525"/>
            </a:xfrm>
            <a:custGeom>
              <a:avLst/>
              <a:gdLst/>
              <a:ahLst/>
              <a:cxnLst/>
              <a:rect l="l" t="t" r="r" b="b"/>
              <a:pathLst>
                <a:path w="17086" h="9061" extrusionOk="0">
                  <a:moveTo>
                    <a:pt x="16491" y="0"/>
                  </a:moveTo>
                  <a:lnTo>
                    <a:pt x="10502" y="3227"/>
                  </a:lnTo>
                  <a:lnTo>
                    <a:pt x="10252" y="3358"/>
                  </a:lnTo>
                  <a:lnTo>
                    <a:pt x="6025" y="5655"/>
                  </a:lnTo>
                  <a:lnTo>
                    <a:pt x="5739" y="5798"/>
                  </a:lnTo>
                  <a:lnTo>
                    <a:pt x="358" y="8703"/>
                  </a:lnTo>
                  <a:lnTo>
                    <a:pt x="72" y="8846"/>
                  </a:lnTo>
                  <a:cubicBezTo>
                    <a:pt x="24" y="8882"/>
                    <a:pt x="0" y="8930"/>
                    <a:pt x="0" y="8965"/>
                  </a:cubicBezTo>
                  <a:lnTo>
                    <a:pt x="72" y="8965"/>
                  </a:lnTo>
                  <a:cubicBezTo>
                    <a:pt x="143" y="8989"/>
                    <a:pt x="203" y="9013"/>
                    <a:pt x="262" y="9061"/>
                  </a:cubicBezTo>
                  <a:lnTo>
                    <a:pt x="6013" y="5953"/>
                  </a:lnTo>
                  <a:lnTo>
                    <a:pt x="6299" y="5798"/>
                  </a:lnTo>
                  <a:lnTo>
                    <a:pt x="6846" y="5536"/>
                  </a:lnTo>
                  <a:lnTo>
                    <a:pt x="6846" y="5501"/>
                  </a:lnTo>
                  <a:cubicBezTo>
                    <a:pt x="6867" y="5378"/>
                    <a:pt x="6975" y="5291"/>
                    <a:pt x="7095" y="5291"/>
                  </a:cubicBezTo>
                  <a:cubicBezTo>
                    <a:pt x="7115" y="5291"/>
                    <a:pt x="7136" y="5293"/>
                    <a:pt x="7156" y="5298"/>
                  </a:cubicBezTo>
                  <a:cubicBezTo>
                    <a:pt x="7192" y="5298"/>
                    <a:pt x="7216" y="5310"/>
                    <a:pt x="7227" y="5322"/>
                  </a:cubicBezTo>
                  <a:lnTo>
                    <a:pt x="10204" y="3715"/>
                  </a:lnTo>
                  <a:cubicBezTo>
                    <a:pt x="10246" y="3609"/>
                    <a:pt x="10344" y="3532"/>
                    <a:pt x="10457" y="3532"/>
                  </a:cubicBezTo>
                  <a:cubicBezTo>
                    <a:pt x="10472" y="3532"/>
                    <a:pt x="10487" y="3533"/>
                    <a:pt x="10502" y="3536"/>
                  </a:cubicBezTo>
                  <a:lnTo>
                    <a:pt x="10525" y="3536"/>
                  </a:lnTo>
                  <a:lnTo>
                    <a:pt x="10656" y="3465"/>
                  </a:lnTo>
                  <a:lnTo>
                    <a:pt x="1708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6"/>
            <p:cNvSpPr/>
            <p:nvPr/>
          </p:nvSpPr>
          <p:spPr>
            <a:xfrm>
              <a:off x="3321825" y="1432750"/>
              <a:ext cx="8375" cy="4325"/>
            </a:xfrm>
            <a:custGeom>
              <a:avLst/>
              <a:gdLst/>
              <a:ahLst/>
              <a:cxnLst/>
              <a:rect l="l" t="t" r="r" b="b"/>
              <a:pathLst>
                <a:path w="335" h="173" extrusionOk="0">
                  <a:moveTo>
                    <a:pt x="13" y="0"/>
                  </a:moveTo>
                  <a:lnTo>
                    <a:pt x="13" y="0"/>
                  </a:lnTo>
                  <a:cubicBezTo>
                    <a:pt x="1" y="60"/>
                    <a:pt x="13" y="119"/>
                    <a:pt x="60" y="143"/>
                  </a:cubicBezTo>
                  <a:cubicBezTo>
                    <a:pt x="85" y="163"/>
                    <a:pt x="116" y="173"/>
                    <a:pt x="147" y="173"/>
                  </a:cubicBezTo>
                  <a:cubicBezTo>
                    <a:pt x="189" y="173"/>
                    <a:pt x="230" y="154"/>
                    <a:pt x="251" y="119"/>
                  </a:cubicBezTo>
                  <a:lnTo>
                    <a:pt x="334" y="24"/>
                  </a:lnTo>
                  <a:lnTo>
                    <a:pt x="334" y="24"/>
                  </a:lnTo>
                  <a:cubicBezTo>
                    <a:pt x="291" y="42"/>
                    <a:pt x="234" y="53"/>
                    <a:pt x="184" y="53"/>
                  </a:cubicBezTo>
                  <a:cubicBezTo>
                    <a:pt x="165" y="53"/>
                    <a:pt x="148" y="51"/>
                    <a:pt x="132" y="48"/>
                  </a:cubicBezTo>
                  <a:cubicBezTo>
                    <a:pt x="96" y="24"/>
                    <a:pt x="48" y="12"/>
                    <a:pt x="13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6"/>
            <p:cNvSpPr/>
            <p:nvPr/>
          </p:nvSpPr>
          <p:spPr>
            <a:xfrm>
              <a:off x="3335825" y="1148200"/>
              <a:ext cx="226825" cy="267000"/>
            </a:xfrm>
            <a:custGeom>
              <a:avLst/>
              <a:gdLst/>
              <a:ahLst/>
              <a:cxnLst/>
              <a:rect l="l" t="t" r="r" b="b"/>
              <a:pathLst>
                <a:path w="9073" h="10680" extrusionOk="0">
                  <a:moveTo>
                    <a:pt x="8704" y="0"/>
                  </a:moveTo>
                  <a:lnTo>
                    <a:pt x="6442" y="2774"/>
                  </a:lnTo>
                  <a:lnTo>
                    <a:pt x="6251" y="3000"/>
                  </a:lnTo>
                  <a:lnTo>
                    <a:pt x="0" y="10680"/>
                  </a:lnTo>
                  <a:lnTo>
                    <a:pt x="0" y="10680"/>
                  </a:lnTo>
                  <a:lnTo>
                    <a:pt x="560" y="10442"/>
                  </a:lnTo>
                  <a:lnTo>
                    <a:pt x="6442" y="3227"/>
                  </a:lnTo>
                  <a:lnTo>
                    <a:pt x="6620" y="3000"/>
                  </a:lnTo>
                  <a:lnTo>
                    <a:pt x="907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6"/>
            <p:cNvSpPr/>
            <p:nvPr/>
          </p:nvSpPr>
          <p:spPr>
            <a:xfrm>
              <a:off x="3867725" y="1148200"/>
              <a:ext cx="46775" cy="39000"/>
            </a:xfrm>
            <a:custGeom>
              <a:avLst/>
              <a:gdLst/>
              <a:ahLst/>
              <a:cxnLst/>
              <a:rect l="l" t="t" r="r" b="b"/>
              <a:pathLst>
                <a:path w="1871" h="1560" extrusionOk="0">
                  <a:moveTo>
                    <a:pt x="1" y="0"/>
                  </a:moveTo>
                  <a:lnTo>
                    <a:pt x="1668" y="1560"/>
                  </a:lnTo>
                  <a:cubicBezTo>
                    <a:pt x="1727" y="1488"/>
                    <a:pt x="1787" y="1429"/>
                    <a:pt x="1870" y="1381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6"/>
            <p:cNvSpPr/>
            <p:nvPr/>
          </p:nvSpPr>
          <p:spPr>
            <a:xfrm>
              <a:off x="3688250" y="1330350"/>
              <a:ext cx="105100" cy="114625"/>
            </a:xfrm>
            <a:custGeom>
              <a:avLst/>
              <a:gdLst/>
              <a:ahLst/>
              <a:cxnLst/>
              <a:rect l="l" t="t" r="r" b="b"/>
              <a:pathLst>
                <a:path w="4204" h="4585" extrusionOk="0">
                  <a:moveTo>
                    <a:pt x="4156" y="1"/>
                  </a:moveTo>
                  <a:lnTo>
                    <a:pt x="0" y="4406"/>
                  </a:lnTo>
                  <a:cubicBezTo>
                    <a:pt x="84" y="4454"/>
                    <a:pt x="143" y="4513"/>
                    <a:pt x="179" y="4585"/>
                  </a:cubicBezTo>
                  <a:lnTo>
                    <a:pt x="238" y="4573"/>
                  </a:lnTo>
                  <a:lnTo>
                    <a:pt x="4203" y="370"/>
                  </a:lnTo>
                  <a:lnTo>
                    <a:pt x="4156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6"/>
            <p:cNvSpPr/>
            <p:nvPr/>
          </p:nvSpPr>
          <p:spPr>
            <a:xfrm>
              <a:off x="3798375" y="1205350"/>
              <a:ext cx="116125" cy="127400"/>
            </a:xfrm>
            <a:custGeom>
              <a:avLst/>
              <a:gdLst/>
              <a:ahLst/>
              <a:cxnLst/>
              <a:rect l="l" t="t" r="r" b="b"/>
              <a:pathLst>
                <a:path w="4645" h="5096" extrusionOk="0">
                  <a:moveTo>
                    <a:pt x="4442" y="0"/>
                  </a:moveTo>
                  <a:lnTo>
                    <a:pt x="1" y="4715"/>
                  </a:lnTo>
                  <a:lnTo>
                    <a:pt x="48" y="5096"/>
                  </a:lnTo>
                  <a:lnTo>
                    <a:pt x="4644" y="191"/>
                  </a:lnTo>
                  <a:cubicBezTo>
                    <a:pt x="4561" y="155"/>
                    <a:pt x="4489" y="95"/>
                    <a:pt x="444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6"/>
            <p:cNvSpPr/>
            <p:nvPr/>
          </p:nvSpPr>
          <p:spPr>
            <a:xfrm>
              <a:off x="3335825" y="1313675"/>
              <a:ext cx="235775" cy="107500"/>
            </a:xfrm>
            <a:custGeom>
              <a:avLst/>
              <a:gdLst/>
              <a:ahLst/>
              <a:cxnLst/>
              <a:rect l="l" t="t" r="r" b="b"/>
              <a:pathLst>
                <a:path w="9431" h="4300" extrusionOk="0">
                  <a:moveTo>
                    <a:pt x="9132" y="1"/>
                  </a:moveTo>
                  <a:lnTo>
                    <a:pt x="560" y="3823"/>
                  </a:lnTo>
                  <a:lnTo>
                    <a:pt x="0" y="4073"/>
                  </a:lnTo>
                  <a:cubicBezTo>
                    <a:pt x="48" y="4132"/>
                    <a:pt x="84" y="4204"/>
                    <a:pt x="96" y="4287"/>
                  </a:cubicBezTo>
                  <a:lnTo>
                    <a:pt x="215" y="4299"/>
                  </a:lnTo>
                  <a:lnTo>
                    <a:pt x="9311" y="239"/>
                  </a:lnTo>
                  <a:lnTo>
                    <a:pt x="9430" y="179"/>
                  </a:lnTo>
                  <a:cubicBezTo>
                    <a:pt x="9406" y="179"/>
                    <a:pt x="9382" y="185"/>
                    <a:pt x="9359" y="185"/>
                  </a:cubicBezTo>
                  <a:cubicBezTo>
                    <a:pt x="9347" y="185"/>
                    <a:pt x="9335" y="183"/>
                    <a:pt x="9323" y="179"/>
                  </a:cubicBezTo>
                  <a:cubicBezTo>
                    <a:pt x="9216" y="168"/>
                    <a:pt x="9144" y="84"/>
                    <a:pt x="9132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6"/>
            <p:cNvSpPr/>
            <p:nvPr/>
          </p:nvSpPr>
          <p:spPr>
            <a:xfrm>
              <a:off x="3573950" y="1221400"/>
              <a:ext cx="200050" cy="95575"/>
            </a:xfrm>
            <a:custGeom>
              <a:avLst/>
              <a:gdLst/>
              <a:ahLst/>
              <a:cxnLst/>
              <a:rect l="l" t="t" r="r" b="b"/>
              <a:pathLst>
                <a:path w="8002" h="3823" extrusionOk="0">
                  <a:moveTo>
                    <a:pt x="7894" y="1"/>
                  </a:moveTo>
                  <a:lnTo>
                    <a:pt x="4739" y="1418"/>
                  </a:lnTo>
                  <a:cubicBezTo>
                    <a:pt x="4751" y="1453"/>
                    <a:pt x="4751" y="1489"/>
                    <a:pt x="4739" y="1537"/>
                  </a:cubicBezTo>
                  <a:cubicBezTo>
                    <a:pt x="4708" y="1659"/>
                    <a:pt x="4608" y="1747"/>
                    <a:pt x="4490" y="1747"/>
                  </a:cubicBezTo>
                  <a:cubicBezTo>
                    <a:pt x="4470" y="1747"/>
                    <a:pt x="4450" y="1744"/>
                    <a:pt x="4429" y="1739"/>
                  </a:cubicBezTo>
                  <a:cubicBezTo>
                    <a:pt x="4346" y="1727"/>
                    <a:pt x="4287" y="1680"/>
                    <a:pt x="4251" y="1620"/>
                  </a:cubicBezTo>
                  <a:lnTo>
                    <a:pt x="48" y="3478"/>
                  </a:lnTo>
                  <a:cubicBezTo>
                    <a:pt x="108" y="3537"/>
                    <a:pt x="131" y="3597"/>
                    <a:pt x="108" y="3656"/>
                  </a:cubicBezTo>
                  <a:cubicBezTo>
                    <a:pt x="96" y="3739"/>
                    <a:pt x="72" y="3775"/>
                    <a:pt x="0" y="3823"/>
                  </a:cubicBezTo>
                  <a:lnTo>
                    <a:pt x="48" y="3811"/>
                  </a:lnTo>
                  <a:lnTo>
                    <a:pt x="8001" y="263"/>
                  </a:lnTo>
                  <a:cubicBezTo>
                    <a:pt x="7942" y="191"/>
                    <a:pt x="7894" y="108"/>
                    <a:pt x="7894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6"/>
            <p:cNvSpPr/>
            <p:nvPr/>
          </p:nvSpPr>
          <p:spPr>
            <a:xfrm>
              <a:off x="3336725" y="1420550"/>
              <a:ext cx="327425" cy="35725"/>
            </a:xfrm>
            <a:custGeom>
              <a:avLst/>
              <a:gdLst/>
              <a:ahLst/>
              <a:cxnLst/>
              <a:rect l="l" t="t" r="r" b="b"/>
              <a:pathLst>
                <a:path w="13097" h="1429" extrusionOk="0">
                  <a:moveTo>
                    <a:pt x="48" y="0"/>
                  </a:moveTo>
                  <a:cubicBezTo>
                    <a:pt x="60" y="36"/>
                    <a:pt x="60" y="95"/>
                    <a:pt x="48" y="155"/>
                  </a:cubicBezTo>
                  <a:cubicBezTo>
                    <a:pt x="36" y="203"/>
                    <a:pt x="12" y="250"/>
                    <a:pt x="0" y="274"/>
                  </a:cubicBezTo>
                  <a:lnTo>
                    <a:pt x="13073" y="1429"/>
                  </a:lnTo>
                  <a:cubicBezTo>
                    <a:pt x="13073" y="1369"/>
                    <a:pt x="13073" y="1286"/>
                    <a:pt x="13085" y="1215"/>
                  </a:cubicBezTo>
                  <a:cubicBezTo>
                    <a:pt x="13085" y="1191"/>
                    <a:pt x="13097" y="1167"/>
                    <a:pt x="13097" y="1143"/>
                  </a:cubicBezTo>
                  <a:lnTo>
                    <a:pt x="167" y="1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6"/>
            <p:cNvSpPr/>
            <p:nvPr/>
          </p:nvSpPr>
          <p:spPr>
            <a:xfrm>
              <a:off x="3331050" y="1428575"/>
              <a:ext cx="531350" cy="595650"/>
            </a:xfrm>
            <a:custGeom>
              <a:avLst/>
              <a:gdLst/>
              <a:ahLst/>
              <a:cxnLst/>
              <a:rect l="l" t="t" r="r" b="b"/>
              <a:pathLst>
                <a:path w="21254" h="23826" extrusionOk="0">
                  <a:moveTo>
                    <a:pt x="227" y="1"/>
                  </a:moveTo>
                  <a:cubicBezTo>
                    <a:pt x="179" y="96"/>
                    <a:pt x="96" y="155"/>
                    <a:pt x="1" y="179"/>
                  </a:cubicBezTo>
                  <a:lnTo>
                    <a:pt x="21027" y="23825"/>
                  </a:lnTo>
                  <a:cubicBezTo>
                    <a:pt x="21099" y="23754"/>
                    <a:pt x="21170" y="23694"/>
                    <a:pt x="21254" y="23646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6"/>
            <p:cNvSpPr/>
            <p:nvPr/>
          </p:nvSpPr>
          <p:spPr>
            <a:xfrm>
              <a:off x="3684975" y="1465200"/>
              <a:ext cx="135150" cy="215225"/>
            </a:xfrm>
            <a:custGeom>
              <a:avLst/>
              <a:gdLst/>
              <a:ahLst/>
              <a:cxnLst/>
              <a:rect l="l" t="t" r="r" b="b"/>
              <a:pathLst>
                <a:path w="5406" h="8609" extrusionOk="0">
                  <a:moveTo>
                    <a:pt x="239" y="0"/>
                  </a:moveTo>
                  <a:cubicBezTo>
                    <a:pt x="179" y="72"/>
                    <a:pt x="96" y="119"/>
                    <a:pt x="0" y="143"/>
                  </a:cubicBezTo>
                  <a:lnTo>
                    <a:pt x="5168" y="8608"/>
                  </a:lnTo>
                  <a:cubicBezTo>
                    <a:pt x="5239" y="8549"/>
                    <a:pt x="5311" y="8513"/>
                    <a:pt x="5406" y="8465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6"/>
            <p:cNvSpPr/>
            <p:nvPr/>
          </p:nvSpPr>
          <p:spPr>
            <a:xfrm>
              <a:off x="3807000" y="1404475"/>
              <a:ext cx="1525" cy="1800"/>
            </a:xfrm>
            <a:custGeom>
              <a:avLst/>
              <a:gdLst/>
              <a:ahLst/>
              <a:cxnLst/>
              <a:rect l="l" t="t" r="r" b="b"/>
              <a:pathLst>
                <a:path w="61" h="72" extrusionOk="0">
                  <a:moveTo>
                    <a:pt x="49" y="0"/>
                  </a:moveTo>
                  <a:lnTo>
                    <a:pt x="1" y="12"/>
                  </a:lnTo>
                  <a:cubicBezTo>
                    <a:pt x="33" y="23"/>
                    <a:pt x="56" y="53"/>
                    <a:pt x="60" y="67"/>
                  </a:cubicBezTo>
                  <a:lnTo>
                    <a:pt x="60" y="67"/>
                  </a:lnTo>
                  <a:lnTo>
                    <a:pt x="49" y="0"/>
                  </a:lnTo>
                  <a:close/>
                  <a:moveTo>
                    <a:pt x="60" y="67"/>
                  </a:moveTo>
                  <a:lnTo>
                    <a:pt x="60" y="72"/>
                  </a:lnTo>
                  <a:cubicBezTo>
                    <a:pt x="60" y="71"/>
                    <a:pt x="60" y="69"/>
                    <a:pt x="60" y="67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6"/>
            <p:cNvSpPr/>
            <p:nvPr/>
          </p:nvSpPr>
          <p:spPr>
            <a:xfrm>
              <a:off x="3802850" y="1412200"/>
              <a:ext cx="39600" cy="263150"/>
            </a:xfrm>
            <a:custGeom>
              <a:avLst/>
              <a:gdLst/>
              <a:ahLst/>
              <a:cxnLst/>
              <a:rect l="l" t="t" r="r" b="b"/>
              <a:pathLst>
                <a:path w="1584" h="10526" extrusionOk="0">
                  <a:moveTo>
                    <a:pt x="274" y="1"/>
                  </a:moveTo>
                  <a:cubicBezTo>
                    <a:pt x="226" y="108"/>
                    <a:pt x="119" y="179"/>
                    <a:pt x="0" y="179"/>
                  </a:cubicBezTo>
                  <a:lnTo>
                    <a:pt x="1298" y="10478"/>
                  </a:lnTo>
                  <a:cubicBezTo>
                    <a:pt x="1358" y="10478"/>
                    <a:pt x="1417" y="10478"/>
                    <a:pt x="1477" y="10490"/>
                  </a:cubicBezTo>
                  <a:cubicBezTo>
                    <a:pt x="1512" y="10490"/>
                    <a:pt x="1536" y="10502"/>
                    <a:pt x="1572" y="10526"/>
                  </a:cubicBezTo>
                  <a:cubicBezTo>
                    <a:pt x="1584" y="10502"/>
                    <a:pt x="1584" y="10478"/>
                    <a:pt x="1584" y="1044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6"/>
            <p:cNvSpPr/>
            <p:nvPr/>
          </p:nvSpPr>
          <p:spPr>
            <a:xfrm>
              <a:off x="3779925" y="1231525"/>
              <a:ext cx="27400" cy="168800"/>
            </a:xfrm>
            <a:custGeom>
              <a:avLst/>
              <a:gdLst/>
              <a:ahLst/>
              <a:cxnLst/>
              <a:rect l="l" t="t" r="r" b="b"/>
              <a:pathLst>
                <a:path w="1096" h="6752" extrusionOk="0">
                  <a:moveTo>
                    <a:pt x="262" y="1"/>
                  </a:moveTo>
                  <a:cubicBezTo>
                    <a:pt x="219" y="18"/>
                    <a:pt x="162" y="29"/>
                    <a:pt x="107" y="29"/>
                  </a:cubicBezTo>
                  <a:cubicBezTo>
                    <a:pt x="87" y="29"/>
                    <a:pt x="67" y="28"/>
                    <a:pt x="48" y="25"/>
                  </a:cubicBezTo>
                  <a:cubicBezTo>
                    <a:pt x="24" y="25"/>
                    <a:pt x="12" y="13"/>
                    <a:pt x="0" y="13"/>
                  </a:cubicBezTo>
                  <a:lnTo>
                    <a:pt x="489" y="3954"/>
                  </a:lnTo>
                  <a:lnTo>
                    <a:pt x="536" y="4323"/>
                  </a:lnTo>
                  <a:lnTo>
                    <a:pt x="834" y="6752"/>
                  </a:lnTo>
                  <a:lnTo>
                    <a:pt x="1096" y="6633"/>
                  </a:lnTo>
                  <a:lnTo>
                    <a:pt x="774" y="4061"/>
                  </a:lnTo>
                  <a:lnTo>
                    <a:pt x="727" y="3680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6"/>
            <p:cNvSpPr/>
            <p:nvPr/>
          </p:nvSpPr>
          <p:spPr>
            <a:xfrm>
              <a:off x="3692700" y="1340475"/>
              <a:ext cx="254525" cy="111350"/>
            </a:xfrm>
            <a:custGeom>
              <a:avLst/>
              <a:gdLst/>
              <a:ahLst/>
              <a:cxnLst/>
              <a:rect l="l" t="t" r="r" b="b"/>
              <a:pathLst>
                <a:path w="10181" h="4454" extrusionOk="0">
                  <a:moveTo>
                    <a:pt x="10086" y="0"/>
                  </a:moveTo>
                  <a:lnTo>
                    <a:pt x="4585" y="2275"/>
                  </a:lnTo>
                  <a:lnTo>
                    <a:pt x="4323" y="2394"/>
                  </a:lnTo>
                  <a:lnTo>
                    <a:pt x="60" y="4180"/>
                  </a:lnTo>
                  <a:lnTo>
                    <a:pt x="1" y="4180"/>
                  </a:lnTo>
                  <a:cubicBezTo>
                    <a:pt x="49" y="4251"/>
                    <a:pt x="96" y="4346"/>
                    <a:pt x="108" y="4453"/>
                  </a:cubicBezTo>
                  <a:lnTo>
                    <a:pt x="4168" y="2751"/>
                  </a:lnTo>
                  <a:lnTo>
                    <a:pt x="4168" y="2727"/>
                  </a:lnTo>
                  <a:cubicBezTo>
                    <a:pt x="4202" y="2593"/>
                    <a:pt x="4319" y="2512"/>
                    <a:pt x="4461" y="2512"/>
                  </a:cubicBezTo>
                  <a:cubicBezTo>
                    <a:pt x="4470" y="2512"/>
                    <a:pt x="4480" y="2512"/>
                    <a:pt x="4490" y="2513"/>
                  </a:cubicBezTo>
                  <a:cubicBezTo>
                    <a:pt x="4525" y="2525"/>
                    <a:pt x="4573" y="2548"/>
                    <a:pt x="4609" y="2572"/>
                  </a:cubicBezTo>
                  <a:lnTo>
                    <a:pt x="4644" y="2560"/>
                  </a:lnTo>
                  <a:lnTo>
                    <a:pt x="10181" y="250"/>
                  </a:lnTo>
                  <a:lnTo>
                    <a:pt x="10121" y="203"/>
                  </a:lnTo>
                  <a:lnTo>
                    <a:pt x="10109" y="191"/>
                  </a:lnTo>
                  <a:lnTo>
                    <a:pt x="10109" y="179"/>
                  </a:lnTo>
                  <a:cubicBezTo>
                    <a:pt x="10109" y="179"/>
                    <a:pt x="10109" y="167"/>
                    <a:pt x="10097" y="167"/>
                  </a:cubicBezTo>
                  <a:lnTo>
                    <a:pt x="10097" y="143"/>
                  </a:lnTo>
                  <a:lnTo>
                    <a:pt x="10097" y="131"/>
                  </a:lnTo>
                  <a:lnTo>
                    <a:pt x="10097" y="119"/>
                  </a:lnTo>
                  <a:lnTo>
                    <a:pt x="10097" y="108"/>
                  </a:lnTo>
                  <a:lnTo>
                    <a:pt x="1008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6"/>
            <p:cNvSpPr/>
            <p:nvPr/>
          </p:nvSpPr>
          <p:spPr>
            <a:xfrm>
              <a:off x="3949600" y="1148200"/>
              <a:ext cx="145275" cy="193775"/>
            </a:xfrm>
            <a:custGeom>
              <a:avLst/>
              <a:gdLst/>
              <a:ahLst/>
              <a:cxnLst/>
              <a:rect l="l" t="t" r="r" b="b"/>
              <a:pathLst>
                <a:path w="5811" h="7751" extrusionOk="0">
                  <a:moveTo>
                    <a:pt x="5477" y="0"/>
                  </a:moveTo>
                  <a:lnTo>
                    <a:pt x="0" y="7418"/>
                  </a:lnTo>
                  <a:lnTo>
                    <a:pt x="48" y="7703"/>
                  </a:lnTo>
                  <a:lnTo>
                    <a:pt x="119" y="7751"/>
                  </a:lnTo>
                  <a:lnTo>
                    <a:pt x="581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6"/>
            <p:cNvSpPr/>
            <p:nvPr/>
          </p:nvSpPr>
          <p:spPr>
            <a:xfrm>
              <a:off x="3922500" y="1210400"/>
              <a:ext cx="28300" cy="133075"/>
            </a:xfrm>
            <a:custGeom>
              <a:avLst/>
              <a:gdLst/>
              <a:ahLst/>
              <a:cxnLst/>
              <a:rect l="l" t="t" r="r" b="b"/>
              <a:pathLst>
                <a:path w="1132" h="5323" extrusionOk="0">
                  <a:moveTo>
                    <a:pt x="274" y="0"/>
                  </a:moveTo>
                  <a:cubicBezTo>
                    <a:pt x="191" y="48"/>
                    <a:pt x="96" y="60"/>
                    <a:pt x="1" y="60"/>
                  </a:cubicBezTo>
                  <a:lnTo>
                    <a:pt x="846" y="5203"/>
                  </a:lnTo>
                  <a:lnTo>
                    <a:pt x="855" y="5273"/>
                  </a:lnTo>
                  <a:lnTo>
                    <a:pt x="855" y="5273"/>
                  </a:lnTo>
                  <a:cubicBezTo>
                    <a:pt x="858" y="5248"/>
                    <a:pt x="871" y="5226"/>
                    <a:pt x="894" y="5203"/>
                  </a:cubicBezTo>
                  <a:cubicBezTo>
                    <a:pt x="916" y="5166"/>
                    <a:pt x="963" y="5142"/>
                    <a:pt x="1009" y="5142"/>
                  </a:cubicBezTo>
                  <a:cubicBezTo>
                    <a:pt x="1036" y="5142"/>
                    <a:pt x="1062" y="5150"/>
                    <a:pt x="1084" y="5168"/>
                  </a:cubicBezTo>
                  <a:lnTo>
                    <a:pt x="1132" y="5203"/>
                  </a:lnTo>
                  <a:lnTo>
                    <a:pt x="1084" y="4930"/>
                  </a:lnTo>
                  <a:lnTo>
                    <a:pt x="274" y="0"/>
                  </a:lnTo>
                  <a:close/>
                  <a:moveTo>
                    <a:pt x="855" y="5273"/>
                  </a:moveTo>
                  <a:cubicBezTo>
                    <a:pt x="852" y="5288"/>
                    <a:pt x="853" y="5304"/>
                    <a:pt x="858" y="5322"/>
                  </a:cubicBezTo>
                  <a:lnTo>
                    <a:pt x="858" y="5299"/>
                  </a:lnTo>
                  <a:lnTo>
                    <a:pt x="855" y="5273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6"/>
            <p:cNvSpPr/>
            <p:nvPr/>
          </p:nvSpPr>
          <p:spPr>
            <a:xfrm>
              <a:off x="4062400" y="1422025"/>
              <a:ext cx="82475" cy="66100"/>
            </a:xfrm>
            <a:custGeom>
              <a:avLst/>
              <a:gdLst/>
              <a:ahLst/>
              <a:cxnLst/>
              <a:rect l="l" t="t" r="r" b="b"/>
              <a:pathLst>
                <a:path w="3299" h="2644" extrusionOk="0">
                  <a:moveTo>
                    <a:pt x="84" y="1"/>
                  </a:moveTo>
                  <a:lnTo>
                    <a:pt x="1" y="298"/>
                  </a:lnTo>
                  <a:lnTo>
                    <a:pt x="3299" y="2644"/>
                  </a:lnTo>
                  <a:lnTo>
                    <a:pt x="3299" y="2299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6"/>
            <p:cNvSpPr/>
            <p:nvPr/>
          </p:nvSpPr>
          <p:spPr>
            <a:xfrm>
              <a:off x="3943925" y="1338950"/>
              <a:ext cx="113725" cy="85775"/>
            </a:xfrm>
            <a:custGeom>
              <a:avLst/>
              <a:gdLst/>
              <a:ahLst/>
              <a:cxnLst/>
              <a:rect l="l" t="t" r="r" b="b"/>
              <a:pathLst>
                <a:path w="4549" h="3431" extrusionOk="0">
                  <a:moveTo>
                    <a:pt x="152" y="0"/>
                  </a:moveTo>
                  <a:cubicBezTo>
                    <a:pt x="106" y="0"/>
                    <a:pt x="59" y="24"/>
                    <a:pt x="37" y="61"/>
                  </a:cubicBezTo>
                  <a:cubicBezTo>
                    <a:pt x="1" y="85"/>
                    <a:pt x="1" y="133"/>
                    <a:pt x="1" y="180"/>
                  </a:cubicBezTo>
                  <a:lnTo>
                    <a:pt x="1" y="192"/>
                  </a:lnTo>
                  <a:lnTo>
                    <a:pt x="1" y="204"/>
                  </a:lnTo>
                  <a:lnTo>
                    <a:pt x="1" y="216"/>
                  </a:lnTo>
                  <a:cubicBezTo>
                    <a:pt x="1" y="216"/>
                    <a:pt x="1" y="240"/>
                    <a:pt x="13" y="240"/>
                  </a:cubicBezTo>
                  <a:lnTo>
                    <a:pt x="13" y="252"/>
                  </a:lnTo>
                  <a:lnTo>
                    <a:pt x="37" y="264"/>
                  </a:lnTo>
                  <a:lnTo>
                    <a:pt x="96" y="311"/>
                  </a:lnTo>
                  <a:lnTo>
                    <a:pt x="4466" y="3431"/>
                  </a:lnTo>
                  <a:lnTo>
                    <a:pt x="4549" y="3157"/>
                  </a:lnTo>
                  <a:lnTo>
                    <a:pt x="310" y="121"/>
                  </a:lnTo>
                  <a:lnTo>
                    <a:pt x="239" y="73"/>
                  </a:lnTo>
                  <a:lnTo>
                    <a:pt x="227" y="26"/>
                  </a:lnTo>
                  <a:cubicBezTo>
                    <a:pt x="205" y="8"/>
                    <a:pt x="179" y="0"/>
                    <a:pt x="15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6"/>
            <p:cNvSpPr/>
            <p:nvPr/>
          </p:nvSpPr>
          <p:spPr>
            <a:xfrm>
              <a:off x="3988275" y="1670575"/>
              <a:ext cx="3300" cy="2400"/>
            </a:xfrm>
            <a:custGeom>
              <a:avLst/>
              <a:gdLst/>
              <a:ahLst/>
              <a:cxnLst/>
              <a:rect l="l" t="t" r="r" b="b"/>
              <a:pathLst>
                <a:path w="132" h="96" extrusionOk="0">
                  <a:moveTo>
                    <a:pt x="25" y="0"/>
                  </a:moveTo>
                  <a:lnTo>
                    <a:pt x="1" y="96"/>
                  </a:lnTo>
                  <a:cubicBezTo>
                    <a:pt x="60" y="96"/>
                    <a:pt x="120" y="72"/>
                    <a:pt x="132" y="12"/>
                  </a:cubicBezTo>
                  <a:cubicBezTo>
                    <a:pt x="108" y="12"/>
                    <a:pt x="72" y="12"/>
                    <a:pt x="2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6"/>
            <p:cNvSpPr/>
            <p:nvPr/>
          </p:nvSpPr>
          <p:spPr>
            <a:xfrm>
              <a:off x="3997500" y="1148200"/>
              <a:ext cx="147075" cy="480725"/>
            </a:xfrm>
            <a:custGeom>
              <a:avLst/>
              <a:gdLst/>
              <a:ahLst/>
              <a:cxnLst/>
              <a:rect l="l" t="t" r="r" b="b"/>
              <a:pathLst>
                <a:path w="5883" h="19229" extrusionOk="0">
                  <a:moveTo>
                    <a:pt x="5585" y="0"/>
                  </a:moveTo>
                  <a:lnTo>
                    <a:pt x="2442" y="10775"/>
                  </a:lnTo>
                  <a:lnTo>
                    <a:pt x="2358" y="11049"/>
                  </a:lnTo>
                  <a:lnTo>
                    <a:pt x="1" y="19133"/>
                  </a:lnTo>
                  <a:cubicBezTo>
                    <a:pt x="96" y="19145"/>
                    <a:pt x="191" y="19181"/>
                    <a:pt x="275" y="19229"/>
                  </a:cubicBezTo>
                  <a:lnTo>
                    <a:pt x="2597" y="11228"/>
                  </a:lnTo>
                  <a:lnTo>
                    <a:pt x="2680" y="10954"/>
                  </a:lnTo>
                  <a:lnTo>
                    <a:pt x="588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6"/>
            <p:cNvSpPr/>
            <p:nvPr/>
          </p:nvSpPr>
          <p:spPr>
            <a:xfrm>
              <a:off x="3833500" y="1736350"/>
              <a:ext cx="39925" cy="281600"/>
            </a:xfrm>
            <a:custGeom>
              <a:avLst/>
              <a:gdLst/>
              <a:ahLst/>
              <a:cxnLst/>
              <a:rect l="l" t="t" r="r" b="b"/>
              <a:pathLst>
                <a:path w="1597" h="11264" extrusionOk="0">
                  <a:moveTo>
                    <a:pt x="286" y="1"/>
                  </a:moveTo>
                  <a:cubicBezTo>
                    <a:pt x="214" y="37"/>
                    <a:pt x="148" y="53"/>
                    <a:pt x="73" y="53"/>
                  </a:cubicBezTo>
                  <a:cubicBezTo>
                    <a:pt x="50" y="53"/>
                    <a:pt x="26" y="51"/>
                    <a:pt x="1" y="48"/>
                  </a:cubicBezTo>
                  <a:lnTo>
                    <a:pt x="1" y="48"/>
                  </a:lnTo>
                  <a:lnTo>
                    <a:pt x="1310" y="11264"/>
                  </a:lnTo>
                  <a:cubicBezTo>
                    <a:pt x="1369" y="11256"/>
                    <a:pt x="1428" y="11247"/>
                    <a:pt x="1487" y="11247"/>
                  </a:cubicBezTo>
                  <a:cubicBezTo>
                    <a:pt x="1511" y="11247"/>
                    <a:pt x="1536" y="11249"/>
                    <a:pt x="1560" y="11252"/>
                  </a:cubicBezTo>
                  <a:lnTo>
                    <a:pt x="1596" y="1125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6"/>
            <p:cNvSpPr/>
            <p:nvPr/>
          </p:nvSpPr>
          <p:spPr>
            <a:xfrm>
              <a:off x="3873400" y="1667900"/>
              <a:ext cx="115500" cy="351550"/>
            </a:xfrm>
            <a:custGeom>
              <a:avLst/>
              <a:gdLst/>
              <a:ahLst/>
              <a:cxnLst/>
              <a:rect l="l" t="t" r="r" b="b"/>
              <a:pathLst>
                <a:path w="4620" h="14062" extrusionOk="0">
                  <a:moveTo>
                    <a:pt x="4358" y="0"/>
                  </a:moveTo>
                  <a:lnTo>
                    <a:pt x="0" y="14014"/>
                  </a:lnTo>
                  <a:cubicBezTo>
                    <a:pt x="36" y="14038"/>
                    <a:pt x="71" y="14038"/>
                    <a:pt x="119" y="14062"/>
                  </a:cubicBezTo>
                  <a:lnTo>
                    <a:pt x="417" y="13657"/>
                  </a:lnTo>
                  <a:lnTo>
                    <a:pt x="4596" y="226"/>
                  </a:lnTo>
                  <a:lnTo>
                    <a:pt x="4620" y="107"/>
                  </a:lnTo>
                  <a:cubicBezTo>
                    <a:pt x="4536" y="84"/>
                    <a:pt x="4441" y="60"/>
                    <a:pt x="435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6"/>
            <p:cNvSpPr/>
            <p:nvPr/>
          </p:nvSpPr>
          <p:spPr>
            <a:xfrm>
              <a:off x="4009425" y="1573825"/>
              <a:ext cx="135450" cy="64925"/>
            </a:xfrm>
            <a:custGeom>
              <a:avLst/>
              <a:gdLst/>
              <a:ahLst/>
              <a:cxnLst/>
              <a:rect l="l" t="t" r="r" b="b"/>
              <a:pathLst>
                <a:path w="5418" h="2597" extrusionOk="0">
                  <a:moveTo>
                    <a:pt x="5418" y="1"/>
                  </a:moveTo>
                  <a:lnTo>
                    <a:pt x="0" y="2358"/>
                  </a:lnTo>
                  <a:cubicBezTo>
                    <a:pt x="72" y="2442"/>
                    <a:pt x="131" y="2525"/>
                    <a:pt x="167" y="2596"/>
                  </a:cubicBezTo>
                  <a:lnTo>
                    <a:pt x="5418" y="310"/>
                  </a:lnTo>
                  <a:lnTo>
                    <a:pt x="541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6"/>
            <p:cNvSpPr/>
            <p:nvPr/>
          </p:nvSpPr>
          <p:spPr>
            <a:xfrm>
              <a:off x="3864450" y="1649725"/>
              <a:ext cx="108075" cy="53925"/>
            </a:xfrm>
            <a:custGeom>
              <a:avLst/>
              <a:gdLst/>
              <a:ahLst/>
              <a:cxnLst/>
              <a:rect l="l" t="t" r="r" b="b"/>
              <a:pathLst>
                <a:path w="4323" h="2157" extrusionOk="0">
                  <a:moveTo>
                    <a:pt x="4263" y="1"/>
                  </a:moveTo>
                  <a:lnTo>
                    <a:pt x="1" y="1870"/>
                  </a:lnTo>
                  <a:cubicBezTo>
                    <a:pt x="25" y="1966"/>
                    <a:pt x="37" y="2061"/>
                    <a:pt x="37" y="2156"/>
                  </a:cubicBezTo>
                  <a:lnTo>
                    <a:pt x="4323" y="275"/>
                  </a:lnTo>
                  <a:cubicBezTo>
                    <a:pt x="4299" y="191"/>
                    <a:pt x="4263" y="96"/>
                    <a:pt x="426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6"/>
            <p:cNvSpPr/>
            <p:nvPr/>
          </p:nvSpPr>
          <p:spPr>
            <a:xfrm>
              <a:off x="3876375" y="1648550"/>
              <a:ext cx="268500" cy="374775"/>
            </a:xfrm>
            <a:custGeom>
              <a:avLst/>
              <a:gdLst/>
              <a:ahLst/>
              <a:cxnLst/>
              <a:rect l="l" t="t" r="r" b="b"/>
              <a:pathLst>
                <a:path w="10740" h="14991" extrusionOk="0">
                  <a:moveTo>
                    <a:pt x="10740" y="0"/>
                  </a:moveTo>
                  <a:lnTo>
                    <a:pt x="298" y="14419"/>
                  </a:lnTo>
                  <a:lnTo>
                    <a:pt x="0" y="14824"/>
                  </a:lnTo>
                  <a:cubicBezTo>
                    <a:pt x="83" y="14859"/>
                    <a:pt x="155" y="14919"/>
                    <a:pt x="214" y="14990"/>
                  </a:cubicBezTo>
                  <a:lnTo>
                    <a:pt x="10740" y="477"/>
                  </a:lnTo>
                  <a:lnTo>
                    <a:pt x="1074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26"/>
            <p:cNvSpPr/>
            <p:nvPr/>
          </p:nvSpPr>
          <p:spPr>
            <a:xfrm>
              <a:off x="3970725" y="1626200"/>
              <a:ext cx="44675" cy="45050"/>
            </a:xfrm>
            <a:custGeom>
              <a:avLst/>
              <a:gdLst/>
              <a:ahLst/>
              <a:cxnLst/>
              <a:rect l="l" t="t" r="r" b="b"/>
              <a:pathLst>
                <a:path w="1787" h="1802" extrusionOk="0">
                  <a:moveTo>
                    <a:pt x="842" y="1"/>
                  </a:moveTo>
                  <a:cubicBezTo>
                    <a:pt x="463" y="1"/>
                    <a:pt x="105" y="307"/>
                    <a:pt x="12" y="728"/>
                  </a:cubicBezTo>
                  <a:cubicBezTo>
                    <a:pt x="0" y="799"/>
                    <a:pt x="0" y="882"/>
                    <a:pt x="0" y="954"/>
                  </a:cubicBezTo>
                  <a:cubicBezTo>
                    <a:pt x="0" y="1061"/>
                    <a:pt x="36" y="1144"/>
                    <a:pt x="60" y="1240"/>
                  </a:cubicBezTo>
                  <a:cubicBezTo>
                    <a:pt x="131" y="1430"/>
                    <a:pt x="262" y="1573"/>
                    <a:pt x="453" y="1680"/>
                  </a:cubicBezTo>
                  <a:cubicBezTo>
                    <a:pt x="524" y="1728"/>
                    <a:pt x="608" y="1752"/>
                    <a:pt x="715" y="1787"/>
                  </a:cubicBezTo>
                  <a:cubicBezTo>
                    <a:pt x="750" y="1787"/>
                    <a:pt x="786" y="1799"/>
                    <a:pt x="822" y="1799"/>
                  </a:cubicBezTo>
                  <a:cubicBezTo>
                    <a:pt x="844" y="1801"/>
                    <a:pt x="867" y="1802"/>
                    <a:pt x="889" y="1802"/>
                  </a:cubicBezTo>
                  <a:cubicBezTo>
                    <a:pt x="1304" y="1802"/>
                    <a:pt x="1683" y="1491"/>
                    <a:pt x="1751" y="1073"/>
                  </a:cubicBezTo>
                  <a:cubicBezTo>
                    <a:pt x="1786" y="871"/>
                    <a:pt x="1751" y="680"/>
                    <a:pt x="1679" y="525"/>
                  </a:cubicBezTo>
                  <a:cubicBezTo>
                    <a:pt x="1643" y="430"/>
                    <a:pt x="1596" y="359"/>
                    <a:pt x="1512" y="287"/>
                  </a:cubicBezTo>
                  <a:cubicBezTo>
                    <a:pt x="1453" y="228"/>
                    <a:pt x="1382" y="168"/>
                    <a:pt x="1298" y="120"/>
                  </a:cubicBezTo>
                  <a:cubicBezTo>
                    <a:pt x="1215" y="73"/>
                    <a:pt x="1120" y="49"/>
                    <a:pt x="1024" y="25"/>
                  </a:cubicBezTo>
                  <a:cubicBezTo>
                    <a:pt x="964" y="9"/>
                    <a:pt x="902" y="1"/>
                    <a:pt x="84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26"/>
            <p:cNvSpPr/>
            <p:nvPr/>
          </p:nvSpPr>
          <p:spPr>
            <a:xfrm>
              <a:off x="3799275" y="1673800"/>
              <a:ext cx="66400" cy="63775"/>
            </a:xfrm>
            <a:custGeom>
              <a:avLst/>
              <a:gdLst/>
              <a:ahLst/>
              <a:cxnLst/>
              <a:rect l="l" t="t" r="r" b="b"/>
              <a:pathLst>
                <a:path w="2656" h="2551" extrusionOk="0">
                  <a:moveTo>
                    <a:pt x="1366" y="0"/>
                  </a:moveTo>
                  <a:cubicBezTo>
                    <a:pt x="1186" y="0"/>
                    <a:pt x="1002" y="38"/>
                    <a:pt x="846" y="121"/>
                  </a:cubicBezTo>
                  <a:cubicBezTo>
                    <a:pt x="762" y="169"/>
                    <a:pt x="679" y="205"/>
                    <a:pt x="608" y="264"/>
                  </a:cubicBezTo>
                  <a:cubicBezTo>
                    <a:pt x="369" y="443"/>
                    <a:pt x="191" y="717"/>
                    <a:pt x="131" y="1038"/>
                  </a:cubicBezTo>
                  <a:cubicBezTo>
                    <a:pt x="0" y="1729"/>
                    <a:pt x="465" y="2396"/>
                    <a:pt x="1143" y="2527"/>
                  </a:cubicBezTo>
                  <a:cubicBezTo>
                    <a:pt x="1215" y="2550"/>
                    <a:pt x="1286" y="2550"/>
                    <a:pt x="1370" y="2550"/>
                  </a:cubicBezTo>
                  <a:cubicBezTo>
                    <a:pt x="1453" y="2550"/>
                    <a:pt x="1560" y="2527"/>
                    <a:pt x="1643" y="2515"/>
                  </a:cubicBezTo>
                  <a:cubicBezTo>
                    <a:pt x="2120" y="2407"/>
                    <a:pt x="2525" y="2026"/>
                    <a:pt x="2632" y="1503"/>
                  </a:cubicBezTo>
                  <a:cubicBezTo>
                    <a:pt x="2644" y="1395"/>
                    <a:pt x="2655" y="1300"/>
                    <a:pt x="2644" y="1193"/>
                  </a:cubicBezTo>
                  <a:cubicBezTo>
                    <a:pt x="2644" y="1086"/>
                    <a:pt x="2620" y="1003"/>
                    <a:pt x="2596" y="907"/>
                  </a:cubicBezTo>
                  <a:cubicBezTo>
                    <a:pt x="2489" y="502"/>
                    <a:pt x="2144" y="169"/>
                    <a:pt x="1715" y="50"/>
                  </a:cubicBezTo>
                  <a:cubicBezTo>
                    <a:pt x="1679" y="26"/>
                    <a:pt x="1655" y="26"/>
                    <a:pt x="1620" y="14"/>
                  </a:cubicBezTo>
                  <a:cubicBezTo>
                    <a:pt x="1560" y="2"/>
                    <a:pt x="1501" y="2"/>
                    <a:pt x="1441" y="2"/>
                  </a:cubicBezTo>
                  <a:cubicBezTo>
                    <a:pt x="1416" y="1"/>
                    <a:pt x="1391" y="0"/>
                    <a:pt x="136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6"/>
            <p:cNvSpPr/>
            <p:nvPr/>
          </p:nvSpPr>
          <p:spPr>
            <a:xfrm>
              <a:off x="2952150" y="1372925"/>
              <a:ext cx="24425" cy="22850"/>
            </a:xfrm>
            <a:custGeom>
              <a:avLst/>
              <a:gdLst/>
              <a:ahLst/>
              <a:cxnLst/>
              <a:rect l="l" t="t" r="r" b="b"/>
              <a:pathLst>
                <a:path w="977" h="914" extrusionOk="0">
                  <a:moveTo>
                    <a:pt x="488" y="0"/>
                  </a:moveTo>
                  <a:cubicBezTo>
                    <a:pt x="262" y="0"/>
                    <a:pt x="72" y="143"/>
                    <a:pt x="36" y="369"/>
                  </a:cubicBezTo>
                  <a:cubicBezTo>
                    <a:pt x="0" y="619"/>
                    <a:pt x="155" y="857"/>
                    <a:pt x="417" y="905"/>
                  </a:cubicBezTo>
                  <a:cubicBezTo>
                    <a:pt x="446" y="911"/>
                    <a:pt x="474" y="913"/>
                    <a:pt x="503" y="913"/>
                  </a:cubicBezTo>
                  <a:cubicBezTo>
                    <a:pt x="719" y="913"/>
                    <a:pt x="911" y="757"/>
                    <a:pt x="953" y="536"/>
                  </a:cubicBezTo>
                  <a:cubicBezTo>
                    <a:pt x="977" y="357"/>
                    <a:pt x="905" y="191"/>
                    <a:pt x="774" y="84"/>
                  </a:cubicBezTo>
                  <a:cubicBezTo>
                    <a:pt x="715" y="36"/>
                    <a:pt x="655" y="12"/>
                    <a:pt x="572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6"/>
            <p:cNvSpPr/>
            <p:nvPr/>
          </p:nvSpPr>
          <p:spPr>
            <a:xfrm>
              <a:off x="3905825" y="1180125"/>
              <a:ext cx="33975" cy="32075"/>
            </a:xfrm>
            <a:custGeom>
              <a:avLst/>
              <a:gdLst/>
              <a:ahLst/>
              <a:cxnLst/>
              <a:rect l="l" t="t" r="r" b="b"/>
              <a:pathLst>
                <a:path w="1359" h="1283" extrusionOk="0">
                  <a:moveTo>
                    <a:pt x="669" y="0"/>
                  </a:moveTo>
                  <a:cubicBezTo>
                    <a:pt x="558" y="0"/>
                    <a:pt x="445" y="29"/>
                    <a:pt x="346" y="92"/>
                  </a:cubicBezTo>
                  <a:cubicBezTo>
                    <a:pt x="263" y="128"/>
                    <a:pt x="203" y="211"/>
                    <a:pt x="144" y="283"/>
                  </a:cubicBezTo>
                  <a:cubicBezTo>
                    <a:pt x="96" y="354"/>
                    <a:pt x="48" y="426"/>
                    <a:pt x="37" y="521"/>
                  </a:cubicBezTo>
                  <a:cubicBezTo>
                    <a:pt x="1" y="699"/>
                    <a:pt x="48" y="878"/>
                    <a:pt x="144" y="1009"/>
                  </a:cubicBezTo>
                  <a:cubicBezTo>
                    <a:pt x="203" y="1104"/>
                    <a:pt x="275" y="1164"/>
                    <a:pt x="346" y="1200"/>
                  </a:cubicBezTo>
                  <a:cubicBezTo>
                    <a:pt x="406" y="1235"/>
                    <a:pt x="465" y="1259"/>
                    <a:pt x="549" y="1259"/>
                  </a:cubicBezTo>
                  <a:cubicBezTo>
                    <a:pt x="584" y="1283"/>
                    <a:pt x="632" y="1283"/>
                    <a:pt x="668" y="1283"/>
                  </a:cubicBezTo>
                  <a:cubicBezTo>
                    <a:pt x="763" y="1283"/>
                    <a:pt x="858" y="1247"/>
                    <a:pt x="941" y="1223"/>
                  </a:cubicBezTo>
                  <a:cubicBezTo>
                    <a:pt x="1120" y="1128"/>
                    <a:pt x="1263" y="961"/>
                    <a:pt x="1287" y="759"/>
                  </a:cubicBezTo>
                  <a:cubicBezTo>
                    <a:pt x="1358" y="414"/>
                    <a:pt x="1120" y="68"/>
                    <a:pt x="775" y="9"/>
                  </a:cubicBezTo>
                  <a:cubicBezTo>
                    <a:pt x="740" y="3"/>
                    <a:pt x="705" y="0"/>
                    <a:pt x="669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6"/>
            <p:cNvSpPr/>
            <p:nvPr/>
          </p:nvSpPr>
          <p:spPr>
            <a:xfrm>
              <a:off x="3663250" y="1438025"/>
              <a:ext cx="32175" cy="31950"/>
            </a:xfrm>
            <a:custGeom>
              <a:avLst/>
              <a:gdLst/>
              <a:ahLst/>
              <a:cxnLst/>
              <a:rect l="l" t="t" r="r" b="b"/>
              <a:pathLst>
                <a:path w="1287" h="1278" extrusionOk="0">
                  <a:moveTo>
                    <a:pt x="636" y="1"/>
                  </a:moveTo>
                  <a:cubicBezTo>
                    <a:pt x="545" y="1"/>
                    <a:pt x="457" y="26"/>
                    <a:pt x="381" y="51"/>
                  </a:cubicBezTo>
                  <a:cubicBezTo>
                    <a:pt x="286" y="99"/>
                    <a:pt x="215" y="158"/>
                    <a:pt x="155" y="230"/>
                  </a:cubicBezTo>
                  <a:cubicBezTo>
                    <a:pt x="95" y="289"/>
                    <a:pt x="60" y="373"/>
                    <a:pt x="36" y="456"/>
                  </a:cubicBezTo>
                  <a:cubicBezTo>
                    <a:pt x="36" y="468"/>
                    <a:pt x="24" y="504"/>
                    <a:pt x="24" y="528"/>
                  </a:cubicBezTo>
                  <a:cubicBezTo>
                    <a:pt x="0" y="611"/>
                    <a:pt x="0" y="682"/>
                    <a:pt x="24" y="742"/>
                  </a:cubicBezTo>
                  <a:cubicBezTo>
                    <a:pt x="60" y="1004"/>
                    <a:pt x="262" y="1218"/>
                    <a:pt x="548" y="1266"/>
                  </a:cubicBezTo>
                  <a:cubicBezTo>
                    <a:pt x="584" y="1274"/>
                    <a:pt x="622" y="1278"/>
                    <a:pt x="660" y="1278"/>
                  </a:cubicBezTo>
                  <a:cubicBezTo>
                    <a:pt x="737" y="1278"/>
                    <a:pt x="814" y="1262"/>
                    <a:pt x="869" y="1230"/>
                  </a:cubicBezTo>
                  <a:cubicBezTo>
                    <a:pt x="965" y="1206"/>
                    <a:pt x="1048" y="1147"/>
                    <a:pt x="1108" y="1087"/>
                  </a:cubicBezTo>
                  <a:cubicBezTo>
                    <a:pt x="1203" y="992"/>
                    <a:pt x="1262" y="873"/>
                    <a:pt x="1274" y="742"/>
                  </a:cubicBezTo>
                  <a:cubicBezTo>
                    <a:pt x="1286" y="682"/>
                    <a:pt x="1286" y="611"/>
                    <a:pt x="1274" y="551"/>
                  </a:cubicBezTo>
                  <a:cubicBezTo>
                    <a:pt x="1262" y="456"/>
                    <a:pt x="1227" y="349"/>
                    <a:pt x="1167" y="278"/>
                  </a:cubicBezTo>
                  <a:cubicBezTo>
                    <a:pt x="1119" y="206"/>
                    <a:pt x="1060" y="147"/>
                    <a:pt x="988" y="99"/>
                  </a:cubicBezTo>
                  <a:cubicBezTo>
                    <a:pt x="917" y="51"/>
                    <a:pt x="846" y="27"/>
                    <a:pt x="750" y="16"/>
                  </a:cubicBezTo>
                  <a:cubicBezTo>
                    <a:pt x="712" y="5"/>
                    <a:pt x="674" y="1"/>
                    <a:pt x="63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6"/>
            <p:cNvSpPr/>
            <p:nvPr/>
          </p:nvSpPr>
          <p:spPr>
            <a:xfrm>
              <a:off x="3771300" y="1209975"/>
              <a:ext cx="23525" cy="22375"/>
            </a:xfrm>
            <a:custGeom>
              <a:avLst/>
              <a:gdLst/>
              <a:ahLst/>
              <a:cxnLst/>
              <a:rect l="l" t="t" r="r" b="b"/>
              <a:pathLst>
                <a:path w="941" h="895" extrusionOk="0">
                  <a:moveTo>
                    <a:pt x="474" y="1"/>
                  </a:moveTo>
                  <a:cubicBezTo>
                    <a:pt x="258" y="1"/>
                    <a:pt x="56" y="167"/>
                    <a:pt x="12" y="363"/>
                  </a:cubicBezTo>
                  <a:cubicBezTo>
                    <a:pt x="12" y="398"/>
                    <a:pt x="0" y="446"/>
                    <a:pt x="0" y="470"/>
                  </a:cubicBezTo>
                  <a:cubicBezTo>
                    <a:pt x="0" y="577"/>
                    <a:pt x="48" y="660"/>
                    <a:pt x="107" y="744"/>
                  </a:cubicBezTo>
                  <a:cubicBezTo>
                    <a:pt x="167" y="779"/>
                    <a:pt x="238" y="839"/>
                    <a:pt x="334" y="875"/>
                  </a:cubicBezTo>
                  <a:cubicBezTo>
                    <a:pt x="345" y="875"/>
                    <a:pt x="357" y="887"/>
                    <a:pt x="369" y="887"/>
                  </a:cubicBezTo>
                  <a:cubicBezTo>
                    <a:pt x="409" y="891"/>
                    <a:pt x="444" y="894"/>
                    <a:pt x="477" y="894"/>
                  </a:cubicBezTo>
                  <a:cubicBezTo>
                    <a:pt x="524" y="894"/>
                    <a:pt x="566" y="889"/>
                    <a:pt x="607" y="875"/>
                  </a:cubicBezTo>
                  <a:cubicBezTo>
                    <a:pt x="762" y="815"/>
                    <a:pt x="881" y="696"/>
                    <a:pt x="893" y="529"/>
                  </a:cubicBezTo>
                  <a:cubicBezTo>
                    <a:pt x="941" y="291"/>
                    <a:pt x="774" y="53"/>
                    <a:pt x="536" y="6"/>
                  </a:cubicBezTo>
                  <a:cubicBezTo>
                    <a:pt x="515" y="2"/>
                    <a:pt x="495" y="1"/>
                    <a:pt x="47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6"/>
            <p:cNvSpPr/>
            <p:nvPr/>
          </p:nvSpPr>
          <p:spPr>
            <a:xfrm>
              <a:off x="3896300" y="1404575"/>
              <a:ext cx="24750" cy="22450"/>
            </a:xfrm>
            <a:custGeom>
              <a:avLst/>
              <a:gdLst/>
              <a:ahLst/>
              <a:cxnLst/>
              <a:rect l="l" t="t" r="r" b="b"/>
              <a:pathLst>
                <a:path w="990" h="898" extrusionOk="0">
                  <a:moveTo>
                    <a:pt x="502" y="0"/>
                  </a:moveTo>
                  <a:cubicBezTo>
                    <a:pt x="294" y="0"/>
                    <a:pt x="102" y="155"/>
                    <a:pt x="60" y="365"/>
                  </a:cubicBezTo>
                  <a:cubicBezTo>
                    <a:pt x="1" y="603"/>
                    <a:pt x="168" y="842"/>
                    <a:pt x="418" y="889"/>
                  </a:cubicBezTo>
                  <a:cubicBezTo>
                    <a:pt x="445" y="895"/>
                    <a:pt x="473" y="897"/>
                    <a:pt x="500" y="897"/>
                  </a:cubicBezTo>
                  <a:cubicBezTo>
                    <a:pt x="708" y="897"/>
                    <a:pt x="899" y="743"/>
                    <a:pt x="941" y="532"/>
                  </a:cubicBezTo>
                  <a:cubicBezTo>
                    <a:pt x="989" y="294"/>
                    <a:pt x="822" y="56"/>
                    <a:pt x="584" y="8"/>
                  </a:cubicBezTo>
                  <a:cubicBezTo>
                    <a:pt x="557" y="3"/>
                    <a:pt x="529" y="0"/>
                    <a:pt x="502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26"/>
            <p:cNvSpPr/>
            <p:nvPr/>
          </p:nvSpPr>
          <p:spPr>
            <a:xfrm>
              <a:off x="3314975" y="1411675"/>
              <a:ext cx="23550" cy="22800"/>
            </a:xfrm>
            <a:custGeom>
              <a:avLst/>
              <a:gdLst/>
              <a:ahLst/>
              <a:cxnLst/>
              <a:rect l="l" t="t" r="r" b="b"/>
              <a:pathLst>
                <a:path w="942" h="912" extrusionOk="0">
                  <a:moveTo>
                    <a:pt x="485" y="1"/>
                  </a:moveTo>
                  <a:cubicBezTo>
                    <a:pt x="456" y="1"/>
                    <a:pt x="430" y="4"/>
                    <a:pt x="406" y="10"/>
                  </a:cubicBezTo>
                  <a:cubicBezTo>
                    <a:pt x="322" y="22"/>
                    <a:pt x="227" y="81"/>
                    <a:pt x="156" y="141"/>
                  </a:cubicBezTo>
                  <a:cubicBezTo>
                    <a:pt x="96" y="200"/>
                    <a:pt x="60" y="272"/>
                    <a:pt x="49" y="367"/>
                  </a:cubicBezTo>
                  <a:cubicBezTo>
                    <a:pt x="1" y="570"/>
                    <a:pt x="108" y="772"/>
                    <a:pt x="287" y="855"/>
                  </a:cubicBezTo>
                  <a:cubicBezTo>
                    <a:pt x="334" y="867"/>
                    <a:pt x="358" y="891"/>
                    <a:pt x="406" y="903"/>
                  </a:cubicBezTo>
                  <a:cubicBezTo>
                    <a:pt x="441" y="909"/>
                    <a:pt x="474" y="912"/>
                    <a:pt x="505" y="912"/>
                  </a:cubicBezTo>
                  <a:cubicBezTo>
                    <a:pt x="537" y="912"/>
                    <a:pt x="566" y="909"/>
                    <a:pt x="596" y="903"/>
                  </a:cubicBezTo>
                  <a:cubicBezTo>
                    <a:pt x="620" y="903"/>
                    <a:pt x="632" y="891"/>
                    <a:pt x="644" y="891"/>
                  </a:cubicBezTo>
                  <a:cubicBezTo>
                    <a:pt x="739" y="831"/>
                    <a:pt x="822" y="772"/>
                    <a:pt x="870" y="677"/>
                  </a:cubicBezTo>
                  <a:cubicBezTo>
                    <a:pt x="870" y="665"/>
                    <a:pt x="882" y="653"/>
                    <a:pt x="882" y="653"/>
                  </a:cubicBezTo>
                  <a:cubicBezTo>
                    <a:pt x="906" y="605"/>
                    <a:pt x="918" y="570"/>
                    <a:pt x="930" y="534"/>
                  </a:cubicBezTo>
                  <a:cubicBezTo>
                    <a:pt x="942" y="474"/>
                    <a:pt x="942" y="427"/>
                    <a:pt x="930" y="367"/>
                  </a:cubicBezTo>
                  <a:cubicBezTo>
                    <a:pt x="918" y="296"/>
                    <a:pt x="882" y="212"/>
                    <a:pt x="834" y="153"/>
                  </a:cubicBezTo>
                  <a:cubicBezTo>
                    <a:pt x="787" y="81"/>
                    <a:pt x="680" y="22"/>
                    <a:pt x="572" y="10"/>
                  </a:cubicBezTo>
                  <a:cubicBezTo>
                    <a:pt x="543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6"/>
            <p:cNvSpPr/>
            <p:nvPr/>
          </p:nvSpPr>
          <p:spPr>
            <a:xfrm>
              <a:off x="3166450" y="1148200"/>
              <a:ext cx="18475" cy="4700"/>
            </a:xfrm>
            <a:custGeom>
              <a:avLst/>
              <a:gdLst/>
              <a:ahLst/>
              <a:cxnLst/>
              <a:rect l="l" t="t" r="r" b="b"/>
              <a:pathLst>
                <a:path w="739" h="188" extrusionOk="0">
                  <a:moveTo>
                    <a:pt x="1" y="0"/>
                  </a:moveTo>
                  <a:cubicBezTo>
                    <a:pt x="60" y="83"/>
                    <a:pt x="155" y="155"/>
                    <a:pt x="275" y="179"/>
                  </a:cubicBezTo>
                  <a:cubicBezTo>
                    <a:pt x="304" y="185"/>
                    <a:pt x="334" y="188"/>
                    <a:pt x="364" y="188"/>
                  </a:cubicBezTo>
                  <a:cubicBezTo>
                    <a:pt x="394" y="188"/>
                    <a:pt x="423" y="185"/>
                    <a:pt x="453" y="179"/>
                  </a:cubicBezTo>
                  <a:cubicBezTo>
                    <a:pt x="548" y="155"/>
                    <a:pt x="632" y="95"/>
                    <a:pt x="691" y="24"/>
                  </a:cubicBezTo>
                  <a:cubicBezTo>
                    <a:pt x="715" y="24"/>
                    <a:pt x="727" y="12"/>
                    <a:pt x="739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6"/>
            <p:cNvSpPr/>
            <p:nvPr/>
          </p:nvSpPr>
          <p:spPr>
            <a:xfrm>
              <a:off x="3852550" y="2017750"/>
              <a:ext cx="33950" cy="31775"/>
            </a:xfrm>
            <a:custGeom>
              <a:avLst/>
              <a:gdLst/>
              <a:ahLst/>
              <a:cxnLst/>
              <a:rect l="l" t="t" r="r" b="b"/>
              <a:pathLst>
                <a:path w="1358" h="1271" extrusionOk="0">
                  <a:moveTo>
                    <a:pt x="691" y="0"/>
                  </a:moveTo>
                  <a:cubicBezTo>
                    <a:pt x="640" y="0"/>
                    <a:pt x="590" y="6"/>
                    <a:pt x="548" y="20"/>
                  </a:cubicBezTo>
                  <a:cubicBezTo>
                    <a:pt x="489" y="44"/>
                    <a:pt x="441" y="56"/>
                    <a:pt x="394" y="79"/>
                  </a:cubicBezTo>
                  <a:cubicBezTo>
                    <a:pt x="310" y="127"/>
                    <a:pt x="227" y="187"/>
                    <a:pt x="191" y="258"/>
                  </a:cubicBezTo>
                  <a:cubicBezTo>
                    <a:pt x="132" y="341"/>
                    <a:pt x="84" y="425"/>
                    <a:pt x="72" y="520"/>
                  </a:cubicBezTo>
                  <a:cubicBezTo>
                    <a:pt x="1" y="853"/>
                    <a:pt x="239" y="1199"/>
                    <a:pt x="572" y="1258"/>
                  </a:cubicBezTo>
                  <a:cubicBezTo>
                    <a:pt x="614" y="1267"/>
                    <a:pt x="655" y="1271"/>
                    <a:pt x="696" y="1271"/>
                  </a:cubicBezTo>
                  <a:cubicBezTo>
                    <a:pt x="996" y="1271"/>
                    <a:pt x="1270" y="1051"/>
                    <a:pt x="1322" y="758"/>
                  </a:cubicBezTo>
                  <a:cubicBezTo>
                    <a:pt x="1358" y="556"/>
                    <a:pt x="1310" y="365"/>
                    <a:pt x="1191" y="234"/>
                  </a:cubicBezTo>
                  <a:cubicBezTo>
                    <a:pt x="1108" y="163"/>
                    <a:pt x="1036" y="91"/>
                    <a:pt x="953" y="56"/>
                  </a:cubicBezTo>
                  <a:cubicBezTo>
                    <a:pt x="917" y="44"/>
                    <a:pt x="870" y="20"/>
                    <a:pt x="834" y="8"/>
                  </a:cubicBezTo>
                  <a:lnTo>
                    <a:pt x="798" y="8"/>
                  </a:lnTo>
                  <a:cubicBezTo>
                    <a:pt x="764" y="3"/>
                    <a:pt x="727" y="0"/>
                    <a:pt x="69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6"/>
            <p:cNvSpPr/>
            <p:nvPr/>
          </p:nvSpPr>
          <p:spPr>
            <a:xfrm>
              <a:off x="3796600" y="1402900"/>
              <a:ext cx="13700" cy="13525"/>
            </a:xfrm>
            <a:custGeom>
              <a:avLst/>
              <a:gdLst/>
              <a:ahLst/>
              <a:cxnLst/>
              <a:rect l="l" t="t" r="r" b="b"/>
              <a:pathLst>
                <a:path w="548" h="541" extrusionOk="0">
                  <a:moveTo>
                    <a:pt x="290" y="0"/>
                  </a:moveTo>
                  <a:cubicBezTo>
                    <a:pt x="164" y="0"/>
                    <a:pt x="55" y="89"/>
                    <a:pt x="12" y="206"/>
                  </a:cubicBezTo>
                  <a:lnTo>
                    <a:pt x="12" y="242"/>
                  </a:lnTo>
                  <a:cubicBezTo>
                    <a:pt x="0" y="397"/>
                    <a:pt x="72" y="528"/>
                    <a:pt x="226" y="540"/>
                  </a:cubicBezTo>
                  <a:lnTo>
                    <a:pt x="250" y="540"/>
                  </a:lnTo>
                  <a:cubicBezTo>
                    <a:pt x="259" y="540"/>
                    <a:pt x="267" y="541"/>
                    <a:pt x="276" y="541"/>
                  </a:cubicBezTo>
                  <a:cubicBezTo>
                    <a:pt x="385" y="541"/>
                    <a:pt x="480" y="471"/>
                    <a:pt x="524" y="361"/>
                  </a:cubicBezTo>
                  <a:cubicBezTo>
                    <a:pt x="524" y="349"/>
                    <a:pt x="536" y="325"/>
                    <a:pt x="536" y="313"/>
                  </a:cubicBezTo>
                  <a:cubicBezTo>
                    <a:pt x="548" y="242"/>
                    <a:pt x="536" y="170"/>
                    <a:pt x="488" y="123"/>
                  </a:cubicBezTo>
                  <a:cubicBezTo>
                    <a:pt x="476" y="99"/>
                    <a:pt x="465" y="87"/>
                    <a:pt x="453" y="63"/>
                  </a:cubicBezTo>
                  <a:cubicBezTo>
                    <a:pt x="417" y="28"/>
                    <a:pt x="369" y="16"/>
                    <a:pt x="334" y="4"/>
                  </a:cubicBezTo>
                  <a:cubicBezTo>
                    <a:pt x="319" y="1"/>
                    <a:pt x="304" y="0"/>
                    <a:pt x="290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6"/>
            <p:cNvSpPr/>
            <p:nvPr/>
          </p:nvSpPr>
          <p:spPr>
            <a:xfrm>
              <a:off x="3563825" y="1305250"/>
              <a:ext cx="12825" cy="13225"/>
            </a:xfrm>
            <a:custGeom>
              <a:avLst/>
              <a:gdLst/>
              <a:ahLst/>
              <a:cxnLst/>
              <a:rect l="l" t="t" r="r" b="b"/>
              <a:pathLst>
                <a:path w="513" h="529" extrusionOk="0">
                  <a:moveTo>
                    <a:pt x="253" y="0"/>
                  </a:moveTo>
                  <a:cubicBezTo>
                    <a:pt x="208" y="0"/>
                    <a:pt x="161" y="13"/>
                    <a:pt x="108" y="40"/>
                  </a:cubicBezTo>
                  <a:cubicBezTo>
                    <a:pt x="60" y="64"/>
                    <a:pt x="12" y="124"/>
                    <a:pt x="1" y="219"/>
                  </a:cubicBezTo>
                  <a:lnTo>
                    <a:pt x="1" y="338"/>
                  </a:lnTo>
                  <a:lnTo>
                    <a:pt x="1" y="350"/>
                  </a:lnTo>
                  <a:cubicBezTo>
                    <a:pt x="24" y="433"/>
                    <a:pt x="96" y="516"/>
                    <a:pt x="191" y="528"/>
                  </a:cubicBezTo>
                  <a:lnTo>
                    <a:pt x="298" y="528"/>
                  </a:lnTo>
                  <a:cubicBezTo>
                    <a:pt x="322" y="516"/>
                    <a:pt x="370" y="505"/>
                    <a:pt x="393" y="481"/>
                  </a:cubicBezTo>
                  <a:cubicBezTo>
                    <a:pt x="441" y="445"/>
                    <a:pt x="489" y="397"/>
                    <a:pt x="501" y="326"/>
                  </a:cubicBezTo>
                  <a:cubicBezTo>
                    <a:pt x="513" y="266"/>
                    <a:pt x="501" y="183"/>
                    <a:pt x="477" y="147"/>
                  </a:cubicBezTo>
                  <a:cubicBezTo>
                    <a:pt x="441" y="88"/>
                    <a:pt x="370" y="28"/>
                    <a:pt x="298" y="4"/>
                  </a:cubicBezTo>
                  <a:cubicBezTo>
                    <a:pt x="283" y="2"/>
                    <a:pt x="268" y="0"/>
                    <a:pt x="25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6"/>
            <p:cNvSpPr/>
            <p:nvPr/>
          </p:nvSpPr>
          <p:spPr>
            <a:xfrm>
              <a:off x="3679325" y="1251700"/>
              <a:ext cx="13400" cy="13375"/>
            </a:xfrm>
            <a:custGeom>
              <a:avLst/>
              <a:gdLst/>
              <a:ahLst/>
              <a:cxnLst/>
              <a:rect l="l" t="t" r="r" b="b"/>
              <a:pathLst>
                <a:path w="536" h="535" extrusionOk="0">
                  <a:moveTo>
                    <a:pt x="290" y="0"/>
                  </a:moveTo>
                  <a:cubicBezTo>
                    <a:pt x="155" y="0"/>
                    <a:pt x="46" y="99"/>
                    <a:pt x="24" y="218"/>
                  </a:cubicBezTo>
                  <a:cubicBezTo>
                    <a:pt x="0" y="289"/>
                    <a:pt x="24" y="349"/>
                    <a:pt x="48" y="408"/>
                  </a:cubicBezTo>
                  <a:cubicBezTo>
                    <a:pt x="95" y="468"/>
                    <a:pt x="155" y="515"/>
                    <a:pt x="226" y="527"/>
                  </a:cubicBezTo>
                  <a:cubicBezTo>
                    <a:pt x="248" y="532"/>
                    <a:pt x="270" y="535"/>
                    <a:pt x="291" y="535"/>
                  </a:cubicBezTo>
                  <a:cubicBezTo>
                    <a:pt x="416" y="535"/>
                    <a:pt x="516" y="447"/>
                    <a:pt x="536" y="325"/>
                  </a:cubicBezTo>
                  <a:lnTo>
                    <a:pt x="536" y="206"/>
                  </a:lnTo>
                  <a:cubicBezTo>
                    <a:pt x="512" y="111"/>
                    <a:pt x="441" y="39"/>
                    <a:pt x="334" y="3"/>
                  </a:cubicBezTo>
                  <a:cubicBezTo>
                    <a:pt x="319" y="1"/>
                    <a:pt x="304" y="0"/>
                    <a:pt x="290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6"/>
            <p:cNvSpPr/>
            <p:nvPr/>
          </p:nvSpPr>
          <p:spPr>
            <a:xfrm>
              <a:off x="3144725" y="1163875"/>
              <a:ext cx="14600" cy="13400"/>
            </a:xfrm>
            <a:custGeom>
              <a:avLst/>
              <a:gdLst/>
              <a:ahLst/>
              <a:cxnLst/>
              <a:rect l="l" t="t" r="r" b="b"/>
              <a:pathLst>
                <a:path w="584" h="536" extrusionOk="0">
                  <a:moveTo>
                    <a:pt x="294" y="0"/>
                  </a:moveTo>
                  <a:cubicBezTo>
                    <a:pt x="163" y="0"/>
                    <a:pt x="57" y="81"/>
                    <a:pt x="36" y="218"/>
                  </a:cubicBezTo>
                  <a:cubicBezTo>
                    <a:pt x="1" y="361"/>
                    <a:pt x="96" y="504"/>
                    <a:pt x="239" y="528"/>
                  </a:cubicBezTo>
                  <a:cubicBezTo>
                    <a:pt x="261" y="533"/>
                    <a:pt x="282" y="535"/>
                    <a:pt x="303" y="535"/>
                  </a:cubicBezTo>
                  <a:cubicBezTo>
                    <a:pt x="429" y="535"/>
                    <a:pt x="528" y="448"/>
                    <a:pt x="548" y="326"/>
                  </a:cubicBezTo>
                  <a:cubicBezTo>
                    <a:pt x="584" y="171"/>
                    <a:pt x="489" y="40"/>
                    <a:pt x="346" y="4"/>
                  </a:cubicBezTo>
                  <a:cubicBezTo>
                    <a:pt x="328" y="1"/>
                    <a:pt x="311" y="0"/>
                    <a:pt x="294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26"/>
            <p:cNvSpPr/>
            <p:nvPr/>
          </p:nvSpPr>
          <p:spPr>
            <a:xfrm>
              <a:off x="3218550" y="1236775"/>
              <a:ext cx="14300" cy="13050"/>
            </a:xfrm>
            <a:custGeom>
              <a:avLst/>
              <a:gdLst/>
              <a:ahLst/>
              <a:cxnLst/>
              <a:rect l="l" t="t" r="r" b="b"/>
              <a:pathLst>
                <a:path w="572" h="522" extrusionOk="0">
                  <a:moveTo>
                    <a:pt x="284" y="1"/>
                  </a:moveTo>
                  <a:cubicBezTo>
                    <a:pt x="173" y="1"/>
                    <a:pt x="78" y="69"/>
                    <a:pt x="36" y="184"/>
                  </a:cubicBezTo>
                  <a:cubicBezTo>
                    <a:pt x="36" y="207"/>
                    <a:pt x="24" y="219"/>
                    <a:pt x="24" y="219"/>
                  </a:cubicBezTo>
                  <a:cubicBezTo>
                    <a:pt x="0" y="350"/>
                    <a:pt x="84" y="481"/>
                    <a:pt x="238" y="517"/>
                  </a:cubicBezTo>
                  <a:cubicBezTo>
                    <a:pt x="255" y="520"/>
                    <a:pt x="272" y="521"/>
                    <a:pt x="289" y="521"/>
                  </a:cubicBezTo>
                  <a:cubicBezTo>
                    <a:pt x="343" y="521"/>
                    <a:pt x="395" y="506"/>
                    <a:pt x="441" y="469"/>
                  </a:cubicBezTo>
                  <a:cubicBezTo>
                    <a:pt x="488" y="422"/>
                    <a:pt x="536" y="386"/>
                    <a:pt x="548" y="303"/>
                  </a:cubicBezTo>
                  <a:cubicBezTo>
                    <a:pt x="572" y="172"/>
                    <a:pt x="488" y="41"/>
                    <a:pt x="357" y="5"/>
                  </a:cubicBezTo>
                  <a:lnTo>
                    <a:pt x="334" y="5"/>
                  </a:lnTo>
                  <a:cubicBezTo>
                    <a:pt x="317" y="2"/>
                    <a:pt x="300" y="1"/>
                    <a:pt x="28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6"/>
            <p:cNvSpPr/>
            <p:nvPr/>
          </p:nvSpPr>
          <p:spPr>
            <a:xfrm>
              <a:off x="3135200" y="1280250"/>
              <a:ext cx="13725" cy="13400"/>
            </a:xfrm>
            <a:custGeom>
              <a:avLst/>
              <a:gdLst/>
              <a:ahLst/>
              <a:cxnLst/>
              <a:rect l="l" t="t" r="r" b="b"/>
              <a:pathLst>
                <a:path w="549" h="536" extrusionOk="0">
                  <a:moveTo>
                    <a:pt x="277" y="0"/>
                  </a:moveTo>
                  <a:cubicBezTo>
                    <a:pt x="158" y="0"/>
                    <a:pt x="34" y="81"/>
                    <a:pt x="12" y="219"/>
                  </a:cubicBezTo>
                  <a:lnTo>
                    <a:pt x="12" y="242"/>
                  </a:lnTo>
                  <a:cubicBezTo>
                    <a:pt x="1" y="385"/>
                    <a:pt x="84" y="504"/>
                    <a:pt x="215" y="528"/>
                  </a:cubicBezTo>
                  <a:cubicBezTo>
                    <a:pt x="237" y="533"/>
                    <a:pt x="259" y="536"/>
                    <a:pt x="280" y="536"/>
                  </a:cubicBezTo>
                  <a:cubicBezTo>
                    <a:pt x="405" y="536"/>
                    <a:pt x="506" y="448"/>
                    <a:pt x="536" y="326"/>
                  </a:cubicBezTo>
                  <a:cubicBezTo>
                    <a:pt x="548" y="207"/>
                    <a:pt x="501" y="100"/>
                    <a:pt x="393" y="40"/>
                  </a:cubicBezTo>
                  <a:cubicBezTo>
                    <a:pt x="370" y="28"/>
                    <a:pt x="358" y="4"/>
                    <a:pt x="322" y="4"/>
                  </a:cubicBezTo>
                  <a:cubicBezTo>
                    <a:pt x="307" y="2"/>
                    <a:pt x="292" y="0"/>
                    <a:pt x="27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3" name="Google Shape;3703;p26"/>
          <p:cNvGrpSpPr/>
          <p:nvPr/>
        </p:nvGrpSpPr>
        <p:grpSpPr>
          <a:xfrm flipH="1">
            <a:off x="-56" y="28"/>
            <a:ext cx="2361918" cy="1745366"/>
            <a:chOff x="2924750" y="1147900"/>
            <a:chExt cx="1220125" cy="901625"/>
          </a:xfrm>
        </p:grpSpPr>
        <p:sp>
          <p:nvSpPr>
            <p:cNvPr id="3704" name="Google Shape;3704;p26"/>
            <p:cNvSpPr/>
            <p:nvPr/>
          </p:nvSpPr>
          <p:spPr>
            <a:xfrm>
              <a:off x="2925350" y="1181225"/>
              <a:ext cx="175" cy="250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1" y="1"/>
                  </a:moveTo>
                  <a:cubicBezTo>
                    <a:pt x="1" y="7"/>
                    <a:pt x="4" y="10"/>
                    <a:pt x="5" y="10"/>
                  </a:cubicBezTo>
                  <a:cubicBezTo>
                    <a:pt x="7" y="10"/>
                    <a:pt x="7" y="7"/>
                    <a:pt x="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26"/>
            <p:cNvSpPr/>
            <p:nvPr/>
          </p:nvSpPr>
          <p:spPr>
            <a:xfrm>
              <a:off x="2925650" y="1181825"/>
              <a:ext cx="325" cy="400"/>
            </a:xfrm>
            <a:custGeom>
              <a:avLst/>
              <a:gdLst/>
              <a:ahLst/>
              <a:cxnLst/>
              <a:rect l="l" t="t" r="r" b="b"/>
              <a:pathLst>
                <a:path w="13" h="16" extrusionOk="0">
                  <a:moveTo>
                    <a:pt x="1" y="0"/>
                  </a:moveTo>
                  <a:cubicBezTo>
                    <a:pt x="1" y="10"/>
                    <a:pt x="8" y="12"/>
                    <a:pt x="11" y="12"/>
                  </a:cubicBezTo>
                  <a:lnTo>
                    <a:pt x="11" y="12"/>
                  </a:lnTo>
                  <a:cubicBezTo>
                    <a:pt x="10" y="8"/>
                    <a:pt x="7" y="0"/>
                    <a:pt x="1" y="0"/>
                  </a:cubicBezTo>
                  <a:close/>
                  <a:moveTo>
                    <a:pt x="11" y="12"/>
                  </a:moveTo>
                  <a:lnTo>
                    <a:pt x="11" y="12"/>
                  </a:lnTo>
                  <a:cubicBezTo>
                    <a:pt x="12" y="14"/>
                    <a:pt x="12" y="16"/>
                    <a:pt x="12" y="16"/>
                  </a:cubicBezTo>
                  <a:cubicBezTo>
                    <a:pt x="12" y="16"/>
                    <a:pt x="12" y="15"/>
                    <a:pt x="12" y="12"/>
                  </a:cubicBezTo>
                  <a:cubicBezTo>
                    <a:pt x="12" y="12"/>
                    <a:pt x="12" y="12"/>
                    <a:pt x="11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6"/>
            <p:cNvSpPr/>
            <p:nvPr/>
          </p:nvSpPr>
          <p:spPr>
            <a:xfrm>
              <a:off x="2926250" y="1182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26"/>
            <p:cNvSpPr/>
            <p:nvPr/>
          </p:nvSpPr>
          <p:spPr>
            <a:xfrm>
              <a:off x="2924750" y="1179750"/>
              <a:ext cx="25" cy="30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0"/>
                  </a:moveTo>
                  <a:lnTo>
                    <a:pt x="1" y="0"/>
                  </a:lnTo>
                  <a:lnTo>
                    <a:pt x="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26"/>
            <p:cNvSpPr/>
            <p:nvPr/>
          </p:nvSpPr>
          <p:spPr>
            <a:xfrm>
              <a:off x="2925350" y="118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26"/>
            <p:cNvSpPr/>
            <p:nvPr/>
          </p:nvSpPr>
          <p:spPr>
            <a:xfrm>
              <a:off x="2931900" y="1162175"/>
              <a:ext cx="86650" cy="19375"/>
            </a:xfrm>
            <a:custGeom>
              <a:avLst/>
              <a:gdLst/>
              <a:ahLst/>
              <a:cxnLst/>
              <a:rect l="l" t="t" r="r" b="b"/>
              <a:pathLst>
                <a:path w="3466" h="775" extrusionOk="0">
                  <a:moveTo>
                    <a:pt x="3465" y="1"/>
                  </a:moveTo>
                  <a:lnTo>
                    <a:pt x="1" y="524"/>
                  </a:lnTo>
                  <a:lnTo>
                    <a:pt x="1" y="608"/>
                  </a:lnTo>
                  <a:lnTo>
                    <a:pt x="274" y="775"/>
                  </a:lnTo>
                  <a:lnTo>
                    <a:pt x="3382" y="298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6"/>
            <p:cNvSpPr/>
            <p:nvPr/>
          </p:nvSpPr>
          <p:spPr>
            <a:xfrm>
              <a:off x="3024175" y="1148200"/>
              <a:ext cx="134275" cy="20250"/>
            </a:xfrm>
            <a:custGeom>
              <a:avLst/>
              <a:gdLst/>
              <a:ahLst/>
              <a:cxnLst/>
              <a:rect l="l" t="t" r="r" b="b"/>
              <a:pathLst>
                <a:path w="5371" h="810" extrusionOk="0">
                  <a:moveTo>
                    <a:pt x="3489" y="0"/>
                  </a:moveTo>
                  <a:lnTo>
                    <a:pt x="72" y="512"/>
                  </a:lnTo>
                  <a:lnTo>
                    <a:pt x="1" y="810"/>
                  </a:lnTo>
                  <a:lnTo>
                    <a:pt x="537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6"/>
            <p:cNvSpPr/>
            <p:nvPr/>
          </p:nvSpPr>
          <p:spPr>
            <a:xfrm>
              <a:off x="3114950" y="1293450"/>
              <a:ext cx="203925" cy="127125"/>
            </a:xfrm>
            <a:custGeom>
              <a:avLst/>
              <a:gdLst/>
              <a:ahLst/>
              <a:cxnLst/>
              <a:rect l="l" t="t" r="r" b="b"/>
              <a:pathLst>
                <a:path w="8157" h="5085" extrusionOk="0">
                  <a:moveTo>
                    <a:pt x="287" y="0"/>
                  </a:moveTo>
                  <a:lnTo>
                    <a:pt x="1" y="155"/>
                  </a:lnTo>
                  <a:lnTo>
                    <a:pt x="8050" y="5084"/>
                  </a:lnTo>
                  <a:cubicBezTo>
                    <a:pt x="8073" y="4989"/>
                    <a:pt x="8109" y="4918"/>
                    <a:pt x="8157" y="4858"/>
                  </a:cubicBezTo>
                  <a:lnTo>
                    <a:pt x="8109" y="4798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26"/>
            <p:cNvSpPr/>
            <p:nvPr/>
          </p:nvSpPr>
          <p:spPr>
            <a:xfrm>
              <a:off x="2925950" y="1177350"/>
              <a:ext cx="77425" cy="50325"/>
            </a:xfrm>
            <a:custGeom>
              <a:avLst/>
              <a:gdLst/>
              <a:ahLst/>
              <a:cxnLst/>
              <a:rect l="l" t="t" r="r" b="b"/>
              <a:pathLst>
                <a:path w="3097" h="2013" extrusionOk="0">
                  <a:moveTo>
                    <a:pt x="0" y="179"/>
                  </a:moveTo>
                  <a:cubicBezTo>
                    <a:pt x="25" y="196"/>
                    <a:pt x="44" y="207"/>
                    <a:pt x="66" y="212"/>
                  </a:cubicBezTo>
                  <a:lnTo>
                    <a:pt x="66" y="212"/>
                  </a:lnTo>
                  <a:lnTo>
                    <a:pt x="12" y="179"/>
                  </a:lnTo>
                  <a:close/>
                  <a:moveTo>
                    <a:pt x="239" y="1"/>
                  </a:moveTo>
                  <a:lnTo>
                    <a:pt x="239" y="84"/>
                  </a:lnTo>
                  <a:cubicBezTo>
                    <a:pt x="239" y="150"/>
                    <a:pt x="188" y="216"/>
                    <a:pt x="114" y="216"/>
                  </a:cubicBezTo>
                  <a:cubicBezTo>
                    <a:pt x="108" y="216"/>
                    <a:pt x="102" y="216"/>
                    <a:pt x="96" y="215"/>
                  </a:cubicBezTo>
                  <a:cubicBezTo>
                    <a:pt x="85" y="215"/>
                    <a:pt x="75" y="214"/>
                    <a:pt x="66" y="212"/>
                  </a:cubicBezTo>
                  <a:lnTo>
                    <a:pt x="66" y="212"/>
                  </a:lnTo>
                  <a:lnTo>
                    <a:pt x="3025" y="2013"/>
                  </a:lnTo>
                  <a:lnTo>
                    <a:pt x="3096" y="1727"/>
                  </a:lnTo>
                  <a:lnTo>
                    <a:pt x="512" y="168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26"/>
            <p:cNvSpPr/>
            <p:nvPr/>
          </p:nvSpPr>
          <p:spPr>
            <a:xfrm>
              <a:off x="3007800" y="1224975"/>
              <a:ext cx="107175" cy="68200"/>
            </a:xfrm>
            <a:custGeom>
              <a:avLst/>
              <a:gdLst/>
              <a:ahLst/>
              <a:cxnLst/>
              <a:rect l="l" t="t" r="r" b="b"/>
              <a:pathLst>
                <a:path w="4287" h="2728" extrusionOk="0">
                  <a:moveTo>
                    <a:pt x="72" y="1"/>
                  </a:moveTo>
                  <a:lnTo>
                    <a:pt x="1" y="287"/>
                  </a:lnTo>
                  <a:lnTo>
                    <a:pt x="4001" y="2727"/>
                  </a:lnTo>
                  <a:lnTo>
                    <a:pt x="4287" y="258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26"/>
            <p:cNvSpPr/>
            <p:nvPr/>
          </p:nvSpPr>
          <p:spPr>
            <a:xfrm>
              <a:off x="2924750" y="118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26"/>
            <p:cNvSpPr/>
            <p:nvPr/>
          </p:nvSpPr>
          <p:spPr>
            <a:xfrm>
              <a:off x="2926250" y="1182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26"/>
            <p:cNvSpPr/>
            <p:nvPr/>
          </p:nvSpPr>
          <p:spPr>
            <a:xfrm>
              <a:off x="2925350" y="118122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3"/>
                    <a:pt x="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26"/>
            <p:cNvSpPr/>
            <p:nvPr/>
          </p:nvSpPr>
          <p:spPr>
            <a:xfrm>
              <a:off x="2924750" y="1148200"/>
              <a:ext cx="7175" cy="34850"/>
            </a:xfrm>
            <a:custGeom>
              <a:avLst/>
              <a:gdLst/>
              <a:ahLst/>
              <a:cxnLst/>
              <a:rect l="l" t="t" r="r" b="b"/>
              <a:pathLst>
                <a:path w="287" h="1394" extrusionOk="0">
                  <a:moveTo>
                    <a:pt x="1" y="0"/>
                  </a:moveTo>
                  <a:lnTo>
                    <a:pt x="1" y="1250"/>
                  </a:lnTo>
                  <a:lnTo>
                    <a:pt x="1" y="1262"/>
                  </a:lnTo>
                  <a:lnTo>
                    <a:pt x="1" y="1274"/>
                  </a:lnTo>
                  <a:lnTo>
                    <a:pt x="1" y="1286"/>
                  </a:lnTo>
                  <a:lnTo>
                    <a:pt x="1" y="1310"/>
                  </a:lnTo>
                  <a:lnTo>
                    <a:pt x="1" y="1322"/>
                  </a:lnTo>
                  <a:lnTo>
                    <a:pt x="1" y="1334"/>
                  </a:lnTo>
                  <a:lnTo>
                    <a:pt x="1" y="1345"/>
                  </a:lnTo>
                  <a:lnTo>
                    <a:pt x="25" y="1357"/>
                  </a:lnTo>
                  <a:cubicBezTo>
                    <a:pt x="48" y="1381"/>
                    <a:pt x="84" y="1393"/>
                    <a:pt x="108" y="1393"/>
                  </a:cubicBezTo>
                  <a:cubicBezTo>
                    <a:pt x="227" y="1393"/>
                    <a:pt x="287" y="1334"/>
                    <a:pt x="287" y="1250"/>
                  </a:cubicBezTo>
                  <a:lnTo>
                    <a:pt x="287" y="1167"/>
                  </a:lnTo>
                  <a:lnTo>
                    <a:pt x="287" y="1083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26"/>
            <p:cNvSpPr/>
            <p:nvPr/>
          </p:nvSpPr>
          <p:spPr>
            <a:xfrm>
              <a:off x="2963750" y="1147900"/>
              <a:ext cx="65800" cy="224750"/>
            </a:xfrm>
            <a:custGeom>
              <a:avLst/>
              <a:gdLst/>
              <a:ahLst/>
              <a:cxnLst/>
              <a:rect l="l" t="t" r="r" b="b"/>
              <a:pathLst>
                <a:path w="2632" h="8990" extrusionOk="0">
                  <a:moveTo>
                    <a:pt x="2334" y="0"/>
                  </a:moveTo>
                  <a:lnTo>
                    <a:pt x="2179" y="572"/>
                  </a:lnTo>
                  <a:lnTo>
                    <a:pt x="2108" y="869"/>
                  </a:lnTo>
                  <a:lnTo>
                    <a:pt x="1572" y="2917"/>
                  </a:lnTo>
                  <a:lnTo>
                    <a:pt x="1489" y="3203"/>
                  </a:lnTo>
                  <a:lnTo>
                    <a:pt x="1" y="8989"/>
                  </a:lnTo>
                  <a:cubicBezTo>
                    <a:pt x="24" y="8954"/>
                    <a:pt x="48" y="8906"/>
                    <a:pt x="96" y="8882"/>
                  </a:cubicBezTo>
                  <a:lnTo>
                    <a:pt x="382" y="8727"/>
                  </a:lnTo>
                  <a:lnTo>
                    <a:pt x="1763" y="3370"/>
                  </a:lnTo>
                  <a:lnTo>
                    <a:pt x="1834" y="3084"/>
                  </a:lnTo>
                  <a:lnTo>
                    <a:pt x="2418" y="822"/>
                  </a:lnTo>
                  <a:lnTo>
                    <a:pt x="2489" y="524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26"/>
            <p:cNvSpPr/>
            <p:nvPr/>
          </p:nvSpPr>
          <p:spPr>
            <a:xfrm>
              <a:off x="3178350" y="1148775"/>
              <a:ext cx="49150" cy="83375"/>
            </a:xfrm>
            <a:custGeom>
              <a:avLst/>
              <a:gdLst/>
              <a:ahLst/>
              <a:cxnLst/>
              <a:rect l="l" t="t" r="r" b="b"/>
              <a:pathLst>
                <a:path w="1966" h="3335" extrusionOk="0">
                  <a:moveTo>
                    <a:pt x="239" y="1"/>
                  </a:moveTo>
                  <a:cubicBezTo>
                    <a:pt x="180" y="72"/>
                    <a:pt x="84" y="120"/>
                    <a:pt x="1" y="156"/>
                  </a:cubicBezTo>
                  <a:lnTo>
                    <a:pt x="1704" y="3335"/>
                  </a:lnTo>
                  <a:lnTo>
                    <a:pt x="1965" y="3204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6"/>
            <p:cNvSpPr/>
            <p:nvPr/>
          </p:nvSpPr>
          <p:spPr>
            <a:xfrm>
              <a:off x="3226875" y="1235100"/>
              <a:ext cx="97950" cy="179800"/>
            </a:xfrm>
            <a:custGeom>
              <a:avLst/>
              <a:gdLst/>
              <a:ahLst/>
              <a:cxnLst/>
              <a:rect l="l" t="t" r="r" b="b"/>
              <a:pathLst>
                <a:path w="3918" h="7192" extrusionOk="0">
                  <a:moveTo>
                    <a:pt x="144" y="1"/>
                  </a:moveTo>
                  <a:lnTo>
                    <a:pt x="1" y="72"/>
                  </a:lnTo>
                  <a:cubicBezTo>
                    <a:pt x="144" y="108"/>
                    <a:pt x="227" y="239"/>
                    <a:pt x="203" y="370"/>
                  </a:cubicBezTo>
                  <a:cubicBezTo>
                    <a:pt x="179" y="453"/>
                    <a:pt x="155" y="489"/>
                    <a:pt x="96" y="536"/>
                  </a:cubicBezTo>
                  <a:lnTo>
                    <a:pt x="3632" y="7132"/>
                  </a:lnTo>
                  <a:lnTo>
                    <a:pt x="3668" y="7192"/>
                  </a:lnTo>
                  <a:cubicBezTo>
                    <a:pt x="3727" y="7121"/>
                    <a:pt x="3811" y="7073"/>
                    <a:pt x="3918" y="7061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6"/>
            <p:cNvSpPr/>
            <p:nvPr/>
          </p:nvSpPr>
          <p:spPr>
            <a:xfrm>
              <a:off x="3496850" y="1223200"/>
              <a:ext cx="70575" cy="90500"/>
            </a:xfrm>
            <a:custGeom>
              <a:avLst/>
              <a:gdLst/>
              <a:ahLst/>
              <a:cxnLst/>
              <a:rect l="l" t="t" r="r" b="b"/>
              <a:pathLst>
                <a:path w="2823" h="3620" extrusionOk="0">
                  <a:moveTo>
                    <a:pt x="179" y="0"/>
                  </a:moveTo>
                  <a:lnTo>
                    <a:pt x="1" y="227"/>
                  </a:lnTo>
                  <a:lnTo>
                    <a:pt x="2691" y="3620"/>
                  </a:lnTo>
                  <a:cubicBezTo>
                    <a:pt x="2680" y="3572"/>
                    <a:pt x="2680" y="3548"/>
                    <a:pt x="2691" y="3501"/>
                  </a:cubicBezTo>
                  <a:cubicBezTo>
                    <a:pt x="2703" y="3429"/>
                    <a:pt x="2751" y="3346"/>
                    <a:pt x="2822" y="3322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6"/>
            <p:cNvSpPr/>
            <p:nvPr/>
          </p:nvSpPr>
          <p:spPr>
            <a:xfrm>
              <a:off x="3568875" y="1316375"/>
              <a:ext cx="104225" cy="127100"/>
            </a:xfrm>
            <a:custGeom>
              <a:avLst/>
              <a:gdLst/>
              <a:ahLst/>
              <a:cxnLst/>
              <a:rect l="l" t="t" r="r" b="b"/>
              <a:pathLst>
                <a:path w="4169" h="5084" extrusionOk="0">
                  <a:moveTo>
                    <a:pt x="275" y="0"/>
                  </a:moveTo>
                  <a:lnTo>
                    <a:pt x="227" y="12"/>
                  </a:lnTo>
                  <a:cubicBezTo>
                    <a:pt x="191" y="24"/>
                    <a:pt x="168" y="36"/>
                    <a:pt x="120" y="60"/>
                  </a:cubicBezTo>
                  <a:lnTo>
                    <a:pt x="1" y="119"/>
                  </a:lnTo>
                  <a:lnTo>
                    <a:pt x="3942" y="5084"/>
                  </a:lnTo>
                  <a:cubicBezTo>
                    <a:pt x="4001" y="5013"/>
                    <a:pt x="4085" y="4953"/>
                    <a:pt x="4168" y="4905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6"/>
            <p:cNvSpPr/>
            <p:nvPr/>
          </p:nvSpPr>
          <p:spPr>
            <a:xfrm>
              <a:off x="3432250" y="1148200"/>
              <a:ext cx="64625" cy="75025"/>
            </a:xfrm>
            <a:custGeom>
              <a:avLst/>
              <a:gdLst/>
              <a:ahLst/>
              <a:cxnLst/>
              <a:rect l="l" t="t" r="r" b="b"/>
              <a:pathLst>
                <a:path w="2585" h="3001" extrusionOk="0">
                  <a:moveTo>
                    <a:pt x="1" y="0"/>
                  </a:moveTo>
                  <a:lnTo>
                    <a:pt x="2406" y="3000"/>
                  </a:lnTo>
                  <a:lnTo>
                    <a:pt x="2585" y="2774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6"/>
            <p:cNvSpPr/>
            <p:nvPr/>
          </p:nvSpPr>
          <p:spPr>
            <a:xfrm>
              <a:off x="2964350" y="1148200"/>
              <a:ext cx="427150" cy="226525"/>
            </a:xfrm>
            <a:custGeom>
              <a:avLst/>
              <a:gdLst/>
              <a:ahLst/>
              <a:cxnLst/>
              <a:rect l="l" t="t" r="r" b="b"/>
              <a:pathLst>
                <a:path w="17086" h="9061" extrusionOk="0">
                  <a:moveTo>
                    <a:pt x="16491" y="0"/>
                  </a:moveTo>
                  <a:lnTo>
                    <a:pt x="10502" y="3227"/>
                  </a:lnTo>
                  <a:lnTo>
                    <a:pt x="10252" y="3358"/>
                  </a:lnTo>
                  <a:lnTo>
                    <a:pt x="6025" y="5655"/>
                  </a:lnTo>
                  <a:lnTo>
                    <a:pt x="5739" y="5798"/>
                  </a:lnTo>
                  <a:lnTo>
                    <a:pt x="358" y="8703"/>
                  </a:lnTo>
                  <a:lnTo>
                    <a:pt x="72" y="8846"/>
                  </a:lnTo>
                  <a:cubicBezTo>
                    <a:pt x="24" y="8882"/>
                    <a:pt x="0" y="8930"/>
                    <a:pt x="0" y="8965"/>
                  </a:cubicBezTo>
                  <a:lnTo>
                    <a:pt x="72" y="8965"/>
                  </a:lnTo>
                  <a:cubicBezTo>
                    <a:pt x="143" y="8989"/>
                    <a:pt x="203" y="9013"/>
                    <a:pt x="262" y="9061"/>
                  </a:cubicBezTo>
                  <a:lnTo>
                    <a:pt x="6013" y="5953"/>
                  </a:lnTo>
                  <a:lnTo>
                    <a:pt x="6299" y="5798"/>
                  </a:lnTo>
                  <a:lnTo>
                    <a:pt x="6846" y="5536"/>
                  </a:lnTo>
                  <a:lnTo>
                    <a:pt x="6846" y="5501"/>
                  </a:lnTo>
                  <a:cubicBezTo>
                    <a:pt x="6867" y="5378"/>
                    <a:pt x="6975" y="5291"/>
                    <a:pt x="7095" y="5291"/>
                  </a:cubicBezTo>
                  <a:cubicBezTo>
                    <a:pt x="7115" y="5291"/>
                    <a:pt x="7136" y="5293"/>
                    <a:pt x="7156" y="5298"/>
                  </a:cubicBezTo>
                  <a:cubicBezTo>
                    <a:pt x="7192" y="5298"/>
                    <a:pt x="7216" y="5310"/>
                    <a:pt x="7227" y="5322"/>
                  </a:cubicBezTo>
                  <a:lnTo>
                    <a:pt x="10204" y="3715"/>
                  </a:lnTo>
                  <a:cubicBezTo>
                    <a:pt x="10246" y="3609"/>
                    <a:pt x="10344" y="3532"/>
                    <a:pt x="10457" y="3532"/>
                  </a:cubicBezTo>
                  <a:cubicBezTo>
                    <a:pt x="10472" y="3532"/>
                    <a:pt x="10487" y="3533"/>
                    <a:pt x="10502" y="3536"/>
                  </a:cubicBezTo>
                  <a:lnTo>
                    <a:pt x="10525" y="3536"/>
                  </a:lnTo>
                  <a:lnTo>
                    <a:pt x="10656" y="3465"/>
                  </a:lnTo>
                  <a:lnTo>
                    <a:pt x="1708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6"/>
            <p:cNvSpPr/>
            <p:nvPr/>
          </p:nvSpPr>
          <p:spPr>
            <a:xfrm>
              <a:off x="3321825" y="1432750"/>
              <a:ext cx="8375" cy="4325"/>
            </a:xfrm>
            <a:custGeom>
              <a:avLst/>
              <a:gdLst/>
              <a:ahLst/>
              <a:cxnLst/>
              <a:rect l="l" t="t" r="r" b="b"/>
              <a:pathLst>
                <a:path w="335" h="173" extrusionOk="0">
                  <a:moveTo>
                    <a:pt x="13" y="0"/>
                  </a:moveTo>
                  <a:lnTo>
                    <a:pt x="13" y="0"/>
                  </a:lnTo>
                  <a:cubicBezTo>
                    <a:pt x="1" y="60"/>
                    <a:pt x="13" y="119"/>
                    <a:pt x="60" y="143"/>
                  </a:cubicBezTo>
                  <a:cubicBezTo>
                    <a:pt x="85" y="163"/>
                    <a:pt x="116" y="173"/>
                    <a:pt x="147" y="173"/>
                  </a:cubicBezTo>
                  <a:cubicBezTo>
                    <a:pt x="189" y="173"/>
                    <a:pt x="230" y="154"/>
                    <a:pt x="251" y="119"/>
                  </a:cubicBezTo>
                  <a:lnTo>
                    <a:pt x="334" y="24"/>
                  </a:lnTo>
                  <a:lnTo>
                    <a:pt x="334" y="24"/>
                  </a:lnTo>
                  <a:cubicBezTo>
                    <a:pt x="291" y="42"/>
                    <a:pt x="234" y="53"/>
                    <a:pt x="184" y="53"/>
                  </a:cubicBezTo>
                  <a:cubicBezTo>
                    <a:pt x="165" y="53"/>
                    <a:pt x="148" y="51"/>
                    <a:pt x="132" y="48"/>
                  </a:cubicBezTo>
                  <a:cubicBezTo>
                    <a:pt x="96" y="24"/>
                    <a:pt x="48" y="12"/>
                    <a:pt x="13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6"/>
            <p:cNvSpPr/>
            <p:nvPr/>
          </p:nvSpPr>
          <p:spPr>
            <a:xfrm>
              <a:off x="3335825" y="1148200"/>
              <a:ext cx="226825" cy="267000"/>
            </a:xfrm>
            <a:custGeom>
              <a:avLst/>
              <a:gdLst/>
              <a:ahLst/>
              <a:cxnLst/>
              <a:rect l="l" t="t" r="r" b="b"/>
              <a:pathLst>
                <a:path w="9073" h="10680" extrusionOk="0">
                  <a:moveTo>
                    <a:pt x="8704" y="0"/>
                  </a:moveTo>
                  <a:lnTo>
                    <a:pt x="6442" y="2774"/>
                  </a:lnTo>
                  <a:lnTo>
                    <a:pt x="6251" y="3000"/>
                  </a:lnTo>
                  <a:lnTo>
                    <a:pt x="0" y="10680"/>
                  </a:lnTo>
                  <a:lnTo>
                    <a:pt x="0" y="10680"/>
                  </a:lnTo>
                  <a:lnTo>
                    <a:pt x="560" y="10442"/>
                  </a:lnTo>
                  <a:lnTo>
                    <a:pt x="6442" y="3227"/>
                  </a:lnTo>
                  <a:lnTo>
                    <a:pt x="6620" y="3000"/>
                  </a:lnTo>
                  <a:lnTo>
                    <a:pt x="907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6"/>
            <p:cNvSpPr/>
            <p:nvPr/>
          </p:nvSpPr>
          <p:spPr>
            <a:xfrm>
              <a:off x="3867725" y="1148200"/>
              <a:ext cx="46775" cy="39000"/>
            </a:xfrm>
            <a:custGeom>
              <a:avLst/>
              <a:gdLst/>
              <a:ahLst/>
              <a:cxnLst/>
              <a:rect l="l" t="t" r="r" b="b"/>
              <a:pathLst>
                <a:path w="1871" h="1560" extrusionOk="0">
                  <a:moveTo>
                    <a:pt x="1" y="0"/>
                  </a:moveTo>
                  <a:lnTo>
                    <a:pt x="1668" y="1560"/>
                  </a:lnTo>
                  <a:cubicBezTo>
                    <a:pt x="1727" y="1488"/>
                    <a:pt x="1787" y="1429"/>
                    <a:pt x="1870" y="1381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6"/>
            <p:cNvSpPr/>
            <p:nvPr/>
          </p:nvSpPr>
          <p:spPr>
            <a:xfrm>
              <a:off x="3688250" y="1330350"/>
              <a:ext cx="105100" cy="114625"/>
            </a:xfrm>
            <a:custGeom>
              <a:avLst/>
              <a:gdLst/>
              <a:ahLst/>
              <a:cxnLst/>
              <a:rect l="l" t="t" r="r" b="b"/>
              <a:pathLst>
                <a:path w="4204" h="4585" extrusionOk="0">
                  <a:moveTo>
                    <a:pt x="4156" y="1"/>
                  </a:moveTo>
                  <a:lnTo>
                    <a:pt x="0" y="4406"/>
                  </a:lnTo>
                  <a:cubicBezTo>
                    <a:pt x="84" y="4454"/>
                    <a:pt x="143" y="4513"/>
                    <a:pt x="179" y="4585"/>
                  </a:cubicBezTo>
                  <a:lnTo>
                    <a:pt x="238" y="4573"/>
                  </a:lnTo>
                  <a:lnTo>
                    <a:pt x="4203" y="370"/>
                  </a:lnTo>
                  <a:lnTo>
                    <a:pt x="4156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6"/>
            <p:cNvSpPr/>
            <p:nvPr/>
          </p:nvSpPr>
          <p:spPr>
            <a:xfrm>
              <a:off x="3798375" y="1205350"/>
              <a:ext cx="116125" cy="127400"/>
            </a:xfrm>
            <a:custGeom>
              <a:avLst/>
              <a:gdLst/>
              <a:ahLst/>
              <a:cxnLst/>
              <a:rect l="l" t="t" r="r" b="b"/>
              <a:pathLst>
                <a:path w="4645" h="5096" extrusionOk="0">
                  <a:moveTo>
                    <a:pt x="4442" y="0"/>
                  </a:moveTo>
                  <a:lnTo>
                    <a:pt x="1" y="4715"/>
                  </a:lnTo>
                  <a:lnTo>
                    <a:pt x="48" y="5096"/>
                  </a:lnTo>
                  <a:lnTo>
                    <a:pt x="4644" y="191"/>
                  </a:lnTo>
                  <a:cubicBezTo>
                    <a:pt x="4561" y="155"/>
                    <a:pt x="4489" y="95"/>
                    <a:pt x="444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6"/>
            <p:cNvSpPr/>
            <p:nvPr/>
          </p:nvSpPr>
          <p:spPr>
            <a:xfrm>
              <a:off x="3335825" y="1313675"/>
              <a:ext cx="235775" cy="107500"/>
            </a:xfrm>
            <a:custGeom>
              <a:avLst/>
              <a:gdLst/>
              <a:ahLst/>
              <a:cxnLst/>
              <a:rect l="l" t="t" r="r" b="b"/>
              <a:pathLst>
                <a:path w="9431" h="4300" extrusionOk="0">
                  <a:moveTo>
                    <a:pt x="9132" y="1"/>
                  </a:moveTo>
                  <a:lnTo>
                    <a:pt x="560" y="3823"/>
                  </a:lnTo>
                  <a:lnTo>
                    <a:pt x="0" y="4073"/>
                  </a:lnTo>
                  <a:cubicBezTo>
                    <a:pt x="48" y="4132"/>
                    <a:pt x="84" y="4204"/>
                    <a:pt x="96" y="4287"/>
                  </a:cubicBezTo>
                  <a:lnTo>
                    <a:pt x="215" y="4299"/>
                  </a:lnTo>
                  <a:lnTo>
                    <a:pt x="9311" y="239"/>
                  </a:lnTo>
                  <a:lnTo>
                    <a:pt x="9430" y="179"/>
                  </a:lnTo>
                  <a:cubicBezTo>
                    <a:pt x="9406" y="179"/>
                    <a:pt x="9382" y="185"/>
                    <a:pt x="9359" y="185"/>
                  </a:cubicBezTo>
                  <a:cubicBezTo>
                    <a:pt x="9347" y="185"/>
                    <a:pt x="9335" y="183"/>
                    <a:pt x="9323" y="179"/>
                  </a:cubicBezTo>
                  <a:cubicBezTo>
                    <a:pt x="9216" y="168"/>
                    <a:pt x="9144" y="84"/>
                    <a:pt x="9132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6"/>
            <p:cNvSpPr/>
            <p:nvPr/>
          </p:nvSpPr>
          <p:spPr>
            <a:xfrm>
              <a:off x="3573950" y="1221400"/>
              <a:ext cx="200050" cy="95575"/>
            </a:xfrm>
            <a:custGeom>
              <a:avLst/>
              <a:gdLst/>
              <a:ahLst/>
              <a:cxnLst/>
              <a:rect l="l" t="t" r="r" b="b"/>
              <a:pathLst>
                <a:path w="8002" h="3823" extrusionOk="0">
                  <a:moveTo>
                    <a:pt x="7894" y="1"/>
                  </a:moveTo>
                  <a:lnTo>
                    <a:pt x="4739" y="1418"/>
                  </a:lnTo>
                  <a:cubicBezTo>
                    <a:pt x="4751" y="1453"/>
                    <a:pt x="4751" y="1489"/>
                    <a:pt x="4739" y="1537"/>
                  </a:cubicBezTo>
                  <a:cubicBezTo>
                    <a:pt x="4708" y="1659"/>
                    <a:pt x="4608" y="1747"/>
                    <a:pt x="4490" y="1747"/>
                  </a:cubicBezTo>
                  <a:cubicBezTo>
                    <a:pt x="4470" y="1747"/>
                    <a:pt x="4450" y="1744"/>
                    <a:pt x="4429" y="1739"/>
                  </a:cubicBezTo>
                  <a:cubicBezTo>
                    <a:pt x="4346" y="1727"/>
                    <a:pt x="4287" y="1680"/>
                    <a:pt x="4251" y="1620"/>
                  </a:cubicBezTo>
                  <a:lnTo>
                    <a:pt x="48" y="3478"/>
                  </a:lnTo>
                  <a:cubicBezTo>
                    <a:pt x="108" y="3537"/>
                    <a:pt x="131" y="3597"/>
                    <a:pt x="108" y="3656"/>
                  </a:cubicBezTo>
                  <a:cubicBezTo>
                    <a:pt x="96" y="3739"/>
                    <a:pt x="72" y="3775"/>
                    <a:pt x="0" y="3823"/>
                  </a:cubicBezTo>
                  <a:lnTo>
                    <a:pt x="48" y="3811"/>
                  </a:lnTo>
                  <a:lnTo>
                    <a:pt x="8001" y="263"/>
                  </a:lnTo>
                  <a:cubicBezTo>
                    <a:pt x="7942" y="191"/>
                    <a:pt x="7894" y="108"/>
                    <a:pt x="7894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6"/>
            <p:cNvSpPr/>
            <p:nvPr/>
          </p:nvSpPr>
          <p:spPr>
            <a:xfrm>
              <a:off x="3336725" y="1420550"/>
              <a:ext cx="327425" cy="35725"/>
            </a:xfrm>
            <a:custGeom>
              <a:avLst/>
              <a:gdLst/>
              <a:ahLst/>
              <a:cxnLst/>
              <a:rect l="l" t="t" r="r" b="b"/>
              <a:pathLst>
                <a:path w="13097" h="1429" extrusionOk="0">
                  <a:moveTo>
                    <a:pt x="48" y="0"/>
                  </a:moveTo>
                  <a:cubicBezTo>
                    <a:pt x="60" y="36"/>
                    <a:pt x="60" y="95"/>
                    <a:pt x="48" y="155"/>
                  </a:cubicBezTo>
                  <a:cubicBezTo>
                    <a:pt x="36" y="203"/>
                    <a:pt x="12" y="250"/>
                    <a:pt x="0" y="274"/>
                  </a:cubicBezTo>
                  <a:lnTo>
                    <a:pt x="13073" y="1429"/>
                  </a:lnTo>
                  <a:cubicBezTo>
                    <a:pt x="13073" y="1369"/>
                    <a:pt x="13073" y="1286"/>
                    <a:pt x="13085" y="1215"/>
                  </a:cubicBezTo>
                  <a:cubicBezTo>
                    <a:pt x="13085" y="1191"/>
                    <a:pt x="13097" y="1167"/>
                    <a:pt x="13097" y="1143"/>
                  </a:cubicBezTo>
                  <a:lnTo>
                    <a:pt x="167" y="1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6"/>
            <p:cNvSpPr/>
            <p:nvPr/>
          </p:nvSpPr>
          <p:spPr>
            <a:xfrm>
              <a:off x="3331050" y="1428575"/>
              <a:ext cx="531350" cy="595650"/>
            </a:xfrm>
            <a:custGeom>
              <a:avLst/>
              <a:gdLst/>
              <a:ahLst/>
              <a:cxnLst/>
              <a:rect l="l" t="t" r="r" b="b"/>
              <a:pathLst>
                <a:path w="21254" h="23826" extrusionOk="0">
                  <a:moveTo>
                    <a:pt x="227" y="1"/>
                  </a:moveTo>
                  <a:cubicBezTo>
                    <a:pt x="179" y="96"/>
                    <a:pt x="96" y="155"/>
                    <a:pt x="1" y="179"/>
                  </a:cubicBezTo>
                  <a:lnTo>
                    <a:pt x="21027" y="23825"/>
                  </a:lnTo>
                  <a:cubicBezTo>
                    <a:pt x="21099" y="23754"/>
                    <a:pt x="21170" y="23694"/>
                    <a:pt x="21254" y="23646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6"/>
            <p:cNvSpPr/>
            <p:nvPr/>
          </p:nvSpPr>
          <p:spPr>
            <a:xfrm>
              <a:off x="3684975" y="1465200"/>
              <a:ext cx="135150" cy="215225"/>
            </a:xfrm>
            <a:custGeom>
              <a:avLst/>
              <a:gdLst/>
              <a:ahLst/>
              <a:cxnLst/>
              <a:rect l="l" t="t" r="r" b="b"/>
              <a:pathLst>
                <a:path w="5406" h="8609" extrusionOk="0">
                  <a:moveTo>
                    <a:pt x="239" y="0"/>
                  </a:moveTo>
                  <a:cubicBezTo>
                    <a:pt x="179" y="72"/>
                    <a:pt x="96" y="119"/>
                    <a:pt x="0" y="143"/>
                  </a:cubicBezTo>
                  <a:lnTo>
                    <a:pt x="5168" y="8608"/>
                  </a:lnTo>
                  <a:cubicBezTo>
                    <a:pt x="5239" y="8549"/>
                    <a:pt x="5311" y="8513"/>
                    <a:pt x="5406" y="8465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6"/>
            <p:cNvSpPr/>
            <p:nvPr/>
          </p:nvSpPr>
          <p:spPr>
            <a:xfrm>
              <a:off x="3807000" y="1404475"/>
              <a:ext cx="1525" cy="1800"/>
            </a:xfrm>
            <a:custGeom>
              <a:avLst/>
              <a:gdLst/>
              <a:ahLst/>
              <a:cxnLst/>
              <a:rect l="l" t="t" r="r" b="b"/>
              <a:pathLst>
                <a:path w="61" h="72" extrusionOk="0">
                  <a:moveTo>
                    <a:pt x="49" y="0"/>
                  </a:moveTo>
                  <a:lnTo>
                    <a:pt x="1" y="12"/>
                  </a:lnTo>
                  <a:cubicBezTo>
                    <a:pt x="33" y="23"/>
                    <a:pt x="56" y="53"/>
                    <a:pt x="60" y="67"/>
                  </a:cubicBezTo>
                  <a:lnTo>
                    <a:pt x="60" y="67"/>
                  </a:lnTo>
                  <a:lnTo>
                    <a:pt x="49" y="0"/>
                  </a:lnTo>
                  <a:close/>
                  <a:moveTo>
                    <a:pt x="60" y="67"/>
                  </a:moveTo>
                  <a:lnTo>
                    <a:pt x="60" y="72"/>
                  </a:lnTo>
                  <a:cubicBezTo>
                    <a:pt x="60" y="71"/>
                    <a:pt x="60" y="69"/>
                    <a:pt x="60" y="67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6"/>
            <p:cNvSpPr/>
            <p:nvPr/>
          </p:nvSpPr>
          <p:spPr>
            <a:xfrm>
              <a:off x="3802850" y="1412200"/>
              <a:ext cx="39600" cy="263150"/>
            </a:xfrm>
            <a:custGeom>
              <a:avLst/>
              <a:gdLst/>
              <a:ahLst/>
              <a:cxnLst/>
              <a:rect l="l" t="t" r="r" b="b"/>
              <a:pathLst>
                <a:path w="1584" h="10526" extrusionOk="0">
                  <a:moveTo>
                    <a:pt x="274" y="1"/>
                  </a:moveTo>
                  <a:cubicBezTo>
                    <a:pt x="226" y="108"/>
                    <a:pt x="119" y="179"/>
                    <a:pt x="0" y="179"/>
                  </a:cubicBezTo>
                  <a:lnTo>
                    <a:pt x="1298" y="10478"/>
                  </a:lnTo>
                  <a:cubicBezTo>
                    <a:pt x="1358" y="10478"/>
                    <a:pt x="1417" y="10478"/>
                    <a:pt x="1477" y="10490"/>
                  </a:cubicBezTo>
                  <a:cubicBezTo>
                    <a:pt x="1512" y="10490"/>
                    <a:pt x="1536" y="10502"/>
                    <a:pt x="1572" y="10526"/>
                  </a:cubicBezTo>
                  <a:cubicBezTo>
                    <a:pt x="1584" y="10502"/>
                    <a:pt x="1584" y="10478"/>
                    <a:pt x="1584" y="1044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6"/>
            <p:cNvSpPr/>
            <p:nvPr/>
          </p:nvSpPr>
          <p:spPr>
            <a:xfrm>
              <a:off x="3779925" y="1231525"/>
              <a:ext cx="27400" cy="168800"/>
            </a:xfrm>
            <a:custGeom>
              <a:avLst/>
              <a:gdLst/>
              <a:ahLst/>
              <a:cxnLst/>
              <a:rect l="l" t="t" r="r" b="b"/>
              <a:pathLst>
                <a:path w="1096" h="6752" extrusionOk="0">
                  <a:moveTo>
                    <a:pt x="262" y="1"/>
                  </a:moveTo>
                  <a:cubicBezTo>
                    <a:pt x="219" y="18"/>
                    <a:pt x="162" y="29"/>
                    <a:pt x="107" y="29"/>
                  </a:cubicBezTo>
                  <a:cubicBezTo>
                    <a:pt x="87" y="29"/>
                    <a:pt x="67" y="28"/>
                    <a:pt x="48" y="25"/>
                  </a:cubicBezTo>
                  <a:cubicBezTo>
                    <a:pt x="24" y="25"/>
                    <a:pt x="12" y="13"/>
                    <a:pt x="0" y="13"/>
                  </a:cubicBezTo>
                  <a:lnTo>
                    <a:pt x="489" y="3954"/>
                  </a:lnTo>
                  <a:lnTo>
                    <a:pt x="536" y="4323"/>
                  </a:lnTo>
                  <a:lnTo>
                    <a:pt x="834" y="6752"/>
                  </a:lnTo>
                  <a:lnTo>
                    <a:pt x="1096" y="6633"/>
                  </a:lnTo>
                  <a:lnTo>
                    <a:pt x="774" y="4061"/>
                  </a:lnTo>
                  <a:lnTo>
                    <a:pt x="727" y="3680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6"/>
            <p:cNvSpPr/>
            <p:nvPr/>
          </p:nvSpPr>
          <p:spPr>
            <a:xfrm>
              <a:off x="3692700" y="1340475"/>
              <a:ext cx="254525" cy="111350"/>
            </a:xfrm>
            <a:custGeom>
              <a:avLst/>
              <a:gdLst/>
              <a:ahLst/>
              <a:cxnLst/>
              <a:rect l="l" t="t" r="r" b="b"/>
              <a:pathLst>
                <a:path w="10181" h="4454" extrusionOk="0">
                  <a:moveTo>
                    <a:pt x="10086" y="0"/>
                  </a:moveTo>
                  <a:lnTo>
                    <a:pt x="4585" y="2275"/>
                  </a:lnTo>
                  <a:lnTo>
                    <a:pt x="4323" y="2394"/>
                  </a:lnTo>
                  <a:lnTo>
                    <a:pt x="60" y="4180"/>
                  </a:lnTo>
                  <a:lnTo>
                    <a:pt x="1" y="4180"/>
                  </a:lnTo>
                  <a:cubicBezTo>
                    <a:pt x="49" y="4251"/>
                    <a:pt x="96" y="4346"/>
                    <a:pt x="108" y="4453"/>
                  </a:cubicBezTo>
                  <a:lnTo>
                    <a:pt x="4168" y="2751"/>
                  </a:lnTo>
                  <a:lnTo>
                    <a:pt x="4168" y="2727"/>
                  </a:lnTo>
                  <a:cubicBezTo>
                    <a:pt x="4202" y="2593"/>
                    <a:pt x="4319" y="2512"/>
                    <a:pt x="4461" y="2512"/>
                  </a:cubicBezTo>
                  <a:cubicBezTo>
                    <a:pt x="4470" y="2512"/>
                    <a:pt x="4480" y="2512"/>
                    <a:pt x="4490" y="2513"/>
                  </a:cubicBezTo>
                  <a:cubicBezTo>
                    <a:pt x="4525" y="2525"/>
                    <a:pt x="4573" y="2548"/>
                    <a:pt x="4609" y="2572"/>
                  </a:cubicBezTo>
                  <a:lnTo>
                    <a:pt x="4644" y="2560"/>
                  </a:lnTo>
                  <a:lnTo>
                    <a:pt x="10181" y="250"/>
                  </a:lnTo>
                  <a:lnTo>
                    <a:pt x="10121" y="203"/>
                  </a:lnTo>
                  <a:lnTo>
                    <a:pt x="10109" y="191"/>
                  </a:lnTo>
                  <a:lnTo>
                    <a:pt x="10109" y="179"/>
                  </a:lnTo>
                  <a:cubicBezTo>
                    <a:pt x="10109" y="179"/>
                    <a:pt x="10109" y="167"/>
                    <a:pt x="10097" y="167"/>
                  </a:cubicBezTo>
                  <a:lnTo>
                    <a:pt x="10097" y="143"/>
                  </a:lnTo>
                  <a:lnTo>
                    <a:pt x="10097" y="131"/>
                  </a:lnTo>
                  <a:lnTo>
                    <a:pt x="10097" y="119"/>
                  </a:lnTo>
                  <a:lnTo>
                    <a:pt x="10097" y="108"/>
                  </a:lnTo>
                  <a:lnTo>
                    <a:pt x="1008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6"/>
            <p:cNvSpPr/>
            <p:nvPr/>
          </p:nvSpPr>
          <p:spPr>
            <a:xfrm>
              <a:off x="3949600" y="1148200"/>
              <a:ext cx="145275" cy="193775"/>
            </a:xfrm>
            <a:custGeom>
              <a:avLst/>
              <a:gdLst/>
              <a:ahLst/>
              <a:cxnLst/>
              <a:rect l="l" t="t" r="r" b="b"/>
              <a:pathLst>
                <a:path w="5811" h="7751" extrusionOk="0">
                  <a:moveTo>
                    <a:pt x="5477" y="0"/>
                  </a:moveTo>
                  <a:lnTo>
                    <a:pt x="0" y="7418"/>
                  </a:lnTo>
                  <a:lnTo>
                    <a:pt x="48" y="7703"/>
                  </a:lnTo>
                  <a:lnTo>
                    <a:pt x="119" y="7751"/>
                  </a:lnTo>
                  <a:lnTo>
                    <a:pt x="581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6"/>
            <p:cNvSpPr/>
            <p:nvPr/>
          </p:nvSpPr>
          <p:spPr>
            <a:xfrm>
              <a:off x="3922500" y="1210400"/>
              <a:ext cx="28300" cy="133075"/>
            </a:xfrm>
            <a:custGeom>
              <a:avLst/>
              <a:gdLst/>
              <a:ahLst/>
              <a:cxnLst/>
              <a:rect l="l" t="t" r="r" b="b"/>
              <a:pathLst>
                <a:path w="1132" h="5323" extrusionOk="0">
                  <a:moveTo>
                    <a:pt x="274" y="0"/>
                  </a:moveTo>
                  <a:cubicBezTo>
                    <a:pt x="191" y="48"/>
                    <a:pt x="96" y="60"/>
                    <a:pt x="1" y="60"/>
                  </a:cubicBezTo>
                  <a:lnTo>
                    <a:pt x="846" y="5203"/>
                  </a:lnTo>
                  <a:lnTo>
                    <a:pt x="855" y="5273"/>
                  </a:lnTo>
                  <a:lnTo>
                    <a:pt x="855" y="5273"/>
                  </a:lnTo>
                  <a:cubicBezTo>
                    <a:pt x="858" y="5248"/>
                    <a:pt x="871" y="5226"/>
                    <a:pt x="894" y="5203"/>
                  </a:cubicBezTo>
                  <a:cubicBezTo>
                    <a:pt x="916" y="5166"/>
                    <a:pt x="963" y="5142"/>
                    <a:pt x="1009" y="5142"/>
                  </a:cubicBezTo>
                  <a:cubicBezTo>
                    <a:pt x="1036" y="5142"/>
                    <a:pt x="1062" y="5150"/>
                    <a:pt x="1084" y="5168"/>
                  </a:cubicBezTo>
                  <a:lnTo>
                    <a:pt x="1132" y="5203"/>
                  </a:lnTo>
                  <a:lnTo>
                    <a:pt x="1084" y="4930"/>
                  </a:lnTo>
                  <a:lnTo>
                    <a:pt x="274" y="0"/>
                  </a:lnTo>
                  <a:close/>
                  <a:moveTo>
                    <a:pt x="855" y="5273"/>
                  </a:moveTo>
                  <a:cubicBezTo>
                    <a:pt x="852" y="5288"/>
                    <a:pt x="853" y="5304"/>
                    <a:pt x="858" y="5322"/>
                  </a:cubicBezTo>
                  <a:lnTo>
                    <a:pt x="858" y="5299"/>
                  </a:lnTo>
                  <a:lnTo>
                    <a:pt x="855" y="5273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6"/>
            <p:cNvSpPr/>
            <p:nvPr/>
          </p:nvSpPr>
          <p:spPr>
            <a:xfrm>
              <a:off x="4062400" y="1422025"/>
              <a:ext cx="82475" cy="66100"/>
            </a:xfrm>
            <a:custGeom>
              <a:avLst/>
              <a:gdLst/>
              <a:ahLst/>
              <a:cxnLst/>
              <a:rect l="l" t="t" r="r" b="b"/>
              <a:pathLst>
                <a:path w="3299" h="2644" extrusionOk="0">
                  <a:moveTo>
                    <a:pt x="84" y="1"/>
                  </a:moveTo>
                  <a:lnTo>
                    <a:pt x="1" y="298"/>
                  </a:lnTo>
                  <a:lnTo>
                    <a:pt x="3299" y="2644"/>
                  </a:lnTo>
                  <a:lnTo>
                    <a:pt x="3299" y="2299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6"/>
            <p:cNvSpPr/>
            <p:nvPr/>
          </p:nvSpPr>
          <p:spPr>
            <a:xfrm>
              <a:off x="3943925" y="1338950"/>
              <a:ext cx="113725" cy="85775"/>
            </a:xfrm>
            <a:custGeom>
              <a:avLst/>
              <a:gdLst/>
              <a:ahLst/>
              <a:cxnLst/>
              <a:rect l="l" t="t" r="r" b="b"/>
              <a:pathLst>
                <a:path w="4549" h="3431" extrusionOk="0">
                  <a:moveTo>
                    <a:pt x="152" y="0"/>
                  </a:moveTo>
                  <a:cubicBezTo>
                    <a:pt x="106" y="0"/>
                    <a:pt x="59" y="24"/>
                    <a:pt x="37" y="61"/>
                  </a:cubicBezTo>
                  <a:cubicBezTo>
                    <a:pt x="1" y="85"/>
                    <a:pt x="1" y="133"/>
                    <a:pt x="1" y="180"/>
                  </a:cubicBezTo>
                  <a:lnTo>
                    <a:pt x="1" y="192"/>
                  </a:lnTo>
                  <a:lnTo>
                    <a:pt x="1" y="204"/>
                  </a:lnTo>
                  <a:lnTo>
                    <a:pt x="1" y="216"/>
                  </a:lnTo>
                  <a:cubicBezTo>
                    <a:pt x="1" y="216"/>
                    <a:pt x="1" y="240"/>
                    <a:pt x="13" y="240"/>
                  </a:cubicBezTo>
                  <a:lnTo>
                    <a:pt x="13" y="252"/>
                  </a:lnTo>
                  <a:lnTo>
                    <a:pt x="37" y="264"/>
                  </a:lnTo>
                  <a:lnTo>
                    <a:pt x="96" y="311"/>
                  </a:lnTo>
                  <a:lnTo>
                    <a:pt x="4466" y="3431"/>
                  </a:lnTo>
                  <a:lnTo>
                    <a:pt x="4549" y="3157"/>
                  </a:lnTo>
                  <a:lnTo>
                    <a:pt x="310" y="121"/>
                  </a:lnTo>
                  <a:lnTo>
                    <a:pt x="239" y="73"/>
                  </a:lnTo>
                  <a:lnTo>
                    <a:pt x="227" y="26"/>
                  </a:lnTo>
                  <a:cubicBezTo>
                    <a:pt x="205" y="8"/>
                    <a:pt x="179" y="0"/>
                    <a:pt x="15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6"/>
            <p:cNvSpPr/>
            <p:nvPr/>
          </p:nvSpPr>
          <p:spPr>
            <a:xfrm>
              <a:off x="3988275" y="1670575"/>
              <a:ext cx="3300" cy="2400"/>
            </a:xfrm>
            <a:custGeom>
              <a:avLst/>
              <a:gdLst/>
              <a:ahLst/>
              <a:cxnLst/>
              <a:rect l="l" t="t" r="r" b="b"/>
              <a:pathLst>
                <a:path w="132" h="96" extrusionOk="0">
                  <a:moveTo>
                    <a:pt x="25" y="0"/>
                  </a:moveTo>
                  <a:lnTo>
                    <a:pt x="1" y="96"/>
                  </a:lnTo>
                  <a:cubicBezTo>
                    <a:pt x="60" y="96"/>
                    <a:pt x="120" y="72"/>
                    <a:pt x="132" y="12"/>
                  </a:cubicBezTo>
                  <a:cubicBezTo>
                    <a:pt x="108" y="12"/>
                    <a:pt x="72" y="12"/>
                    <a:pt x="2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6"/>
            <p:cNvSpPr/>
            <p:nvPr/>
          </p:nvSpPr>
          <p:spPr>
            <a:xfrm>
              <a:off x="3997500" y="1148200"/>
              <a:ext cx="147075" cy="480725"/>
            </a:xfrm>
            <a:custGeom>
              <a:avLst/>
              <a:gdLst/>
              <a:ahLst/>
              <a:cxnLst/>
              <a:rect l="l" t="t" r="r" b="b"/>
              <a:pathLst>
                <a:path w="5883" h="19229" extrusionOk="0">
                  <a:moveTo>
                    <a:pt x="5585" y="0"/>
                  </a:moveTo>
                  <a:lnTo>
                    <a:pt x="2442" y="10775"/>
                  </a:lnTo>
                  <a:lnTo>
                    <a:pt x="2358" y="11049"/>
                  </a:lnTo>
                  <a:lnTo>
                    <a:pt x="1" y="19133"/>
                  </a:lnTo>
                  <a:cubicBezTo>
                    <a:pt x="96" y="19145"/>
                    <a:pt x="191" y="19181"/>
                    <a:pt x="275" y="19229"/>
                  </a:cubicBezTo>
                  <a:lnTo>
                    <a:pt x="2597" y="11228"/>
                  </a:lnTo>
                  <a:lnTo>
                    <a:pt x="2680" y="10954"/>
                  </a:lnTo>
                  <a:lnTo>
                    <a:pt x="588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6"/>
            <p:cNvSpPr/>
            <p:nvPr/>
          </p:nvSpPr>
          <p:spPr>
            <a:xfrm>
              <a:off x="3833500" y="1736350"/>
              <a:ext cx="39925" cy="281600"/>
            </a:xfrm>
            <a:custGeom>
              <a:avLst/>
              <a:gdLst/>
              <a:ahLst/>
              <a:cxnLst/>
              <a:rect l="l" t="t" r="r" b="b"/>
              <a:pathLst>
                <a:path w="1597" h="11264" extrusionOk="0">
                  <a:moveTo>
                    <a:pt x="286" y="1"/>
                  </a:moveTo>
                  <a:cubicBezTo>
                    <a:pt x="214" y="37"/>
                    <a:pt x="148" y="53"/>
                    <a:pt x="73" y="53"/>
                  </a:cubicBezTo>
                  <a:cubicBezTo>
                    <a:pt x="50" y="53"/>
                    <a:pt x="26" y="51"/>
                    <a:pt x="1" y="48"/>
                  </a:cubicBezTo>
                  <a:lnTo>
                    <a:pt x="1" y="48"/>
                  </a:lnTo>
                  <a:lnTo>
                    <a:pt x="1310" y="11264"/>
                  </a:lnTo>
                  <a:cubicBezTo>
                    <a:pt x="1369" y="11256"/>
                    <a:pt x="1428" y="11247"/>
                    <a:pt x="1487" y="11247"/>
                  </a:cubicBezTo>
                  <a:cubicBezTo>
                    <a:pt x="1511" y="11247"/>
                    <a:pt x="1536" y="11249"/>
                    <a:pt x="1560" y="11252"/>
                  </a:cubicBezTo>
                  <a:lnTo>
                    <a:pt x="1596" y="1125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6"/>
            <p:cNvSpPr/>
            <p:nvPr/>
          </p:nvSpPr>
          <p:spPr>
            <a:xfrm>
              <a:off x="3873400" y="1667900"/>
              <a:ext cx="115500" cy="351550"/>
            </a:xfrm>
            <a:custGeom>
              <a:avLst/>
              <a:gdLst/>
              <a:ahLst/>
              <a:cxnLst/>
              <a:rect l="l" t="t" r="r" b="b"/>
              <a:pathLst>
                <a:path w="4620" h="14062" extrusionOk="0">
                  <a:moveTo>
                    <a:pt x="4358" y="0"/>
                  </a:moveTo>
                  <a:lnTo>
                    <a:pt x="0" y="14014"/>
                  </a:lnTo>
                  <a:cubicBezTo>
                    <a:pt x="36" y="14038"/>
                    <a:pt x="71" y="14038"/>
                    <a:pt x="119" y="14062"/>
                  </a:cubicBezTo>
                  <a:lnTo>
                    <a:pt x="417" y="13657"/>
                  </a:lnTo>
                  <a:lnTo>
                    <a:pt x="4596" y="226"/>
                  </a:lnTo>
                  <a:lnTo>
                    <a:pt x="4620" y="107"/>
                  </a:lnTo>
                  <a:cubicBezTo>
                    <a:pt x="4536" y="84"/>
                    <a:pt x="4441" y="60"/>
                    <a:pt x="435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6"/>
            <p:cNvSpPr/>
            <p:nvPr/>
          </p:nvSpPr>
          <p:spPr>
            <a:xfrm>
              <a:off x="4009425" y="1573825"/>
              <a:ext cx="135450" cy="64925"/>
            </a:xfrm>
            <a:custGeom>
              <a:avLst/>
              <a:gdLst/>
              <a:ahLst/>
              <a:cxnLst/>
              <a:rect l="l" t="t" r="r" b="b"/>
              <a:pathLst>
                <a:path w="5418" h="2597" extrusionOk="0">
                  <a:moveTo>
                    <a:pt x="5418" y="1"/>
                  </a:moveTo>
                  <a:lnTo>
                    <a:pt x="0" y="2358"/>
                  </a:lnTo>
                  <a:cubicBezTo>
                    <a:pt x="72" y="2442"/>
                    <a:pt x="131" y="2525"/>
                    <a:pt x="167" y="2596"/>
                  </a:cubicBezTo>
                  <a:lnTo>
                    <a:pt x="5418" y="310"/>
                  </a:lnTo>
                  <a:lnTo>
                    <a:pt x="541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6"/>
            <p:cNvSpPr/>
            <p:nvPr/>
          </p:nvSpPr>
          <p:spPr>
            <a:xfrm>
              <a:off x="3864450" y="1649725"/>
              <a:ext cx="108075" cy="53925"/>
            </a:xfrm>
            <a:custGeom>
              <a:avLst/>
              <a:gdLst/>
              <a:ahLst/>
              <a:cxnLst/>
              <a:rect l="l" t="t" r="r" b="b"/>
              <a:pathLst>
                <a:path w="4323" h="2157" extrusionOk="0">
                  <a:moveTo>
                    <a:pt x="4263" y="1"/>
                  </a:moveTo>
                  <a:lnTo>
                    <a:pt x="1" y="1870"/>
                  </a:lnTo>
                  <a:cubicBezTo>
                    <a:pt x="25" y="1966"/>
                    <a:pt x="37" y="2061"/>
                    <a:pt x="37" y="2156"/>
                  </a:cubicBezTo>
                  <a:lnTo>
                    <a:pt x="4323" y="275"/>
                  </a:lnTo>
                  <a:cubicBezTo>
                    <a:pt x="4299" y="191"/>
                    <a:pt x="4263" y="96"/>
                    <a:pt x="426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6"/>
            <p:cNvSpPr/>
            <p:nvPr/>
          </p:nvSpPr>
          <p:spPr>
            <a:xfrm>
              <a:off x="3876375" y="1648550"/>
              <a:ext cx="268500" cy="374775"/>
            </a:xfrm>
            <a:custGeom>
              <a:avLst/>
              <a:gdLst/>
              <a:ahLst/>
              <a:cxnLst/>
              <a:rect l="l" t="t" r="r" b="b"/>
              <a:pathLst>
                <a:path w="10740" h="14991" extrusionOk="0">
                  <a:moveTo>
                    <a:pt x="10740" y="0"/>
                  </a:moveTo>
                  <a:lnTo>
                    <a:pt x="298" y="14419"/>
                  </a:lnTo>
                  <a:lnTo>
                    <a:pt x="0" y="14824"/>
                  </a:lnTo>
                  <a:cubicBezTo>
                    <a:pt x="83" y="14859"/>
                    <a:pt x="155" y="14919"/>
                    <a:pt x="214" y="14990"/>
                  </a:cubicBezTo>
                  <a:lnTo>
                    <a:pt x="10740" y="477"/>
                  </a:lnTo>
                  <a:lnTo>
                    <a:pt x="1074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6"/>
            <p:cNvSpPr/>
            <p:nvPr/>
          </p:nvSpPr>
          <p:spPr>
            <a:xfrm>
              <a:off x="3970725" y="1626200"/>
              <a:ext cx="44675" cy="45050"/>
            </a:xfrm>
            <a:custGeom>
              <a:avLst/>
              <a:gdLst/>
              <a:ahLst/>
              <a:cxnLst/>
              <a:rect l="l" t="t" r="r" b="b"/>
              <a:pathLst>
                <a:path w="1787" h="1802" extrusionOk="0">
                  <a:moveTo>
                    <a:pt x="842" y="1"/>
                  </a:moveTo>
                  <a:cubicBezTo>
                    <a:pt x="463" y="1"/>
                    <a:pt x="105" y="307"/>
                    <a:pt x="12" y="728"/>
                  </a:cubicBezTo>
                  <a:cubicBezTo>
                    <a:pt x="0" y="799"/>
                    <a:pt x="0" y="882"/>
                    <a:pt x="0" y="954"/>
                  </a:cubicBezTo>
                  <a:cubicBezTo>
                    <a:pt x="0" y="1061"/>
                    <a:pt x="36" y="1144"/>
                    <a:pt x="60" y="1240"/>
                  </a:cubicBezTo>
                  <a:cubicBezTo>
                    <a:pt x="131" y="1430"/>
                    <a:pt x="262" y="1573"/>
                    <a:pt x="453" y="1680"/>
                  </a:cubicBezTo>
                  <a:cubicBezTo>
                    <a:pt x="524" y="1728"/>
                    <a:pt x="608" y="1752"/>
                    <a:pt x="715" y="1787"/>
                  </a:cubicBezTo>
                  <a:cubicBezTo>
                    <a:pt x="750" y="1787"/>
                    <a:pt x="786" y="1799"/>
                    <a:pt x="822" y="1799"/>
                  </a:cubicBezTo>
                  <a:cubicBezTo>
                    <a:pt x="844" y="1801"/>
                    <a:pt x="867" y="1802"/>
                    <a:pt x="889" y="1802"/>
                  </a:cubicBezTo>
                  <a:cubicBezTo>
                    <a:pt x="1304" y="1802"/>
                    <a:pt x="1683" y="1491"/>
                    <a:pt x="1751" y="1073"/>
                  </a:cubicBezTo>
                  <a:cubicBezTo>
                    <a:pt x="1786" y="871"/>
                    <a:pt x="1751" y="680"/>
                    <a:pt x="1679" y="525"/>
                  </a:cubicBezTo>
                  <a:cubicBezTo>
                    <a:pt x="1643" y="430"/>
                    <a:pt x="1596" y="359"/>
                    <a:pt x="1512" y="287"/>
                  </a:cubicBezTo>
                  <a:cubicBezTo>
                    <a:pt x="1453" y="228"/>
                    <a:pt x="1382" y="168"/>
                    <a:pt x="1298" y="120"/>
                  </a:cubicBezTo>
                  <a:cubicBezTo>
                    <a:pt x="1215" y="73"/>
                    <a:pt x="1120" y="49"/>
                    <a:pt x="1024" y="25"/>
                  </a:cubicBezTo>
                  <a:cubicBezTo>
                    <a:pt x="964" y="9"/>
                    <a:pt x="902" y="1"/>
                    <a:pt x="84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6"/>
            <p:cNvSpPr/>
            <p:nvPr/>
          </p:nvSpPr>
          <p:spPr>
            <a:xfrm>
              <a:off x="3799275" y="1673800"/>
              <a:ext cx="66400" cy="63775"/>
            </a:xfrm>
            <a:custGeom>
              <a:avLst/>
              <a:gdLst/>
              <a:ahLst/>
              <a:cxnLst/>
              <a:rect l="l" t="t" r="r" b="b"/>
              <a:pathLst>
                <a:path w="2656" h="2551" extrusionOk="0">
                  <a:moveTo>
                    <a:pt x="1366" y="0"/>
                  </a:moveTo>
                  <a:cubicBezTo>
                    <a:pt x="1186" y="0"/>
                    <a:pt x="1002" y="38"/>
                    <a:pt x="846" y="121"/>
                  </a:cubicBezTo>
                  <a:cubicBezTo>
                    <a:pt x="762" y="169"/>
                    <a:pt x="679" y="205"/>
                    <a:pt x="608" y="264"/>
                  </a:cubicBezTo>
                  <a:cubicBezTo>
                    <a:pt x="369" y="443"/>
                    <a:pt x="191" y="717"/>
                    <a:pt x="131" y="1038"/>
                  </a:cubicBezTo>
                  <a:cubicBezTo>
                    <a:pt x="0" y="1729"/>
                    <a:pt x="465" y="2396"/>
                    <a:pt x="1143" y="2527"/>
                  </a:cubicBezTo>
                  <a:cubicBezTo>
                    <a:pt x="1215" y="2550"/>
                    <a:pt x="1286" y="2550"/>
                    <a:pt x="1370" y="2550"/>
                  </a:cubicBezTo>
                  <a:cubicBezTo>
                    <a:pt x="1453" y="2550"/>
                    <a:pt x="1560" y="2527"/>
                    <a:pt x="1643" y="2515"/>
                  </a:cubicBezTo>
                  <a:cubicBezTo>
                    <a:pt x="2120" y="2407"/>
                    <a:pt x="2525" y="2026"/>
                    <a:pt x="2632" y="1503"/>
                  </a:cubicBezTo>
                  <a:cubicBezTo>
                    <a:pt x="2644" y="1395"/>
                    <a:pt x="2655" y="1300"/>
                    <a:pt x="2644" y="1193"/>
                  </a:cubicBezTo>
                  <a:cubicBezTo>
                    <a:pt x="2644" y="1086"/>
                    <a:pt x="2620" y="1003"/>
                    <a:pt x="2596" y="907"/>
                  </a:cubicBezTo>
                  <a:cubicBezTo>
                    <a:pt x="2489" y="502"/>
                    <a:pt x="2144" y="169"/>
                    <a:pt x="1715" y="50"/>
                  </a:cubicBezTo>
                  <a:cubicBezTo>
                    <a:pt x="1679" y="26"/>
                    <a:pt x="1655" y="26"/>
                    <a:pt x="1620" y="14"/>
                  </a:cubicBezTo>
                  <a:cubicBezTo>
                    <a:pt x="1560" y="2"/>
                    <a:pt x="1501" y="2"/>
                    <a:pt x="1441" y="2"/>
                  </a:cubicBezTo>
                  <a:cubicBezTo>
                    <a:pt x="1416" y="1"/>
                    <a:pt x="1391" y="0"/>
                    <a:pt x="136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6"/>
            <p:cNvSpPr/>
            <p:nvPr/>
          </p:nvSpPr>
          <p:spPr>
            <a:xfrm>
              <a:off x="2952150" y="1372925"/>
              <a:ext cx="24425" cy="22850"/>
            </a:xfrm>
            <a:custGeom>
              <a:avLst/>
              <a:gdLst/>
              <a:ahLst/>
              <a:cxnLst/>
              <a:rect l="l" t="t" r="r" b="b"/>
              <a:pathLst>
                <a:path w="977" h="914" extrusionOk="0">
                  <a:moveTo>
                    <a:pt x="488" y="0"/>
                  </a:moveTo>
                  <a:cubicBezTo>
                    <a:pt x="262" y="0"/>
                    <a:pt x="72" y="143"/>
                    <a:pt x="36" y="369"/>
                  </a:cubicBezTo>
                  <a:cubicBezTo>
                    <a:pt x="0" y="619"/>
                    <a:pt x="155" y="857"/>
                    <a:pt x="417" y="905"/>
                  </a:cubicBezTo>
                  <a:cubicBezTo>
                    <a:pt x="446" y="911"/>
                    <a:pt x="474" y="913"/>
                    <a:pt x="503" y="913"/>
                  </a:cubicBezTo>
                  <a:cubicBezTo>
                    <a:pt x="719" y="913"/>
                    <a:pt x="911" y="757"/>
                    <a:pt x="953" y="536"/>
                  </a:cubicBezTo>
                  <a:cubicBezTo>
                    <a:pt x="977" y="357"/>
                    <a:pt x="905" y="191"/>
                    <a:pt x="774" y="84"/>
                  </a:cubicBezTo>
                  <a:cubicBezTo>
                    <a:pt x="715" y="36"/>
                    <a:pt x="655" y="12"/>
                    <a:pt x="572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6"/>
            <p:cNvSpPr/>
            <p:nvPr/>
          </p:nvSpPr>
          <p:spPr>
            <a:xfrm>
              <a:off x="3905825" y="1180125"/>
              <a:ext cx="33975" cy="32075"/>
            </a:xfrm>
            <a:custGeom>
              <a:avLst/>
              <a:gdLst/>
              <a:ahLst/>
              <a:cxnLst/>
              <a:rect l="l" t="t" r="r" b="b"/>
              <a:pathLst>
                <a:path w="1359" h="1283" extrusionOk="0">
                  <a:moveTo>
                    <a:pt x="669" y="0"/>
                  </a:moveTo>
                  <a:cubicBezTo>
                    <a:pt x="558" y="0"/>
                    <a:pt x="445" y="29"/>
                    <a:pt x="346" y="92"/>
                  </a:cubicBezTo>
                  <a:cubicBezTo>
                    <a:pt x="263" y="128"/>
                    <a:pt x="203" y="211"/>
                    <a:pt x="144" y="283"/>
                  </a:cubicBezTo>
                  <a:cubicBezTo>
                    <a:pt x="96" y="354"/>
                    <a:pt x="48" y="426"/>
                    <a:pt x="37" y="521"/>
                  </a:cubicBezTo>
                  <a:cubicBezTo>
                    <a:pt x="1" y="699"/>
                    <a:pt x="48" y="878"/>
                    <a:pt x="144" y="1009"/>
                  </a:cubicBezTo>
                  <a:cubicBezTo>
                    <a:pt x="203" y="1104"/>
                    <a:pt x="275" y="1164"/>
                    <a:pt x="346" y="1200"/>
                  </a:cubicBezTo>
                  <a:cubicBezTo>
                    <a:pt x="406" y="1235"/>
                    <a:pt x="465" y="1259"/>
                    <a:pt x="549" y="1259"/>
                  </a:cubicBezTo>
                  <a:cubicBezTo>
                    <a:pt x="584" y="1283"/>
                    <a:pt x="632" y="1283"/>
                    <a:pt x="668" y="1283"/>
                  </a:cubicBezTo>
                  <a:cubicBezTo>
                    <a:pt x="763" y="1283"/>
                    <a:pt x="858" y="1247"/>
                    <a:pt x="941" y="1223"/>
                  </a:cubicBezTo>
                  <a:cubicBezTo>
                    <a:pt x="1120" y="1128"/>
                    <a:pt x="1263" y="961"/>
                    <a:pt x="1287" y="759"/>
                  </a:cubicBezTo>
                  <a:cubicBezTo>
                    <a:pt x="1358" y="414"/>
                    <a:pt x="1120" y="68"/>
                    <a:pt x="775" y="9"/>
                  </a:cubicBezTo>
                  <a:cubicBezTo>
                    <a:pt x="740" y="3"/>
                    <a:pt x="705" y="0"/>
                    <a:pt x="669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6"/>
            <p:cNvSpPr/>
            <p:nvPr/>
          </p:nvSpPr>
          <p:spPr>
            <a:xfrm>
              <a:off x="3663250" y="1438025"/>
              <a:ext cx="32175" cy="31950"/>
            </a:xfrm>
            <a:custGeom>
              <a:avLst/>
              <a:gdLst/>
              <a:ahLst/>
              <a:cxnLst/>
              <a:rect l="l" t="t" r="r" b="b"/>
              <a:pathLst>
                <a:path w="1287" h="1278" extrusionOk="0">
                  <a:moveTo>
                    <a:pt x="636" y="1"/>
                  </a:moveTo>
                  <a:cubicBezTo>
                    <a:pt x="545" y="1"/>
                    <a:pt x="457" y="26"/>
                    <a:pt x="381" y="51"/>
                  </a:cubicBezTo>
                  <a:cubicBezTo>
                    <a:pt x="286" y="99"/>
                    <a:pt x="215" y="158"/>
                    <a:pt x="155" y="230"/>
                  </a:cubicBezTo>
                  <a:cubicBezTo>
                    <a:pt x="95" y="289"/>
                    <a:pt x="60" y="373"/>
                    <a:pt x="36" y="456"/>
                  </a:cubicBezTo>
                  <a:cubicBezTo>
                    <a:pt x="36" y="468"/>
                    <a:pt x="24" y="504"/>
                    <a:pt x="24" y="528"/>
                  </a:cubicBezTo>
                  <a:cubicBezTo>
                    <a:pt x="0" y="611"/>
                    <a:pt x="0" y="682"/>
                    <a:pt x="24" y="742"/>
                  </a:cubicBezTo>
                  <a:cubicBezTo>
                    <a:pt x="60" y="1004"/>
                    <a:pt x="262" y="1218"/>
                    <a:pt x="548" y="1266"/>
                  </a:cubicBezTo>
                  <a:cubicBezTo>
                    <a:pt x="584" y="1274"/>
                    <a:pt x="622" y="1278"/>
                    <a:pt x="660" y="1278"/>
                  </a:cubicBezTo>
                  <a:cubicBezTo>
                    <a:pt x="737" y="1278"/>
                    <a:pt x="814" y="1262"/>
                    <a:pt x="869" y="1230"/>
                  </a:cubicBezTo>
                  <a:cubicBezTo>
                    <a:pt x="965" y="1206"/>
                    <a:pt x="1048" y="1147"/>
                    <a:pt x="1108" y="1087"/>
                  </a:cubicBezTo>
                  <a:cubicBezTo>
                    <a:pt x="1203" y="992"/>
                    <a:pt x="1262" y="873"/>
                    <a:pt x="1274" y="742"/>
                  </a:cubicBezTo>
                  <a:cubicBezTo>
                    <a:pt x="1286" y="682"/>
                    <a:pt x="1286" y="611"/>
                    <a:pt x="1274" y="551"/>
                  </a:cubicBezTo>
                  <a:cubicBezTo>
                    <a:pt x="1262" y="456"/>
                    <a:pt x="1227" y="349"/>
                    <a:pt x="1167" y="278"/>
                  </a:cubicBezTo>
                  <a:cubicBezTo>
                    <a:pt x="1119" y="206"/>
                    <a:pt x="1060" y="147"/>
                    <a:pt x="988" y="99"/>
                  </a:cubicBezTo>
                  <a:cubicBezTo>
                    <a:pt x="917" y="51"/>
                    <a:pt x="846" y="27"/>
                    <a:pt x="750" y="16"/>
                  </a:cubicBezTo>
                  <a:cubicBezTo>
                    <a:pt x="712" y="5"/>
                    <a:pt x="674" y="1"/>
                    <a:pt x="63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6"/>
            <p:cNvSpPr/>
            <p:nvPr/>
          </p:nvSpPr>
          <p:spPr>
            <a:xfrm>
              <a:off x="3771300" y="1209975"/>
              <a:ext cx="23525" cy="22375"/>
            </a:xfrm>
            <a:custGeom>
              <a:avLst/>
              <a:gdLst/>
              <a:ahLst/>
              <a:cxnLst/>
              <a:rect l="l" t="t" r="r" b="b"/>
              <a:pathLst>
                <a:path w="941" h="895" extrusionOk="0">
                  <a:moveTo>
                    <a:pt x="474" y="1"/>
                  </a:moveTo>
                  <a:cubicBezTo>
                    <a:pt x="258" y="1"/>
                    <a:pt x="56" y="167"/>
                    <a:pt x="12" y="363"/>
                  </a:cubicBezTo>
                  <a:cubicBezTo>
                    <a:pt x="12" y="398"/>
                    <a:pt x="0" y="446"/>
                    <a:pt x="0" y="470"/>
                  </a:cubicBezTo>
                  <a:cubicBezTo>
                    <a:pt x="0" y="577"/>
                    <a:pt x="48" y="660"/>
                    <a:pt x="107" y="744"/>
                  </a:cubicBezTo>
                  <a:cubicBezTo>
                    <a:pt x="167" y="779"/>
                    <a:pt x="238" y="839"/>
                    <a:pt x="334" y="875"/>
                  </a:cubicBezTo>
                  <a:cubicBezTo>
                    <a:pt x="345" y="875"/>
                    <a:pt x="357" y="887"/>
                    <a:pt x="369" y="887"/>
                  </a:cubicBezTo>
                  <a:cubicBezTo>
                    <a:pt x="409" y="891"/>
                    <a:pt x="444" y="894"/>
                    <a:pt x="477" y="894"/>
                  </a:cubicBezTo>
                  <a:cubicBezTo>
                    <a:pt x="524" y="894"/>
                    <a:pt x="566" y="889"/>
                    <a:pt x="607" y="875"/>
                  </a:cubicBezTo>
                  <a:cubicBezTo>
                    <a:pt x="762" y="815"/>
                    <a:pt x="881" y="696"/>
                    <a:pt x="893" y="529"/>
                  </a:cubicBezTo>
                  <a:cubicBezTo>
                    <a:pt x="941" y="291"/>
                    <a:pt x="774" y="53"/>
                    <a:pt x="536" y="6"/>
                  </a:cubicBezTo>
                  <a:cubicBezTo>
                    <a:pt x="515" y="2"/>
                    <a:pt x="495" y="1"/>
                    <a:pt x="47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6"/>
            <p:cNvSpPr/>
            <p:nvPr/>
          </p:nvSpPr>
          <p:spPr>
            <a:xfrm>
              <a:off x="3896300" y="1404575"/>
              <a:ext cx="24750" cy="22450"/>
            </a:xfrm>
            <a:custGeom>
              <a:avLst/>
              <a:gdLst/>
              <a:ahLst/>
              <a:cxnLst/>
              <a:rect l="l" t="t" r="r" b="b"/>
              <a:pathLst>
                <a:path w="990" h="898" extrusionOk="0">
                  <a:moveTo>
                    <a:pt x="502" y="0"/>
                  </a:moveTo>
                  <a:cubicBezTo>
                    <a:pt x="294" y="0"/>
                    <a:pt x="102" y="155"/>
                    <a:pt x="60" y="365"/>
                  </a:cubicBezTo>
                  <a:cubicBezTo>
                    <a:pt x="1" y="603"/>
                    <a:pt x="168" y="842"/>
                    <a:pt x="418" y="889"/>
                  </a:cubicBezTo>
                  <a:cubicBezTo>
                    <a:pt x="445" y="895"/>
                    <a:pt x="473" y="897"/>
                    <a:pt x="500" y="897"/>
                  </a:cubicBezTo>
                  <a:cubicBezTo>
                    <a:pt x="708" y="897"/>
                    <a:pt x="899" y="743"/>
                    <a:pt x="941" y="532"/>
                  </a:cubicBezTo>
                  <a:cubicBezTo>
                    <a:pt x="989" y="294"/>
                    <a:pt x="822" y="56"/>
                    <a:pt x="584" y="8"/>
                  </a:cubicBezTo>
                  <a:cubicBezTo>
                    <a:pt x="557" y="3"/>
                    <a:pt x="529" y="0"/>
                    <a:pt x="502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6"/>
            <p:cNvSpPr/>
            <p:nvPr/>
          </p:nvSpPr>
          <p:spPr>
            <a:xfrm>
              <a:off x="3314975" y="1411675"/>
              <a:ext cx="23550" cy="22800"/>
            </a:xfrm>
            <a:custGeom>
              <a:avLst/>
              <a:gdLst/>
              <a:ahLst/>
              <a:cxnLst/>
              <a:rect l="l" t="t" r="r" b="b"/>
              <a:pathLst>
                <a:path w="942" h="912" extrusionOk="0">
                  <a:moveTo>
                    <a:pt x="485" y="1"/>
                  </a:moveTo>
                  <a:cubicBezTo>
                    <a:pt x="456" y="1"/>
                    <a:pt x="430" y="4"/>
                    <a:pt x="406" y="10"/>
                  </a:cubicBezTo>
                  <a:cubicBezTo>
                    <a:pt x="322" y="22"/>
                    <a:pt x="227" y="81"/>
                    <a:pt x="156" y="141"/>
                  </a:cubicBezTo>
                  <a:cubicBezTo>
                    <a:pt x="96" y="200"/>
                    <a:pt x="60" y="272"/>
                    <a:pt x="49" y="367"/>
                  </a:cubicBezTo>
                  <a:cubicBezTo>
                    <a:pt x="1" y="570"/>
                    <a:pt x="108" y="772"/>
                    <a:pt x="287" y="855"/>
                  </a:cubicBezTo>
                  <a:cubicBezTo>
                    <a:pt x="334" y="867"/>
                    <a:pt x="358" y="891"/>
                    <a:pt x="406" y="903"/>
                  </a:cubicBezTo>
                  <a:cubicBezTo>
                    <a:pt x="441" y="909"/>
                    <a:pt x="474" y="912"/>
                    <a:pt x="505" y="912"/>
                  </a:cubicBezTo>
                  <a:cubicBezTo>
                    <a:pt x="537" y="912"/>
                    <a:pt x="566" y="909"/>
                    <a:pt x="596" y="903"/>
                  </a:cubicBezTo>
                  <a:cubicBezTo>
                    <a:pt x="620" y="903"/>
                    <a:pt x="632" y="891"/>
                    <a:pt x="644" y="891"/>
                  </a:cubicBezTo>
                  <a:cubicBezTo>
                    <a:pt x="739" y="831"/>
                    <a:pt x="822" y="772"/>
                    <a:pt x="870" y="677"/>
                  </a:cubicBezTo>
                  <a:cubicBezTo>
                    <a:pt x="870" y="665"/>
                    <a:pt x="882" y="653"/>
                    <a:pt x="882" y="653"/>
                  </a:cubicBezTo>
                  <a:cubicBezTo>
                    <a:pt x="906" y="605"/>
                    <a:pt x="918" y="570"/>
                    <a:pt x="930" y="534"/>
                  </a:cubicBezTo>
                  <a:cubicBezTo>
                    <a:pt x="942" y="474"/>
                    <a:pt x="942" y="427"/>
                    <a:pt x="930" y="367"/>
                  </a:cubicBezTo>
                  <a:cubicBezTo>
                    <a:pt x="918" y="296"/>
                    <a:pt x="882" y="212"/>
                    <a:pt x="834" y="153"/>
                  </a:cubicBezTo>
                  <a:cubicBezTo>
                    <a:pt x="787" y="81"/>
                    <a:pt x="680" y="22"/>
                    <a:pt x="572" y="10"/>
                  </a:cubicBezTo>
                  <a:cubicBezTo>
                    <a:pt x="543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6"/>
            <p:cNvSpPr/>
            <p:nvPr/>
          </p:nvSpPr>
          <p:spPr>
            <a:xfrm>
              <a:off x="3166450" y="1148200"/>
              <a:ext cx="18475" cy="4700"/>
            </a:xfrm>
            <a:custGeom>
              <a:avLst/>
              <a:gdLst/>
              <a:ahLst/>
              <a:cxnLst/>
              <a:rect l="l" t="t" r="r" b="b"/>
              <a:pathLst>
                <a:path w="739" h="188" extrusionOk="0">
                  <a:moveTo>
                    <a:pt x="1" y="0"/>
                  </a:moveTo>
                  <a:cubicBezTo>
                    <a:pt x="60" y="83"/>
                    <a:pt x="155" y="155"/>
                    <a:pt x="275" y="179"/>
                  </a:cubicBezTo>
                  <a:cubicBezTo>
                    <a:pt x="304" y="185"/>
                    <a:pt x="334" y="188"/>
                    <a:pt x="364" y="188"/>
                  </a:cubicBezTo>
                  <a:cubicBezTo>
                    <a:pt x="394" y="188"/>
                    <a:pt x="423" y="185"/>
                    <a:pt x="453" y="179"/>
                  </a:cubicBezTo>
                  <a:cubicBezTo>
                    <a:pt x="548" y="155"/>
                    <a:pt x="632" y="95"/>
                    <a:pt x="691" y="24"/>
                  </a:cubicBezTo>
                  <a:cubicBezTo>
                    <a:pt x="715" y="24"/>
                    <a:pt x="727" y="12"/>
                    <a:pt x="739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6"/>
            <p:cNvSpPr/>
            <p:nvPr/>
          </p:nvSpPr>
          <p:spPr>
            <a:xfrm>
              <a:off x="3852550" y="2017750"/>
              <a:ext cx="33950" cy="31775"/>
            </a:xfrm>
            <a:custGeom>
              <a:avLst/>
              <a:gdLst/>
              <a:ahLst/>
              <a:cxnLst/>
              <a:rect l="l" t="t" r="r" b="b"/>
              <a:pathLst>
                <a:path w="1358" h="1271" extrusionOk="0">
                  <a:moveTo>
                    <a:pt x="691" y="0"/>
                  </a:moveTo>
                  <a:cubicBezTo>
                    <a:pt x="640" y="0"/>
                    <a:pt x="590" y="6"/>
                    <a:pt x="548" y="20"/>
                  </a:cubicBezTo>
                  <a:cubicBezTo>
                    <a:pt x="489" y="44"/>
                    <a:pt x="441" y="56"/>
                    <a:pt x="394" y="79"/>
                  </a:cubicBezTo>
                  <a:cubicBezTo>
                    <a:pt x="310" y="127"/>
                    <a:pt x="227" y="187"/>
                    <a:pt x="191" y="258"/>
                  </a:cubicBezTo>
                  <a:cubicBezTo>
                    <a:pt x="132" y="341"/>
                    <a:pt x="84" y="425"/>
                    <a:pt x="72" y="520"/>
                  </a:cubicBezTo>
                  <a:cubicBezTo>
                    <a:pt x="1" y="853"/>
                    <a:pt x="239" y="1199"/>
                    <a:pt x="572" y="1258"/>
                  </a:cubicBezTo>
                  <a:cubicBezTo>
                    <a:pt x="614" y="1267"/>
                    <a:pt x="655" y="1271"/>
                    <a:pt x="696" y="1271"/>
                  </a:cubicBezTo>
                  <a:cubicBezTo>
                    <a:pt x="996" y="1271"/>
                    <a:pt x="1270" y="1051"/>
                    <a:pt x="1322" y="758"/>
                  </a:cubicBezTo>
                  <a:cubicBezTo>
                    <a:pt x="1358" y="556"/>
                    <a:pt x="1310" y="365"/>
                    <a:pt x="1191" y="234"/>
                  </a:cubicBezTo>
                  <a:cubicBezTo>
                    <a:pt x="1108" y="163"/>
                    <a:pt x="1036" y="91"/>
                    <a:pt x="953" y="56"/>
                  </a:cubicBezTo>
                  <a:cubicBezTo>
                    <a:pt x="917" y="44"/>
                    <a:pt x="870" y="20"/>
                    <a:pt x="834" y="8"/>
                  </a:cubicBezTo>
                  <a:lnTo>
                    <a:pt x="798" y="8"/>
                  </a:lnTo>
                  <a:cubicBezTo>
                    <a:pt x="764" y="3"/>
                    <a:pt x="727" y="0"/>
                    <a:pt x="69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6"/>
            <p:cNvSpPr/>
            <p:nvPr/>
          </p:nvSpPr>
          <p:spPr>
            <a:xfrm>
              <a:off x="3796600" y="1402900"/>
              <a:ext cx="13700" cy="13525"/>
            </a:xfrm>
            <a:custGeom>
              <a:avLst/>
              <a:gdLst/>
              <a:ahLst/>
              <a:cxnLst/>
              <a:rect l="l" t="t" r="r" b="b"/>
              <a:pathLst>
                <a:path w="548" h="541" extrusionOk="0">
                  <a:moveTo>
                    <a:pt x="290" y="0"/>
                  </a:moveTo>
                  <a:cubicBezTo>
                    <a:pt x="164" y="0"/>
                    <a:pt x="55" y="89"/>
                    <a:pt x="12" y="206"/>
                  </a:cubicBezTo>
                  <a:lnTo>
                    <a:pt x="12" y="242"/>
                  </a:lnTo>
                  <a:cubicBezTo>
                    <a:pt x="0" y="397"/>
                    <a:pt x="72" y="528"/>
                    <a:pt x="226" y="540"/>
                  </a:cubicBezTo>
                  <a:lnTo>
                    <a:pt x="250" y="540"/>
                  </a:lnTo>
                  <a:cubicBezTo>
                    <a:pt x="259" y="540"/>
                    <a:pt x="267" y="541"/>
                    <a:pt x="276" y="541"/>
                  </a:cubicBezTo>
                  <a:cubicBezTo>
                    <a:pt x="385" y="541"/>
                    <a:pt x="480" y="471"/>
                    <a:pt x="524" y="361"/>
                  </a:cubicBezTo>
                  <a:cubicBezTo>
                    <a:pt x="524" y="349"/>
                    <a:pt x="536" y="325"/>
                    <a:pt x="536" y="313"/>
                  </a:cubicBezTo>
                  <a:cubicBezTo>
                    <a:pt x="548" y="242"/>
                    <a:pt x="536" y="170"/>
                    <a:pt x="488" y="123"/>
                  </a:cubicBezTo>
                  <a:cubicBezTo>
                    <a:pt x="476" y="99"/>
                    <a:pt x="465" y="87"/>
                    <a:pt x="453" y="63"/>
                  </a:cubicBezTo>
                  <a:cubicBezTo>
                    <a:pt x="417" y="28"/>
                    <a:pt x="369" y="16"/>
                    <a:pt x="334" y="4"/>
                  </a:cubicBezTo>
                  <a:cubicBezTo>
                    <a:pt x="319" y="1"/>
                    <a:pt x="304" y="0"/>
                    <a:pt x="290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6"/>
            <p:cNvSpPr/>
            <p:nvPr/>
          </p:nvSpPr>
          <p:spPr>
            <a:xfrm>
              <a:off x="3563825" y="1305250"/>
              <a:ext cx="12825" cy="13225"/>
            </a:xfrm>
            <a:custGeom>
              <a:avLst/>
              <a:gdLst/>
              <a:ahLst/>
              <a:cxnLst/>
              <a:rect l="l" t="t" r="r" b="b"/>
              <a:pathLst>
                <a:path w="513" h="529" extrusionOk="0">
                  <a:moveTo>
                    <a:pt x="253" y="0"/>
                  </a:moveTo>
                  <a:cubicBezTo>
                    <a:pt x="208" y="0"/>
                    <a:pt x="161" y="13"/>
                    <a:pt x="108" y="40"/>
                  </a:cubicBezTo>
                  <a:cubicBezTo>
                    <a:pt x="60" y="64"/>
                    <a:pt x="12" y="124"/>
                    <a:pt x="1" y="219"/>
                  </a:cubicBezTo>
                  <a:lnTo>
                    <a:pt x="1" y="338"/>
                  </a:lnTo>
                  <a:lnTo>
                    <a:pt x="1" y="350"/>
                  </a:lnTo>
                  <a:cubicBezTo>
                    <a:pt x="24" y="433"/>
                    <a:pt x="96" y="516"/>
                    <a:pt x="191" y="528"/>
                  </a:cubicBezTo>
                  <a:lnTo>
                    <a:pt x="298" y="528"/>
                  </a:lnTo>
                  <a:cubicBezTo>
                    <a:pt x="322" y="516"/>
                    <a:pt x="370" y="505"/>
                    <a:pt x="393" y="481"/>
                  </a:cubicBezTo>
                  <a:cubicBezTo>
                    <a:pt x="441" y="445"/>
                    <a:pt x="489" y="397"/>
                    <a:pt x="501" y="326"/>
                  </a:cubicBezTo>
                  <a:cubicBezTo>
                    <a:pt x="513" y="266"/>
                    <a:pt x="501" y="183"/>
                    <a:pt x="477" y="147"/>
                  </a:cubicBezTo>
                  <a:cubicBezTo>
                    <a:pt x="441" y="88"/>
                    <a:pt x="370" y="28"/>
                    <a:pt x="298" y="4"/>
                  </a:cubicBezTo>
                  <a:cubicBezTo>
                    <a:pt x="283" y="2"/>
                    <a:pt x="268" y="0"/>
                    <a:pt x="25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6"/>
            <p:cNvSpPr/>
            <p:nvPr/>
          </p:nvSpPr>
          <p:spPr>
            <a:xfrm>
              <a:off x="3679325" y="1251700"/>
              <a:ext cx="13400" cy="13375"/>
            </a:xfrm>
            <a:custGeom>
              <a:avLst/>
              <a:gdLst/>
              <a:ahLst/>
              <a:cxnLst/>
              <a:rect l="l" t="t" r="r" b="b"/>
              <a:pathLst>
                <a:path w="536" h="535" extrusionOk="0">
                  <a:moveTo>
                    <a:pt x="290" y="0"/>
                  </a:moveTo>
                  <a:cubicBezTo>
                    <a:pt x="155" y="0"/>
                    <a:pt x="46" y="99"/>
                    <a:pt x="24" y="218"/>
                  </a:cubicBezTo>
                  <a:cubicBezTo>
                    <a:pt x="0" y="289"/>
                    <a:pt x="24" y="349"/>
                    <a:pt x="48" y="408"/>
                  </a:cubicBezTo>
                  <a:cubicBezTo>
                    <a:pt x="95" y="468"/>
                    <a:pt x="155" y="515"/>
                    <a:pt x="226" y="527"/>
                  </a:cubicBezTo>
                  <a:cubicBezTo>
                    <a:pt x="248" y="532"/>
                    <a:pt x="270" y="535"/>
                    <a:pt x="291" y="535"/>
                  </a:cubicBezTo>
                  <a:cubicBezTo>
                    <a:pt x="416" y="535"/>
                    <a:pt x="516" y="447"/>
                    <a:pt x="536" y="325"/>
                  </a:cubicBezTo>
                  <a:lnTo>
                    <a:pt x="536" y="206"/>
                  </a:lnTo>
                  <a:cubicBezTo>
                    <a:pt x="512" y="111"/>
                    <a:pt x="441" y="39"/>
                    <a:pt x="334" y="3"/>
                  </a:cubicBezTo>
                  <a:cubicBezTo>
                    <a:pt x="319" y="1"/>
                    <a:pt x="304" y="0"/>
                    <a:pt x="290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6"/>
            <p:cNvSpPr/>
            <p:nvPr/>
          </p:nvSpPr>
          <p:spPr>
            <a:xfrm>
              <a:off x="3144725" y="1163875"/>
              <a:ext cx="14600" cy="13400"/>
            </a:xfrm>
            <a:custGeom>
              <a:avLst/>
              <a:gdLst/>
              <a:ahLst/>
              <a:cxnLst/>
              <a:rect l="l" t="t" r="r" b="b"/>
              <a:pathLst>
                <a:path w="584" h="536" extrusionOk="0">
                  <a:moveTo>
                    <a:pt x="294" y="0"/>
                  </a:moveTo>
                  <a:cubicBezTo>
                    <a:pt x="163" y="0"/>
                    <a:pt x="57" y="81"/>
                    <a:pt x="36" y="218"/>
                  </a:cubicBezTo>
                  <a:cubicBezTo>
                    <a:pt x="1" y="361"/>
                    <a:pt x="96" y="504"/>
                    <a:pt x="239" y="528"/>
                  </a:cubicBezTo>
                  <a:cubicBezTo>
                    <a:pt x="261" y="533"/>
                    <a:pt x="282" y="535"/>
                    <a:pt x="303" y="535"/>
                  </a:cubicBezTo>
                  <a:cubicBezTo>
                    <a:pt x="429" y="535"/>
                    <a:pt x="528" y="448"/>
                    <a:pt x="548" y="326"/>
                  </a:cubicBezTo>
                  <a:cubicBezTo>
                    <a:pt x="584" y="171"/>
                    <a:pt x="489" y="40"/>
                    <a:pt x="346" y="4"/>
                  </a:cubicBezTo>
                  <a:cubicBezTo>
                    <a:pt x="328" y="1"/>
                    <a:pt x="311" y="0"/>
                    <a:pt x="294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6"/>
            <p:cNvSpPr/>
            <p:nvPr/>
          </p:nvSpPr>
          <p:spPr>
            <a:xfrm>
              <a:off x="3218550" y="1236775"/>
              <a:ext cx="14300" cy="13050"/>
            </a:xfrm>
            <a:custGeom>
              <a:avLst/>
              <a:gdLst/>
              <a:ahLst/>
              <a:cxnLst/>
              <a:rect l="l" t="t" r="r" b="b"/>
              <a:pathLst>
                <a:path w="572" h="522" extrusionOk="0">
                  <a:moveTo>
                    <a:pt x="284" y="1"/>
                  </a:moveTo>
                  <a:cubicBezTo>
                    <a:pt x="173" y="1"/>
                    <a:pt x="78" y="69"/>
                    <a:pt x="36" y="184"/>
                  </a:cubicBezTo>
                  <a:cubicBezTo>
                    <a:pt x="36" y="207"/>
                    <a:pt x="24" y="219"/>
                    <a:pt x="24" y="219"/>
                  </a:cubicBezTo>
                  <a:cubicBezTo>
                    <a:pt x="0" y="350"/>
                    <a:pt x="84" y="481"/>
                    <a:pt x="238" y="517"/>
                  </a:cubicBezTo>
                  <a:cubicBezTo>
                    <a:pt x="255" y="520"/>
                    <a:pt x="272" y="521"/>
                    <a:pt x="289" y="521"/>
                  </a:cubicBezTo>
                  <a:cubicBezTo>
                    <a:pt x="343" y="521"/>
                    <a:pt x="395" y="506"/>
                    <a:pt x="441" y="469"/>
                  </a:cubicBezTo>
                  <a:cubicBezTo>
                    <a:pt x="488" y="422"/>
                    <a:pt x="536" y="386"/>
                    <a:pt x="548" y="303"/>
                  </a:cubicBezTo>
                  <a:cubicBezTo>
                    <a:pt x="572" y="172"/>
                    <a:pt x="488" y="41"/>
                    <a:pt x="357" y="5"/>
                  </a:cubicBezTo>
                  <a:lnTo>
                    <a:pt x="334" y="5"/>
                  </a:lnTo>
                  <a:cubicBezTo>
                    <a:pt x="317" y="2"/>
                    <a:pt x="300" y="1"/>
                    <a:pt x="28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6"/>
            <p:cNvSpPr/>
            <p:nvPr/>
          </p:nvSpPr>
          <p:spPr>
            <a:xfrm>
              <a:off x="3135200" y="1280250"/>
              <a:ext cx="13725" cy="13400"/>
            </a:xfrm>
            <a:custGeom>
              <a:avLst/>
              <a:gdLst/>
              <a:ahLst/>
              <a:cxnLst/>
              <a:rect l="l" t="t" r="r" b="b"/>
              <a:pathLst>
                <a:path w="549" h="536" extrusionOk="0">
                  <a:moveTo>
                    <a:pt x="277" y="0"/>
                  </a:moveTo>
                  <a:cubicBezTo>
                    <a:pt x="158" y="0"/>
                    <a:pt x="34" y="81"/>
                    <a:pt x="12" y="219"/>
                  </a:cubicBezTo>
                  <a:lnTo>
                    <a:pt x="12" y="242"/>
                  </a:lnTo>
                  <a:cubicBezTo>
                    <a:pt x="1" y="385"/>
                    <a:pt x="84" y="504"/>
                    <a:pt x="215" y="528"/>
                  </a:cubicBezTo>
                  <a:cubicBezTo>
                    <a:pt x="237" y="533"/>
                    <a:pt x="259" y="536"/>
                    <a:pt x="280" y="536"/>
                  </a:cubicBezTo>
                  <a:cubicBezTo>
                    <a:pt x="405" y="536"/>
                    <a:pt x="506" y="448"/>
                    <a:pt x="536" y="326"/>
                  </a:cubicBezTo>
                  <a:cubicBezTo>
                    <a:pt x="548" y="207"/>
                    <a:pt x="501" y="100"/>
                    <a:pt x="393" y="40"/>
                  </a:cubicBezTo>
                  <a:cubicBezTo>
                    <a:pt x="370" y="28"/>
                    <a:pt x="358" y="4"/>
                    <a:pt x="322" y="4"/>
                  </a:cubicBezTo>
                  <a:cubicBezTo>
                    <a:pt x="307" y="2"/>
                    <a:pt x="292" y="0"/>
                    <a:pt x="27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6" name="Google Shape;3766;p26"/>
          <p:cNvGrpSpPr/>
          <p:nvPr/>
        </p:nvGrpSpPr>
        <p:grpSpPr>
          <a:xfrm flipH="1">
            <a:off x="31" y="4274145"/>
            <a:ext cx="3353245" cy="869408"/>
            <a:chOff x="2582150" y="3714800"/>
            <a:chExt cx="2689050" cy="697200"/>
          </a:xfrm>
        </p:grpSpPr>
        <p:sp>
          <p:nvSpPr>
            <p:cNvPr id="3767" name="Google Shape;3767;p26"/>
            <p:cNvSpPr/>
            <p:nvPr/>
          </p:nvSpPr>
          <p:spPr>
            <a:xfrm>
              <a:off x="3636750" y="4402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6"/>
            <p:cNvSpPr/>
            <p:nvPr/>
          </p:nvSpPr>
          <p:spPr>
            <a:xfrm>
              <a:off x="3640625" y="4406925"/>
              <a:ext cx="19375" cy="4475"/>
            </a:xfrm>
            <a:custGeom>
              <a:avLst/>
              <a:gdLst/>
              <a:ahLst/>
              <a:cxnLst/>
              <a:rect l="l" t="t" r="r" b="b"/>
              <a:pathLst>
                <a:path w="775" h="179" extrusionOk="0">
                  <a:moveTo>
                    <a:pt x="393" y="0"/>
                  </a:moveTo>
                  <a:lnTo>
                    <a:pt x="36" y="108"/>
                  </a:lnTo>
                  <a:lnTo>
                    <a:pt x="0" y="179"/>
                  </a:lnTo>
                  <a:lnTo>
                    <a:pt x="774" y="179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6"/>
            <p:cNvSpPr/>
            <p:nvPr/>
          </p:nvSpPr>
          <p:spPr>
            <a:xfrm>
              <a:off x="3634075" y="44039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24"/>
                  </a:moveTo>
                  <a:lnTo>
                    <a:pt x="0" y="24"/>
                  </a:lnTo>
                  <a:lnTo>
                    <a:pt x="0" y="24"/>
                  </a:lnTo>
                  <a:cubicBezTo>
                    <a:pt x="0" y="0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6"/>
            <p:cNvSpPr/>
            <p:nvPr/>
          </p:nvSpPr>
          <p:spPr>
            <a:xfrm>
              <a:off x="3635275" y="440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3746875" y="4334600"/>
              <a:ext cx="142325" cy="46150"/>
            </a:xfrm>
            <a:custGeom>
              <a:avLst/>
              <a:gdLst/>
              <a:ahLst/>
              <a:cxnLst/>
              <a:rect l="l" t="t" r="r" b="b"/>
              <a:pathLst>
                <a:path w="5693" h="1846" extrusionOk="0">
                  <a:moveTo>
                    <a:pt x="5418" y="0"/>
                  </a:moveTo>
                  <a:lnTo>
                    <a:pt x="1" y="1488"/>
                  </a:lnTo>
                  <a:lnTo>
                    <a:pt x="1" y="1846"/>
                  </a:lnTo>
                  <a:lnTo>
                    <a:pt x="5692" y="262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3891850" y="4256600"/>
              <a:ext cx="273575" cy="81875"/>
            </a:xfrm>
            <a:custGeom>
              <a:avLst/>
              <a:gdLst/>
              <a:ahLst/>
              <a:cxnLst/>
              <a:rect l="l" t="t" r="r" b="b"/>
              <a:pathLst>
                <a:path w="10943" h="3275" extrusionOk="0">
                  <a:moveTo>
                    <a:pt x="10883" y="1"/>
                  </a:moveTo>
                  <a:lnTo>
                    <a:pt x="0" y="3013"/>
                  </a:lnTo>
                  <a:lnTo>
                    <a:pt x="286" y="3275"/>
                  </a:lnTo>
                  <a:lnTo>
                    <a:pt x="10883" y="358"/>
                  </a:lnTo>
                  <a:lnTo>
                    <a:pt x="10942" y="298"/>
                  </a:lnTo>
                  <a:cubicBezTo>
                    <a:pt x="10894" y="215"/>
                    <a:pt x="10883" y="108"/>
                    <a:pt x="1088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3634375" y="4403350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0" y="12"/>
                  </a:move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3635275" y="4402450"/>
              <a:ext cx="300" cy="625"/>
            </a:xfrm>
            <a:custGeom>
              <a:avLst/>
              <a:gdLst/>
              <a:ahLst/>
              <a:cxnLst/>
              <a:rect l="l" t="t" r="r" b="b"/>
              <a:pathLst>
                <a:path w="12" h="25" extrusionOk="0">
                  <a:moveTo>
                    <a:pt x="12" y="1"/>
                  </a:moveTo>
                  <a:cubicBezTo>
                    <a:pt x="12" y="1"/>
                    <a:pt x="0" y="25"/>
                    <a:pt x="12" y="1"/>
                  </a:cubicBez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3636750" y="4373575"/>
              <a:ext cx="101825" cy="35750"/>
            </a:xfrm>
            <a:custGeom>
              <a:avLst/>
              <a:gdLst/>
              <a:ahLst/>
              <a:cxnLst/>
              <a:rect l="l" t="t" r="r" b="b"/>
              <a:pathLst>
                <a:path w="4073" h="1430" extrusionOk="0">
                  <a:moveTo>
                    <a:pt x="4073" y="1"/>
                  </a:moveTo>
                  <a:lnTo>
                    <a:pt x="12" y="1120"/>
                  </a:lnTo>
                  <a:lnTo>
                    <a:pt x="1" y="1120"/>
                  </a:lnTo>
                  <a:cubicBezTo>
                    <a:pt x="24" y="1132"/>
                    <a:pt x="60" y="1132"/>
                    <a:pt x="96" y="1132"/>
                  </a:cubicBezTo>
                  <a:cubicBezTo>
                    <a:pt x="191" y="1156"/>
                    <a:pt x="251" y="1251"/>
                    <a:pt x="215" y="1334"/>
                  </a:cubicBezTo>
                  <a:lnTo>
                    <a:pt x="191" y="1430"/>
                  </a:lnTo>
                  <a:lnTo>
                    <a:pt x="548" y="1322"/>
                  </a:lnTo>
                  <a:lnTo>
                    <a:pt x="4061" y="358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3635850" y="4402150"/>
              <a:ext cx="925" cy="325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37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1" y="13"/>
                    <a:pt x="13" y="1"/>
                    <a:pt x="3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3634075" y="4403950"/>
              <a:ext cx="325" cy="925"/>
            </a:xfrm>
            <a:custGeom>
              <a:avLst/>
              <a:gdLst/>
              <a:ahLst/>
              <a:cxnLst/>
              <a:rect l="l" t="t" r="r" b="b"/>
              <a:pathLst>
                <a:path w="13" h="37" extrusionOk="0">
                  <a:moveTo>
                    <a:pt x="12" y="0"/>
                  </a:moveTo>
                  <a:lnTo>
                    <a:pt x="12" y="0"/>
                  </a:lnTo>
                  <a:cubicBezTo>
                    <a:pt x="6" y="14"/>
                    <a:pt x="3" y="19"/>
                    <a:pt x="1" y="24"/>
                  </a:cubicBezTo>
                  <a:lnTo>
                    <a:pt x="1" y="24"/>
                  </a:lnTo>
                  <a:cubicBezTo>
                    <a:pt x="12" y="24"/>
                    <a:pt x="12" y="23"/>
                    <a:pt x="12" y="0"/>
                  </a:cubicBezTo>
                  <a:close/>
                  <a:moveTo>
                    <a:pt x="1" y="24"/>
                  </a:moveTo>
                  <a:cubicBezTo>
                    <a:pt x="1" y="24"/>
                    <a:pt x="1" y="24"/>
                    <a:pt x="0" y="24"/>
                  </a:cubicBezTo>
                  <a:lnTo>
                    <a:pt x="0" y="36"/>
                  </a:lnTo>
                  <a:cubicBezTo>
                    <a:pt x="0" y="31"/>
                    <a:pt x="0" y="28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2599425" y="4199450"/>
              <a:ext cx="104800" cy="112250"/>
            </a:xfrm>
            <a:custGeom>
              <a:avLst/>
              <a:gdLst/>
              <a:ahLst/>
              <a:cxnLst/>
              <a:rect l="l" t="t" r="r" b="b"/>
              <a:pathLst>
                <a:path w="4192" h="4490" extrusionOk="0">
                  <a:moveTo>
                    <a:pt x="3929" y="1"/>
                  </a:moveTo>
                  <a:lnTo>
                    <a:pt x="0" y="4394"/>
                  </a:lnTo>
                  <a:cubicBezTo>
                    <a:pt x="84" y="4394"/>
                    <a:pt x="167" y="4430"/>
                    <a:pt x="250" y="4489"/>
                  </a:cubicBezTo>
                  <a:lnTo>
                    <a:pt x="417" y="4418"/>
                  </a:lnTo>
                  <a:lnTo>
                    <a:pt x="4191" y="203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2778900" y="4187850"/>
              <a:ext cx="124150" cy="53600"/>
            </a:xfrm>
            <a:custGeom>
              <a:avLst/>
              <a:gdLst/>
              <a:ahLst/>
              <a:cxnLst/>
              <a:rect l="l" t="t" r="r" b="b"/>
              <a:pathLst>
                <a:path w="4966" h="2144" extrusionOk="0">
                  <a:moveTo>
                    <a:pt x="4942" y="0"/>
                  </a:moveTo>
                  <a:cubicBezTo>
                    <a:pt x="4930" y="0"/>
                    <a:pt x="4918" y="0"/>
                    <a:pt x="4918" y="12"/>
                  </a:cubicBezTo>
                  <a:cubicBezTo>
                    <a:pt x="4930" y="12"/>
                    <a:pt x="4942" y="12"/>
                    <a:pt x="4942" y="0"/>
                  </a:cubicBezTo>
                  <a:close/>
                  <a:moveTo>
                    <a:pt x="4918" y="12"/>
                  </a:moveTo>
                  <a:lnTo>
                    <a:pt x="1" y="1834"/>
                  </a:lnTo>
                  <a:cubicBezTo>
                    <a:pt x="84" y="1917"/>
                    <a:pt x="120" y="2024"/>
                    <a:pt x="144" y="2143"/>
                  </a:cubicBezTo>
                  <a:lnTo>
                    <a:pt x="4966" y="358"/>
                  </a:lnTo>
                  <a:lnTo>
                    <a:pt x="4882" y="310"/>
                  </a:lnTo>
                  <a:cubicBezTo>
                    <a:pt x="4811" y="250"/>
                    <a:pt x="4799" y="155"/>
                    <a:pt x="4847" y="72"/>
                  </a:cubicBezTo>
                  <a:cubicBezTo>
                    <a:pt x="4859" y="48"/>
                    <a:pt x="4882" y="36"/>
                    <a:pt x="4918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2905125" y="4188150"/>
              <a:ext cx="900" cy="625"/>
            </a:xfrm>
            <a:custGeom>
              <a:avLst/>
              <a:gdLst/>
              <a:ahLst/>
              <a:cxnLst/>
              <a:rect l="l" t="t" r="r" b="b"/>
              <a:pathLst>
                <a:path w="36" h="25" extrusionOk="0">
                  <a:moveTo>
                    <a:pt x="0" y="0"/>
                  </a:moveTo>
                  <a:cubicBezTo>
                    <a:pt x="12" y="0"/>
                    <a:pt x="12" y="24"/>
                    <a:pt x="36" y="24"/>
                  </a:cubicBezTo>
                  <a:cubicBezTo>
                    <a:pt x="12" y="2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2903925" y="4187850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0" y="0"/>
                  </a:move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2903325" y="41878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1" y="0"/>
                  </a:moveTo>
                  <a:lnTo>
                    <a:pt x="2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2906000" y="418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2898575" y="4188150"/>
              <a:ext cx="179200" cy="127725"/>
            </a:xfrm>
            <a:custGeom>
              <a:avLst/>
              <a:gdLst/>
              <a:ahLst/>
              <a:cxnLst/>
              <a:rect l="l" t="t" r="r" b="b"/>
              <a:pathLst>
                <a:path w="7168" h="5109" extrusionOk="0">
                  <a:moveTo>
                    <a:pt x="155" y="0"/>
                  </a:moveTo>
                  <a:cubicBezTo>
                    <a:pt x="143" y="0"/>
                    <a:pt x="131" y="0"/>
                    <a:pt x="131" y="24"/>
                  </a:cubicBezTo>
                  <a:cubicBezTo>
                    <a:pt x="95" y="24"/>
                    <a:pt x="83" y="36"/>
                    <a:pt x="60" y="60"/>
                  </a:cubicBezTo>
                  <a:cubicBezTo>
                    <a:pt x="0" y="143"/>
                    <a:pt x="24" y="238"/>
                    <a:pt x="95" y="298"/>
                  </a:cubicBezTo>
                  <a:lnTo>
                    <a:pt x="179" y="346"/>
                  </a:lnTo>
                  <a:lnTo>
                    <a:pt x="7049" y="5108"/>
                  </a:lnTo>
                  <a:cubicBezTo>
                    <a:pt x="7049" y="5084"/>
                    <a:pt x="7037" y="5049"/>
                    <a:pt x="7037" y="5025"/>
                  </a:cubicBezTo>
                  <a:cubicBezTo>
                    <a:pt x="7049" y="4918"/>
                    <a:pt x="7096" y="4834"/>
                    <a:pt x="7168" y="4787"/>
                  </a:cubicBezTo>
                  <a:lnTo>
                    <a:pt x="298" y="24"/>
                  </a:lnTo>
                  <a:cubicBezTo>
                    <a:pt x="274" y="24"/>
                    <a:pt x="274" y="0"/>
                    <a:pt x="26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2605375" y="4242625"/>
              <a:ext cx="151825" cy="76225"/>
            </a:xfrm>
            <a:custGeom>
              <a:avLst/>
              <a:gdLst/>
              <a:ahLst/>
              <a:cxnLst/>
              <a:rect l="l" t="t" r="r" b="b"/>
              <a:pathLst>
                <a:path w="6073" h="3049" extrusionOk="0">
                  <a:moveTo>
                    <a:pt x="5870" y="0"/>
                  </a:moveTo>
                  <a:lnTo>
                    <a:pt x="155" y="2679"/>
                  </a:lnTo>
                  <a:lnTo>
                    <a:pt x="0" y="2750"/>
                  </a:lnTo>
                  <a:cubicBezTo>
                    <a:pt x="84" y="2822"/>
                    <a:pt x="143" y="2929"/>
                    <a:pt x="155" y="3048"/>
                  </a:cubicBezTo>
                  <a:lnTo>
                    <a:pt x="6073" y="286"/>
                  </a:lnTo>
                  <a:cubicBezTo>
                    <a:pt x="6037" y="226"/>
                    <a:pt x="6013" y="167"/>
                    <a:pt x="5989" y="107"/>
                  </a:cubicBezTo>
                  <a:lnTo>
                    <a:pt x="587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2768500" y="4252150"/>
              <a:ext cx="210450" cy="159250"/>
            </a:xfrm>
            <a:custGeom>
              <a:avLst/>
              <a:gdLst/>
              <a:ahLst/>
              <a:cxnLst/>
              <a:rect l="l" t="t" r="r" b="b"/>
              <a:pathLst>
                <a:path w="8418" h="6370" extrusionOk="0">
                  <a:moveTo>
                    <a:pt x="381" y="0"/>
                  </a:moveTo>
                  <a:cubicBezTo>
                    <a:pt x="286" y="95"/>
                    <a:pt x="155" y="155"/>
                    <a:pt x="0" y="155"/>
                  </a:cubicBezTo>
                  <a:lnTo>
                    <a:pt x="7858" y="6370"/>
                  </a:lnTo>
                  <a:lnTo>
                    <a:pt x="8418" y="6370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2694975" y="4191125"/>
              <a:ext cx="62225" cy="54200"/>
            </a:xfrm>
            <a:custGeom>
              <a:avLst/>
              <a:gdLst/>
              <a:ahLst/>
              <a:cxnLst/>
              <a:rect l="l" t="t" r="r" b="b"/>
              <a:pathLst>
                <a:path w="2489" h="2168" extrusionOk="0">
                  <a:moveTo>
                    <a:pt x="131" y="0"/>
                  </a:moveTo>
                  <a:cubicBezTo>
                    <a:pt x="95" y="24"/>
                    <a:pt x="72" y="36"/>
                    <a:pt x="60" y="60"/>
                  </a:cubicBezTo>
                  <a:cubicBezTo>
                    <a:pt x="0" y="143"/>
                    <a:pt x="12" y="238"/>
                    <a:pt x="84" y="298"/>
                  </a:cubicBezTo>
                  <a:lnTo>
                    <a:pt x="107" y="322"/>
                  </a:lnTo>
                  <a:lnTo>
                    <a:pt x="369" y="524"/>
                  </a:lnTo>
                  <a:lnTo>
                    <a:pt x="2286" y="2060"/>
                  </a:lnTo>
                  <a:lnTo>
                    <a:pt x="2429" y="2167"/>
                  </a:lnTo>
                  <a:cubicBezTo>
                    <a:pt x="2405" y="2108"/>
                    <a:pt x="2405" y="2060"/>
                    <a:pt x="2405" y="2001"/>
                  </a:cubicBezTo>
                  <a:cubicBezTo>
                    <a:pt x="2405" y="1929"/>
                    <a:pt x="2441" y="1846"/>
                    <a:pt x="2489" y="1774"/>
                  </a:cubicBezTo>
                  <a:lnTo>
                    <a:pt x="655" y="322"/>
                  </a:lnTo>
                  <a:cubicBezTo>
                    <a:pt x="596" y="405"/>
                    <a:pt x="500" y="453"/>
                    <a:pt x="405" y="453"/>
                  </a:cubicBezTo>
                  <a:cubicBezTo>
                    <a:pt x="250" y="453"/>
                    <a:pt x="143" y="298"/>
                    <a:pt x="167" y="155"/>
                  </a:cubicBezTo>
                  <a:cubicBezTo>
                    <a:pt x="167" y="96"/>
                    <a:pt x="191" y="48"/>
                    <a:pt x="22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016725" y="4319125"/>
              <a:ext cx="67000" cy="92275"/>
            </a:xfrm>
            <a:custGeom>
              <a:avLst/>
              <a:gdLst/>
              <a:ahLst/>
              <a:cxnLst/>
              <a:rect l="l" t="t" r="r" b="b"/>
              <a:pathLst>
                <a:path w="2680" h="3691" extrusionOk="0">
                  <a:moveTo>
                    <a:pt x="2680" y="119"/>
                  </a:moveTo>
                  <a:lnTo>
                    <a:pt x="2675" y="126"/>
                  </a:lnTo>
                  <a:lnTo>
                    <a:pt x="2675" y="126"/>
                  </a:lnTo>
                  <a:cubicBezTo>
                    <a:pt x="2677" y="124"/>
                    <a:pt x="2679" y="122"/>
                    <a:pt x="2680" y="119"/>
                  </a:cubicBezTo>
                  <a:close/>
                  <a:moveTo>
                    <a:pt x="2370" y="0"/>
                  </a:moveTo>
                  <a:lnTo>
                    <a:pt x="1" y="3560"/>
                  </a:lnTo>
                  <a:cubicBezTo>
                    <a:pt x="96" y="3596"/>
                    <a:pt x="168" y="3631"/>
                    <a:pt x="227" y="3691"/>
                  </a:cubicBezTo>
                  <a:lnTo>
                    <a:pt x="310" y="3691"/>
                  </a:lnTo>
                  <a:lnTo>
                    <a:pt x="2675" y="126"/>
                  </a:lnTo>
                  <a:lnTo>
                    <a:pt x="2675" y="126"/>
                  </a:lnTo>
                  <a:cubicBezTo>
                    <a:pt x="2661" y="143"/>
                    <a:pt x="2628" y="143"/>
                    <a:pt x="2596" y="143"/>
                  </a:cubicBezTo>
                  <a:cubicBezTo>
                    <a:pt x="2501" y="143"/>
                    <a:pt x="2418" y="83"/>
                    <a:pt x="237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3084000" y="4036650"/>
              <a:ext cx="186075" cy="275050"/>
            </a:xfrm>
            <a:custGeom>
              <a:avLst/>
              <a:gdLst/>
              <a:ahLst/>
              <a:cxnLst/>
              <a:rect l="l" t="t" r="r" b="b"/>
              <a:pathLst>
                <a:path w="7443" h="11002" extrusionOk="0">
                  <a:moveTo>
                    <a:pt x="7168" y="0"/>
                  </a:moveTo>
                  <a:lnTo>
                    <a:pt x="1" y="10811"/>
                  </a:lnTo>
                  <a:cubicBezTo>
                    <a:pt x="108" y="10847"/>
                    <a:pt x="203" y="10918"/>
                    <a:pt x="227" y="11001"/>
                  </a:cubicBezTo>
                  <a:cubicBezTo>
                    <a:pt x="239" y="11001"/>
                    <a:pt x="263" y="10989"/>
                    <a:pt x="286" y="10989"/>
                  </a:cubicBezTo>
                  <a:lnTo>
                    <a:pt x="7442" y="179"/>
                  </a:lnTo>
                  <a:cubicBezTo>
                    <a:pt x="7323" y="155"/>
                    <a:pt x="7240" y="95"/>
                    <a:pt x="71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088475" y="4311375"/>
              <a:ext cx="161950" cy="100025"/>
            </a:xfrm>
            <a:custGeom>
              <a:avLst/>
              <a:gdLst/>
              <a:ahLst/>
              <a:cxnLst/>
              <a:rect l="l" t="t" r="r" b="b"/>
              <a:pathLst>
                <a:path w="6478" h="4001" extrusionOk="0">
                  <a:moveTo>
                    <a:pt x="107" y="0"/>
                  </a:moveTo>
                  <a:cubicBezTo>
                    <a:pt x="96" y="0"/>
                    <a:pt x="72" y="0"/>
                    <a:pt x="48" y="12"/>
                  </a:cubicBezTo>
                  <a:cubicBezTo>
                    <a:pt x="60" y="60"/>
                    <a:pt x="84" y="108"/>
                    <a:pt x="60" y="155"/>
                  </a:cubicBezTo>
                  <a:cubicBezTo>
                    <a:pt x="60" y="215"/>
                    <a:pt x="36" y="250"/>
                    <a:pt x="0" y="298"/>
                  </a:cubicBezTo>
                  <a:lnTo>
                    <a:pt x="24" y="310"/>
                  </a:lnTo>
                  <a:lnTo>
                    <a:pt x="5834" y="4001"/>
                  </a:lnTo>
                  <a:lnTo>
                    <a:pt x="6477" y="4001"/>
                  </a:lnTo>
                  <a:lnTo>
                    <a:pt x="203" y="36"/>
                  </a:lnTo>
                  <a:cubicBezTo>
                    <a:pt x="167" y="12"/>
                    <a:pt x="143" y="0"/>
                    <a:pt x="10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271525" y="4040200"/>
              <a:ext cx="47350" cy="371200"/>
            </a:xfrm>
            <a:custGeom>
              <a:avLst/>
              <a:gdLst/>
              <a:ahLst/>
              <a:cxnLst/>
              <a:rect l="l" t="t" r="r" b="b"/>
              <a:pathLst>
                <a:path w="1894" h="14848" extrusionOk="0">
                  <a:moveTo>
                    <a:pt x="334" y="1"/>
                  </a:moveTo>
                  <a:cubicBezTo>
                    <a:pt x="255" y="51"/>
                    <a:pt x="159" y="75"/>
                    <a:pt x="60" y="75"/>
                  </a:cubicBezTo>
                  <a:cubicBezTo>
                    <a:pt x="40" y="75"/>
                    <a:pt x="20" y="74"/>
                    <a:pt x="1" y="72"/>
                  </a:cubicBezTo>
                  <a:lnTo>
                    <a:pt x="1" y="72"/>
                  </a:lnTo>
                  <a:lnTo>
                    <a:pt x="1548" y="14848"/>
                  </a:lnTo>
                  <a:lnTo>
                    <a:pt x="1894" y="1484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3632275" y="4401925"/>
              <a:ext cx="10750" cy="9475"/>
            </a:xfrm>
            <a:custGeom>
              <a:avLst/>
              <a:gdLst/>
              <a:ahLst/>
              <a:cxnLst/>
              <a:rect l="l" t="t" r="r" b="b"/>
              <a:pathLst>
                <a:path w="430" h="379" extrusionOk="0">
                  <a:moveTo>
                    <a:pt x="227" y="1"/>
                  </a:moveTo>
                  <a:cubicBezTo>
                    <a:pt x="209" y="1"/>
                    <a:pt x="191" y="4"/>
                    <a:pt x="180" y="10"/>
                  </a:cubicBezTo>
                  <a:cubicBezTo>
                    <a:pt x="156" y="10"/>
                    <a:pt x="156" y="22"/>
                    <a:pt x="144" y="22"/>
                  </a:cubicBezTo>
                  <a:lnTo>
                    <a:pt x="132" y="22"/>
                  </a:lnTo>
                  <a:lnTo>
                    <a:pt x="120" y="46"/>
                  </a:lnTo>
                  <a:lnTo>
                    <a:pt x="96" y="57"/>
                  </a:lnTo>
                  <a:lnTo>
                    <a:pt x="84" y="69"/>
                  </a:lnTo>
                  <a:lnTo>
                    <a:pt x="84" y="81"/>
                  </a:lnTo>
                  <a:cubicBezTo>
                    <a:pt x="84" y="105"/>
                    <a:pt x="72" y="105"/>
                    <a:pt x="72" y="117"/>
                  </a:cubicBezTo>
                  <a:lnTo>
                    <a:pt x="1" y="379"/>
                  </a:lnTo>
                  <a:lnTo>
                    <a:pt x="334" y="379"/>
                  </a:lnTo>
                  <a:lnTo>
                    <a:pt x="370" y="308"/>
                  </a:lnTo>
                  <a:lnTo>
                    <a:pt x="394" y="224"/>
                  </a:lnTo>
                  <a:cubicBezTo>
                    <a:pt x="430" y="129"/>
                    <a:pt x="370" y="46"/>
                    <a:pt x="275" y="10"/>
                  </a:cubicBezTo>
                  <a:cubicBezTo>
                    <a:pt x="263" y="4"/>
                    <a:pt x="245" y="1"/>
                    <a:pt x="22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3737350" y="4195300"/>
              <a:ext cx="14325" cy="216100"/>
            </a:xfrm>
            <a:custGeom>
              <a:avLst/>
              <a:gdLst/>
              <a:ahLst/>
              <a:cxnLst/>
              <a:rect l="l" t="t" r="r" b="b"/>
              <a:pathLst>
                <a:path w="573" h="8644" extrusionOk="0">
                  <a:moveTo>
                    <a:pt x="227" y="0"/>
                  </a:moveTo>
                  <a:lnTo>
                    <a:pt x="37" y="7156"/>
                  </a:lnTo>
                  <a:lnTo>
                    <a:pt x="25" y="7513"/>
                  </a:lnTo>
                  <a:lnTo>
                    <a:pt x="1" y="8644"/>
                  </a:lnTo>
                  <a:lnTo>
                    <a:pt x="346" y="8644"/>
                  </a:lnTo>
                  <a:lnTo>
                    <a:pt x="382" y="7418"/>
                  </a:lnTo>
                  <a:lnTo>
                    <a:pt x="394" y="7060"/>
                  </a:lnTo>
                  <a:lnTo>
                    <a:pt x="572" y="429"/>
                  </a:lnTo>
                  <a:lnTo>
                    <a:pt x="287" y="167"/>
                  </a:lnTo>
                  <a:cubicBezTo>
                    <a:pt x="239" y="119"/>
                    <a:pt x="227" y="60"/>
                    <a:pt x="239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4021625" y="4264050"/>
              <a:ext cx="149750" cy="147350"/>
            </a:xfrm>
            <a:custGeom>
              <a:avLst/>
              <a:gdLst/>
              <a:ahLst/>
              <a:cxnLst/>
              <a:rect l="l" t="t" r="r" b="b"/>
              <a:pathLst>
                <a:path w="5990" h="5894" extrusionOk="0">
                  <a:moveTo>
                    <a:pt x="5751" y="0"/>
                  </a:moveTo>
                  <a:lnTo>
                    <a:pt x="5692" y="60"/>
                  </a:lnTo>
                  <a:lnTo>
                    <a:pt x="0" y="5894"/>
                  </a:lnTo>
                  <a:lnTo>
                    <a:pt x="477" y="5894"/>
                  </a:lnTo>
                  <a:lnTo>
                    <a:pt x="5989" y="238"/>
                  </a:lnTo>
                  <a:cubicBezTo>
                    <a:pt x="5882" y="179"/>
                    <a:pt x="5799" y="108"/>
                    <a:pt x="575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484475" y="4346500"/>
              <a:ext cx="96475" cy="64900"/>
            </a:xfrm>
            <a:custGeom>
              <a:avLst/>
              <a:gdLst/>
              <a:ahLst/>
              <a:cxnLst/>
              <a:rect l="l" t="t" r="r" b="b"/>
              <a:pathLst>
                <a:path w="3859" h="2596" extrusionOk="0">
                  <a:moveTo>
                    <a:pt x="3668" y="0"/>
                  </a:moveTo>
                  <a:lnTo>
                    <a:pt x="1" y="2596"/>
                  </a:lnTo>
                  <a:lnTo>
                    <a:pt x="584" y="2596"/>
                  </a:lnTo>
                  <a:lnTo>
                    <a:pt x="3858" y="262"/>
                  </a:lnTo>
                  <a:cubicBezTo>
                    <a:pt x="3787" y="191"/>
                    <a:pt x="3715" y="96"/>
                    <a:pt x="36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3743025" y="4194700"/>
              <a:ext cx="230700" cy="216425"/>
            </a:xfrm>
            <a:custGeom>
              <a:avLst/>
              <a:gdLst/>
              <a:ahLst/>
              <a:cxnLst/>
              <a:rect l="l" t="t" r="r" b="b"/>
              <a:pathLst>
                <a:path w="9228" h="8657" extrusionOk="0">
                  <a:moveTo>
                    <a:pt x="369" y="0"/>
                  </a:moveTo>
                  <a:cubicBezTo>
                    <a:pt x="309" y="26"/>
                    <a:pt x="243" y="46"/>
                    <a:pt x="179" y="46"/>
                  </a:cubicBezTo>
                  <a:cubicBezTo>
                    <a:pt x="155" y="46"/>
                    <a:pt x="131" y="43"/>
                    <a:pt x="107" y="36"/>
                  </a:cubicBezTo>
                  <a:cubicBezTo>
                    <a:pt x="72" y="36"/>
                    <a:pt x="48" y="24"/>
                    <a:pt x="12" y="24"/>
                  </a:cubicBezTo>
                  <a:cubicBezTo>
                    <a:pt x="0" y="84"/>
                    <a:pt x="12" y="143"/>
                    <a:pt x="60" y="191"/>
                  </a:cubicBezTo>
                  <a:lnTo>
                    <a:pt x="345" y="453"/>
                  </a:lnTo>
                  <a:lnTo>
                    <a:pt x="5584" y="5572"/>
                  </a:lnTo>
                  <a:lnTo>
                    <a:pt x="5870" y="5846"/>
                  </a:lnTo>
                  <a:lnTo>
                    <a:pt x="8739" y="8656"/>
                  </a:lnTo>
                  <a:lnTo>
                    <a:pt x="9227" y="8656"/>
                  </a:lnTo>
                  <a:lnTo>
                    <a:pt x="7144" y="6620"/>
                  </a:lnTo>
                  <a:cubicBezTo>
                    <a:pt x="7120" y="6620"/>
                    <a:pt x="7102" y="6625"/>
                    <a:pt x="7078" y="6625"/>
                  </a:cubicBezTo>
                  <a:cubicBezTo>
                    <a:pt x="7066" y="6625"/>
                    <a:pt x="7053" y="6624"/>
                    <a:pt x="7037" y="6620"/>
                  </a:cubicBezTo>
                  <a:cubicBezTo>
                    <a:pt x="6858" y="6596"/>
                    <a:pt x="6739" y="6453"/>
                    <a:pt x="6751" y="6275"/>
                  </a:cubicBezTo>
                  <a:lnTo>
                    <a:pt x="6751" y="6239"/>
                  </a:lnTo>
                  <a:lnTo>
                    <a:pt x="6239" y="5739"/>
                  </a:lnTo>
                  <a:lnTo>
                    <a:pt x="5953" y="5465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185325" y="4269100"/>
              <a:ext cx="69975" cy="142300"/>
            </a:xfrm>
            <a:custGeom>
              <a:avLst/>
              <a:gdLst/>
              <a:ahLst/>
              <a:cxnLst/>
              <a:rect l="l" t="t" r="r" b="b"/>
              <a:pathLst>
                <a:path w="2799" h="5692" extrusionOk="0">
                  <a:moveTo>
                    <a:pt x="1" y="1"/>
                  </a:moveTo>
                  <a:lnTo>
                    <a:pt x="2430" y="5692"/>
                  </a:lnTo>
                  <a:lnTo>
                    <a:pt x="2799" y="5692"/>
                  </a:lnTo>
                  <a:lnTo>
                    <a:pt x="572" y="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174625" y="4240475"/>
              <a:ext cx="9550" cy="5725"/>
            </a:xfrm>
            <a:custGeom>
              <a:avLst/>
              <a:gdLst/>
              <a:ahLst/>
              <a:cxnLst/>
              <a:rect l="l" t="t" r="r" b="b"/>
              <a:pathLst>
                <a:path w="382" h="229" extrusionOk="0">
                  <a:moveTo>
                    <a:pt x="180" y="1"/>
                  </a:moveTo>
                  <a:cubicBezTo>
                    <a:pt x="159" y="1"/>
                    <a:pt x="138" y="5"/>
                    <a:pt x="119" y="15"/>
                  </a:cubicBezTo>
                  <a:lnTo>
                    <a:pt x="107" y="15"/>
                  </a:lnTo>
                  <a:cubicBezTo>
                    <a:pt x="48" y="38"/>
                    <a:pt x="0" y="98"/>
                    <a:pt x="0" y="169"/>
                  </a:cubicBezTo>
                  <a:cubicBezTo>
                    <a:pt x="60" y="158"/>
                    <a:pt x="119" y="158"/>
                    <a:pt x="167" y="158"/>
                  </a:cubicBezTo>
                  <a:cubicBezTo>
                    <a:pt x="250" y="158"/>
                    <a:pt x="322" y="193"/>
                    <a:pt x="381" y="229"/>
                  </a:cubicBezTo>
                  <a:lnTo>
                    <a:pt x="322" y="98"/>
                  </a:lnTo>
                  <a:cubicBezTo>
                    <a:pt x="304" y="36"/>
                    <a:pt x="241" y="1"/>
                    <a:pt x="18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599075" y="4353050"/>
              <a:ext cx="37825" cy="58350"/>
            </a:xfrm>
            <a:custGeom>
              <a:avLst/>
              <a:gdLst/>
              <a:ahLst/>
              <a:cxnLst/>
              <a:rect l="l" t="t" r="r" b="b"/>
              <a:pathLst>
                <a:path w="1513" h="2334" extrusionOk="0">
                  <a:moveTo>
                    <a:pt x="274" y="0"/>
                  </a:moveTo>
                  <a:cubicBezTo>
                    <a:pt x="203" y="72"/>
                    <a:pt x="96" y="119"/>
                    <a:pt x="0" y="155"/>
                  </a:cubicBezTo>
                  <a:lnTo>
                    <a:pt x="1120" y="2334"/>
                  </a:lnTo>
                  <a:lnTo>
                    <a:pt x="1513" y="2334"/>
                  </a:lnTo>
                  <a:lnTo>
                    <a:pt x="334" y="48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185025" y="4263750"/>
              <a:ext cx="182500" cy="147650"/>
            </a:xfrm>
            <a:custGeom>
              <a:avLst/>
              <a:gdLst/>
              <a:ahLst/>
              <a:cxnLst/>
              <a:rect l="l" t="t" r="r" b="b"/>
              <a:pathLst>
                <a:path w="7300" h="5906" extrusionOk="0">
                  <a:moveTo>
                    <a:pt x="179" y="0"/>
                  </a:moveTo>
                  <a:cubicBezTo>
                    <a:pt x="132" y="96"/>
                    <a:pt x="72" y="155"/>
                    <a:pt x="1" y="215"/>
                  </a:cubicBezTo>
                  <a:lnTo>
                    <a:pt x="549" y="691"/>
                  </a:lnTo>
                  <a:lnTo>
                    <a:pt x="6776" y="5906"/>
                  </a:lnTo>
                  <a:lnTo>
                    <a:pt x="7299" y="5906"/>
                  </a:lnTo>
                  <a:lnTo>
                    <a:pt x="299" y="3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189800" y="4255125"/>
              <a:ext cx="386375" cy="83950"/>
            </a:xfrm>
            <a:custGeom>
              <a:avLst/>
              <a:gdLst/>
              <a:ahLst/>
              <a:cxnLst/>
              <a:rect l="l" t="t" r="r" b="b"/>
              <a:pathLst>
                <a:path w="15455" h="3358" extrusionOk="0">
                  <a:moveTo>
                    <a:pt x="36" y="0"/>
                  </a:moveTo>
                  <a:lnTo>
                    <a:pt x="36" y="0"/>
                  </a:lnTo>
                  <a:cubicBezTo>
                    <a:pt x="48" y="48"/>
                    <a:pt x="48" y="107"/>
                    <a:pt x="48" y="155"/>
                  </a:cubicBezTo>
                  <a:cubicBezTo>
                    <a:pt x="48" y="214"/>
                    <a:pt x="24" y="286"/>
                    <a:pt x="0" y="334"/>
                  </a:cubicBezTo>
                  <a:lnTo>
                    <a:pt x="143" y="381"/>
                  </a:lnTo>
                  <a:lnTo>
                    <a:pt x="15395" y="3358"/>
                  </a:lnTo>
                  <a:lnTo>
                    <a:pt x="15395" y="3262"/>
                  </a:lnTo>
                  <a:cubicBezTo>
                    <a:pt x="15407" y="3179"/>
                    <a:pt x="15419" y="3084"/>
                    <a:pt x="15455" y="30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185925" y="3740775"/>
              <a:ext cx="804900" cy="513475"/>
            </a:xfrm>
            <a:custGeom>
              <a:avLst/>
              <a:gdLst/>
              <a:ahLst/>
              <a:cxnLst/>
              <a:rect l="l" t="t" r="r" b="b"/>
              <a:pathLst>
                <a:path w="32196" h="20539" extrusionOk="0">
                  <a:moveTo>
                    <a:pt x="32017" y="0"/>
                  </a:moveTo>
                  <a:lnTo>
                    <a:pt x="1" y="20265"/>
                  </a:lnTo>
                  <a:cubicBezTo>
                    <a:pt x="84" y="20324"/>
                    <a:pt x="155" y="20431"/>
                    <a:pt x="191" y="20538"/>
                  </a:cubicBezTo>
                  <a:lnTo>
                    <a:pt x="32195" y="274"/>
                  </a:lnTo>
                  <a:cubicBezTo>
                    <a:pt x="32124" y="203"/>
                    <a:pt x="32052" y="95"/>
                    <a:pt x="3201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604725" y="4122375"/>
              <a:ext cx="224450" cy="207175"/>
            </a:xfrm>
            <a:custGeom>
              <a:avLst/>
              <a:gdLst/>
              <a:ahLst/>
              <a:cxnLst/>
              <a:rect l="l" t="t" r="r" b="b"/>
              <a:pathLst>
                <a:path w="8978" h="8287" extrusionOk="0">
                  <a:moveTo>
                    <a:pt x="8752" y="0"/>
                  </a:moveTo>
                  <a:lnTo>
                    <a:pt x="1" y="8037"/>
                  </a:lnTo>
                  <a:cubicBezTo>
                    <a:pt x="96" y="8108"/>
                    <a:pt x="167" y="8191"/>
                    <a:pt x="227" y="8287"/>
                  </a:cubicBezTo>
                  <a:lnTo>
                    <a:pt x="8978" y="250"/>
                  </a:lnTo>
                  <a:cubicBezTo>
                    <a:pt x="8907" y="167"/>
                    <a:pt x="8811" y="95"/>
                    <a:pt x="875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4727950" y="4136950"/>
              <a:ext cx="125650" cy="274450"/>
            </a:xfrm>
            <a:custGeom>
              <a:avLst/>
              <a:gdLst/>
              <a:ahLst/>
              <a:cxnLst/>
              <a:rect l="l" t="t" r="r" b="b"/>
              <a:pathLst>
                <a:path w="5026" h="10978" extrusionOk="0">
                  <a:moveTo>
                    <a:pt x="4704" y="0"/>
                  </a:moveTo>
                  <a:lnTo>
                    <a:pt x="1" y="10978"/>
                  </a:lnTo>
                  <a:lnTo>
                    <a:pt x="370" y="10978"/>
                  </a:lnTo>
                  <a:lnTo>
                    <a:pt x="5025" y="119"/>
                  </a:lnTo>
                  <a:lnTo>
                    <a:pt x="5025" y="48"/>
                  </a:lnTo>
                  <a:lnTo>
                    <a:pt x="4906" y="48"/>
                  </a:lnTo>
                  <a:cubicBezTo>
                    <a:pt x="4835" y="24"/>
                    <a:pt x="4763" y="24"/>
                    <a:pt x="470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4605925" y="4346200"/>
              <a:ext cx="86650" cy="65200"/>
            </a:xfrm>
            <a:custGeom>
              <a:avLst/>
              <a:gdLst/>
              <a:ahLst/>
              <a:cxnLst/>
              <a:rect l="l" t="t" r="r" b="b"/>
              <a:pathLst>
                <a:path w="3466" h="2608" extrusionOk="0">
                  <a:moveTo>
                    <a:pt x="203" y="0"/>
                  </a:moveTo>
                  <a:cubicBezTo>
                    <a:pt x="167" y="108"/>
                    <a:pt x="84" y="203"/>
                    <a:pt x="0" y="274"/>
                  </a:cubicBezTo>
                  <a:lnTo>
                    <a:pt x="60" y="322"/>
                  </a:lnTo>
                  <a:lnTo>
                    <a:pt x="2917" y="2608"/>
                  </a:lnTo>
                  <a:lnTo>
                    <a:pt x="3465" y="260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5016400" y="4244400"/>
              <a:ext cx="9250" cy="167000"/>
            </a:xfrm>
            <a:custGeom>
              <a:avLst/>
              <a:gdLst/>
              <a:ahLst/>
              <a:cxnLst/>
              <a:rect l="l" t="t" r="r" b="b"/>
              <a:pathLst>
                <a:path w="370" h="6680" extrusionOk="0">
                  <a:moveTo>
                    <a:pt x="333" y="1"/>
                  </a:moveTo>
                  <a:cubicBezTo>
                    <a:pt x="262" y="27"/>
                    <a:pt x="177" y="41"/>
                    <a:pt x="89" y="41"/>
                  </a:cubicBezTo>
                  <a:cubicBezTo>
                    <a:pt x="60" y="41"/>
                    <a:pt x="30" y="39"/>
                    <a:pt x="0" y="36"/>
                  </a:cubicBezTo>
                  <a:lnTo>
                    <a:pt x="0" y="36"/>
                  </a:lnTo>
                  <a:lnTo>
                    <a:pt x="24" y="6680"/>
                  </a:lnTo>
                  <a:lnTo>
                    <a:pt x="369" y="6680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5021450" y="4188150"/>
              <a:ext cx="3300" cy="3900"/>
            </a:xfrm>
            <a:custGeom>
              <a:avLst/>
              <a:gdLst/>
              <a:ahLst/>
              <a:cxnLst/>
              <a:rect l="l" t="t" r="r" b="b"/>
              <a:pathLst>
                <a:path w="132" h="156" extrusionOk="0">
                  <a:moveTo>
                    <a:pt x="0" y="0"/>
                  </a:moveTo>
                  <a:lnTo>
                    <a:pt x="0" y="119"/>
                  </a:lnTo>
                  <a:lnTo>
                    <a:pt x="12" y="119"/>
                  </a:lnTo>
                  <a:cubicBezTo>
                    <a:pt x="48" y="143"/>
                    <a:pt x="96" y="155"/>
                    <a:pt x="131" y="155"/>
                  </a:cubicBezTo>
                  <a:cubicBezTo>
                    <a:pt x="120" y="84"/>
                    <a:pt x="72" y="24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864275" y="3750900"/>
              <a:ext cx="138450" cy="315225"/>
            </a:xfrm>
            <a:custGeom>
              <a:avLst/>
              <a:gdLst/>
              <a:ahLst/>
              <a:cxnLst/>
              <a:rect l="l" t="t" r="r" b="b"/>
              <a:pathLst>
                <a:path w="5538" h="12609" extrusionOk="0">
                  <a:moveTo>
                    <a:pt x="5216" y="0"/>
                  </a:moveTo>
                  <a:lnTo>
                    <a:pt x="1" y="12490"/>
                  </a:lnTo>
                  <a:cubicBezTo>
                    <a:pt x="132" y="12513"/>
                    <a:pt x="227" y="12549"/>
                    <a:pt x="322" y="12609"/>
                  </a:cubicBezTo>
                  <a:lnTo>
                    <a:pt x="5537" y="95"/>
                  </a:lnTo>
                  <a:lnTo>
                    <a:pt x="5514" y="95"/>
                  </a:lnTo>
                  <a:cubicBezTo>
                    <a:pt x="5406" y="83"/>
                    <a:pt x="5299" y="48"/>
                    <a:pt x="521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5003300" y="3753275"/>
              <a:ext cx="18175" cy="439050"/>
            </a:xfrm>
            <a:custGeom>
              <a:avLst/>
              <a:gdLst/>
              <a:ahLst/>
              <a:cxnLst/>
              <a:rect l="l" t="t" r="r" b="b"/>
              <a:pathLst>
                <a:path w="727" h="17562" extrusionOk="0">
                  <a:moveTo>
                    <a:pt x="143" y="0"/>
                  </a:moveTo>
                  <a:cubicBezTo>
                    <a:pt x="111" y="0"/>
                    <a:pt x="74" y="6"/>
                    <a:pt x="42" y="6"/>
                  </a:cubicBezTo>
                  <a:cubicBezTo>
                    <a:pt x="27" y="6"/>
                    <a:pt x="12" y="4"/>
                    <a:pt x="0" y="0"/>
                  </a:cubicBezTo>
                  <a:lnTo>
                    <a:pt x="0" y="0"/>
                  </a:lnTo>
                  <a:lnTo>
                    <a:pt x="381" y="17562"/>
                  </a:lnTo>
                  <a:cubicBezTo>
                    <a:pt x="457" y="17545"/>
                    <a:pt x="539" y="17528"/>
                    <a:pt x="622" y="17528"/>
                  </a:cubicBezTo>
                  <a:cubicBezTo>
                    <a:pt x="657" y="17528"/>
                    <a:pt x="692" y="17531"/>
                    <a:pt x="726" y="17538"/>
                  </a:cubicBezTo>
                  <a:lnTo>
                    <a:pt x="726" y="17419"/>
                  </a:lnTo>
                  <a:lnTo>
                    <a:pt x="357" y="57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886325" y="4112250"/>
              <a:ext cx="111625" cy="96750"/>
            </a:xfrm>
            <a:custGeom>
              <a:avLst/>
              <a:gdLst/>
              <a:ahLst/>
              <a:cxnLst/>
              <a:rect l="l" t="t" r="r" b="b"/>
              <a:pathLst>
                <a:path w="4465" h="3870" extrusionOk="0">
                  <a:moveTo>
                    <a:pt x="155" y="0"/>
                  </a:moveTo>
                  <a:cubicBezTo>
                    <a:pt x="107" y="107"/>
                    <a:pt x="60" y="226"/>
                    <a:pt x="0" y="322"/>
                  </a:cubicBezTo>
                  <a:lnTo>
                    <a:pt x="4310" y="3870"/>
                  </a:lnTo>
                  <a:cubicBezTo>
                    <a:pt x="4346" y="3774"/>
                    <a:pt x="4393" y="3667"/>
                    <a:pt x="4465" y="3572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5032450" y="4235775"/>
              <a:ext cx="207800" cy="173550"/>
            </a:xfrm>
            <a:custGeom>
              <a:avLst/>
              <a:gdLst/>
              <a:ahLst/>
              <a:cxnLst/>
              <a:rect l="l" t="t" r="r" b="b"/>
              <a:pathLst>
                <a:path w="8312" h="6942" extrusionOk="0">
                  <a:moveTo>
                    <a:pt x="275" y="0"/>
                  </a:moveTo>
                  <a:cubicBezTo>
                    <a:pt x="191" y="96"/>
                    <a:pt x="96" y="167"/>
                    <a:pt x="1" y="226"/>
                  </a:cubicBezTo>
                  <a:lnTo>
                    <a:pt x="8121" y="6942"/>
                  </a:lnTo>
                  <a:cubicBezTo>
                    <a:pt x="8169" y="6834"/>
                    <a:pt x="8240" y="6751"/>
                    <a:pt x="8312" y="6668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5006875" y="3750000"/>
              <a:ext cx="242600" cy="651600"/>
            </a:xfrm>
            <a:custGeom>
              <a:avLst/>
              <a:gdLst/>
              <a:ahLst/>
              <a:cxnLst/>
              <a:rect l="l" t="t" r="r" b="b"/>
              <a:pathLst>
                <a:path w="9704" h="26064" extrusionOk="0">
                  <a:moveTo>
                    <a:pt x="333" y="0"/>
                  </a:moveTo>
                  <a:cubicBezTo>
                    <a:pt x="226" y="60"/>
                    <a:pt x="107" y="107"/>
                    <a:pt x="0" y="119"/>
                  </a:cubicBezTo>
                  <a:lnTo>
                    <a:pt x="214" y="679"/>
                  </a:lnTo>
                  <a:lnTo>
                    <a:pt x="9394" y="26063"/>
                  </a:lnTo>
                  <a:cubicBezTo>
                    <a:pt x="9489" y="26004"/>
                    <a:pt x="9585" y="25944"/>
                    <a:pt x="9704" y="25920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4991100" y="4191000"/>
              <a:ext cx="56575" cy="53975"/>
            </a:xfrm>
            <a:custGeom>
              <a:avLst/>
              <a:gdLst/>
              <a:ahLst/>
              <a:cxnLst/>
              <a:rect l="l" t="t" r="r" b="b"/>
              <a:pathLst>
                <a:path w="2263" h="2159" extrusionOk="0">
                  <a:moveTo>
                    <a:pt x="1125" y="1"/>
                  </a:moveTo>
                  <a:cubicBezTo>
                    <a:pt x="1037" y="1"/>
                    <a:pt x="950" y="14"/>
                    <a:pt x="869" y="41"/>
                  </a:cubicBezTo>
                  <a:cubicBezTo>
                    <a:pt x="631" y="101"/>
                    <a:pt x="429" y="232"/>
                    <a:pt x="274" y="422"/>
                  </a:cubicBezTo>
                  <a:cubicBezTo>
                    <a:pt x="202" y="517"/>
                    <a:pt x="143" y="624"/>
                    <a:pt x="119" y="720"/>
                  </a:cubicBezTo>
                  <a:cubicBezTo>
                    <a:pt x="83" y="803"/>
                    <a:pt x="71" y="886"/>
                    <a:pt x="60" y="982"/>
                  </a:cubicBezTo>
                  <a:cubicBezTo>
                    <a:pt x="0" y="1577"/>
                    <a:pt x="441" y="2113"/>
                    <a:pt x="1024" y="2148"/>
                  </a:cubicBezTo>
                  <a:cubicBezTo>
                    <a:pt x="1061" y="2156"/>
                    <a:pt x="1098" y="2159"/>
                    <a:pt x="1134" y="2159"/>
                  </a:cubicBezTo>
                  <a:cubicBezTo>
                    <a:pt x="1216" y="2159"/>
                    <a:pt x="1295" y="2145"/>
                    <a:pt x="1369" y="2137"/>
                  </a:cubicBezTo>
                  <a:cubicBezTo>
                    <a:pt x="1464" y="2113"/>
                    <a:pt x="1572" y="2077"/>
                    <a:pt x="1679" y="2017"/>
                  </a:cubicBezTo>
                  <a:cubicBezTo>
                    <a:pt x="1750" y="1958"/>
                    <a:pt x="1845" y="1887"/>
                    <a:pt x="1929" y="1791"/>
                  </a:cubicBezTo>
                  <a:cubicBezTo>
                    <a:pt x="2084" y="1636"/>
                    <a:pt x="2167" y="1422"/>
                    <a:pt x="2203" y="1184"/>
                  </a:cubicBezTo>
                  <a:cubicBezTo>
                    <a:pt x="2262" y="636"/>
                    <a:pt x="1881" y="148"/>
                    <a:pt x="1345" y="29"/>
                  </a:cubicBezTo>
                  <a:cubicBezTo>
                    <a:pt x="1310" y="5"/>
                    <a:pt x="1274" y="5"/>
                    <a:pt x="1226" y="5"/>
                  </a:cubicBezTo>
                  <a:lnTo>
                    <a:pt x="1214" y="5"/>
                  </a:lnTo>
                  <a:cubicBezTo>
                    <a:pt x="1185" y="2"/>
                    <a:pt x="1155" y="1"/>
                    <a:pt x="112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4815775" y="4062050"/>
              <a:ext cx="78000" cy="76425"/>
            </a:xfrm>
            <a:custGeom>
              <a:avLst/>
              <a:gdLst/>
              <a:ahLst/>
              <a:cxnLst/>
              <a:rect l="l" t="t" r="r" b="b"/>
              <a:pathLst>
                <a:path w="3120" h="3057" extrusionOk="0">
                  <a:moveTo>
                    <a:pt x="1541" y="0"/>
                  </a:moveTo>
                  <a:cubicBezTo>
                    <a:pt x="769" y="0"/>
                    <a:pt x="102" y="595"/>
                    <a:pt x="24" y="1389"/>
                  </a:cubicBezTo>
                  <a:cubicBezTo>
                    <a:pt x="0" y="1770"/>
                    <a:pt x="107" y="2151"/>
                    <a:pt x="322" y="2425"/>
                  </a:cubicBezTo>
                  <a:cubicBezTo>
                    <a:pt x="405" y="2520"/>
                    <a:pt x="476" y="2604"/>
                    <a:pt x="548" y="2687"/>
                  </a:cubicBezTo>
                  <a:cubicBezTo>
                    <a:pt x="727" y="2842"/>
                    <a:pt x="953" y="2949"/>
                    <a:pt x="1191" y="3008"/>
                  </a:cubicBezTo>
                  <a:cubicBezTo>
                    <a:pt x="1262" y="3020"/>
                    <a:pt x="1322" y="3044"/>
                    <a:pt x="1393" y="3056"/>
                  </a:cubicBezTo>
                  <a:lnTo>
                    <a:pt x="1512" y="3056"/>
                  </a:lnTo>
                  <a:cubicBezTo>
                    <a:pt x="1523" y="3056"/>
                    <a:pt x="1534" y="3056"/>
                    <a:pt x="1545" y="3056"/>
                  </a:cubicBezTo>
                  <a:cubicBezTo>
                    <a:pt x="2068" y="3056"/>
                    <a:pt x="2554" y="2773"/>
                    <a:pt x="2822" y="2353"/>
                  </a:cubicBezTo>
                  <a:cubicBezTo>
                    <a:pt x="2882" y="2246"/>
                    <a:pt x="2941" y="2151"/>
                    <a:pt x="2977" y="2044"/>
                  </a:cubicBezTo>
                  <a:cubicBezTo>
                    <a:pt x="3013" y="1913"/>
                    <a:pt x="3048" y="1770"/>
                    <a:pt x="3060" y="1651"/>
                  </a:cubicBezTo>
                  <a:cubicBezTo>
                    <a:pt x="3120" y="1032"/>
                    <a:pt x="2798" y="448"/>
                    <a:pt x="2274" y="163"/>
                  </a:cubicBezTo>
                  <a:cubicBezTo>
                    <a:pt x="2167" y="103"/>
                    <a:pt x="2072" y="79"/>
                    <a:pt x="1965" y="44"/>
                  </a:cubicBezTo>
                  <a:cubicBezTo>
                    <a:pt x="1870" y="20"/>
                    <a:pt x="1786" y="8"/>
                    <a:pt x="1691" y="8"/>
                  </a:cubicBezTo>
                  <a:cubicBezTo>
                    <a:pt x="1640" y="3"/>
                    <a:pt x="1590" y="0"/>
                    <a:pt x="154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2997100" y="4406875"/>
              <a:ext cx="25600" cy="5125"/>
            </a:xfrm>
            <a:custGeom>
              <a:avLst/>
              <a:gdLst/>
              <a:ahLst/>
              <a:cxnLst/>
              <a:rect l="l" t="t" r="r" b="b"/>
              <a:pathLst>
                <a:path w="1024" h="205" extrusionOk="0">
                  <a:moveTo>
                    <a:pt x="540" y="1"/>
                  </a:moveTo>
                  <a:cubicBezTo>
                    <a:pt x="336" y="1"/>
                    <a:pt x="153" y="63"/>
                    <a:pt x="0" y="205"/>
                  </a:cubicBezTo>
                  <a:lnTo>
                    <a:pt x="1024" y="205"/>
                  </a:lnTo>
                  <a:cubicBezTo>
                    <a:pt x="964" y="145"/>
                    <a:pt x="881" y="98"/>
                    <a:pt x="798" y="62"/>
                  </a:cubicBezTo>
                  <a:cubicBezTo>
                    <a:pt x="726" y="26"/>
                    <a:pt x="655" y="2"/>
                    <a:pt x="595" y="2"/>
                  </a:cubicBezTo>
                  <a:cubicBezTo>
                    <a:pt x="577" y="1"/>
                    <a:pt x="558" y="1"/>
                    <a:pt x="54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2698250" y="4188575"/>
              <a:ext cx="14300" cy="13925"/>
            </a:xfrm>
            <a:custGeom>
              <a:avLst/>
              <a:gdLst/>
              <a:ahLst/>
              <a:cxnLst/>
              <a:rect l="l" t="t" r="r" b="b"/>
              <a:pathLst>
                <a:path w="572" h="557" extrusionOk="0">
                  <a:moveTo>
                    <a:pt x="264" y="1"/>
                  </a:moveTo>
                  <a:cubicBezTo>
                    <a:pt x="193" y="1"/>
                    <a:pt x="120" y="42"/>
                    <a:pt x="72" y="90"/>
                  </a:cubicBezTo>
                  <a:cubicBezTo>
                    <a:pt x="48" y="138"/>
                    <a:pt x="12" y="186"/>
                    <a:pt x="12" y="245"/>
                  </a:cubicBezTo>
                  <a:cubicBezTo>
                    <a:pt x="0" y="400"/>
                    <a:pt x="107" y="555"/>
                    <a:pt x="250" y="555"/>
                  </a:cubicBezTo>
                  <a:cubicBezTo>
                    <a:pt x="259" y="556"/>
                    <a:pt x="269" y="556"/>
                    <a:pt x="278" y="556"/>
                  </a:cubicBezTo>
                  <a:cubicBezTo>
                    <a:pt x="375" y="556"/>
                    <a:pt x="469" y="500"/>
                    <a:pt x="512" y="424"/>
                  </a:cubicBezTo>
                  <a:cubicBezTo>
                    <a:pt x="524" y="388"/>
                    <a:pt x="536" y="340"/>
                    <a:pt x="548" y="305"/>
                  </a:cubicBezTo>
                  <a:cubicBezTo>
                    <a:pt x="572" y="150"/>
                    <a:pt x="465" y="19"/>
                    <a:pt x="310" y="7"/>
                  </a:cubicBezTo>
                  <a:cubicBezTo>
                    <a:pt x="295" y="3"/>
                    <a:pt x="279" y="1"/>
                    <a:pt x="26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32600" y="4168050"/>
              <a:ext cx="29200" cy="27800"/>
            </a:xfrm>
            <a:custGeom>
              <a:avLst/>
              <a:gdLst/>
              <a:ahLst/>
              <a:cxnLst/>
              <a:rect l="l" t="t" r="r" b="b"/>
              <a:pathLst>
                <a:path w="1168" h="1112" extrusionOk="0">
                  <a:moveTo>
                    <a:pt x="567" y="0"/>
                  </a:moveTo>
                  <a:cubicBezTo>
                    <a:pt x="300" y="0"/>
                    <a:pt x="69" y="223"/>
                    <a:pt x="36" y="495"/>
                  </a:cubicBezTo>
                  <a:cubicBezTo>
                    <a:pt x="0" y="757"/>
                    <a:pt x="179" y="995"/>
                    <a:pt x="417" y="1078"/>
                  </a:cubicBezTo>
                  <a:lnTo>
                    <a:pt x="429" y="1078"/>
                  </a:lnTo>
                  <a:cubicBezTo>
                    <a:pt x="465" y="1090"/>
                    <a:pt x="489" y="1102"/>
                    <a:pt x="524" y="1102"/>
                  </a:cubicBezTo>
                  <a:cubicBezTo>
                    <a:pt x="549" y="1109"/>
                    <a:pt x="574" y="1112"/>
                    <a:pt x="600" y="1112"/>
                  </a:cubicBezTo>
                  <a:cubicBezTo>
                    <a:pt x="661" y="1112"/>
                    <a:pt x="724" y="1095"/>
                    <a:pt x="774" y="1078"/>
                  </a:cubicBezTo>
                  <a:cubicBezTo>
                    <a:pt x="965" y="1007"/>
                    <a:pt x="1108" y="840"/>
                    <a:pt x="1131" y="614"/>
                  </a:cubicBezTo>
                  <a:cubicBezTo>
                    <a:pt x="1167" y="316"/>
                    <a:pt x="941" y="54"/>
                    <a:pt x="643" y="7"/>
                  </a:cubicBezTo>
                  <a:cubicBezTo>
                    <a:pt x="618" y="2"/>
                    <a:pt x="592" y="0"/>
                    <a:pt x="5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574675" y="4319825"/>
              <a:ext cx="37825" cy="38250"/>
            </a:xfrm>
            <a:custGeom>
              <a:avLst/>
              <a:gdLst/>
              <a:ahLst/>
              <a:cxnLst/>
              <a:rect l="l" t="t" r="r" b="b"/>
              <a:pathLst>
                <a:path w="1513" h="1530" extrusionOk="0">
                  <a:moveTo>
                    <a:pt x="731" y="0"/>
                  </a:moveTo>
                  <a:cubicBezTo>
                    <a:pt x="438" y="0"/>
                    <a:pt x="177" y="180"/>
                    <a:pt x="60" y="436"/>
                  </a:cubicBezTo>
                  <a:cubicBezTo>
                    <a:pt x="24" y="508"/>
                    <a:pt x="0" y="603"/>
                    <a:pt x="0" y="686"/>
                  </a:cubicBezTo>
                  <a:lnTo>
                    <a:pt x="0" y="782"/>
                  </a:lnTo>
                  <a:cubicBezTo>
                    <a:pt x="0" y="889"/>
                    <a:pt x="24" y="984"/>
                    <a:pt x="60" y="1079"/>
                  </a:cubicBezTo>
                  <a:cubicBezTo>
                    <a:pt x="95" y="1186"/>
                    <a:pt x="179" y="1270"/>
                    <a:pt x="262" y="1341"/>
                  </a:cubicBezTo>
                  <a:cubicBezTo>
                    <a:pt x="381" y="1448"/>
                    <a:pt x="524" y="1508"/>
                    <a:pt x="679" y="1520"/>
                  </a:cubicBezTo>
                  <a:cubicBezTo>
                    <a:pt x="710" y="1527"/>
                    <a:pt x="742" y="1530"/>
                    <a:pt x="772" y="1530"/>
                  </a:cubicBezTo>
                  <a:cubicBezTo>
                    <a:pt x="847" y="1530"/>
                    <a:pt x="918" y="1513"/>
                    <a:pt x="976" y="1496"/>
                  </a:cubicBezTo>
                  <a:cubicBezTo>
                    <a:pt x="1084" y="1460"/>
                    <a:pt x="1167" y="1401"/>
                    <a:pt x="1250" y="1341"/>
                  </a:cubicBezTo>
                  <a:cubicBezTo>
                    <a:pt x="1334" y="1270"/>
                    <a:pt x="1393" y="1186"/>
                    <a:pt x="1441" y="1079"/>
                  </a:cubicBezTo>
                  <a:cubicBezTo>
                    <a:pt x="1465" y="1008"/>
                    <a:pt x="1488" y="925"/>
                    <a:pt x="1500" y="853"/>
                  </a:cubicBezTo>
                  <a:cubicBezTo>
                    <a:pt x="1512" y="686"/>
                    <a:pt x="1488" y="544"/>
                    <a:pt x="1417" y="424"/>
                  </a:cubicBezTo>
                  <a:cubicBezTo>
                    <a:pt x="1369" y="293"/>
                    <a:pt x="1298" y="198"/>
                    <a:pt x="1203" y="139"/>
                  </a:cubicBezTo>
                  <a:cubicBezTo>
                    <a:pt x="1096" y="67"/>
                    <a:pt x="965" y="8"/>
                    <a:pt x="834" y="8"/>
                  </a:cubicBezTo>
                  <a:cubicBezTo>
                    <a:pt x="799" y="3"/>
                    <a:pt x="765" y="0"/>
                    <a:pt x="73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163600" y="4245300"/>
              <a:ext cx="27400" cy="26400"/>
            </a:xfrm>
            <a:custGeom>
              <a:avLst/>
              <a:gdLst/>
              <a:ahLst/>
              <a:cxnLst/>
              <a:rect l="l" t="t" r="r" b="b"/>
              <a:pathLst>
                <a:path w="1096" h="1056" extrusionOk="0">
                  <a:moveTo>
                    <a:pt x="608" y="0"/>
                  </a:moveTo>
                  <a:cubicBezTo>
                    <a:pt x="548" y="0"/>
                    <a:pt x="501" y="0"/>
                    <a:pt x="453" y="12"/>
                  </a:cubicBezTo>
                  <a:cubicBezTo>
                    <a:pt x="215" y="60"/>
                    <a:pt x="36" y="250"/>
                    <a:pt x="24" y="488"/>
                  </a:cubicBezTo>
                  <a:cubicBezTo>
                    <a:pt x="1" y="560"/>
                    <a:pt x="24" y="667"/>
                    <a:pt x="72" y="750"/>
                  </a:cubicBezTo>
                  <a:cubicBezTo>
                    <a:pt x="120" y="858"/>
                    <a:pt x="203" y="953"/>
                    <a:pt x="310" y="988"/>
                  </a:cubicBezTo>
                  <a:cubicBezTo>
                    <a:pt x="370" y="1024"/>
                    <a:pt x="429" y="1036"/>
                    <a:pt x="501" y="1048"/>
                  </a:cubicBezTo>
                  <a:cubicBezTo>
                    <a:pt x="528" y="1053"/>
                    <a:pt x="555" y="1055"/>
                    <a:pt x="581" y="1055"/>
                  </a:cubicBezTo>
                  <a:cubicBezTo>
                    <a:pt x="681" y="1055"/>
                    <a:pt x="773" y="1021"/>
                    <a:pt x="858" y="965"/>
                  </a:cubicBezTo>
                  <a:lnTo>
                    <a:pt x="870" y="965"/>
                  </a:lnTo>
                  <a:cubicBezTo>
                    <a:pt x="941" y="905"/>
                    <a:pt x="1013" y="846"/>
                    <a:pt x="1048" y="750"/>
                  </a:cubicBezTo>
                  <a:cubicBezTo>
                    <a:pt x="1084" y="691"/>
                    <a:pt x="1096" y="631"/>
                    <a:pt x="1096" y="572"/>
                  </a:cubicBezTo>
                  <a:cubicBezTo>
                    <a:pt x="1096" y="512"/>
                    <a:pt x="1096" y="465"/>
                    <a:pt x="1084" y="429"/>
                  </a:cubicBezTo>
                  <a:cubicBezTo>
                    <a:pt x="1084" y="417"/>
                    <a:pt x="1084" y="393"/>
                    <a:pt x="1072" y="381"/>
                  </a:cubicBezTo>
                  <a:cubicBezTo>
                    <a:pt x="1036" y="262"/>
                    <a:pt x="965" y="179"/>
                    <a:pt x="870" y="96"/>
                  </a:cubicBezTo>
                  <a:cubicBezTo>
                    <a:pt x="858" y="84"/>
                    <a:pt x="846" y="72"/>
                    <a:pt x="834" y="72"/>
                  </a:cubicBezTo>
                  <a:cubicBezTo>
                    <a:pt x="751" y="24"/>
                    <a:pt x="679" y="0"/>
                    <a:pt x="6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2754800" y="4228775"/>
              <a:ext cx="27100" cy="27250"/>
            </a:xfrm>
            <a:custGeom>
              <a:avLst/>
              <a:gdLst/>
              <a:ahLst/>
              <a:cxnLst/>
              <a:rect l="l" t="t" r="r" b="b"/>
              <a:pathLst>
                <a:path w="1084" h="1090" extrusionOk="0">
                  <a:moveTo>
                    <a:pt x="516" y="0"/>
                  </a:moveTo>
                  <a:cubicBezTo>
                    <a:pt x="325" y="0"/>
                    <a:pt x="166" y="111"/>
                    <a:pt x="72" y="268"/>
                  </a:cubicBezTo>
                  <a:cubicBezTo>
                    <a:pt x="36" y="328"/>
                    <a:pt x="12" y="399"/>
                    <a:pt x="0" y="495"/>
                  </a:cubicBezTo>
                  <a:cubicBezTo>
                    <a:pt x="0" y="554"/>
                    <a:pt x="0" y="614"/>
                    <a:pt x="12" y="661"/>
                  </a:cubicBezTo>
                  <a:cubicBezTo>
                    <a:pt x="36" y="721"/>
                    <a:pt x="60" y="780"/>
                    <a:pt x="96" y="840"/>
                  </a:cubicBezTo>
                  <a:cubicBezTo>
                    <a:pt x="179" y="971"/>
                    <a:pt x="310" y="1054"/>
                    <a:pt x="489" y="1090"/>
                  </a:cubicBezTo>
                  <a:lnTo>
                    <a:pt x="548" y="1090"/>
                  </a:lnTo>
                  <a:cubicBezTo>
                    <a:pt x="703" y="1090"/>
                    <a:pt x="834" y="1030"/>
                    <a:pt x="929" y="935"/>
                  </a:cubicBezTo>
                  <a:cubicBezTo>
                    <a:pt x="1012" y="852"/>
                    <a:pt x="1084" y="733"/>
                    <a:pt x="1084" y="602"/>
                  </a:cubicBezTo>
                  <a:lnTo>
                    <a:pt x="1084" y="506"/>
                  </a:lnTo>
                  <a:cubicBezTo>
                    <a:pt x="1084" y="387"/>
                    <a:pt x="1048" y="280"/>
                    <a:pt x="965" y="197"/>
                  </a:cubicBezTo>
                  <a:cubicBezTo>
                    <a:pt x="881" y="90"/>
                    <a:pt x="750" y="18"/>
                    <a:pt x="596" y="6"/>
                  </a:cubicBezTo>
                  <a:cubicBezTo>
                    <a:pt x="569" y="2"/>
                    <a:pt x="542" y="0"/>
                    <a:pt x="51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2582150" y="4308350"/>
              <a:ext cx="28000" cy="27250"/>
            </a:xfrm>
            <a:custGeom>
              <a:avLst/>
              <a:gdLst/>
              <a:ahLst/>
              <a:cxnLst/>
              <a:rect l="l" t="t" r="r" b="b"/>
              <a:pathLst>
                <a:path w="1120" h="1090" extrusionOk="0">
                  <a:moveTo>
                    <a:pt x="575" y="1"/>
                  </a:moveTo>
                  <a:cubicBezTo>
                    <a:pt x="296" y="1"/>
                    <a:pt x="58" y="208"/>
                    <a:pt x="25" y="491"/>
                  </a:cubicBezTo>
                  <a:cubicBezTo>
                    <a:pt x="1" y="788"/>
                    <a:pt x="215" y="1062"/>
                    <a:pt x="525" y="1086"/>
                  </a:cubicBezTo>
                  <a:cubicBezTo>
                    <a:pt x="545" y="1088"/>
                    <a:pt x="566" y="1090"/>
                    <a:pt x="586" y="1090"/>
                  </a:cubicBezTo>
                  <a:cubicBezTo>
                    <a:pt x="858" y="1090"/>
                    <a:pt x="1087" y="875"/>
                    <a:pt x="1120" y="598"/>
                  </a:cubicBezTo>
                  <a:cubicBezTo>
                    <a:pt x="1120" y="538"/>
                    <a:pt x="1120" y="479"/>
                    <a:pt x="1096" y="431"/>
                  </a:cubicBezTo>
                  <a:cubicBezTo>
                    <a:pt x="1072" y="312"/>
                    <a:pt x="1013" y="217"/>
                    <a:pt x="941" y="133"/>
                  </a:cubicBezTo>
                  <a:cubicBezTo>
                    <a:pt x="858" y="74"/>
                    <a:pt x="775" y="26"/>
                    <a:pt x="679" y="14"/>
                  </a:cubicBezTo>
                  <a:cubicBezTo>
                    <a:pt x="667" y="14"/>
                    <a:pt x="656" y="2"/>
                    <a:pt x="620" y="2"/>
                  </a:cubicBezTo>
                  <a:cubicBezTo>
                    <a:pt x="605" y="1"/>
                    <a:pt x="590" y="1"/>
                    <a:pt x="57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3259325" y="4015150"/>
              <a:ext cx="28300" cy="26950"/>
            </a:xfrm>
            <a:custGeom>
              <a:avLst/>
              <a:gdLst/>
              <a:ahLst/>
              <a:cxnLst/>
              <a:rect l="l" t="t" r="r" b="b"/>
              <a:pathLst>
                <a:path w="1132" h="1078" extrusionOk="0">
                  <a:moveTo>
                    <a:pt x="563" y="1"/>
                  </a:moveTo>
                  <a:cubicBezTo>
                    <a:pt x="284" y="1"/>
                    <a:pt x="46" y="208"/>
                    <a:pt x="12" y="491"/>
                  </a:cubicBezTo>
                  <a:cubicBezTo>
                    <a:pt x="0" y="646"/>
                    <a:pt x="48" y="777"/>
                    <a:pt x="155" y="896"/>
                  </a:cubicBezTo>
                  <a:cubicBezTo>
                    <a:pt x="215" y="967"/>
                    <a:pt x="310" y="1027"/>
                    <a:pt x="429" y="1062"/>
                  </a:cubicBezTo>
                  <a:cubicBezTo>
                    <a:pt x="453" y="1062"/>
                    <a:pt x="477" y="1074"/>
                    <a:pt x="489" y="1074"/>
                  </a:cubicBezTo>
                  <a:lnTo>
                    <a:pt x="512" y="1074"/>
                  </a:lnTo>
                  <a:cubicBezTo>
                    <a:pt x="533" y="1076"/>
                    <a:pt x="553" y="1077"/>
                    <a:pt x="572" y="1077"/>
                  </a:cubicBezTo>
                  <a:cubicBezTo>
                    <a:pt x="665" y="1077"/>
                    <a:pt x="745" y="1054"/>
                    <a:pt x="834" y="1015"/>
                  </a:cubicBezTo>
                  <a:cubicBezTo>
                    <a:pt x="989" y="931"/>
                    <a:pt x="1084" y="777"/>
                    <a:pt x="1108" y="598"/>
                  </a:cubicBezTo>
                  <a:cubicBezTo>
                    <a:pt x="1132" y="300"/>
                    <a:pt x="905" y="38"/>
                    <a:pt x="608" y="3"/>
                  </a:cubicBezTo>
                  <a:cubicBezTo>
                    <a:pt x="593" y="2"/>
                    <a:pt x="577" y="1"/>
                    <a:pt x="56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234575" y="4397850"/>
              <a:ext cx="36625" cy="13550"/>
            </a:xfrm>
            <a:custGeom>
              <a:avLst/>
              <a:gdLst/>
              <a:ahLst/>
              <a:cxnLst/>
              <a:rect l="l" t="t" r="r" b="b"/>
              <a:pathLst>
                <a:path w="1465" h="542" extrusionOk="0">
                  <a:moveTo>
                    <a:pt x="736" y="1"/>
                  </a:moveTo>
                  <a:cubicBezTo>
                    <a:pt x="686" y="1"/>
                    <a:pt x="635" y="6"/>
                    <a:pt x="596" y="6"/>
                  </a:cubicBezTo>
                  <a:cubicBezTo>
                    <a:pt x="477" y="30"/>
                    <a:pt x="381" y="66"/>
                    <a:pt x="286" y="149"/>
                  </a:cubicBezTo>
                  <a:cubicBezTo>
                    <a:pt x="262" y="161"/>
                    <a:pt x="238" y="173"/>
                    <a:pt x="227" y="185"/>
                  </a:cubicBezTo>
                  <a:cubicBezTo>
                    <a:pt x="143" y="268"/>
                    <a:pt x="84" y="351"/>
                    <a:pt x="36" y="459"/>
                  </a:cubicBezTo>
                  <a:cubicBezTo>
                    <a:pt x="24" y="482"/>
                    <a:pt x="24" y="518"/>
                    <a:pt x="0" y="542"/>
                  </a:cubicBezTo>
                  <a:lnTo>
                    <a:pt x="1465" y="542"/>
                  </a:lnTo>
                  <a:cubicBezTo>
                    <a:pt x="1370" y="268"/>
                    <a:pt x="1120" y="42"/>
                    <a:pt x="810" y="6"/>
                  </a:cubicBezTo>
                  <a:cubicBezTo>
                    <a:pt x="786" y="2"/>
                    <a:pt x="761" y="1"/>
                    <a:pt x="73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4984250" y="3714800"/>
              <a:ext cx="39600" cy="38200"/>
            </a:xfrm>
            <a:custGeom>
              <a:avLst/>
              <a:gdLst/>
              <a:ahLst/>
              <a:cxnLst/>
              <a:rect l="l" t="t" r="r" b="b"/>
              <a:pathLst>
                <a:path w="1584" h="1528" extrusionOk="0">
                  <a:moveTo>
                    <a:pt x="778" y="0"/>
                  </a:moveTo>
                  <a:cubicBezTo>
                    <a:pt x="388" y="0"/>
                    <a:pt x="46" y="289"/>
                    <a:pt x="12" y="694"/>
                  </a:cubicBezTo>
                  <a:cubicBezTo>
                    <a:pt x="0" y="813"/>
                    <a:pt x="12" y="932"/>
                    <a:pt x="60" y="1039"/>
                  </a:cubicBezTo>
                  <a:cubicBezTo>
                    <a:pt x="119" y="1134"/>
                    <a:pt x="179" y="1242"/>
                    <a:pt x="274" y="1313"/>
                  </a:cubicBezTo>
                  <a:cubicBezTo>
                    <a:pt x="310" y="1361"/>
                    <a:pt x="369" y="1408"/>
                    <a:pt x="417" y="1432"/>
                  </a:cubicBezTo>
                  <a:cubicBezTo>
                    <a:pt x="512" y="1480"/>
                    <a:pt x="607" y="1527"/>
                    <a:pt x="715" y="1527"/>
                  </a:cubicBezTo>
                  <a:lnTo>
                    <a:pt x="893" y="1527"/>
                  </a:lnTo>
                  <a:cubicBezTo>
                    <a:pt x="1012" y="1515"/>
                    <a:pt x="1119" y="1468"/>
                    <a:pt x="1203" y="1408"/>
                  </a:cubicBezTo>
                  <a:cubicBezTo>
                    <a:pt x="1381" y="1289"/>
                    <a:pt x="1524" y="1075"/>
                    <a:pt x="1536" y="837"/>
                  </a:cubicBezTo>
                  <a:cubicBezTo>
                    <a:pt x="1584" y="420"/>
                    <a:pt x="1286" y="39"/>
                    <a:pt x="846" y="3"/>
                  </a:cubicBezTo>
                  <a:cubicBezTo>
                    <a:pt x="823" y="1"/>
                    <a:pt x="800" y="0"/>
                    <a:pt x="77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3074475" y="4307150"/>
              <a:ext cx="15500" cy="15550"/>
            </a:xfrm>
            <a:custGeom>
              <a:avLst/>
              <a:gdLst/>
              <a:ahLst/>
              <a:cxnLst/>
              <a:rect l="l" t="t" r="r" b="b"/>
              <a:pathLst>
                <a:path w="620" h="622" extrusionOk="0">
                  <a:moveTo>
                    <a:pt x="328" y="0"/>
                  </a:moveTo>
                  <a:cubicBezTo>
                    <a:pt x="264" y="0"/>
                    <a:pt x="195" y="30"/>
                    <a:pt x="144" y="50"/>
                  </a:cubicBezTo>
                  <a:cubicBezTo>
                    <a:pt x="72" y="86"/>
                    <a:pt x="13" y="169"/>
                    <a:pt x="1" y="277"/>
                  </a:cubicBezTo>
                  <a:cubicBezTo>
                    <a:pt x="1" y="300"/>
                    <a:pt x="1" y="336"/>
                    <a:pt x="13" y="360"/>
                  </a:cubicBezTo>
                  <a:cubicBezTo>
                    <a:pt x="24" y="408"/>
                    <a:pt x="48" y="455"/>
                    <a:pt x="60" y="479"/>
                  </a:cubicBezTo>
                  <a:cubicBezTo>
                    <a:pt x="96" y="562"/>
                    <a:pt x="191" y="622"/>
                    <a:pt x="286" y="622"/>
                  </a:cubicBezTo>
                  <a:lnTo>
                    <a:pt x="382" y="622"/>
                  </a:lnTo>
                  <a:cubicBezTo>
                    <a:pt x="465" y="598"/>
                    <a:pt x="536" y="562"/>
                    <a:pt x="560" y="503"/>
                  </a:cubicBezTo>
                  <a:cubicBezTo>
                    <a:pt x="596" y="455"/>
                    <a:pt x="620" y="408"/>
                    <a:pt x="620" y="348"/>
                  </a:cubicBezTo>
                  <a:cubicBezTo>
                    <a:pt x="620" y="300"/>
                    <a:pt x="620" y="265"/>
                    <a:pt x="608" y="217"/>
                  </a:cubicBezTo>
                  <a:cubicBezTo>
                    <a:pt x="584" y="110"/>
                    <a:pt x="489" y="38"/>
                    <a:pt x="382" y="27"/>
                  </a:cubicBezTo>
                  <a:cubicBezTo>
                    <a:pt x="370" y="27"/>
                    <a:pt x="358" y="27"/>
                    <a:pt x="358" y="3"/>
                  </a:cubicBezTo>
                  <a:cubicBezTo>
                    <a:pt x="348" y="1"/>
                    <a:pt x="338" y="0"/>
                    <a:pt x="32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3911200" y="4344925"/>
              <a:ext cx="16375" cy="15575"/>
            </a:xfrm>
            <a:custGeom>
              <a:avLst/>
              <a:gdLst/>
              <a:ahLst/>
              <a:cxnLst/>
              <a:rect l="l" t="t" r="r" b="b"/>
              <a:pathLst>
                <a:path w="655" h="623" extrusionOk="0">
                  <a:moveTo>
                    <a:pt x="312" y="1"/>
                  </a:moveTo>
                  <a:cubicBezTo>
                    <a:pt x="167" y="1"/>
                    <a:pt x="55" y="103"/>
                    <a:pt x="12" y="254"/>
                  </a:cubicBezTo>
                  <a:lnTo>
                    <a:pt x="12" y="278"/>
                  </a:lnTo>
                  <a:cubicBezTo>
                    <a:pt x="0" y="456"/>
                    <a:pt x="119" y="611"/>
                    <a:pt x="298" y="623"/>
                  </a:cubicBezTo>
                  <a:lnTo>
                    <a:pt x="405" y="623"/>
                  </a:lnTo>
                  <a:cubicBezTo>
                    <a:pt x="524" y="599"/>
                    <a:pt x="631" y="492"/>
                    <a:pt x="643" y="337"/>
                  </a:cubicBezTo>
                  <a:cubicBezTo>
                    <a:pt x="655" y="159"/>
                    <a:pt x="536" y="16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7" name="Google Shape;3827;p26"/>
          <p:cNvGrpSpPr/>
          <p:nvPr/>
        </p:nvGrpSpPr>
        <p:grpSpPr>
          <a:xfrm>
            <a:off x="5790906" y="4274145"/>
            <a:ext cx="3353245" cy="869408"/>
            <a:chOff x="2582150" y="3714800"/>
            <a:chExt cx="2689050" cy="697200"/>
          </a:xfrm>
        </p:grpSpPr>
        <p:sp>
          <p:nvSpPr>
            <p:cNvPr id="3828" name="Google Shape;3828;p26"/>
            <p:cNvSpPr/>
            <p:nvPr/>
          </p:nvSpPr>
          <p:spPr>
            <a:xfrm>
              <a:off x="3636750" y="4402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40625" y="4406925"/>
              <a:ext cx="19375" cy="4475"/>
            </a:xfrm>
            <a:custGeom>
              <a:avLst/>
              <a:gdLst/>
              <a:ahLst/>
              <a:cxnLst/>
              <a:rect l="l" t="t" r="r" b="b"/>
              <a:pathLst>
                <a:path w="775" h="179" extrusionOk="0">
                  <a:moveTo>
                    <a:pt x="393" y="0"/>
                  </a:moveTo>
                  <a:lnTo>
                    <a:pt x="36" y="108"/>
                  </a:lnTo>
                  <a:lnTo>
                    <a:pt x="0" y="179"/>
                  </a:lnTo>
                  <a:lnTo>
                    <a:pt x="774" y="179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34075" y="44039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24"/>
                  </a:moveTo>
                  <a:lnTo>
                    <a:pt x="0" y="24"/>
                  </a:lnTo>
                  <a:lnTo>
                    <a:pt x="0" y="24"/>
                  </a:lnTo>
                  <a:cubicBezTo>
                    <a:pt x="0" y="0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3635275" y="440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3746875" y="4334600"/>
              <a:ext cx="142325" cy="46150"/>
            </a:xfrm>
            <a:custGeom>
              <a:avLst/>
              <a:gdLst/>
              <a:ahLst/>
              <a:cxnLst/>
              <a:rect l="l" t="t" r="r" b="b"/>
              <a:pathLst>
                <a:path w="5693" h="1846" extrusionOk="0">
                  <a:moveTo>
                    <a:pt x="5418" y="0"/>
                  </a:moveTo>
                  <a:lnTo>
                    <a:pt x="1" y="1488"/>
                  </a:lnTo>
                  <a:lnTo>
                    <a:pt x="1" y="1846"/>
                  </a:lnTo>
                  <a:lnTo>
                    <a:pt x="5692" y="262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891850" y="4256600"/>
              <a:ext cx="273575" cy="81875"/>
            </a:xfrm>
            <a:custGeom>
              <a:avLst/>
              <a:gdLst/>
              <a:ahLst/>
              <a:cxnLst/>
              <a:rect l="l" t="t" r="r" b="b"/>
              <a:pathLst>
                <a:path w="10943" h="3275" extrusionOk="0">
                  <a:moveTo>
                    <a:pt x="10883" y="1"/>
                  </a:moveTo>
                  <a:lnTo>
                    <a:pt x="0" y="3013"/>
                  </a:lnTo>
                  <a:lnTo>
                    <a:pt x="286" y="3275"/>
                  </a:lnTo>
                  <a:lnTo>
                    <a:pt x="10883" y="358"/>
                  </a:lnTo>
                  <a:lnTo>
                    <a:pt x="10942" y="298"/>
                  </a:lnTo>
                  <a:cubicBezTo>
                    <a:pt x="10894" y="215"/>
                    <a:pt x="10883" y="108"/>
                    <a:pt x="1088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3634375" y="4403350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0" y="12"/>
                  </a:move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635275" y="4402450"/>
              <a:ext cx="300" cy="625"/>
            </a:xfrm>
            <a:custGeom>
              <a:avLst/>
              <a:gdLst/>
              <a:ahLst/>
              <a:cxnLst/>
              <a:rect l="l" t="t" r="r" b="b"/>
              <a:pathLst>
                <a:path w="12" h="25" extrusionOk="0">
                  <a:moveTo>
                    <a:pt x="12" y="1"/>
                  </a:moveTo>
                  <a:cubicBezTo>
                    <a:pt x="12" y="1"/>
                    <a:pt x="0" y="25"/>
                    <a:pt x="12" y="1"/>
                  </a:cubicBez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3636750" y="4373575"/>
              <a:ext cx="101825" cy="35750"/>
            </a:xfrm>
            <a:custGeom>
              <a:avLst/>
              <a:gdLst/>
              <a:ahLst/>
              <a:cxnLst/>
              <a:rect l="l" t="t" r="r" b="b"/>
              <a:pathLst>
                <a:path w="4073" h="1430" extrusionOk="0">
                  <a:moveTo>
                    <a:pt x="4073" y="1"/>
                  </a:moveTo>
                  <a:lnTo>
                    <a:pt x="12" y="1120"/>
                  </a:lnTo>
                  <a:lnTo>
                    <a:pt x="1" y="1120"/>
                  </a:lnTo>
                  <a:cubicBezTo>
                    <a:pt x="24" y="1132"/>
                    <a:pt x="60" y="1132"/>
                    <a:pt x="96" y="1132"/>
                  </a:cubicBezTo>
                  <a:cubicBezTo>
                    <a:pt x="191" y="1156"/>
                    <a:pt x="251" y="1251"/>
                    <a:pt x="215" y="1334"/>
                  </a:cubicBezTo>
                  <a:lnTo>
                    <a:pt x="191" y="1430"/>
                  </a:lnTo>
                  <a:lnTo>
                    <a:pt x="548" y="1322"/>
                  </a:lnTo>
                  <a:lnTo>
                    <a:pt x="4061" y="358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3635850" y="4402150"/>
              <a:ext cx="925" cy="325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37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1" y="13"/>
                    <a:pt x="13" y="1"/>
                    <a:pt x="3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3634075" y="4403950"/>
              <a:ext cx="325" cy="925"/>
            </a:xfrm>
            <a:custGeom>
              <a:avLst/>
              <a:gdLst/>
              <a:ahLst/>
              <a:cxnLst/>
              <a:rect l="l" t="t" r="r" b="b"/>
              <a:pathLst>
                <a:path w="13" h="37" extrusionOk="0">
                  <a:moveTo>
                    <a:pt x="12" y="0"/>
                  </a:moveTo>
                  <a:lnTo>
                    <a:pt x="12" y="0"/>
                  </a:lnTo>
                  <a:cubicBezTo>
                    <a:pt x="6" y="14"/>
                    <a:pt x="3" y="19"/>
                    <a:pt x="1" y="24"/>
                  </a:cubicBezTo>
                  <a:lnTo>
                    <a:pt x="1" y="24"/>
                  </a:lnTo>
                  <a:cubicBezTo>
                    <a:pt x="12" y="24"/>
                    <a:pt x="12" y="23"/>
                    <a:pt x="12" y="0"/>
                  </a:cubicBezTo>
                  <a:close/>
                  <a:moveTo>
                    <a:pt x="1" y="24"/>
                  </a:moveTo>
                  <a:cubicBezTo>
                    <a:pt x="1" y="24"/>
                    <a:pt x="1" y="24"/>
                    <a:pt x="0" y="24"/>
                  </a:cubicBezTo>
                  <a:lnTo>
                    <a:pt x="0" y="36"/>
                  </a:lnTo>
                  <a:cubicBezTo>
                    <a:pt x="0" y="31"/>
                    <a:pt x="0" y="28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2599425" y="4199450"/>
              <a:ext cx="104800" cy="112250"/>
            </a:xfrm>
            <a:custGeom>
              <a:avLst/>
              <a:gdLst/>
              <a:ahLst/>
              <a:cxnLst/>
              <a:rect l="l" t="t" r="r" b="b"/>
              <a:pathLst>
                <a:path w="4192" h="4490" extrusionOk="0">
                  <a:moveTo>
                    <a:pt x="3929" y="1"/>
                  </a:moveTo>
                  <a:lnTo>
                    <a:pt x="0" y="4394"/>
                  </a:lnTo>
                  <a:cubicBezTo>
                    <a:pt x="84" y="4394"/>
                    <a:pt x="167" y="4430"/>
                    <a:pt x="250" y="4489"/>
                  </a:cubicBezTo>
                  <a:lnTo>
                    <a:pt x="417" y="4418"/>
                  </a:lnTo>
                  <a:lnTo>
                    <a:pt x="4191" y="203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2778900" y="4187850"/>
              <a:ext cx="124150" cy="53600"/>
            </a:xfrm>
            <a:custGeom>
              <a:avLst/>
              <a:gdLst/>
              <a:ahLst/>
              <a:cxnLst/>
              <a:rect l="l" t="t" r="r" b="b"/>
              <a:pathLst>
                <a:path w="4966" h="2144" extrusionOk="0">
                  <a:moveTo>
                    <a:pt x="4942" y="0"/>
                  </a:moveTo>
                  <a:cubicBezTo>
                    <a:pt x="4930" y="0"/>
                    <a:pt x="4918" y="0"/>
                    <a:pt x="4918" y="12"/>
                  </a:cubicBezTo>
                  <a:cubicBezTo>
                    <a:pt x="4930" y="12"/>
                    <a:pt x="4942" y="12"/>
                    <a:pt x="4942" y="0"/>
                  </a:cubicBezTo>
                  <a:close/>
                  <a:moveTo>
                    <a:pt x="4918" y="12"/>
                  </a:moveTo>
                  <a:lnTo>
                    <a:pt x="1" y="1834"/>
                  </a:lnTo>
                  <a:cubicBezTo>
                    <a:pt x="84" y="1917"/>
                    <a:pt x="120" y="2024"/>
                    <a:pt x="144" y="2143"/>
                  </a:cubicBezTo>
                  <a:lnTo>
                    <a:pt x="4966" y="358"/>
                  </a:lnTo>
                  <a:lnTo>
                    <a:pt x="4882" y="310"/>
                  </a:lnTo>
                  <a:cubicBezTo>
                    <a:pt x="4811" y="250"/>
                    <a:pt x="4799" y="155"/>
                    <a:pt x="4847" y="72"/>
                  </a:cubicBezTo>
                  <a:cubicBezTo>
                    <a:pt x="4859" y="48"/>
                    <a:pt x="4882" y="36"/>
                    <a:pt x="4918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2905125" y="4188150"/>
              <a:ext cx="900" cy="625"/>
            </a:xfrm>
            <a:custGeom>
              <a:avLst/>
              <a:gdLst/>
              <a:ahLst/>
              <a:cxnLst/>
              <a:rect l="l" t="t" r="r" b="b"/>
              <a:pathLst>
                <a:path w="36" h="25" extrusionOk="0">
                  <a:moveTo>
                    <a:pt x="0" y="0"/>
                  </a:moveTo>
                  <a:cubicBezTo>
                    <a:pt x="12" y="0"/>
                    <a:pt x="12" y="24"/>
                    <a:pt x="36" y="24"/>
                  </a:cubicBezTo>
                  <a:cubicBezTo>
                    <a:pt x="12" y="2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2903925" y="4187850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0" y="0"/>
                  </a:move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2903325" y="41878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1" y="0"/>
                  </a:moveTo>
                  <a:lnTo>
                    <a:pt x="2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2906000" y="418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2898575" y="4188150"/>
              <a:ext cx="179200" cy="127725"/>
            </a:xfrm>
            <a:custGeom>
              <a:avLst/>
              <a:gdLst/>
              <a:ahLst/>
              <a:cxnLst/>
              <a:rect l="l" t="t" r="r" b="b"/>
              <a:pathLst>
                <a:path w="7168" h="5109" extrusionOk="0">
                  <a:moveTo>
                    <a:pt x="155" y="0"/>
                  </a:moveTo>
                  <a:cubicBezTo>
                    <a:pt x="143" y="0"/>
                    <a:pt x="131" y="0"/>
                    <a:pt x="131" y="24"/>
                  </a:cubicBezTo>
                  <a:cubicBezTo>
                    <a:pt x="95" y="24"/>
                    <a:pt x="83" y="36"/>
                    <a:pt x="60" y="60"/>
                  </a:cubicBezTo>
                  <a:cubicBezTo>
                    <a:pt x="0" y="143"/>
                    <a:pt x="24" y="238"/>
                    <a:pt x="95" y="298"/>
                  </a:cubicBezTo>
                  <a:lnTo>
                    <a:pt x="179" y="346"/>
                  </a:lnTo>
                  <a:lnTo>
                    <a:pt x="7049" y="5108"/>
                  </a:lnTo>
                  <a:cubicBezTo>
                    <a:pt x="7049" y="5084"/>
                    <a:pt x="7037" y="5049"/>
                    <a:pt x="7037" y="5025"/>
                  </a:cubicBezTo>
                  <a:cubicBezTo>
                    <a:pt x="7049" y="4918"/>
                    <a:pt x="7096" y="4834"/>
                    <a:pt x="7168" y="4787"/>
                  </a:cubicBezTo>
                  <a:lnTo>
                    <a:pt x="298" y="24"/>
                  </a:lnTo>
                  <a:cubicBezTo>
                    <a:pt x="274" y="24"/>
                    <a:pt x="274" y="0"/>
                    <a:pt x="26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2605375" y="4242625"/>
              <a:ext cx="151825" cy="76225"/>
            </a:xfrm>
            <a:custGeom>
              <a:avLst/>
              <a:gdLst/>
              <a:ahLst/>
              <a:cxnLst/>
              <a:rect l="l" t="t" r="r" b="b"/>
              <a:pathLst>
                <a:path w="6073" h="3049" extrusionOk="0">
                  <a:moveTo>
                    <a:pt x="5870" y="0"/>
                  </a:moveTo>
                  <a:lnTo>
                    <a:pt x="155" y="2679"/>
                  </a:lnTo>
                  <a:lnTo>
                    <a:pt x="0" y="2750"/>
                  </a:lnTo>
                  <a:cubicBezTo>
                    <a:pt x="84" y="2822"/>
                    <a:pt x="143" y="2929"/>
                    <a:pt x="155" y="3048"/>
                  </a:cubicBezTo>
                  <a:lnTo>
                    <a:pt x="6073" y="286"/>
                  </a:lnTo>
                  <a:cubicBezTo>
                    <a:pt x="6037" y="226"/>
                    <a:pt x="6013" y="167"/>
                    <a:pt x="5989" y="107"/>
                  </a:cubicBezTo>
                  <a:lnTo>
                    <a:pt x="587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2768500" y="4252150"/>
              <a:ext cx="210450" cy="159250"/>
            </a:xfrm>
            <a:custGeom>
              <a:avLst/>
              <a:gdLst/>
              <a:ahLst/>
              <a:cxnLst/>
              <a:rect l="l" t="t" r="r" b="b"/>
              <a:pathLst>
                <a:path w="8418" h="6370" extrusionOk="0">
                  <a:moveTo>
                    <a:pt x="381" y="0"/>
                  </a:moveTo>
                  <a:cubicBezTo>
                    <a:pt x="286" y="95"/>
                    <a:pt x="155" y="155"/>
                    <a:pt x="0" y="155"/>
                  </a:cubicBezTo>
                  <a:lnTo>
                    <a:pt x="7858" y="6370"/>
                  </a:lnTo>
                  <a:lnTo>
                    <a:pt x="8418" y="6370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2694975" y="4191125"/>
              <a:ext cx="62225" cy="54200"/>
            </a:xfrm>
            <a:custGeom>
              <a:avLst/>
              <a:gdLst/>
              <a:ahLst/>
              <a:cxnLst/>
              <a:rect l="l" t="t" r="r" b="b"/>
              <a:pathLst>
                <a:path w="2489" h="2168" extrusionOk="0">
                  <a:moveTo>
                    <a:pt x="131" y="0"/>
                  </a:moveTo>
                  <a:cubicBezTo>
                    <a:pt x="95" y="24"/>
                    <a:pt x="72" y="36"/>
                    <a:pt x="60" y="60"/>
                  </a:cubicBezTo>
                  <a:cubicBezTo>
                    <a:pt x="0" y="143"/>
                    <a:pt x="12" y="238"/>
                    <a:pt x="84" y="298"/>
                  </a:cubicBezTo>
                  <a:lnTo>
                    <a:pt x="107" y="322"/>
                  </a:lnTo>
                  <a:lnTo>
                    <a:pt x="369" y="524"/>
                  </a:lnTo>
                  <a:lnTo>
                    <a:pt x="2286" y="2060"/>
                  </a:lnTo>
                  <a:lnTo>
                    <a:pt x="2429" y="2167"/>
                  </a:lnTo>
                  <a:cubicBezTo>
                    <a:pt x="2405" y="2108"/>
                    <a:pt x="2405" y="2060"/>
                    <a:pt x="2405" y="2001"/>
                  </a:cubicBezTo>
                  <a:cubicBezTo>
                    <a:pt x="2405" y="1929"/>
                    <a:pt x="2441" y="1846"/>
                    <a:pt x="2489" y="1774"/>
                  </a:cubicBezTo>
                  <a:lnTo>
                    <a:pt x="655" y="322"/>
                  </a:lnTo>
                  <a:cubicBezTo>
                    <a:pt x="596" y="405"/>
                    <a:pt x="500" y="453"/>
                    <a:pt x="405" y="453"/>
                  </a:cubicBezTo>
                  <a:cubicBezTo>
                    <a:pt x="250" y="453"/>
                    <a:pt x="143" y="298"/>
                    <a:pt x="167" y="155"/>
                  </a:cubicBezTo>
                  <a:cubicBezTo>
                    <a:pt x="167" y="96"/>
                    <a:pt x="191" y="48"/>
                    <a:pt x="22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3016725" y="4319125"/>
              <a:ext cx="67000" cy="92275"/>
            </a:xfrm>
            <a:custGeom>
              <a:avLst/>
              <a:gdLst/>
              <a:ahLst/>
              <a:cxnLst/>
              <a:rect l="l" t="t" r="r" b="b"/>
              <a:pathLst>
                <a:path w="2680" h="3691" extrusionOk="0">
                  <a:moveTo>
                    <a:pt x="2680" y="119"/>
                  </a:moveTo>
                  <a:lnTo>
                    <a:pt x="2675" y="126"/>
                  </a:lnTo>
                  <a:lnTo>
                    <a:pt x="2675" y="126"/>
                  </a:lnTo>
                  <a:cubicBezTo>
                    <a:pt x="2677" y="124"/>
                    <a:pt x="2679" y="122"/>
                    <a:pt x="2680" y="119"/>
                  </a:cubicBezTo>
                  <a:close/>
                  <a:moveTo>
                    <a:pt x="2370" y="0"/>
                  </a:moveTo>
                  <a:lnTo>
                    <a:pt x="1" y="3560"/>
                  </a:lnTo>
                  <a:cubicBezTo>
                    <a:pt x="96" y="3596"/>
                    <a:pt x="168" y="3631"/>
                    <a:pt x="227" y="3691"/>
                  </a:cubicBezTo>
                  <a:lnTo>
                    <a:pt x="310" y="3691"/>
                  </a:lnTo>
                  <a:lnTo>
                    <a:pt x="2675" y="126"/>
                  </a:lnTo>
                  <a:lnTo>
                    <a:pt x="2675" y="126"/>
                  </a:lnTo>
                  <a:cubicBezTo>
                    <a:pt x="2661" y="143"/>
                    <a:pt x="2628" y="143"/>
                    <a:pt x="2596" y="143"/>
                  </a:cubicBezTo>
                  <a:cubicBezTo>
                    <a:pt x="2501" y="143"/>
                    <a:pt x="2418" y="83"/>
                    <a:pt x="237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3084000" y="4036650"/>
              <a:ext cx="186075" cy="275050"/>
            </a:xfrm>
            <a:custGeom>
              <a:avLst/>
              <a:gdLst/>
              <a:ahLst/>
              <a:cxnLst/>
              <a:rect l="l" t="t" r="r" b="b"/>
              <a:pathLst>
                <a:path w="7443" h="11002" extrusionOk="0">
                  <a:moveTo>
                    <a:pt x="7168" y="0"/>
                  </a:moveTo>
                  <a:lnTo>
                    <a:pt x="1" y="10811"/>
                  </a:lnTo>
                  <a:cubicBezTo>
                    <a:pt x="108" y="10847"/>
                    <a:pt x="203" y="10918"/>
                    <a:pt x="227" y="11001"/>
                  </a:cubicBezTo>
                  <a:cubicBezTo>
                    <a:pt x="239" y="11001"/>
                    <a:pt x="263" y="10989"/>
                    <a:pt x="286" y="10989"/>
                  </a:cubicBezTo>
                  <a:lnTo>
                    <a:pt x="7442" y="179"/>
                  </a:lnTo>
                  <a:cubicBezTo>
                    <a:pt x="7323" y="155"/>
                    <a:pt x="7240" y="95"/>
                    <a:pt x="71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3088475" y="4311375"/>
              <a:ext cx="161950" cy="100025"/>
            </a:xfrm>
            <a:custGeom>
              <a:avLst/>
              <a:gdLst/>
              <a:ahLst/>
              <a:cxnLst/>
              <a:rect l="l" t="t" r="r" b="b"/>
              <a:pathLst>
                <a:path w="6478" h="4001" extrusionOk="0">
                  <a:moveTo>
                    <a:pt x="107" y="0"/>
                  </a:moveTo>
                  <a:cubicBezTo>
                    <a:pt x="96" y="0"/>
                    <a:pt x="72" y="0"/>
                    <a:pt x="48" y="12"/>
                  </a:cubicBezTo>
                  <a:cubicBezTo>
                    <a:pt x="60" y="60"/>
                    <a:pt x="84" y="108"/>
                    <a:pt x="60" y="155"/>
                  </a:cubicBezTo>
                  <a:cubicBezTo>
                    <a:pt x="60" y="215"/>
                    <a:pt x="36" y="250"/>
                    <a:pt x="0" y="298"/>
                  </a:cubicBezTo>
                  <a:lnTo>
                    <a:pt x="24" y="310"/>
                  </a:lnTo>
                  <a:lnTo>
                    <a:pt x="5834" y="4001"/>
                  </a:lnTo>
                  <a:lnTo>
                    <a:pt x="6477" y="4001"/>
                  </a:lnTo>
                  <a:lnTo>
                    <a:pt x="203" y="36"/>
                  </a:lnTo>
                  <a:cubicBezTo>
                    <a:pt x="167" y="12"/>
                    <a:pt x="143" y="0"/>
                    <a:pt x="10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3271525" y="4040200"/>
              <a:ext cx="47350" cy="371200"/>
            </a:xfrm>
            <a:custGeom>
              <a:avLst/>
              <a:gdLst/>
              <a:ahLst/>
              <a:cxnLst/>
              <a:rect l="l" t="t" r="r" b="b"/>
              <a:pathLst>
                <a:path w="1894" h="14848" extrusionOk="0">
                  <a:moveTo>
                    <a:pt x="334" y="1"/>
                  </a:moveTo>
                  <a:cubicBezTo>
                    <a:pt x="255" y="51"/>
                    <a:pt x="159" y="75"/>
                    <a:pt x="60" y="75"/>
                  </a:cubicBezTo>
                  <a:cubicBezTo>
                    <a:pt x="40" y="75"/>
                    <a:pt x="20" y="74"/>
                    <a:pt x="1" y="72"/>
                  </a:cubicBezTo>
                  <a:lnTo>
                    <a:pt x="1" y="72"/>
                  </a:lnTo>
                  <a:lnTo>
                    <a:pt x="1548" y="14848"/>
                  </a:lnTo>
                  <a:lnTo>
                    <a:pt x="1894" y="1484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3632275" y="4401925"/>
              <a:ext cx="10750" cy="9475"/>
            </a:xfrm>
            <a:custGeom>
              <a:avLst/>
              <a:gdLst/>
              <a:ahLst/>
              <a:cxnLst/>
              <a:rect l="l" t="t" r="r" b="b"/>
              <a:pathLst>
                <a:path w="430" h="379" extrusionOk="0">
                  <a:moveTo>
                    <a:pt x="227" y="1"/>
                  </a:moveTo>
                  <a:cubicBezTo>
                    <a:pt x="209" y="1"/>
                    <a:pt x="191" y="4"/>
                    <a:pt x="180" y="10"/>
                  </a:cubicBezTo>
                  <a:cubicBezTo>
                    <a:pt x="156" y="10"/>
                    <a:pt x="156" y="22"/>
                    <a:pt x="144" y="22"/>
                  </a:cubicBezTo>
                  <a:lnTo>
                    <a:pt x="132" y="22"/>
                  </a:lnTo>
                  <a:lnTo>
                    <a:pt x="120" y="46"/>
                  </a:lnTo>
                  <a:lnTo>
                    <a:pt x="96" y="57"/>
                  </a:lnTo>
                  <a:lnTo>
                    <a:pt x="84" y="69"/>
                  </a:lnTo>
                  <a:lnTo>
                    <a:pt x="84" y="81"/>
                  </a:lnTo>
                  <a:cubicBezTo>
                    <a:pt x="84" y="105"/>
                    <a:pt x="72" y="105"/>
                    <a:pt x="72" y="117"/>
                  </a:cubicBezTo>
                  <a:lnTo>
                    <a:pt x="1" y="379"/>
                  </a:lnTo>
                  <a:lnTo>
                    <a:pt x="334" y="379"/>
                  </a:lnTo>
                  <a:lnTo>
                    <a:pt x="370" y="308"/>
                  </a:lnTo>
                  <a:lnTo>
                    <a:pt x="394" y="224"/>
                  </a:lnTo>
                  <a:cubicBezTo>
                    <a:pt x="430" y="129"/>
                    <a:pt x="370" y="46"/>
                    <a:pt x="275" y="10"/>
                  </a:cubicBezTo>
                  <a:cubicBezTo>
                    <a:pt x="263" y="4"/>
                    <a:pt x="245" y="1"/>
                    <a:pt x="22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3737350" y="4195300"/>
              <a:ext cx="14325" cy="216100"/>
            </a:xfrm>
            <a:custGeom>
              <a:avLst/>
              <a:gdLst/>
              <a:ahLst/>
              <a:cxnLst/>
              <a:rect l="l" t="t" r="r" b="b"/>
              <a:pathLst>
                <a:path w="573" h="8644" extrusionOk="0">
                  <a:moveTo>
                    <a:pt x="227" y="0"/>
                  </a:moveTo>
                  <a:lnTo>
                    <a:pt x="37" y="7156"/>
                  </a:lnTo>
                  <a:lnTo>
                    <a:pt x="25" y="7513"/>
                  </a:lnTo>
                  <a:lnTo>
                    <a:pt x="1" y="8644"/>
                  </a:lnTo>
                  <a:lnTo>
                    <a:pt x="346" y="8644"/>
                  </a:lnTo>
                  <a:lnTo>
                    <a:pt x="382" y="7418"/>
                  </a:lnTo>
                  <a:lnTo>
                    <a:pt x="394" y="7060"/>
                  </a:lnTo>
                  <a:lnTo>
                    <a:pt x="572" y="429"/>
                  </a:lnTo>
                  <a:lnTo>
                    <a:pt x="287" y="167"/>
                  </a:lnTo>
                  <a:cubicBezTo>
                    <a:pt x="239" y="119"/>
                    <a:pt x="227" y="60"/>
                    <a:pt x="239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021625" y="4264050"/>
              <a:ext cx="149750" cy="147350"/>
            </a:xfrm>
            <a:custGeom>
              <a:avLst/>
              <a:gdLst/>
              <a:ahLst/>
              <a:cxnLst/>
              <a:rect l="l" t="t" r="r" b="b"/>
              <a:pathLst>
                <a:path w="5990" h="5894" extrusionOk="0">
                  <a:moveTo>
                    <a:pt x="5751" y="0"/>
                  </a:moveTo>
                  <a:lnTo>
                    <a:pt x="5692" y="60"/>
                  </a:lnTo>
                  <a:lnTo>
                    <a:pt x="0" y="5894"/>
                  </a:lnTo>
                  <a:lnTo>
                    <a:pt x="477" y="5894"/>
                  </a:lnTo>
                  <a:lnTo>
                    <a:pt x="5989" y="238"/>
                  </a:lnTo>
                  <a:cubicBezTo>
                    <a:pt x="5882" y="179"/>
                    <a:pt x="5799" y="108"/>
                    <a:pt x="575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4484475" y="4346500"/>
              <a:ext cx="96475" cy="64900"/>
            </a:xfrm>
            <a:custGeom>
              <a:avLst/>
              <a:gdLst/>
              <a:ahLst/>
              <a:cxnLst/>
              <a:rect l="l" t="t" r="r" b="b"/>
              <a:pathLst>
                <a:path w="3859" h="2596" extrusionOk="0">
                  <a:moveTo>
                    <a:pt x="3668" y="0"/>
                  </a:moveTo>
                  <a:lnTo>
                    <a:pt x="1" y="2596"/>
                  </a:lnTo>
                  <a:lnTo>
                    <a:pt x="584" y="2596"/>
                  </a:lnTo>
                  <a:lnTo>
                    <a:pt x="3858" y="262"/>
                  </a:lnTo>
                  <a:cubicBezTo>
                    <a:pt x="3787" y="191"/>
                    <a:pt x="3715" y="96"/>
                    <a:pt x="36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3743025" y="4194700"/>
              <a:ext cx="230700" cy="216425"/>
            </a:xfrm>
            <a:custGeom>
              <a:avLst/>
              <a:gdLst/>
              <a:ahLst/>
              <a:cxnLst/>
              <a:rect l="l" t="t" r="r" b="b"/>
              <a:pathLst>
                <a:path w="9228" h="8657" extrusionOk="0">
                  <a:moveTo>
                    <a:pt x="369" y="0"/>
                  </a:moveTo>
                  <a:cubicBezTo>
                    <a:pt x="309" y="26"/>
                    <a:pt x="243" y="46"/>
                    <a:pt x="179" y="46"/>
                  </a:cubicBezTo>
                  <a:cubicBezTo>
                    <a:pt x="155" y="46"/>
                    <a:pt x="131" y="43"/>
                    <a:pt x="107" y="36"/>
                  </a:cubicBezTo>
                  <a:cubicBezTo>
                    <a:pt x="72" y="36"/>
                    <a:pt x="48" y="24"/>
                    <a:pt x="12" y="24"/>
                  </a:cubicBezTo>
                  <a:cubicBezTo>
                    <a:pt x="0" y="84"/>
                    <a:pt x="12" y="143"/>
                    <a:pt x="60" y="191"/>
                  </a:cubicBezTo>
                  <a:lnTo>
                    <a:pt x="345" y="453"/>
                  </a:lnTo>
                  <a:lnTo>
                    <a:pt x="5584" y="5572"/>
                  </a:lnTo>
                  <a:lnTo>
                    <a:pt x="5870" y="5846"/>
                  </a:lnTo>
                  <a:lnTo>
                    <a:pt x="8739" y="8656"/>
                  </a:lnTo>
                  <a:lnTo>
                    <a:pt x="9227" y="8656"/>
                  </a:lnTo>
                  <a:lnTo>
                    <a:pt x="7144" y="6620"/>
                  </a:lnTo>
                  <a:cubicBezTo>
                    <a:pt x="7120" y="6620"/>
                    <a:pt x="7102" y="6625"/>
                    <a:pt x="7078" y="6625"/>
                  </a:cubicBezTo>
                  <a:cubicBezTo>
                    <a:pt x="7066" y="6625"/>
                    <a:pt x="7053" y="6624"/>
                    <a:pt x="7037" y="6620"/>
                  </a:cubicBezTo>
                  <a:cubicBezTo>
                    <a:pt x="6858" y="6596"/>
                    <a:pt x="6739" y="6453"/>
                    <a:pt x="6751" y="6275"/>
                  </a:cubicBezTo>
                  <a:lnTo>
                    <a:pt x="6751" y="6239"/>
                  </a:lnTo>
                  <a:lnTo>
                    <a:pt x="6239" y="5739"/>
                  </a:lnTo>
                  <a:lnTo>
                    <a:pt x="5953" y="5465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4185325" y="4269100"/>
              <a:ext cx="69975" cy="142300"/>
            </a:xfrm>
            <a:custGeom>
              <a:avLst/>
              <a:gdLst/>
              <a:ahLst/>
              <a:cxnLst/>
              <a:rect l="l" t="t" r="r" b="b"/>
              <a:pathLst>
                <a:path w="2799" h="5692" extrusionOk="0">
                  <a:moveTo>
                    <a:pt x="1" y="1"/>
                  </a:moveTo>
                  <a:lnTo>
                    <a:pt x="2430" y="5692"/>
                  </a:lnTo>
                  <a:lnTo>
                    <a:pt x="2799" y="5692"/>
                  </a:lnTo>
                  <a:lnTo>
                    <a:pt x="572" y="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174625" y="4240475"/>
              <a:ext cx="9550" cy="5725"/>
            </a:xfrm>
            <a:custGeom>
              <a:avLst/>
              <a:gdLst/>
              <a:ahLst/>
              <a:cxnLst/>
              <a:rect l="l" t="t" r="r" b="b"/>
              <a:pathLst>
                <a:path w="382" h="229" extrusionOk="0">
                  <a:moveTo>
                    <a:pt x="180" y="1"/>
                  </a:moveTo>
                  <a:cubicBezTo>
                    <a:pt x="159" y="1"/>
                    <a:pt x="138" y="5"/>
                    <a:pt x="119" y="15"/>
                  </a:cubicBezTo>
                  <a:lnTo>
                    <a:pt x="107" y="15"/>
                  </a:lnTo>
                  <a:cubicBezTo>
                    <a:pt x="48" y="38"/>
                    <a:pt x="0" y="98"/>
                    <a:pt x="0" y="169"/>
                  </a:cubicBezTo>
                  <a:cubicBezTo>
                    <a:pt x="60" y="158"/>
                    <a:pt x="119" y="158"/>
                    <a:pt x="167" y="158"/>
                  </a:cubicBezTo>
                  <a:cubicBezTo>
                    <a:pt x="250" y="158"/>
                    <a:pt x="322" y="193"/>
                    <a:pt x="381" y="229"/>
                  </a:cubicBezTo>
                  <a:lnTo>
                    <a:pt x="322" y="98"/>
                  </a:lnTo>
                  <a:cubicBezTo>
                    <a:pt x="304" y="36"/>
                    <a:pt x="241" y="1"/>
                    <a:pt x="18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4599075" y="4353050"/>
              <a:ext cx="37825" cy="58350"/>
            </a:xfrm>
            <a:custGeom>
              <a:avLst/>
              <a:gdLst/>
              <a:ahLst/>
              <a:cxnLst/>
              <a:rect l="l" t="t" r="r" b="b"/>
              <a:pathLst>
                <a:path w="1513" h="2334" extrusionOk="0">
                  <a:moveTo>
                    <a:pt x="274" y="0"/>
                  </a:moveTo>
                  <a:cubicBezTo>
                    <a:pt x="203" y="72"/>
                    <a:pt x="96" y="119"/>
                    <a:pt x="0" y="155"/>
                  </a:cubicBezTo>
                  <a:lnTo>
                    <a:pt x="1120" y="2334"/>
                  </a:lnTo>
                  <a:lnTo>
                    <a:pt x="1513" y="2334"/>
                  </a:lnTo>
                  <a:lnTo>
                    <a:pt x="334" y="48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4185025" y="4263750"/>
              <a:ext cx="182500" cy="147650"/>
            </a:xfrm>
            <a:custGeom>
              <a:avLst/>
              <a:gdLst/>
              <a:ahLst/>
              <a:cxnLst/>
              <a:rect l="l" t="t" r="r" b="b"/>
              <a:pathLst>
                <a:path w="7300" h="5906" extrusionOk="0">
                  <a:moveTo>
                    <a:pt x="179" y="0"/>
                  </a:moveTo>
                  <a:cubicBezTo>
                    <a:pt x="132" y="96"/>
                    <a:pt x="72" y="155"/>
                    <a:pt x="1" y="215"/>
                  </a:cubicBezTo>
                  <a:lnTo>
                    <a:pt x="549" y="691"/>
                  </a:lnTo>
                  <a:lnTo>
                    <a:pt x="6776" y="5906"/>
                  </a:lnTo>
                  <a:lnTo>
                    <a:pt x="7299" y="5906"/>
                  </a:lnTo>
                  <a:lnTo>
                    <a:pt x="299" y="3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189800" y="4255125"/>
              <a:ext cx="386375" cy="83950"/>
            </a:xfrm>
            <a:custGeom>
              <a:avLst/>
              <a:gdLst/>
              <a:ahLst/>
              <a:cxnLst/>
              <a:rect l="l" t="t" r="r" b="b"/>
              <a:pathLst>
                <a:path w="15455" h="3358" extrusionOk="0">
                  <a:moveTo>
                    <a:pt x="36" y="0"/>
                  </a:moveTo>
                  <a:lnTo>
                    <a:pt x="36" y="0"/>
                  </a:lnTo>
                  <a:cubicBezTo>
                    <a:pt x="48" y="48"/>
                    <a:pt x="48" y="107"/>
                    <a:pt x="48" y="155"/>
                  </a:cubicBezTo>
                  <a:cubicBezTo>
                    <a:pt x="48" y="214"/>
                    <a:pt x="24" y="286"/>
                    <a:pt x="0" y="334"/>
                  </a:cubicBezTo>
                  <a:lnTo>
                    <a:pt x="143" y="381"/>
                  </a:lnTo>
                  <a:lnTo>
                    <a:pt x="15395" y="3358"/>
                  </a:lnTo>
                  <a:lnTo>
                    <a:pt x="15395" y="3262"/>
                  </a:lnTo>
                  <a:cubicBezTo>
                    <a:pt x="15407" y="3179"/>
                    <a:pt x="15419" y="3084"/>
                    <a:pt x="15455" y="30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185925" y="3740775"/>
              <a:ext cx="804900" cy="513475"/>
            </a:xfrm>
            <a:custGeom>
              <a:avLst/>
              <a:gdLst/>
              <a:ahLst/>
              <a:cxnLst/>
              <a:rect l="l" t="t" r="r" b="b"/>
              <a:pathLst>
                <a:path w="32196" h="20539" extrusionOk="0">
                  <a:moveTo>
                    <a:pt x="32017" y="0"/>
                  </a:moveTo>
                  <a:lnTo>
                    <a:pt x="1" y="20265"/>
                  </a:lnTo>
                  <a:cubicBezTo>
                    <a:pt x="84" y="20324"/>
                    <a:pt x="155" y="20431"/>
                    <a:pt x="191" y="20538"/>
                  </a:cubicBezTo>
                  <a:lnTo>
                    <a:pt x="32195" y="274"/>
                  </a:lnTo>
                  <a:cubicBezTo>
                    <a:pt x="32124" y="203"/>
                    <a:pt x="32052" y="95"/>
                    <a:pt x="3201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4604725" y="4122375"/>
              <a:ext cx="224450" cy="207175"/>
            </a:xfrm>
            <a:custGeom>
              <a:avLst/>
              <a:gdLst/>
              <a:ahLst/>
              <a:cxnLst/>
              <a:rect l="l" t="t" r="r" b="b"/>
              <a:pathLst>
                <a:path w="8978" h="8287" extrusionOk="0">
                  <a:moveTo>
                    <a:pt x="8752" y="0"/>
                  </a:moveTo>
                  <a:lnTo>
                    <a:pt x="1" y="8037"/>
                  </a:lnTo>
                  <a:cubicBezTo>
                    <a:pt x="96" y="8108"/>
                    <a:pt x="167" y="8191"/>
                    <a:pt x="227" y="8287"/>
                  </a:cubicBezTo>
                  <a:lnTo>
                    <a:pt x="8978" y="250"/>
                  </a:lnTo>
                  <a:cubicBezTo>
                    <a:pt x="8907" y="167"/>
                    <a:pt x="8811" y="95"/>
                    <a:pt x="875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727950" y="4136950"/>
              <a:ext cx="125650" cy="274450"/>
            </a:xfrm>
            <a:custGeom>
              <a:avLst/>
              <a:gdLst/>
              <a:ahLst/>
              <a:cxnLst/>
              <a:rect l="l" t="t" r="r" b="b"/>
              <a:pathLst>
                <a:path w="5026" h="10978" extrusionOk="0">
                  <a:moveTo>
                    <a:pt x="4704" y="0"/>
                  </a:moveTo>
                  <a:lnTo>
                    <a:pt x="1" y="10978"/>
                  </a:lnTo>
                  <a:lnTo>
                    <a:pt x="370" y="10978"/>
                  </a:lnTo>
                  <a:lnTo>
                    <a:pt x="5025" y="119"/>
                  </a:lnTo>
                  <a:lnTo>
                    <a:pt x="5025" y="48"/>
                  </a:lnTo>
                  <a:lnTo>
                    <a:pt x="4906" y="48"/>
                  </a:lnTo>
                  <a:cubicBezTo>
                    <a:pt x="4835" y="24"/>
                    <a:pt x="4763" y="24"/>
                    <a:pt x="470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6"/>
            <p:cNvSpPr/>
            <p:nvPr/>
          </p:nvSpPr>
          <p:spPr>
            <a:xfrm>
              <a:off x="4605925" y="4346200"/>
              <a:ext cx="86650" cy="65200"/>
            </a:xfrm>
            <a:custGeom>
              <a:avLst/>
              <a:gdLst/>
              <a:ahLst/>
              <a:cxnLst/>
              <a:rect l="l" t="t" r="r" b="b"/>
              <a:pathLst>
                <a:path w="3466" h="2608" extrusionOk="0">
                  <a:moveTo>
                    <a:pt x="203" y="0"/>
                  </a:moveTo>
                  <a:cubicBezTo>
                    <a:pt x="167" y="108"/>
                    <a:pt x="84" y="203"/>
                    <a:pt x="0" y="274"/>
                  </a:cubicBezTo>
                  <a:lnTo>
                    <a:pt x="60" y="322"/>
                  </a:lnTo>
                  <a:lnTo>
                    <a:pt x="2917" y="2608"/>
                  </a:lnTo>
                  <a:lnTo>
                    <a:pt x="3465" y="260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6"/>
            <p:cNvSpPr/>
            <p:nvPr/>
          </p:nvSpPr>
          <p:spPr>
            <a:xfrm>
              <a:off x="5016400" y="4244400"/>
              <a:ext cx="9250" cy="167000"/>
            </a:xfrm>
            <a:custGeom>
              <a:avLst/>
              <a:gdLst/>
              <a:ahLst/>
              <a:cxnLst/>
              <a:rect l="l" t="t" r="r" b="b"/>
              <a:pathLst>
                <a:path w="370" h="6680" extrusionOk="0">
                  <a:moveTo>
                    <a:pt x="333" y="1"/>
                  </a:moveTo>
                  <a:cubicBezTo>
                    <a:pt x="262" y="27"/>
                    <a:pt x="177" y="41"/>
                    <a:pt x="89" y="41"/>
                  </a:cubicBezTo>
                  <a:cubicBezTo>
                    <a:pt x="60" y="41"/>
                    <a:pt x="30" y="39"/>
                    <a:pt x="0" y="36"/>
                  </a:cubicBezTo>
                  <a:lnTo>
                    <a:pt x="0" y="36"/>
                  </a:lnTo>
                  <a:lnTo>
                    <a:pt x="24" y="6680"/>
                  </a:lnTo>
                  <a:lnTo>
                    <a:pt x="369" y="6680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5021450" y="4188150"/>
              <a:ext cx="3300" cy="3900"/>
            </a:xfrm>
            <a:custGeom>
              <a:avLst/>
              <a:gdLst/>
              <a:ahLst/>
              <a:cxnLst/>
              <a:rect l="l" t="t" r="r" b="b"/>
              <a:pathLst>
                <a:path w="132" h="156" extrusionOk="0">
                  <a:moveTo>
                    <a:pt x="0" y="0"/>
                  </a:moveTo>
                  <a:lnTo>
                    <a:pt x="0" y="119"/>
                  </a:lnTo>
                  <a:lnTo>
                    <a:pt x="12" y="119"/>
                  </a:lnTo>
                  <a:cubicBezTo>
                    <a:pt x="48" y="143"/>
                    <a:pt x="96" y="155"/>
                    <a:pt x="131" y="155"/>
                  </a:cubicBezTo>
                  <a:cubicBezTo>
                    <a:pt x="120" y="84"/>
                    <a:pt x="72" y="24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4864275" y="3750900"/>
              <a:ext cx="138450" cy="315225"/>
            </a:xfrm>
            <a:custGeom>
              <a:avLst/>
              <a:gdLst/>
              <a:ahLst/>
              <a:cxnLst/>
              <a:rect l="l" t="t" r="r" b="b"/>
              <a:pathLst>
                <a:path w="5538" h="12609" extrusionOk="0">
                  <a:moveTo>
                    <a:pt x="5216" y="0"/>
                  </a:moveTo>
                  <a:lnTo>
                    <a:pt x="1" y="12490"/>
                  </a:lnTo>
                  <a:cubicBezTo>
                    <a:pt x="132" y="12513"/>
                    <a:pt x="227" y="12549"/>
                    <a:pt x="322" y="12609"/>
                  </a:cubicBezTo>
                  <a:lnTo>
                    <a:pt x="5537" y="95"/>
                  </a:lnTo>
                  <a:lnTo>
                    <a:pt x="5514" y="95"/>
                  </a:lnTo>
                  <a:cubicBezTo>
                    <a:pt x="5406" y="83"/>
                    <a:pt x="5299" y="48"/>
                    <a:pt x="521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5003300" y="3753275"/>
              <a:ext cx="18175" cy="439050"/>
            </a:xfrm>
            <a:custGeom>
              <a:avLst/>
              <a:gdLst/>
              <a:ahLst/>
              <a:cxnLst/>
              <a:rect l="l" t="t" r="r" b="b"/>
              <a:pathLst>
                <a:path w="727" h="17562" extrusionOk="0">
                  <a:moveTo>
                    <a:pt x="143" y="0"/>
                  </a:moveTo>
                  <a:cubicBezTo>
                    <a:pt x="111" y="0"/>
                    <a:pt x="74" y="6"/>
                    <a:pt x="42" y="6"/>
                  </a:cubicBezTo>
                  <a:cubicBezTo>
                    <a:pt x="27" y="6"/>
                    <a:pt x="12" y="4"/>
                    <a:pt x="0" y="0"/>
                  </a:cubicBezTo>
                  <a:lnTo>
                    <a:pt x="0" y="0"/>
                  </a:lnTo>
                  <a:lnTo>
                    <a:pt x="381" y="17562"/>
                  </a:lnTo>
                  <a:cubicBezTo>
                    <a:pt x="457" y="17545"/>
                    <a:pt x="539" y="17528"/>
                    <a:pt x="622" y="17528"/>
                  </a:cubicBezTo>
                  <a:cubicBezTo>
                    <a:pt x="657" y="17528"/>
                    <a:pt x="692" y="17531"/>
                    <a:pt x="726" y="17538"/>
                  </a:cubicBezTo>
                  <a:lnTo>
                    <a:pt x="726" y="17419"/>
                  </a:lnTo>
                  <a:lnTo>
                    <a:pt x="357" y="57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4886325" y="4112250"/>
              <a:ext cx="111625" cy="96750"/>
            </a:xfrm>
            <a:custGeom>
              <a:avLst/>
              <a:gdLst/>
              <a:ahLst/>
              <a:cxnLst/>
              <a:rect l="l" t="t" r="r" b="b"/>
              <a:pathLst>
                <a:path w="4465" h="3870" extrusionOk="0">
                  <a:moveTo>
                    <a:pt x="155" y="0"/>
                  </a:moveTo>
                  <a:cubicBezTo>
                    <a:pt x="107" y="107"/>
                    <a:pt x="60" y="226"/>
                    <a:pt x="0" y="322"/>
                  </a:cubicBezTo>
                  <a:lnTo>
                    <a:pt x="4310" y="3870"/>
                  </a:lnTo>
                  <a:cubicBezTo>
                    <a:pt x="4346" y="3774"/>
                    <a:pt x="4393" y="3667"/>
                    <a:pt x="4465" y="3572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5032450" y="4235775"/>
              <a:ext cx="207800" cy="173550"/>
            </a:xfrm>
            <a:custGeom>
              <a:avLst/>
              <a:gdLst/>
              <a:ahLst/>
              <a:cxnLst/>
              <a:rect l="l" t="t" r="r" b="b"/>
              <a:pathLst>
                <a:path w="8312" h="6942" extrusionOk="0">
                  <a:moveTo>
                    <a:pt x="275" y="0"/>
                  </a:moveTo>
                  <a:cubicBezTo>
                    <a:pt x="191" y="96"/>
                    <a:pt x="96" y="167"/>
                    <a:pt x="1" y="226"/>
                  </a:cubicBezTo>
                  <a:lnTo>
                    <a:pt x="8121" y="6942"/>
                  </a:lnTo>
                  <a:cubicBezTo>
                    <a:pt x="8169" y="6834"/>
                    <a:pt x="8240" y="6751"/>
                    <a:pt x="8312" y="6668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5006875" y="3750000"/>
              <a:ext cx="242600" cy="651600"/>
            </a:xfrm>
            <a:custGeom>
              <a:avLst/>
              <a:gdLst/>
              <a:ahLst/>
              <a:cxnLst/>
              <a:rect l="l" t="t" r="r" b="b"/>
              <a:pathLst>
                <a:path w="9704" h="26064" extrusionOk="0">
                  <a:moveTo>
                    <a:pt x="333" y="0"/>
                  </a:moveTo>
                  <a:cubicBezTo>
                    <a:pt x="226" y="60"/>
                    <a:pt x="107" y="107"/>
                    <a:pt x="0" y="119"/>
                  </a:cubicBezTo>
                  <a:lnTo>
                    <a:pt x="214" y="679"/>
                  </a:lnTo>
                  <a:lnTo>
                    <a:pt x="9394" y="26063"/>
                  </a:lnTo>
                  <a:cubicBezTo>
                    <a:pt x="9489" y="26004"/>
                    <a:pt x="9585" y="25944"/>
                    <a:pt x="9704" y="25920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4991100" y="4191000"/>
              <a:ext cx="56575" cy="53975"/>
            </a:xfrm>
            <a:custGeom>
              <a:avLst/>
              <a:gdLst/>
              <a:ahLst/>
              <a:cxnLst/>
              <a:rect l="l" t="t" r="r" b="b"/>
              <a:pathLst>
                <a:path w="2263" h="2159" extrusionOk="0">
                  <a:moveTo>
                    <a:pt x="1125" y="1"/>
                  </a:moveTo>
                  <a:cubicBezTo>
                    <a:pt x="1037" y="1"/>
                    <a:pt x="950" y="14"/>
                    <a:pt x="869" y="41"/>
                  </a:cubicBezTo>
                  <a:cubicBezTo>
                    <a:pt x="631" y="101"/>
                    <a:pt x="429" y="232"/>
                    <a:pt x="274" y="422"/>
                  </a:cubicBezTo>
                  <a:cubicBezTo>
                    <a:pt x="202" y="517"/>
                    <a:pt x="143" y="624"/>
                    <a:pt x="119" y="720"/>
                  </a:cubicBezTo>
                  <a:cubicBezTo>
                    <a:pt x="83" y="803"/>
                    <a:pt x="71" y="886"/>
                    <a:pt x="60" y="982"/>
                  </a:cubicBezTo>
                  <a:cubicBezTo>
                    <a:pt x="0" y="1577"/>
                    <a:pt x="441" y="2113"/>
                    <a:pt x="1024" y="2148"/>
                  </a:cubicBezTo>
                  <a:cubicBezTo>
                    <a:pt x="1061" y="2156"/>
                    <a:pt x="1098" y="2159"/>
                    <a:pt x="1134" y="2159"/>
                  </a:cubicBezTo>
                  <a:cubicBezTo>
                    <a:pt x="1216" y="2159"/>
                    <a:pt x="1295" y="2145"/>
                    <a:pt x="1369" y="2137"/>
                  </a:cubicBezTo>
                  <a:cubicBezTo>
                    <a:pt x="1464" y="2113"/>
                    <a:pt x="1572" y="2077"/>
                    <a:pt x="1679" y="2017"/>
                  </a:cubicBezTo>
                  <a:cubicBezTo>
                    <a:pt x="1750" y="1958"/>
                    <a:pt x="1845" y="1887"/>
                    <a:pt x="1929" y="1791"/>
                  </a:cubicBezTo>
                  <a:cubicBezTo>
                    <a:pt x="2084" y="1636"/>
                    <a:pt x="2167" y="1422"/>
                    <a:pt x="2203" y="1184"/>
                  </a:cubicBezTo>
                  <a:cubicBezTo>
                    <a:pt x="2262" y="636"/>
                    <a:pt x="1881" y="148"/>
                    <a:pt x="1345" y="29"/>
                  </a:cubicBezTo>
                  <a:cubicBezTo>
                    <a:pt x="1310" y="5"/>
                    <a:pt x="1274" y="5"/>
                    <a:pt x="1226" y="5"/>
                  </a:cubicBezTo>
                  <a:lnTo>
                    <a:pt x="1214" y="5"/>
                  </a:lnTo>
                  <a:cubicBezTo>
                    <a:pt x="1185" y="2"/>
                    <a:pt x="1155" y="1"/>
                    <a:pt x="112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4815775" y="4062050"/>
              <a:ext cx="78000" cy="76425"/>
            </a:xfrm>
            <a:custGeom>
              <a:avLst/>
              <a:gdLst/>
              <a:ahLst/>
              <a:cxnLst/>
              <a:rect l="l" t="t" r="r" b="b"/>
              <a:pathLst>
                <a:path w="3120" h="3057" extrusionOk="0">
                  <a:moveTo>
                    <a:pt x="1541" y="0"/>
                  </a:moveTo>
                  <a:cubicBezTo>
                    <a:pt x="769" y="0"/>
                    <a:pt x="102" y="595"/>
                    <a:pt x="24" y="1389"/>
                  </a:cubicBezTo>
                  <a:cubicBezTo>
                    <a:pt x="0" y="1770"/>
                    <a:pt x="107" y="2151"/>
                    <a:pt x="322" y="2425"/>
                  </a:cubicBezTo>
                  <a:cubicBezTo>
                    <a:pt x="405" y="2520"/>
                    <a:pt x="476" y="2604"/>
                    <a:pt x="548" y="2687"/>
                  </a:cubicBezTo>
                  <a:cubicBezTo>
                    <a:pt x="727" y="2842"/>
                    <a:pt x="953" y="2949"/>
                    <a:pt x="1191" y="3008"/>
                  </a:cubicBezTo>
                  <a:cubicBezTo>
                    <a:pt x="1262" y="3020"/>
                    <a:pt x="1322" y="3044"/>
                    <a:pt x="1393" y="3056"/>
                  </a:cubicBezTo>
                  <a:lnTo>
                    <a:pt x="1512" y="3056"/>
                  </a:lnTo>
                  <a:cubicBezTo>
                    <a:pt x="1523" y="3056"/>
                    <a:pt x="1534" y="3056"/>
                    <a:pt x="1545" y="3056"/>
                  </a:cubicBezTo>
                  <a:cubicBezTo>
                    <a:pt x="2068" y="3056"/>
                    <a:pt x="2554" y="2773"/>
                    <a:pt x="2822" y="2353"/>
                  </a:cubicBezTo>
                  <a:cubicBezTo>
                    <a:pt x="2882" y="2246"/>
                    <a:pt x="2941" y="2151"/>
                    <a:pt x="2977" y="2044"/>
                  </a:cubicBezTo>
                  <a:cubicBezTo>
                    <a:pt x="3013" y="1913"/>
                    <a:pt x="3048" y="1770"/>
                    <a:pt x="3060" y="1651"/>
                  </a:cubicBezTo>
                  <a:cubicBezTo>
                    <a:pt x="3120" y="1032"/>
                    <a:pt x="2798" y="448"/>
                    <a:pt x="2274" y="163"/>
                  </a:cubicBezTo>
                  <a:cubicBezTo>
                    <a:pt x="2167" y="103"/>
                    <a:pt x="2072" y="79"/>
                    <a:pt x="1965" y="44"/>
                  </a:cubicBezTo>
                  <a:cubicBezTo>
                    <a:pt x="1870" y="20"/>
                    <a:pt x="1786" y="8"/>
                    <a:pt x="1691" y="8"/>
                  </a:cubicBezTo>
                  <a:cubicBezTo>
                    <a:pt x="1640" y="3"/>
                    <a:pt x="1590" y="0"/>
                    <a:pt x="154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997100" y="4406875"/>
              <a:ext cx="25600" cy="5125"/>
            </a:xfrm>
            <a:custGeom>
              <a:avLst/>
              <a:gdLst/>
              <a:ahLst/>
              <a:cxnLst/>
              <a:rect l="l" t="t" r="r" b="b"/>
              <a:pathLst>
                <a:path w="1024" h="205" extrusionOk="0">
                  <a:moveTo>
                    <a:pt x="540" y="1"/>
                  </a:moveTo>
                  <a:cubicBezTo>
                    <a:pt x="336" y="1"/>
                    <a:pt x="153" y="63"/>
                    <a:pt x="0" y="205"/>
                  </a:cubicBezTo>
                  <a:lnTo>
                    <a:pt x="1024" y="205"/>
                  </a:lnTo>
                  <a:cubicBezTo>
                    <a:pt x="964" y="145"/>
                    <a:pt x="881" y="98"/>
                    <a:pt x="798" y="62"/>
                  </a:cubicBezTo>
                  <a:cubicBezTo>
                    <a:pt x="726" y="26"/>
                    <a:pt x="655" y="2"/>
                    <a:pt x="595" y="2"/>
                  </a:cubicBezTo>
                  <a:cubicBezTo>
                    <a:pt x="577" y="1"/>
                    <a:pt x="558" y="1"/>
                    <a:pt x="54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698250" y="4188575"/>
              <a:ext cx="14300" cy="13925"/>
            </a:xfrm>
            <a:custGeom>
              <a:avLst/>
              <a:gdLst/>
              <a:ahLst/>
              <a:cxnLst/>
              <a:rect l="l" t="t" r="r" b="b"/>
              <a:pathLst>
                <a:path w="572" h="557" extrusionOk="0">
                  <a:moveTo>
                    <a:pt x="264" y="1"/>
                  </a:moveTo>
                  <a:cubicBezTo>
                    <a:pt x="193" y="1"/>
                    <a:pt x="120" y="42"/>
                    <a:pt x="72" y="90"/>
                  </a:cubicBezTo>
                  <a:cubicBezTo>
                    <a:pt x="48" y="138"/>
                    <a:pt x="12" y="186"/>
                    <a:pt x="12" y="245"/>
                  </a:cubicBezTo>
                  <a:cubicBezTo>
                    <a:pt x="0" y="400"/>
                    <a:pt x="107" y="555"/>
                    <a:pt x="250" y="555"/>
                  </a:cubicBezTo>
                  <a:cubicBezTo>
                    <a:pt x="259" y="556"/>
                    <a:pt x="269" y="556"/>
                    <a:pt x="278" y="556"/>
                  </a:cubicBezTo>
                  <a:cubicBezTo>
                    <a:pt x="375" y="556"/>
                    <a:pt x="469" y="500"/>
                    <a:pt x="512" y="424"/>
                  </a:cubicBezTo>
                  <a:cubicBezTo>
                    <a:pt x="524" y="388"/>
                    <a:pt x="536" y="340"/>
                    <a:pt x="548" y="305"/>
                  </a:cubicBezTo>
                  <a:cubicBezTo>
                    <a:pt x="572" y="150"/>
                    <a:pt x="465" y="19"/>
                    <a:pt x="310" y="7"/>
                  </a:cubicBezTo>
                  <a:cubicBezTo>
                    <a:pt x="295" y="3"/>
                    <a:pt x="279" y="1"/>
                    <a:pt x="26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3732600" y="4168050"/>
              <a:ext cx="29200" cy="27800"/>
            </a:xfrm>
            <a:custGeom>
              <a:avLst/>
              <a:gdLst/>
              <a:ahLst/>
              <a:cxnLst/>
              <a:rect l="l" t="t" r="r" b="b"/>
              <a:pathLst>
                <a:path w="1168" h="1112" extrusionOk="0">
                  <a:moveTo>
                    <a:pt x="567" y="0"/>
                  </a:moveTo>
                  <a:cubicBezTo>
                    <a:pt x="300" y="0"/>
                    <a:pt x="69" y="223"/>
                    <a:pt x="36" y="495"/>
                  </a:cubicBezTo>
                  <a:cubicBezTo>
                    <a:pt x="0" y="757"/>
                    <a:pt x="179" y="995"/>
                    <a:pt x="417" y="1078"/>
                  </a:cubicBezTo>
                  <a:lnTo>
                    <a:pt x="429" y="1078"/>
                  </a:lnTo>
                  <a:cubicBezTo>
                    <a:pt x="465" y="1090"/>
                    <a:pt x="489" y="1102"/>
                    <a:pt x="524" y="1102"/>
                  </a:cubicBezTo>
                  <a:cubicBezTo>
                    <a:pt x="549" y="1109"/>
                    <a:pt x="574" y="1112"/>
                    <a:pt x="600" y="1112"/>
                  </a:cubicBezTo>
                  <a:cubicBezTo>
                    <a:pt x="661" y="1112"/>
                    <a:pt x="724" y="1095"/>
                    <a:pt x="774" y="1078"/>
                  </a:cubicBezTo>
                  <a:cubicBezTo>
                    <a:pt x="965" y="1007"/>
                    <a:pt x="1108" y="840"/>
                    <a:pt x="1131" y="614"/>
                  </a:cubicBezTo>
                  <a:cubicBezTo>
                    <a:pt x="1167" y="316"/>
                    <a:pt x="941" y="54"/>
                    <a:pt x="643" y="7"/>
                  </a:cubicBezTo>
                  <a:cubicBezTo>
                    <a:pt x="618" y="2"/>
                    <a:pt x="592" y="0"/>
                    <a:pt x="5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4574675" y="4319825"/>
              <a:ext cx="37825" cy="38250"/>
            </a:xfrm>
            <a:custGeom>
              <a:avLst/>
              <a:gdLst/>
              <a:ahLst/>
              <a:cxnLst/>
              <a:rect l="l" t="t" r="r" b="b"/>
              <a:pathLst>
                <a:path w="1513" h="1530" extrusionOk="0">
                  <a:moveTo>
                    <a:pt x="731" y="0"/>
                  </a:moveTo>
                  <a:cubicBezTo>
                    <a:pt x="438" y="0"/>
                    <a:pt x="177" y="180"/>
                    <a:pt x="60" y="436"/>
                  </a:cubicBezTo>
                  <a:cubicBezTo>
                    <a:pt x="24" y="508"/>
                    <a:pt x="0" y="603"/>
                    <a:pt x="0" y="686"/>
                  </a:cubicBezTo>
                  <a:lnTo>
                    <a:pt x="0" y="782"/>
                  </a:lnTo>
                  <a:cubicBezTo>
                    <a:pt x="0" y="889"/>
                    <a:pt x="24" y="984"/>
                    <a:pt x="60" y="1079"/>
                  </a:cubicBezTo>
                  <a:cubicBezTo>
                    <a:pt x="95" y="1186"/>
                    <a:pt x="179" y="1270"/>
                    <a:pt x="262" y="1341"/>
                  </a:cubicBezTo>
                  <a:cubicBezTo>
                    <a:pt x="381" y="1448"/>
                    <a:pt x="524" y="1508"/>
                    <a:pt x="679" y="1520"/>
                  </a:cubicBezTo>
                  <a:cubicBezTo>
                    <a:pt x="710" y="1527"/>
                    <a:pt x="742" y="1530"/>
                    <a:pt x="772" y="1530"/>
                  </a:cubicBezTo>
                  <a:cubicBezTo>
                    <a:pt x="847" y="1530"/>
                    <a:pt x="918" y="1513"/>
                    <a:pt x="976" y="1496"/>
                  </a:cubicBezTo>
                  <a:cubicBezTo>
                    <a:pt x="1084" y="1460"/>
                    <a:pt x="1167" y="1401"/>
                    <a:pt x="1250" y="1341"/>
                  </a:cubicBezTo>
                  <a:cubicBezTo>
                    <a:pt x="1334" y="1270"/>
                    <a:pt x="1393" y="1186"/>
                    <a:pt x="1441" y="1079"/>
                  </a:cubicBezTo>
                  <a:cubicBezTo>
                    <a:pt x="1465" y="1008"/>
                    <a:pt x="1488" y="925"/>
                    <a:pt x="1500" y="853"/>
                  </a:cubicBezTo>
                  <a:cubicBezTo>
                    <a:pt x="1512" y="686"/>
                    <a:pt x="1488" y="544"/>
                    <a:pt x="1417" y="424"/>
                  </a:cubicBezTo>
                  <a:cubicBezTo>
                    <a:pt x="1369" y="293"/>
                    <a:pt x="1298" y="198"/>
                    <a:pt x="1203" y="139"/>
                  </a:cubicBezTo>
                  <a:cubicBezTo>
                    <a:pt x="1096" y="67"/>
                    <a:pt x="965" y="8"/>
                    <a:pt x="834" y="8"/>
                  </a:cubicBezTo>
                  <a:cubicBezTo>
                    <a:pt x="799" y="3"/>
                    <a:pt x="765" y="0"/>
                    <a:pt x="73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4163600" y="4245300"/>
              <a:ext cx="27400" cy="26400"/>
            </a:xfrm>
            <a:custGeom>
              <a:avLst/>
              <a:gdLst/>
              <a:ahLst/>
              <a:cxnLst/>
              <a:rect l="l" t="t" r="r" b="b"/>
              <a:pathLst>
                <a:path w="1096" h="1056" extrusionOk="0">
                  <a:moveTo>
                    <a:pt x="608" y="0"/>
                  </a:moveTo>
                  <a:cubicBezTo>
                    <a:pt x="548" y="0"/>
                    <a:pt x="501" y="0"/>
                    <a:pt x="453" y="12"/>
                  </a:cubicBezTo>
                  <a:cubicBezTo>
                    <a:pt x="215" y="60"/>
                    <a:pt x="36" y="250"/>
                    <a:pt x="24" y="488"/>
                  </a:cubicBezTo>
                  <a:cubicBezTo>
                    <a:pt x="1" y="560"/>
                    <a:pt x="24" y="667"/>
                    <a:pt x="72" y="750"/>
                  </a:cubicBezTo>
                  <a:cubicBezTo>
                    <a:pt x="120" y="858"/>
                    <a:pt x="203" y="953"/>
                    <a:pt x="310" y="988"/>
                  </a:cubicBezTo>
                  <a:cubicBezTo>
                    <a:pt x="370" y="1024"/>
                    <a:pt x="429" y="1036"/>
                    <a:pt x="501" y="1048"/>
                  </a:cubicBezTo>
                  <a:cubicBezTo>
                    <a:pt x="528" y="1053"/>
                    <a:pt x="555" y="1055"/>
                    <a:pt x="581" y="1055"/>
                  </a:cubicBezTo>
                  <a:cubicBezTo>
                    <a:pt x="681" y="1055"/>
                    <a:pt x="773" y="1021"/>
                    <a:pt x="858" y="965"/>
                  </a:cubicBezTo>
                  <a:lnTo>
                    <a:pt x="870" y="965"/>
                  </a:lnTo>
                  <a:cubicBezTo>
                    <a:pt x="941" y="905"/>
                    <a:pt x="1013" y="846"/>
                    <a:pt x="1048" y="750"/>
                  </a:cubicBezTo>
                  <a:cubicBezTo>
                    <a:pt x="1084" y="691"/>
                    <a:pt x="1096" y="631"/>
                    <a:pt x="1096" y="572"/>
                  </a:cubicBezTo>
                  <a:cubicBezTo>
                    <a:pt x="1096" y="512"/>
                    <a:pt x="1096" y="465"/>
                    <a:pt x="1084" y="429"/>
                  </a:cubicBezTo>
                  <a:cubicBezTo>
                    <a:pt x="1084" y="417"/>
                    <a:pt x="1084" y="393"/>
                    <a:pt x="1072" y="381"/>
                  </a:cubicBezTo>
                  <a:cubicBezTo>
                    <a:pt x="1036" y="262"/>
                    <a:pt x="965" y="179"/>
                    <a:pt x="870" y="96"/>
                  </a:cubicBezTo>
                  <a:cubicBezTo>
                    <a:pt x="858" y="84"/>
                    <a:pt x="846" y="72"/>
                    <a:pt x="834" y="72"/>
                  </a:cubicBezTo>
                  <a:cubicBezTo>
                    <a:pt x="751" y="24"/>
                    <a:pt x="679" y="0"/>
                    <a:pt x="6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754800" y="4228775"/>
              <a:ext cx="27100" cy="27250"/>
            </a:xfrm>
            <a:custGeom>
              <a:avLst/>
              <a:gdLst/>
              <a:ahLst/>
              <a:cxnLst/>
              <a:rect l="l" t="t" r="r" b="b"/>
              <a:pathLst>
                <a:path w="1084" h="1090" extrusionOk="0">
                  <a:moveTo>
                    <a:pt x="516" y="0"/>
                  </a:moveTo>
                  <a:cubicBezTo>
                    <a:pt x="325" y="0"/>
                    <a:pt x="166" y="111"/>
                    <a:pt x="72" y="268"/>
                  </a:cubicBezTo>
                  <a:cubicBezTo>
                    <a:pt x="36" y="328"/>
                    <a:pt x="12" y="399"/>
                    <a:pt x="0" y="495"/>
                  </a:cubicBezTo>
                  <a:cubicBezTo>
                    <a:pt x="0" y="554"/>
                    <a:pt x="0" y="614"/>
                    <a:pt x="12" y="661"/>
                  </a:cubicBezTo>
                  <a:cubicBezTo>
                    <a:pt x="36" y="721"/>
                    <a:pt x="60" y="780"/>
                    <a:pt x="96" y="840"/>
                  </a:cubicBezTo>
                  <a:cubicBezTo>
                    <a:pt x="179" y="971"/>
                    <a:pt x="310" y="1054"/>
                    <a:pt x="489" y="1090"/>
                  </a:cubicBezTo>
                  <a:lnTo>
                    <a:pt x="548" y="1090"/>
                  </a:lnTo>
                  <a:cubicBezTo>
                    <a:pt x="703" y="1090"/>
                    <a:pt x="834" y="1030"/>
                    <a:pt x="929" y="935"/>
                  </a:cubicBezTo>
                  <a:cubicBezTo>
                    <a:pt x="1012" y="852"/>
                    <a:pt x="1084" y="733"/>
                    <a:pt x="1084" y="602"/>
                  </a:cubicBezTo>
                  <a:lnTo>
                    <a:pt x="1084" y="506"/>
                  </a:lnTo>
                  <a:cubicBezTo>
                    <a:pt x="1084" y="387"/>
                    <a:pt x="1048" y="280"/>
                    <a:pt x="965" y="197"/>
                  </a:cubicBezTo>
                  <a:cubicBezTo>
                    <a:pt x="881" y="90"/>
                    <a:pt x="750" y="18"/>
                    <a:pt x="596" y="6"/>
                  </a:cubicBezTo>
                  <a:cubicBezTo>
                    <a:pt x="569" y="2"/>
                    <a:pt x="542" y="0"/>
                    <a:pt x="51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582150" y="4308350"/>
              <a:ext cx="28000" cy="27250"/>
            </a:xfrm>
            <a:custGeom>
              <a:avLst/>
              <a:gdLst/>
              <a:ahLst/>
              <a:cxnLst/>
              <a:rect l="l" t="t" r="r" b="b"/>
              <a:pathLst>
                <a:path w="1120" h="1090" extrusionOk="0">
                  <a:moveTo>
                    <a:pt x="575" y="1"/>
                  </a:moveTo>
                  <a:cubicBezTo>
                    <a:pt x="296" y="1"/>
                    <a:pt x="58" y="208"/>
                    <a:pt x="25" y="491"/>
                  </a:cubicBezTo>
                  <a:cubicBezTo>
                    <a:pt x="1" y="788"/>
                    <a:pt x="215" y="1062"/>
                    <a:pt x="525" y="1086"/>
                  </a:cubicBezTo>
                  <a:cubicBezTo>
                    <a:pt x="545" y="1088"/>
                    <a:pt x="566" y="1090"/>
                    <a:pt x="586" y="1090"/>
                  </a:cubicBezTo>
                  <a:cubicBezTo>
                    <a:pt x="858" y="1090"/>
                    <a:pt x="1087" y="875"/>
                    <a:pt x="1120" y="598"/>
                  </a:cubicBezTo>
                  <a:cubicBezTo>
                    <a:pt x="1120" y="538"/>
                    <a:pt x="1120" y="479"/>
                    <a:pt x="1096" y="431"/>
                  </a:cubicBezTo>
                  <a:cubicBezTo>
                    <a:pt x="1072" y="312"/>
                    <a:pt x="1013" y="217"/>
                    <a:pt x="941" y="133"/>
                  </a:cubicBezTo>
                  <a:cubicBezTo>
                    <a:pt x="858" y="74"/>
                    <a:pt x="775" y="26"/>
                    <a:pt x="679" y="14"/>
                  </a:cubicBezTo>
                  <a:cubicBezTo>
                    <a:pt x="667" y="14"/>
                    <a:pt x="656" y="2"/>
                    <a:pt x="620" y="2"/>
                  </a:cubicBezTo>
                  <a:cubicBezTo>
                    <a:pt x="605" y="1"/>
                    <a:pt x="590" y="1"/>
                    <a:pt x="57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3259325" y="4015150"/>
              <a:ext cx="28300" cy="26950"/>
            </a:xfrm>
            <a:custGeom>
              <a:avLst/>
              <a:gdLst/>
              <a:ahLst/>
              <a:cxnLst/>
              <a:rect l="l" t="t" r="r" b="b"/>
              <a:pathLst>
                <a:path w="1132" h="1078" extrusionOk="0">
                  <a:moveTo>
                    <a:pt x="563" y="1"/>
                  </a:moveTo>
                  <a:cubicBezTo>
                    <a:pt x="284" y="1"/>
                    <a:pt x="46" y="208"/>
                    <a:pt x="12" y="491"/>
                  </a:cubicBezTo>
                  <a:cubicBezTo>
                    <a:pt x="0" y="646"/>
                    <a:pt x="48" y="777"/>
                    <a:pt x="155" y="896"/>
                  </a:cubicBezTo>
                  <a:cubicBezTo>
                    <a:pt x="215" y="967"/>
                    <a:pt x="310" y="1027"/>
                    <a:pt x="429" y="1062"/>
                  </a:cubicBezTo>
                  <a:cubicBezTo>
                    <a:pt x="453" y="1062"/>
                    <a:pt x="477" y="1074"/>
                    <a:pt x="489" y="1074"/>
                  </a:cubicBezTo>
                  <a:lnTo>
                    <a:pt x="512" y="1074"/>
                  </a:lnTo>
                  <a:cubicBezTo>
                    <a:pt x="533" y="1076"/>
                    <a:pt x="553" y="1077"/>
                    <a:pt x="572" y="1077"/>
                  </a:cubicBezTo>
                  <a:cubicBezTo>
                    <a:pt x="665" y="1077"/>
                    <a:pt x="745" y="1054"/>
                    <a:pt x="834" y="1015"/>
                  </a:cubicBezTo>
                  <a:cubicBezTo>
                    <a:pt x="989" y="931"/>
                    <a:pt x="1084" y="777"/>
                    <a:pt x="1108" y="598"/>
                  </a:cubicBezTo>
                  <a:cubicBezTo>
                    <a:pt x="1132" y="300"/>
                    <a:pt x="905" y="38"/>
                    <a:pt x="608" y="3"/>
                  </a:cubicBezTo>
                  <a:cubicBezTo>
                    <a:pt x="593" y="2"/>
                    <a:pt x="577" y="1"/>
                    <a:pt x="56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5234575" y="4397850"/>
              <a:ext cx="36625" cy="13550"/>
            </a:xfrm>
            <a:custGeom>
              <a:avLst/>
              <a:gdLst/>
              <a:ahLst/>
              <a:cxnLst/>
              <a:rect l="l" t="t" r="r" b="b"/>
              <a:pathLst>
                <a:path w="1465" h="542" extrusionOk="0">
                  <a:moveTo>
                    <a:pt x="736" y="1"/>
                  </a:moveTo>
                  <a:cubicBezTo>
                    <a:pt x="686" y="1"/>
                    <a:pt x="635" y="6"/>
                    <a:pt x="596" y="6"/>
                  </a:cubicBezTo>
                  <a:cubicBezTo>
                    <a:pt x="477" y="30"/>
                    <a:pt x="381" y="66"/>
                    <a:pt x="286" y="149"/>
                  </a:cubicBezTo>
                  <a:cubicBezTo>
                    <a:pt x="262" y="161"/>
                    <a:pt x="238" y="173"/>
                    <a:pt x="227" y="185"/>
                  </a:cubicBezTo>
                  <a:cubicBezTo>
                    <a:pt x="143" y="268"/>
                    <a:pt x="84" y="351"/>
                    <a:pt x="36" y="459"/>
                  </a:cubicBezTo>
                  <a:cubicBezTo>
                    <a:pt x="24" y="482"/>
                    <a:pt x="24" y="518"/>
                    <a:pt x="0" y="542"/>
                  </a:cubicBezTo>
                  <a:lnTo>
                    <a:pt x="1465" y="542"/>
                  </a:lnTo>
                  <a:cubicBezTo>
                    <a:pt x="1370" y="268"/>
                    <a:pt x="1120" y="42"/>
                    <a:pt x="810" y="6"/>
                  </a:cubicBezTo>
                  <a:cubicBezTo>
                    <a:pt x="786" y="2"/>
                    <a:pt x="761" y="1"/>
                    <a:pt x="73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4984250" y="3714800"/>
              <a:ext cx="39600" cy="38200"/>
            </a:xfrm>
            <a:custGeom>
              <a:avLst/>
              <a:gdLst/>
              <a:ahLst/>
              <a:cxnLst/>
              <a:rect l="l" t="t" r="r" b="b"/>
              <a:pathLst>
                <a:path w="1584" h="1528" extrusionOk="0">
                  <a:moveTo>
                    <a:pt x="778" y="0"/>
                  </a:moveTo>
                  <a:cubicBezTo>
                    <a:pt x="388" y="0"/>
                    <a:pt x="46" y="289"/>
                    <a:pt x="12" y="694"/>
                  </a:cubicBezTo>
                  <a:cubicBezTo>
                    <a:pt x="0" y="813"/>
                    <a:pt x="12" y="932"/>
                    <a:pt x="60" y="1039"/>
                  </a:cubicBezTo>
                  <a:cubicBezTo>
                    <a:pt x="119" y="1134"/>
                    <a:pt x="179" y="1242"/>
                    <a:pt x="274" y="1313"/>
                  </a:cubicBezTo>
                  <a:cubicBezTo>
                    <a:pt x="310" y="1361"/>
                    <a:pt x="369" y="1408"/>
                    <a:pt x="417" y="1432"/>
                  </a:cubicBezTo>
                  <a:cubicBezTo>
                    <a:pt x="512" y="1480"/>
                    <a:pt x="607" y="1527"/>
                    <a:pt x="715" y="1527"/>
                  </a:cubicBezTo>
                  <a:lnTo>
                    <a:pt x="893" y="1527"/>
                  </a:lnTo>
                  <a:cubicBezTo>
                    <a:pt x="1012" y="1515"/>
                    <a:pt x="1119" y="1468"/>
                    <a:pt x="1203" y="1408"/>
                  </a:cubicBezTo>
                  <a:cubicBezTo>
                    <a:pt x="1381" y="1289"/>
                    <a:pt x="1524" y="1075"/>
                    <a:pt x="1536" y="837"/>
                  </a:cubicBezTo>
                  <a:cubicBezTo>
                    <a:pt x="1584" y="420"/>
                    <a:pt x="1286" y="39"/>
                    <a:pt x="846" y="3"/>
                  </a:cubicBezTo>
                  <a:cubicBezTo>
                    <a:pt x="823" y="1"/>
                    <a:pt x="800" y="0"/>
                    <a:pt x="77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3074475" y="4307150"/>
              <a:ext cx="15500" cy="15550"/>
            </a:xfrm>
            <a:custGeom>
              <a:avLst/>
              <a:gdLst/>
              <a:ahLst/>
              <a:cxnLst/>
              <a:rect l="l" t="t" r="r" b="b"/>
              <a:pathLst>
                <a:path w="620" h="622" extrusionOk="0">
                  <a:moveTo>
                    <a:pt x="328" y="0"/>
                  </a:moveTo>
                  <a:cubicBezTo>
                    <a:pt x="264" y="0"/>
                    <a:pt x="195" y="30"/>
                    <a:pt x="144" y="50"/>
                  </a:cubicBezTo>
                  <a:cubicBezTo>
                    <a:pt x="72" y="86"/>
                    <a:pt x="13" y="169"/>
                    <a:pt x="1" y="277"/>
                  </a:cubicBezTo>
                  <a:cubicBezTo>
                    <a:pt x="1" y="300"/>
                    <a:pt x="1" y="336"/>
                    <a:pt x="13" y="360"/>
                  </a:cubicBezTo>
                  <a:cubicBezTo>
                    <a:pt x="24" y="408"/>
                    <a:pt x="48" y="455"/>
                    <a:pt x="60" y="479"/>
                  </a:cubicBezTo>
                  <a:cubicBezTo>
                    <a:pt x="96" y="562"/>
                    <a:pt x="191" y="622"/>
                    <a:pt x="286" y="622"/>
                  </a:cubicBezTo>
                  <a:lnTo>
                    <a:pt x="382" y="622"/>
                  </a:lnTo>
                  <a:cubicBezTo>
                    <a:pt x="465" y="598"/>
                    <a:pt x="536" y="562"/>
                    <a:pt x="560" y="503"/>
                  </a:cubicBezTo>
                  <a:cubicBezTo>
                    <a:pt x="596" y="455"/>
                    <a:pt x="620" y="408"/>
                    <a:pt x="620" y="348"/>
                  </a:cubicBezTo>
                  <a:cubicBezTo>
                    <a:pt x="620" y="300"/>
                    <a:pt x="620" y="265"/>
                    <a:pt x="608" y="217"/>
                  </a:cubicBezTo>
                  <a:cubicBezTo>
                    <a:pt x="584" y="110"/>
                    <a:pt x="489" y="38"/>
                    <a:pt x="382" y="27"/>
                  </a:cubicBezTo>
                  <a:cubicBezTo>
                    <a:pt x="370" y="27"/>
                    <a:pt x="358" y="27"/>
                    <a:pt x="358" y="3"/>
                  </a:cubicBezTo>
                  <a:cubicBezTo>
                    <a:pt x="348" y="1"/>
                    <a:pt x="338" y="0"/>
                    <a:pt x="32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3911200" y="4344925"/>
              <a:ext cx="16375" cy="15575"/>
            </a:xfrm>
            <a:custGeom>
              <a:avLst/>
              <a:gdLst/>
              <a:ahLst/>
              <a:cxnLst/>
              <a:rect l="l" t="t" r="r" b="b"/>
              <a:pathLst>
                <a:path w="655" h="623" extrusionOk="0">
                  <a:moveTo>
                    <a:pt x="312" y="1"/>
                  </a:moveTo>
                  <a:cubicBezTo>
                    <a:pt x="167" y="1"/>
                    <a:pt x="55" y="103"/>
                    <a:pt x="12" y="254"/>
                  </a:cubicBezTo>
                  <a:lnTo>
                    <a:pt x="12" y="278"/>
                  </a:lnTo>
                  <a:cubicBezTo>
                    <a:pt x="0" y="456"/>
                    <a:pt x="119" y="611"/>
                    <a:pt x="298" y="623"/>
                  </a:cubicBezTo>
                  <a:lnTo>
                    <a:pt x="405" y="623"/>
                  </a:lnTo>
                  <a:cubicBezTo>
                    <a:pt x="524" y="599"/>
                    <a:pt x="631" y="492"/>
                    <a:pt x="643" y="337"/>
                  </a:cubicBezTo>
                  <a:cubicBezTo>
                    <a:pt x="655" y="159"/>
                    <a:pt x="536" y="16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8" name="Google Shape;3888;p26"/>
          <p:cNvSpPr txBox="1">
            <a:spLocks noGrp="1"/>
          </p:cNvSpPr>
          <p:nvPr>
            <p:ph type="title" hasCustomPrompt="1"/>
          </p:nvPr>
        </p:nvSpPr>
        <p:spPr>
          <a:xfrm>
            <a:off x="1705350" y="2620213"/>
            <a:ext cx="57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889" name="Google Shape;3889;p26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90" name="Google Shape;3890;p26"/>
          <p:cNvSpPr txBox="1">
            <a:spLocks noGrp="1"/>
          </p:cNvSpPr>
          <p:nvPr>
            <p:ph type="title" idx="3"/>
          </p:nvPr>
        </p:nvSpPr>
        <p:spPr>
          <a:xfrm>
            <a:off x="844350" y="3236000"/>
            <a:ext cx="2361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91" name="Google Shape;3891;p26"/>
          <p:cNvSpPr txBox="1">
            <a:spLocks noGrp="1"/>
          </p:cNvSpPr>
          <p:nvPr>
            <p:ph type="subTitle" idx="1"/>
          </p:nvPr>
        </p:nvSpPr>
        <p:spPr>
          <a:xfrm>
            <a:off x="844350" y="3544450"/>
            <a:ext cx="2361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92" name="Google Shape;3892;p26"/>
          <p:cNvSpPr txBox="1">
            <a:spLocks noGrp="1"/>
          </p:cNvSpPr>
          <p:nvPr>
            <p:ph type="title" idx="4"/>
          </p:nvPr>
        </p:nvSpPr>
        <p:spPr>
          <a:xfrm>
            <a:off x="3391100" y="1385775"/>
            <a:ext cx="2361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93" name="Google Shape;3893;p26"/>
          <p:cNvSpPr txBox="1">
            <a:spLocks noGrp="1"/>
          </p:cNvSpPr>
          <p:nvPr>
            <p:ph type="subTitle" idx="5"/>
          </p:nvPr>
        </p:nvSpPr>
        <p:spPr>
          <a:xfrm>
            <a:off x="3391102" y="1694225"/>
            <a:ext cx="2361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94" name="Google Shape;3894;p26"/>
          <p:cNvSpPr txBox="1">
            <a:spLocks noGrp="1"/>
          </p:cNvSpPr>
          <p:nvPr>
            <p:ph type="title" idx="6"/>
          </p:nvPr>
        </p:nvSpPr>
        <p:spPr>
          <a:xfrm>
            <a:off x="5937850" y="3236000"/>
            <a:ext cx="2361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95" name="Google Shape;3895;p26"/>
          <p:cNvSpPr txBox="1">
            <a:spLocks noGrp="1"/>
          </p:cNvSpPr>
          <p:nvPr>
            <p:ph type="subTitle" idx="7"/>
          </p:nvPr>
        </p:nvSpPr>
        <p:spPr>
          <a:xfrm>
            <a:off x="5937854" y="3544450"/>
            <a:ext cx="2361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96" name="Google Shape;3896;p26"/>
          <p:cNvSpPr txBox="1">
            <a:spLocks noGrp="1"/>
          </p:cNvSpPr>
          <p:nvPr>
            <p:ph type="title" idx="8" hasCustomPrompt="1"/>
          </p:nvPr>
        </p:nvSpPr>
        <p:spPr>
          <a:xfrm>
            <a:off x="4282100" y="2620213"/>
            <a:ext cx="57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897" name="Google Shape;3897;p26"/>
          <p:cNvSpPr txBox="1">
            <a:spLocks noGrp="1"/>
          </p:cNvSpPr>
          <p:nvPr>
            <p:ph type="title" idx="9" hasCustomPrompt="1"/>
          </p:nvPr>
        </p:nvSpPr>
        <p:spPr>
          <a:xfrm>
            <a:off x="6828850" y="2620213"/>
            <a:ext cx="57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3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9" name="Google Shape;3899;p27"/>
          <p:cNvGrpSpPr/>
          <p:nvPr/>
        </p:nvGrpSpPr>
        <p:grpSpPr>
          <a:xfrm rot="10800000" flipH="1">
            <a:off x="7165541" y="153"/>
            <a:ext cx="1978228" cy="4794296"/>
            <a:chOff x="5728375" y="1492875"/>
            <a:chExt cx="1308525" cy="3171250"/>
          </a:xfrm>
        </p:grpSpPr>
        <p:sp>
          <p:nvSpPr>
            <p:cNvPr id="3900" name="Google Shape;3900;p27"/>
            <p:cNvSpPr/>
            <p:nvPr/>
          </p:nvSpPr>
          <p:spPr>
            <a:xfrm>
              <a:off x="6942225" y="2835900"/>
              <a:ext cx="625" cy="925"/>
            </a:xfrm>
            <a:custGeom>
              <a:avLst/>
              <a:gdLst/>
              <a:ahLst/>
              <a:cxnLst/>
              <a:rect l="l" t="t" r="r" b="b"/>
              <a:pathLst>
                <a:path w="25" h="37" extrusionOk="0">
                  <a:moveTo>
                    <a:pt x="24" y="0"/>
                  </a:moveTo>
                  <a:lnTo>
                    <a:pt x="24" y="0"/>
                  </a:lnTo>
                  <a:cubicBezTo>
                    <a:pt x="12" y="12"/>
                    <a:pt x="12" y="24"/>
                    <a:pt x="0" y="36"/>
                  </a:cubicBezTo>
                  <a:cubicBezTo>
                    <a:pt x="12" y="36"/>
                    <a:pt x="12" y="24"/>
                    <a:pt x="2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7"/>
            <p:cNvSpPr/>
            <p:nvPr/>
          </p:nvSpPr>
          <p:spPr>
            <a:xfrm>
              <a:off x="6942225" y="283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7"/>
            <p:cNvSpPr/>
            <p:nvPr/>
          </p:nvSpPr>
          <p:spPr>
            <a:xfrm>
              <a:off x="6945500" y="2844825"/>
              <a:ext cx="42300" cy="133375"/>
            </a:xfrm>
            <a:custGeom>
              <a:avLst/>
              <a:gdLst/>
              <a:ahLst/>
              <a:cxnLst/>
              <a:rect l="l" t="t" r="r" b="b"/>
              <a:pathLst>
                <a:path w="1692" h="5335" extrusionOk="0">
                  <a:moveTo>
                    <a:pt x="346" y="0"/>
                  </a:moveTo>
                  <a:lnTo>
                    <a:pt x="203" y="12"/>
                  </a:lnTo>
                  <a:lnTo>
                    <a:pt x="0" y="453"/>
                  </a:lnTo>
                  <a:lnTo>
                    <a:pt x="1215" y="5263"/>
                  </a:lnTo>
                  <a:lnTo>
                    <a:pt x="1691" y="5334"/>
                  </a:lnTo>
                  <a:lnTo>
                    <a:pt x="1691" y="533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7"/>
            <p:cNvSpPr/>
            <p:nvPr/>
          </p:nvSpPr>
          <p:spPr>
            <a:xfrm>
              <a:off x="6943725" y="2835300"/>
              <a:ext cx="300" cy="2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7"/>
            <p:cNvSpPr/>
            <p:nvPr/>
          </p:nvSpPr>
          <p:spPr>
            <a:xfrm>
              <a:off x="6945500" y="2834575"/>
              <a:ext cx="625" cy="150"/>
            </a:xfrm>
            <a:custGeom>
              <a:avLst/>
              <a:gdLst/>
              <a:ahLst/>
              <a:cxnLst/>
              <a:rect l="l" t="t" r="r" b="b"/>
              <a:pathLst>
                <a:path w="25" h="6" extrusionOk="0">
                  <a:moveTo>
                    <a:pt x="15" y="0"/>
                  </a:moveTo>
                  <a:cubicBezTo>
                    <a:pt x="11" y="0"/>
                    <a:pt x="8" y="6"/>
                    <a:pt x="0" y="6"/>
                  </a:cubicBezTo>
                  <a:lnTo>
                    <a:pt x="24" y="6"/>
                  </a:lnTo>
                  <a:cubicBezTo>
                    <a:pt x="20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7"/>
            <p:cNvSpPr/>
            <p:nvPr/>
          </p:nvSpPr>
          <p:spPr>
            <a:xfrm>
              <a:off x="6943125" y="2835625"/>
              <a:ext cx="550" cy="300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6" y="1"/>
                  </a:moveTo>
                  <a:cubicBezTo>
                    <a:pt x="13" y="1"/>
                    <a:pt x="8" y="3"/>
                    <a:pt x="0" y="11"/>
                  </a:cubicBezTo>
                  <a:cubicBezTo>
                    <a:pt x="16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7"/>
            <p:cNvSpPr/>
            <p:nvPr/>
          </p:nvSpPr>
          <p:spPr>
            <a:xfrm>
              <a:off x="6978825" y="2988300"/>
              <a:ext cx="57175" cy="218500"/>
            </a:xfrm>
            <a:custGeom>
              <a:avLst/>
              <a:gdLst/>
              <a:ahLst/>
              <a:cxnLst/>
              <a:rect l="l" t="t" r="r" b="b"/>
              <a:pathLst>
                <a:path w="2287" h="8740" extrusionOk="0">
                  <a:moveTo>
                    <a:pt x="1" y="0"/>
                  </a:moveTo>
                  <a:lnTo>
                    <a:pt x="2227" y="8739"/>
                  </a:lnTo>
                  <a:cubicBezTo>
                    <a:pt x="2239" y="8728"/>
                    <a:pt x="2251" y="8704"/>
                    <a:pt x="2287" y="8692"/>
                  </a:cubicBezTo>
                  <a:lnTo>
                    <a:pt x="2287" y="7180"/>
                  </a:lnTo>
                  <a:lnTo>
                    <a:pt x="477" y="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7"/>
            <p:cNvSpPr/>
            <p:nvPr/>
          </p:nvSpPr>
          <p:spPr>
            <a:xfrm>
              <a:off x="6796675" y="2972825"/>
              <a:ext cx="91400" cy="176525"/>
            </a:xfrm>
            <a:custGeom>
              <a:avLst/>
              <a:gdLst/>
              <a:ahLst/>
              <a:cxnLst/>
              <a:rect l="l" t="t" r="r" b="b"/>
              <a:pathLst>
                <a:path w="3656" h="7061" extrusionOk="0">
                  <a:moveTo>
                    <a:pt x="3203" y="0"/>
                  </a:moveTo>
                  <a:lnTo>
                    <a:pt x="0" y="6632"/>
                  </a:lnTo>
                  <a:lnTo>
                    <a:pt x="286" y="7061"/>
                  </a:lnTo>
                  <a:lnTo>
                    <a:pt x="3656" y="48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7"/>
            <p:cNvSpPr/>
            <p:nvPr/>
          </p:nvSpPr>
          <p:spPr>
            <a:xfrm>
              <a:off x="6629100" y="3150225"/>
              <a:ext cx="168775" cy="337550"/>
            </a:xfrm>
            <a:custGeom>
              <a:avLst/>
              <a:gdLst/>
              <a:ahLst/>
              <a:cxnLst/>
              <a:rect l="l" t="t" r="r" b="b"/>
              <a:pathLst>
                <a:path w="6751" h="13502" extrusionOk="0">
                  <a:moveTo>
                    <a:pt x="6465" y="0"/>
                  </a:moveTo>
                  <a:lnTo>
                    <a:pt x="0" y="13359"/>
                  </a:lnTo>
                  <a:cubicBezTo>
                    <a:pt x="155" y="13359"/>
                    <a:pt x="274" y="13419"/>
                    <a:pt x="381" y="13502"/>
                  </a:cubicBezTo>
                  <a:lnTo>
                    <a:pt x="464" y="13442"/>
                  </a:lnTo>
                  <a:lnTo>
                    <a:pt x="6751" y="429"/>
                  </a:lnTo>
                  <a:lnTo>
                    <a:pt x="646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7"/>
            <p:cNvSpPr/>
            <p:nvPr/>
          </p:nvSpPr>
          <p:spPr>
            <a:xfrm>
              <a:off x="6945500" y="2834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7"/>
            <p:cNvSpPr/>
            <p:nvPr/>
          </p:nvSpPr>
          <p:spPr>
            <a:xfrm>
              <a:off x="6943725" y="2835300"/>
              <a:ext cx="0" cy="625"/>
            </a:xfrm>
            <a:custGeom>
              <a:avLst/>
              <a:gdLst/>
              <a:ahLst/>
              <a:cxnLst/>
              <a:rect l="l" t="t" r="r" b="b"/>
              <a:pathLst>
                <a:path h="25" extrusionOk="0">
                  <a:moveTo>
                    <a:pt x="0" y="24"/>
                  </a:moveTo>
                  <a:cubicBezTo>
                    <a:pt x="0" y="24"/>
                    <a:pt x="0" y="0"/>
                    <a:pt x="0" y="24"/>
                  </a:cubicBezTo>
                  <a:cubicBezTo>
                    <a:pt x="0" y="0"/>
                    <a:pt x="0" y="0"/>
                    <a:pt x="0" y="24"/>
                  </a:cubicBezTo>
                  <a:cubicBezTo>
                    <a:pt x="0" y="0"/>
                    <a:pt x="0" y="0"/>
                    <a:pt x="0" y="24"/>
                  </a:cubicBezTo>
                  <a:cubicBezTo>
                    <a:pt x="0" y="0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7"/>
            <p:cNvSpPr/>
            <p:nvPr/>
          </p:nvSpPr>
          <p:spPr>
            <a:xfrm>
              <a:off x="6942225" y="283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7"/>
            <p:cNvSpPr/>
            <p:nvPr/>
          </p:nvSpPr>
          <p:spPr>
            <a:xfrm>
              <a:off x="6881800" y="2836500"/>
              <a:ext cx="68775" cy="126825"/>
            </a:xfrm>
            <a:custGeom>
              <a:avLst/>
              <a:gdLst/>
              <a:ahLst/>
              <a:cxnLst/>
              <a:rect l="l" t="t" r="r" b="b"/>
              <a:pathLst>
                <a:path w="2751" h="5073" extrusionOk="0">
                  <a:moveTo>
                    <a:pt x="2429" y="0"/>
                  </a:moveTo>
                  <a:cubicBezTo>
                    <a:pt x="2417" y="0"/>
                    <a:pt x="2417" y="12"/>
                    <a:pt x="2417" y="12"/>
                  </a:cubicBezTo>
                  <a:lnTo>
                    <a:pt x="1" y="5001"/>
                  </a:lnTo>
                  <a:lnTo>
                    <a:pt x="465" y="5072"/>
                  </a:lnTo>
                  <a:lnTo>
                    <a:pt x="2548" y="774"/>
                  </a:lnTo>
                  <a:lnTo>
                    <a:pt x="2751" y="345"/>
                  </a:lnTo>
                  <a:lnTo>
                    <a:pt x="2632" y="357"/>
                  </a:lnTo>
                  <a:cubicBezTo>
                    <a:pt x="2624" y="358"/>
                    <a:pt x="2615" y="358"/>
                    <a:pt x="2607" y="358"/>
                  </a:cubicBezTo>
                  <a:cubicBezTo>
                    <a:pt x="2488" y="358"/>
                    <a:pt x="2394" y="276"/>
                    <a:pt x="2394" y="131"/>
                  </a:cubicBezTo>
                  <a:cubicBezTo>
                    <a:pt x="2394" y="95"/>
                    <a:pt x="2394" y="48"/>
                    <a:pt x="2429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7"/>
            <p:cNvSpPr/>
            <p:nvPr/>
          </p:nvSpPr>
          <p:spPr>
            <a:xfrm>
              <a:off x="6902350" y="1492875"/>
              <a:ext cx="133950" cy="92000"/>
            </a:xfrm>
            <a:custGeom>
              <a:avLst/>
              <a:gdLst/>
              <a:ahLst/>
              <a:cxnLst/>
              <a:rect l="l" t="t" r="r" b="b"/>
              <a:pathLst>
                <a:path w="5358" h="3680" extrusionOk="0">
                  <a:moveTo>
                    <a:pt x="5358" y="0"/>
                  </a:moveTo>
                  <a:lnTo>
                    <a:pt x="0" y="3275"/>
                  </a:lnTo>
                  <a:lnTo>
                    <a:pt x="202" y="3679"/>
                  </a:lnTo>
                  <a:lnTo>
                    <a:pt x="5358" y="524"/>
                  </a:lnTo>
                  <a:lnTo>
                    <a:pt x="535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7"/>
            <p:cNvSpPr/>
            <p:nvPr/>
          </p:nvSpPr>
          <p:spPr>
            <a:xfrm>
              <a:off x="6839525" y="1837250"/>
              <a:ext cx="325" cy="925"/>
            </a:xfrm>
            <a:custGeom>
              <a:avLst/>
              <a:gdLst/>
              <a:ahLst/>
              <a:cxnLst/>
              <a:rect l="l" t="t" r="r" b="b"/>
              <a:pathLst>
                <a:path w="13" h="37" extrusionOk="0">
                  <a:moveTo>
                    <a:pt x="13" y="1"/>
                  </a:moveTo>
                  <a:cubicBezTo>
                    <a:pt x="1" y="1"/>
                    <a:pt x="1" y="25"/>
                    <a:pt x="1" y="37"/>
                  </a:cubicBezTo>
                  <a:cubicBezTo>
                    <a:pt x="1" y="25"/>
                    <a:pt x="1" y="13"/>
                    <a:pt x="1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7"/>
            <p:cNvSpPr/>
            <p:nvPr/>
          </p:nvSpPr>
          <p:spPr>
            <a:xfrm>
              <a:off x="6839525" y="1689025"/>
              <a:ext cx="97375" cy="151525"/>
            </a:xfrm>
            <a:custGeom>
              <a:avLst/>
              <a:gdLst/>
              <a:ahLst/>
              <a:cxnLst/>
              <a:rect l="l" t="t" r="r" b="b"/>
              <a:pathLst>
                <a:path w="3895" h="6061" extrusionOk="0">
                  <a:moveTo>
                    <a:pt x="20" y="5898"/>
                  </a:moveTo>
                  <a:cubicBezTo>
                    <a:pt x="13" y="5908"/>
                    <a:pt x="6" y="5919"/>
                    <a:pt x="1" y="5930"/>
                  </a:cubicBezTo>
                  <a:lnTo>
                    <a:pt x="20" y="5898"/>
                  </a:lnTo>
                  <a:close/>
                  <a:moveTo>
                    <a:pt x="3513" y="1"/>
                  </a:moveTo>
                  <a:lnTo>
                    <a:pt x="20" y="5898"/>
                  </a:lnTo>
                  <a:lnTo>
                    <a:pt x="20" y="5898"/>
                  </a:lnTo>
                  <a:cubicBezTo>
                    <a:pt x="42" y="5867"/>
                    <a:pt x="69" y="5844"/>
                    <a:pt x="96" y="5835"/>
                  </a:cubicBezTo>
                  <a:cubicBezTo>
                    <a:pt x="130" y="5818"/>
                    <a:pt x="166" y="5809"/>
                    <a:pt x="201" y="5809"/>
                  </a:cubicBezTo>
                  <a:cubicBezTo>
                    <a:pt x="288" y="5809"/>
                    <a:pt x="368" y="5860"/>
                    <a:pt x="394" y="5954"/>
                  </a:cubicBezTo>
                  <a:lnTo>
                    <a:pt x="441" y="6061"/>
                  </a:lnTo>
                  <a:lnTo>
                    <a:pt x="3894" y="239"/>
                  </a:lnTo>
                  <a:cubicBezTo>
                    <a:pt x="3727" y="191"/>
                    <a:pt x="3597" y="120"/>
                    <a:pt x="351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7"/>
            <p:cNvSpPr/>
            <p:nvPr/>
          </p:nvSpPr>
          <p:spPr>
            <a:xfrm>
              <a:off x="6838950" y="1834425"/>
              <a:ext cx="124725" cy="258250"/>
            </a:xfrm>
            <a:custGeom>
              <a:avLst/>
              <a:gdLst/>
              <a:ahLst/>
              <a:cxnLst/>
              <a:rect l="l" t="t" r="r" b="b"/>
              <a:pathLst>
                <a:path w="4989" h="10330" extrusionOk="0">
                  <a:moveTo>
                    <a:pt x="212" y="0"/>
                  </a:moveTo>
                  <a:cubicBezTo>
                    <a:pt x="182" y="0"/>
                    <a:pt x="150" y="6"/>
                    <a:pt x="119" y="19"/>
                  </a:cubicBezTo>
                  <a:cubicBezTo>
                    <a:pt x="83" y="31"/>
                    <a:pt x="48" y="66"/>
                    <a:pt x="24" y="102"/>
                  </a:cubicBezTo>
                  <a:cubicBezTo>
                    <a:pt x="24" y="126"/>
                    <a:pt x="0" y="138"/>
                    <a:pt x="0" y="150"/>
                  </a:cubicBezTo>
                  <a:lnTo>
                    <a:pt x="0" y="162"/>
                  </a:lnTo>
                  <a:lnTo>
                    <a:pt x="0" y="197"/>
                  </a:lnTo>
                  <a:lnTo>
                    <a:pt x="0" y="209"/>
                  </a:lnTo>
                  <a:lnTo>
                    <a:pt x="0" y="245"/>
                  </a:lnTo>
                  <a:lnTo>
                    <a:pt x="0" y="257"/>
                  </a:lnTo>
                  <a:cubicBezTo>
                    <a:pt x="0" y="269"/>
                    <a:pt x="24" y="281"/>
                    <a:pt x="24" y="304"/>
                  </a:cubicBezTo>
                  <a:lnTo>
                    <a:pt x="4560" y="10329"/>
                  </a:lnTo>
                  <a:cubicBezTo>
                    <a:pt x="4624" y="10255"/>
                    <a:pt x="4736" y="10209"/>
                    <a:pt x="4845" y="10209"/>
                  </a:cubicBezTo>
                  <a:cubicBezTo>
                    <a:pt x="4857" y="10209"/>
                    <a:pt x="4869" y="10209"/>
                    <a:pt x="4882" y="10210"/>
                  </a:cubicBezTo>
                  <a:cubicBezTo>
                    <a:pt x="4917" y="10210"/>
                    <a:pt x="4965" y="10222"/>
                    <a:pt x="4989" y="10246"/>
                  </a:cubicBezTo>
                  <a:lnTo>
                    <a:pt x="464" y="221"/>
                  </a:lnTo>
                  <a:lnTo>
                    <a:pt x="417" y="126"/>
                  </a:lnTo>
                  <a:cubicBezTo>
                    <a:pt x="373" y="47"/>
                    <a:pt x="297" y="0"/>
                    <a:pt x="21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7"/>
            <p:cNvSpPr/>
            <p:nvPr/>
          </p:nvSpPr>
          <p:spPr>
            <a:xfrm>
              <a:off x="6945800" y="1529475"/>
              <a:ext cx="90500" cy="135175"/>
            </a:xfrm>
            <a:custGeom>
              <a:avLst/>
              <a:gdLst/>
              <a:ahLst/>
              <a:cxnLst/>
              <a:rect l="l" t="t" r="r" b="b"/>
              <a:pathLst>
                <a:path w="3620" h="5407" extrusionOk="0">
                  <a:moveTo>
                    <a:pt x="3620" y="1"/>
                  </a:moveTo>
                  <a:lnTo>
                    <a:pt x="0" y="5073"/>
                  </a:lnTo>
                  <a:lnTo>
                    <a:pt x="108" y="5263"/>
                  </a:lnTo>
                  <a:cubicBezTo>
                    <a:pt x="179" y="5299"/>
                    <a:pt x="250" y="5335"/>
                    <a:pt x="310" y="5406"/>
                  </a:cubicBezTo>
                  <a:lnTo>
                    <a:pt x="3620" y="775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7"/>
            <p:cNvSpPr/>
            <p:nvPr/>
          </p:nvSpPr>
          <p:spPr>
            <a:xfrm>
              <a:off x="6951750" y="1681000"/>
              <a:ext cx="84550" cy="169075"/>
            </a:xfrm>
            <a:custGeom>
              <a:avLst/>
              <a:gdLst/>
              <a:ahLst/>
              <a:cxnLst/>
              <a:rect l="l" t="t" r="r" b="b"/>
              <a:pathLst>
                <a:path w="3382" h="6763" extrusionOk="0">
                  <a:moveTo>
                    <a:pt x="286" y="0"/>
                  </a:moveTo>
                  <a:cubicBezTo>
                    <a:pt x="239" y="179"/>
                    <a:pt x="155" y="334"/>
                    <a:pt x="0" y="429"/>
                  </a:cubicBezTo>
                  <a:lnTo>
                    <a:pt x="3382" y="6763"/>
                  </a:lnTo>
                  <a:lnTo>
                    <a:pt x="3382" y="5810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7"/>
            <p:cNvSpPr/>
            <p:nvPr/>
          </p:nvSpPr>
          <p:spPr>
            <a:xfrm>
              <a:off x="6891325" y="1570800"/>
              <a:ext cx="56875" cy="90275"/>
            </a:xfrm>
            <a:custGeom>
              <a:avLst/>
              <a:gdLst/>
              <a:ahLst/>
              <a:cxnLst/>
              <a:rect l="l" t="t" r="r" b="b"/>
              <a:pathLst>
                <a:path w="2275" h="3611" extrusionOk="0">
                  <a:moveTo>
                    <a:pt x="219" y="1"/>
                  </a:moveTo>
                  <a:cubicBezTo>
                    <a:pt x="185" y="1"/>
                    <a:pt x="151" y="9"/>
                    <a:pt x="120" y="27"/>
                  </a:cubicBezTo>
                  <a:cubicBezTo>
                    <a:pt x="84" y="62"/>
                    <a:pt x="48" y="86"/>
                    <a:pt x="36" y="122"/>
                  </a:cubicBezTo>
                  <a:cubicBezTo>
                    <a:pt x="24" y="146"/>
                    <a:pt x="1" y="193"/>
                    <a:pt x="1" y="241"/>
                  </a:cubicBezTo>
                  <a:cubicBezTo>
                    <a:pt x="72" y="205"/>
                    <a:pt x="143" y="193"/>
                    <a:pt x="215" y="193"/>
                  </a:cubicBezTo>
                  <a:cubicBezTo>
                    <a:pt x="405" y="205"/>
                    <a:pt x="572" y="384"/>
                    <a:pt x="548" y="574"/>
                  </a:cubicBezTo>
                  <a:cubicBezTo>
                    <a:pt x="524" y="717"/>
                    <a:pt x="441" y="836"/>
                    <a:pt x="322" y="872"/>
                  </a:cubicBezTo>
                  <a:lnTo>
                    <a:pt x="1763" y="3587"/>
                  </a:lnTo>
                  <a:cubicBezTo>
                    <a:pt x="1834" y="3560"/>
                    <a:pt x="1906" y="3546"/>
                    <a:pt x="1982" y="3546"/>
                  </a:cubicBezTo>
                  <a:cubicBezTo>
                    <a:pt x="2007" y="3546"/>
                    <a:pt x="2034" y="3548"/>
                    <a:pt x="2060" y="3551"/>
                  </a:cubicBezTo>
                  <a:cubicBezTo>
                    <a:pt x="2132" y="3575"/>
                    <a:pt x="2215" y="3587"/>
                    <a:pt x="2275" y="3610"/>
                  </a:cubicBezTo>
                  <a:lnTo>
                    <a:pt x="2167" y="3420"/>
                  </a:lnTo>
                  <a:lnTo>
                    <a:pt x="643" y="551"/>
                  </a:lnTo>
                  <a:lnTo>
                    <a:pt x="441" y="146"/>
                  </a:lnTo>
                  <a:lnTo>
                    <a:pt x="417" y="122"/>
                  </a:lnTo>
                  <a:cubicBezTo>
                    <a:pt x="375" y="47"/>
                    <a:pt x="298" y="1"/>
                    <a:pt x="21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7"/>
            <p:cNvSpPr/>
            <p:nvPr/>
          </p:nvSpPr>
          <p:spPr>
            <a:xfrm>
              <a:off x="6967825" y="2063475"/>
              <a:ext cx="68475" cy="40500"/>
            </a:xfrm>
            <a:custGeom>
              <a:avLst/>
              <a:gdLst/>
              <a:ahLst/>
              <a:cxnLst/>
              <a:rect l="l" t="t" r="r" b="b"/>
              <a:pathLst>
                <a:path w="2739" h="1620" extrusionOk="0">
                  <a:moveTo>
                    <a:pt x="2739" y="1"/>
                  </a:moveTo>
                  <a:lnTo>
                    <a:pt x="0" y="1167"/>
                  </a:lnTo>
                  <a:cubicBezTo>
                    <a:pt x="72" y="1263"/>
                    <a:pt x="131" y="1370"/>
                    <a:pt x="119" y="1501"/>
                  </a:cubicBezTo>
                  <a:cubicBezTo>
                    <a:pt x="119" y="1548"/>
                    <a:pt x="108" y="1572"/>
                    <a:pt x="84" y="1620"/>
                  </a:cubicBezTo>
                  <a:lnTo>
                    <a:pt x="2739" y="489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7"/>
            <p:cNvSpPr/>
            <p:nvPr/>
          </p:nvSpPr>
          <p:spPr>
            <a:xfrm>
              <a:off x="6558850" y="2100100"/>
              <a:ext cx="396200" cy="178025"/>
            </a:xfrm>
            <a:custGeom>
              <a:avLst/>
              <a:gdLst/>
              <a:ahLst/>
              <a:cxnLst/>
              <a:rect l="l" t="t" r="r" b="b"/>
              <a:pathLst>
                <a:path w="15848" h="7121" extrusionOk="0">
                  <a:moveTo>
                    <a:pt x="15657" y="0"/>
                  </a:moveTo>
                  <a:lnTo>
                    <a:pt x="0" y="6703"/>
                  </a:lnTo>
                  <a:cubicBezTo>
                    <a:pt x="95" y="6822"/>
                    <a:pt x="155" y="6965"/>
                    <a:pt x="167" y="7120"/>
                  </a:cubicBezTo>
                  <a:lnTo>
                    <a:pt x="15824" y="417"/>
                  </a:lnTo>
                  <a:cubicBezTo>
                    <a:pt x="15836" y="393"/>
                    <a:pt x="15836" y="357"/>
                    <a:pt x="15847" y="345"/>
                  </a:cubicBezTo>
                  <a:cubicBezTo>
                    <a:pt x="15728" y="274"/>
                    <a:pt x="15657" y="155"/>
                    <a:pt x="1565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7"/>
            <p:cNvSpPr/>
            <p:nvPr/>
          </p:nvSpPr>
          <p:spPr>
            <a:xfrm>
              <a:off x="6954425" y="2108725"/>
              <a:ext cx="81875" cy="207200"/>
            </a:xfrm>
            <a:custGeom>
              <a:avLst/>
              <a:gdLst/>
              <a:ahLst/>
              <a:cxnLst/>
              <a:rect l="l" t="t" r="r" b="b"/>
              <a:pathLst>
                <a:path w="3275" h="8288" extrusionOk="0">
                  <a:moveTo>
                    <a:pt x="24" y="0"/>
                  </a:moveTo>
                  <a:cubicBezTo>
                    <a:pt x="13" y="36"/>
                    <a:pt x="1" y="48"/>
                    <a:pt x="1" y="60"/>
                  </a:cubicBezTo>
                  <a:cubicBezTo>
                    <a:pt x="1" y="108"/>
                    <a:pt x="1" y="155"/>
                    <a:pt x="13" y="191"/>
                  </a:cubicBezTo>
                  <a:lnTo>
                    <a:pt x="3275" y="8287"/>
                  </a:lnTo>
                  <a:lnTo>
                    <a:pt x="3275" y="7097"/>
                  </a:lnTo>
                  <a:lnTo>
                    <a:pt x="429" y="36"/>
                  </a:lnTo>
                  <a:cubicBezTo>
                    <a:pt x="417" y="36"/>
                    <a:pt x="417" y="12"/>
                    <a:pt x="417" y="12"/>
                  </a:cubicBezTo>
                  <a:cubicBezTo>
                    <a:pt x="358" y="48"/>
                    <a:pt x="286" y="60"/>
                    <a:pt x="203" y="60"/>
                  </a:cubicBezTo>
                  <a:cubicBezTo>
                    <a:pt x="132" y="48"/>
                    <a:pt x="72" y="36"/>
                    <a:pt x="2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7"/>
            <p:cNvSpPr/>
            <p:nvPr/>
          </p:nvSpPr>
          <p:spPr>
            <a:xfrm>
              <a:off x="6559150" y="2280175"/>
              <a:ext cx="477150" cy="150350"/>
            </a:xfrm>
            <a:custGeom>
              <a:avLst/>
              <a:gdLst/>
              <a:ahLst/>
              <a:cxnLst/>
              <a:rect l="l" t="t" r="r" b="b"/>
              <a:pathLst>
                <a:path w="19086" h="6014" extrusionOk="0">
                  <a:moveTo>
                    <a:pt x="167" y="0"/>
                  </a:moveTo>
                  <a:cubicBezTo>
                    <a:pt x="155" y="167"/>
                    <a:pt x="95" y="298"/>
                    <a:pt x="0" y="405"/>
                  </a:cubicBezTo>
                  <a:lnTo>
                    <a:pt x="19086" y="6013"/>
                  </a:lnTo>
                  <a:lnTo>
                    <a:pt x="19086" y="5561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7"/>
            <p:cNvSpPr/>
            <p:nvPr/>
          </p:nvSpPr>
          <p:spPr>
            <a:xfrm>
              <a:off x="6941625" y="2825775"/>
              <a:ext cx="95275" cy="19700"/>
            </a:xfrm>
            <a:custGeom>
              <a:avLst/>
              <a:gdLst/>
              <a:ahLst/>
              <a:cxnLst/>
              <a:rect l="l" t="t" r="r" b="b"/>
              <a:pathLst>
                <a:path w="3811" h="788" extrusionOk="0">
                  <a:moveTo>
                    <a:pt x="3811" y="0"/>
                  </a:moveTo>
                  <a:lnTo>
                    <a:pt x="227" y="334"/>
                  </a:lnTo>
                  <a:lnTo>
                    <a:pt x="155" y="334"/>
                  </a:lnTo>
                  <a:cubicBezTo>
                    <a:pt x="132" y="334"/>
                    <a:pt x="132" y="358"/>
                    <a:pt x="120" y="358"/>
                  </a:cubicBezTo>
                  <a:cubicBezTo>
                    <a:pt x="120" y="370"/>
                    <a:pt x="108" y="370"/>
                    <a:pt x="108" y="370"/>
                  </a:cubicBezTo>
                  <a:cubicBezTo>
                    <a:pt x="108" y="381"/>
                    <a:pt x="96" y="381"/>
                    <a:pt x="96" y="381"/>
                  </a:cubicBezTo>
                  <a:lnTo>
                    <a:pt x="84" y="405"/>
                  </a:lnTo>
                  <a:lnTo>
                    <a:pt x="60" y="417"/>
                  </a:lnTo>
                  <a:cubicBezTo>
                    <a:pt x="48" y="417"/>
                    <a:pt x="48" y="429"/>
                    <a:pt x="36" y="441"/>
                  </a:cubicBezTo>
                  <a:cubicBezTo>
                    <a:pt x="1" y="489"/>
                    <a:pt x="1" y="536"/>
                    <a:pt x="1" y="584"/>
                  </a:cubicBezTo>
                  <a:cubicBezTo>
                    <a:pt x="1" y="707"/>
                    <a:pt x="105" y="787"/>
                    <a:pt x="216" y="787"/>
                  </a:cubicBezTo>
                  <a:cubicBezTo>
                    <a:pt x="224" y="787"/>
                    <a:pt x="231" y="787"/>
                    <a:pt x="239" y="786"/>
                  </a:cubicBezTo>
                  <a:lnTo>
                    <a:pt x="358" y="774"/>
                  </a:lnTo>
                  <a:lnTo>
                    <a:pt x="501" y="762"/>
                  </a:lnTo>
                  <a:lnTo>
                    <a:pt x="3811" y="441"/>
                  </a:lnTo>
                  <a:lnTo>
                    <a:pt x="381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7"/>
            <p:cNvSpPr/>
            <p:nvPr/>
          </p:nvSpPr>
          <p:spPr>
            <a:xfrm>
              <a:off x="6649325" y="2926075"/>
              <a:ext cx="386100" cy="71175"/>
            </a:xfrm>
            <a:custGeom>
              <a:avLst/>
              <a:gdLst/>
              <a:ahLst/>
              <a:cxnLst/>
              <a:rect l="l" t="t" r="r" b="b"/>
              <a:pathLst>
                <a:path w="15444" h="2847" extrusionOk="0">
                  <a:moveTo>
                    <a:pt x="1" y="1"/>
                  </a:moveTo>
                  <a:lnTo>
                    <a:pt x="1" y="25"/>
                  </a:lnTo>
                  <a:cubicBezTo>
                    <a:pt x="18" y="20"/>
                    <a:pt x="36" y="17"/>
                    <a:pt x="52" y="17"/>
                  </a:cubicBezTo>
                  <a:cubicBezTo>
                    <a:pt x="117" y="17"/>
                    <a:pt x="175" y="52"/>
                    <a:pt x="203" y="108"/>
                  </a:cubicBezTo>
                  <a:lnTo>
                    <a:pt x="489" y="525"/>
                  </a:lnTo>
                  <a:lnTo>
                    <a:pt x="9097" y="1846"/>
                  </a:lnTo>
                  <a:lnTo>
                    <a:pt x="9550" y="1918"/>
                  </a:lnTo>
                  <a:lnTo>
                    <a:pt x="13169" y="2489"/>
                  </a:lnTo>
                  <a:lnTo>
                    <a:pt x="13645" y="2561"/>
                  </a:lnTo>
                  <a:lnTo>
                    <a:pt x="15443" y="2846"/>
                  </a:lnTo>
                  <a:lnTo>
                    <a:pt x="15443" y="2406"/>
                  </a:lnTo>
                  <a:lnTo>
                    <a:pt x="13526" y="2108"/>
                  </a:lnTo>
                  <a:lnTo>
                    <a:pt x="13050" y="2025"/>
                  </a:lnTo>
                  <a:lnTo>
                    <a:pt x="9752" y="1525"/>
                  </a:lnTo>
                  <a:lnTo>
                    <a:pt x="9288" y="14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7"/>
            <p:cNvSpPr/>
            <p:nvPr/>
          </p:nvSpPr>
          <p:spPr>
            <a:xfrm>
              <a:off x="6909175" y="3226725"/>
              <a:ext cx="125350" cy="88725"/>
            </a:xfrm>
            <a:custGeom>
              <a:avLst/>
              <a:gdLst/>
              <a:ahLst/>
              <a:cxnLst/>
              <a:rect l="l" t="t" r="r" b="b"/>
              <a:pathLst>
                <a:path w="5014" h="3549" extrusionOk="0">
                  <a:moveTo>
                    <a:pt x="4740" y="0"/>
                  </a:moveTo>
                  <a:lnTo>
                    <a:pt x="1" y="3179"/>
                  </a:lnTo>
                  <a:lnTo>
                    <a:pt x="263" y="3548"/>
                  </a:lnTo>
                  <a:lnTo>
                    <a:pt x="5013" y="357"/>
                  </a:lnTo>
                  <a:cubicBezTo>
                    <a:pt x="4871" y="274"/>
                    <a:pt x="4787" y="155"/>
                    <a:pt x="474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7"/>
            <p:cNvSpPr/>
            <p:nvPr/>
          </p:nvSpPr>
          <p:spPr>
            <a:xfrm>
              <a:off x="6638625" y="3316900"/>
              <a:ext cx="267900" cy="180400"/>
            </a:xfrm>
            <a:custGeom>
              <a:avLst/>
              <a:gdLst/>
              <a:ahLst/>
              <a:cxnLst/>
              <a:rect l="l" t="t" r="r" b="b"/>
              <a:pathLst>
                <a:path w="10716" h="7216" extrusionOk="0">
                  <a:moveTo>
                    <a:pt x="10573" y="1"/>
                  </a:moveTo>
                  <a:cubicBezTo>
                    <a:pt x="10550" y="196"/>
                    <a:pt x="10372" y="347"/>
                    <a:pt x="10157" y="347"/>
                  </a:cubicBezTo>
                  <a:cubicBezTo>
                    <a:pt x="10149" y="347"/>
                    <a:pt x="10141" y="346"/>
                    <a:pt x="10132" y="346"/>
                  </a:cubicBezTo>
                  <a:cubicBezTo>
                    <a:pt x="10025" y="322"/>
                    <a:pt x="9918" y="287"/>
                    <a:pt x="9858" y="203"/>
                  </a:cubicBezTo>
                  <a:lnTo>
                    <a:pt x="83" y="6775"/>
                  </a:lnTo>
                  <a:lnTo>
                    <a:pt x="0" y="6835"/>
                  </a:lnTo>
                  <a:cubicBezTo>
                    <a:pt x="119" y="6930"/>
                    <a:pt x="203" y="7049"/>
                    <a:pt x="250" y="7216"/>
                  </a:cubicBezTo>
                  <a:lnTo>
                    <a:pt x="10716" y="191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7"/>
            <p:cNvSpPr/>
            <p:nvPr/>
          </p:nvSpPr>
          <p:spPr>
            <a:xfrm>
              <a:off x="6965450" y="3661000"/>
              <a:ext cx="70850" cy="74725"/>
            </a:xfrm>
            <a:custGeom>
              <a:avLst/>
              <a:gdLst/>
              <a:ahLst/>
              <a:cxnLst/>
              <a:rect l="l" t="t" r="r" b="b"/>
              <a:pathLst>
                <a:path w="2834" h="2989" extrusionOk="0">
                  <a:moveTo>
                    <a:pt x="2834" y="0"/>
                  </a:moveTo>
                  <a:lnTo>
                    <a:pt x="0" y="2739"/>
                  </a:lnTo>
                  <a:lnTo>
                    <a:pt x="393" y="2989"/>
                  </a:lnTo>
                  <a:lnTo>
                    <a:pt x="2834" y="631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7"/>
            <p:cNvSpPr/>
            <p:nvPr/>
          </p:nvSpPr>
          <p:spPr>
            <a:xfrm>
              <a:off x="6647850" y="3864600"/>
              <a:ext cx="184850" cy="181875"/>
            </a:xfrm>
            <a:custGeom>
              <a:avLst/>
              <a:gdLst/>
              <a:ahLst/>
              <a:cxnLst/>
              <a:rect l="l" t="t" r="r" b="b"/>
              <a:pathLst>
                <a:path w="7394" h="7275" extrusionOk="0">
                  <a:moveTo>
                    <a:pt x="7156" y="0"/>
                  </a:moveTo>
                  <a:lnTo>
                    <a:pt x="0" y="6953"/>
                  </a:lnTo>
                  <a:cubicBezTo>
                    <a:pt x="119" y="7025"/>
                    <a:pt x="226" y="7144"/>
                    <a:pt x="310" y="7275"/>
                  </a:cubicBezTo>
                  <a:lnTo>
                    <a:pt x="7394" y="405"/>
                  </a:lnTo>
                  <a:lnTo>
                    <a:pt x="7346" y="322"/>
                  </a:lnTo>
                  <a:cubicBezTo>
                    <a:pt x="7311" y="286"/>
                    <a:pt x="7275" y="238"/>
                    <a:pt x="7263" y="179"/>
                  </a:cubicBezTo>
                  <a:lnTo>
                    <a:pt x="715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7"/>
            <p:cNvSpPr/>
            <p:nvPr/>
          </p:nvSpPr>
          <p:spPr>
            <a:xfrm>
              <a:off x="6835375" y="3737800"/>
              <a:ext cx="131575" cy="122050"/>
            </a:xfrm>
            <a:custGeom>
              <a:avLst/>
              <a:gdLst/>
              <a:ahLst/>
              <a:cxnLst/>
              <a:rect l="l" t="t" r="r" b="b"/>
              <a:pathLst>
                <a:path w="5263" h="4882" extrusionOk="0">
                  <a:moveTo>
                    <a:pt x="4882" y="0"/>
                  </a:moveTo>
                  <a:lnTo>
                    <a:pt x="0" y="4727"/>
                  </a:lnTo>
                  <a:cubicBezTo>
                    <a:pt x="60" y="4703"/>
                    <a:pt x="119" y="4703"/>
                    <a:pt x="191" y="4703"/>
                  </a:cubicBezTo>
                  <a:cubicBezTo>
                    <a:pt x="310" y="4715"/>
                    <a:pt x="429" y="4775"/>
                    <a:pt x="488" y="4882"/>
                  </a:cubicBezTo>
                  <a:lnTo>
                    <a:pt x="5263" y="250"/>
                  </a:lnTo>
                  <a:lnTo>
                    <a:pt x="488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7"/>
            <p:cNvSpPr/>
            <p:nvPr/>
          </p:nvSpPr>
          <p:spPr>
            <a:xfrm>
              <a:off x="6647550" y="2926675"/>
              <a:ext cx="388750" cy="587000"/>
            </a:xfrm>
            <a:custGeom>
              <a:avLst/>
              <a:gdLst/>
              <a:ahLst/>
              <a:cxnLst/>
              <a:rect l="l" t="t" r="r" b="b"/>
              <a:pathLst>
                <a:path w="15550" h="23480" extrusionOk="0">
                  <a:moveTo>
                    <a:pt x="96" y="1"/>
                  </a:moveTo>
                  <a:lnTo>
                    <a:pt x="96" y="132"/>
                  </a:lnTo>
                  <a:cubicBezTo>
                    <a:pt x="84" y="251"/>
                    <a:pt x="60" y="358"/>
                    <a:pt x="0" y="441"/>
                  </a:cubicBezTo>
                  <a:lnTo>
                    <a:pt x="5739" y="8954"/>
                  </a:lnTo>
                  <a:lnTo>
                    <a:pt x="6025" y="9383"/>
                  </a:lnTo>
                  <a:lnTo>
                    <a:pt x="6561" y="10181"/>
                  </a:lnTo>
                  <a:lnTo>
                    <a:pt x="6608" y="10181"/>
                  </a:lnTo>
                  <a:cubicBezTo>
                    <a:pt x="6823" y="10192"/>
                    <a:pt x="7001" y="10395"/>
                    <a:pt x="6977" y="10621"/>
                  </a:cubicBezTo>
                  <a:cubicBezTo>
                    <a:pt x="6977" y="10669"/>
                    <a:pt x="6965" y="10692"/>
                    <a:pt x="6942" y="10740"/>
                  </a:cubicBezTo>
                  <a:lnTo>
                    <a:pt x="9918" y="15145"/>
                  </a:lnTo>
                  <a:cubicBezTo>
                    <a:pt x="10121" y="15193"/>
                    <a:pt x="10263" y="15372"/>
                    <a:pt x="10240" y="15574"/>
                  </a:cubicBezTo>
                  <a:lnTo>
                    <a:pt x="10240" y="15610"/>
                  </a:lnTo>
                  <a:lnTo>
                    <a:pt x="10371" y="15800"/>
                  </a:lnTo>
                  <a:lnTo>
                    <a:pt x="15550" y="23480"/>
                  </a:lnTo>
                  <a:lnTo>
                    <a:pt x="15550" y="22682"/>
                  </a:lnTo>
                  <a:lnTo>
                    <a:pt x="10728" y="15550"/>
                  </a:lnTo>
                  <a:lnTo>
                    <a:pt x="10478" y="15181"/>
                  </a:lnTo>
                  <a:lnTo>
                    <a:pt x="6263" y="8907"/>
                  </a:lnTo>
                  <a:lnTo>
                    <a:pt x="5977" y="8478"/>
                  </a:lnTo>
                  <a:lnTo>
                    <a:pt x="596" y="501"/>
                  </a:lnTo>
                  <a:lnTo>
                    <a:pt x="310" y="84"/>
                  </a:lnTo>
                  <a:cubicBezTo>
                    <a:pt x="262" y="25"/>
                    <a:pt x="179" y="1"/>
                    <a:pt x="96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7"/>
            <p:cNvSpPr/>
            <p:nvPr/>
          </p:nvSpPr>
          <p:spPr>
            <a:xfrm>
              <a:off x="6603800" y="3495625"/>
              <a:ext cx="7450" cy="13000"/>
            </a:xfrm>
            <a:custGeom>
              <a:avLst/>
              <a:gdLst/>
              <a:ahLst/>
              <a:cxnLst/>
              <a:rect l="l" t="t" r="r" b="b"/>
              <a:pathLst>
                <a:path w="298" h="520" extrusionOk="0">
                  <a:moveTo>
                    <a:pt x="237" y="0"/>
                  </a:moveTo>
                  <a:cubicBezTo>
                    <a:pt x="172" y="0"/>
                    <a:pt x="97" y="34"/>
                    <a:pt x="60" y="91"/>
                  </a:cubicBezTo>
                  <a:lnTo>
                    <a:pt x="60" y="115"/>
                  </a:lnTo>
                  <a:cubicBezTo>
                    <a:pt x="0" y="222"/>
                    <a:pt x="36" y="353"/>
                    <a:pt x="143" y="412"/>
                  </a:cubicBezTo>
                  <a:lnTo>
                    <a:pt x="298" y="519"/>
                  </a:lnTo>
                  <a:cubicBezTo>
                    <a:pt x="262" y="412"/>
                    <a:pt x="238" y="305"/>
                    <a:pt x="238" y="198"/>
                  </a:cubicBezTo>
                  <a:cubicBezTo>
                    <a:pt x="238" y="138"/>
                    <a:pt x="262" y="67"/>
                    <a:pt x="286" y="7"/>
                  </a:cubicBezTo>
                  <a:cubicBezTo>
                    <a:pt x="271" y="2"/>
                    <a:pt x="254" y="0"/>
                    <a:pt x="23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7"/>
            <p:cNvSpPr/>
            <p:nvPr/>
          </p:nvSpPr>
          <p:spPr>
            <a:xfrm>
              <a:off x="6640400" y="3514550"/>
              <a:ext cx="395900" cy="275350"/>
            </a:xfrm>
            <a:custGeom>
              <a:avLst/>
              <a:gdLst/>
              <a:ahLst/>
              <a:cxnLst/>
              <a:rect l="l" t="t" r="r" b="b"/>
              <a:pathLst>
                <a:path w="15836" h="11014" extrusionOk="0">
                  <a:moveTo>
                    <a:pt x="12" y="0"/>
                  </a:moveTo>
                  <a:lnTo>
                    <a:pt x="1" y="12"/>
                  </a:lnTo>
                  <a:lnTo>
                    <a:pt x="477" y="846"/>
                  </a:lnTo>
                  <a:lnTo>
                    <a:pt x="12681" y="8930"/>
                  </a:lnTo>
                  <a:lnTo>
                    <a:pt x="13062" y="9180"/>
                  </a:lnTo>
                  <a:lnTo>
                    <a:pt x="15836" y="11014"/>
                  </a:lnTo>
                  <a:lnTo>
                    <a:pt x="15836" y="10478"/>
                  </a:lnTo>
                  <a:lnTo>
                    <a:pt x="13395" y="8847"/>
                  </a:lnTo>
                  <a:lnTo>
                    <a:pt x="13002" y="859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7"/>
            <p:cNvSpPr/>
            <p:nvPr/>
          </p:nvSpPr>
          <p:spPr>
            <a:xfrm>
              <a:off x="6841925" y="4224750"/>
              <a:ext cx="194375" cy="153025"/>
            </a:xfrm>
            <a:custGeom>
              <a:avLst/>
              <a:gdLst/>
              <a:ahLst/>
              <a:cxnLst/>
              <a:rect l="l" t="t" r="r" b="b"/>
              <a:pathLst>
                <a:path w="7775" h="6121" extrusionOk="0">
                  <a:moveTo>
                    <a:pt x="560" y="1"/>
                  </a:moveTo>
                  <a:lnTo>
                    <a:pt x="0" y="120"/>
                  </a:lnTo>
                  <a:lnTo>
                    <a:pt x="7775" y="6121"/>
                  </a:lnTo>
                  <a:lnTo>
                    <a:pt x="7775" y="554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7"/>
            <p:cNvSpPr/>
            <p:nvPr/>
          </p:nvSpPr>
          <p:spPr>
            <a:xfrm>
              <a:off x="6649325" y="4070575"/>
              <a:ext cx="195300" cy="148550"/>
            </a:xfrm>
            <a:custGeom>
              <a:avLst/>
              <a:gdLst/>
              <a:ahLst/>
              <a:cxnLst/>
              <a:rect l="l" t="t" r="r" b="b"/>
              <a:pathLst>
                <a:path w="7812" h="5942" extrusionOk="0">
                  <a:moveTo>
                    <a:pt x="263" y="0"/>
                  </a:moveTo>
                  <a:cubicBezTo>
                    <a:pt x="203" y="119"/>
                    <a:pt x="120" y="227"/>
                    <a:pt x="1" y="334"/>
                  </a:cubicBezTo>
                  <a:lnTo>
                    <a:pt x="48" y="405"/>
                  </a:lnTo>
                  <a:lnTo>
                    <a:pt x="7252" y="5942"/>
                  </a:lnTo>
                  <a:lnTo>
                    <a:pt x="7811" y="5811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7"/>
            <p:cNvSpPr/>
            <p:nvPr/>
          </p:nvSpPr>
          <p:spPr>
            <a:xfrm>
              <a:off x="6831200" y="3872325"/>
              <a:ext cx="180400" cy="298875"/>
            </a:xfrm>
            <a:custGeom>
              <a:avLst/>
              <a:gdLst/>
              <a:ahLst/>
              <a:cxnLst/>
              <a:rect l="l" t="t" r="r" b="b"/>
              <a:pathLst>
                <a:path w="7216" h="11955" extrusionOk="0">
                  <a:moveTo>
                    <a:pt x="0" y="1"/>
                  </a:moveTo>
                  <a:lnTo>
                    <a:pt x="48" y="72"/>
                  </a:lnTo>
                  <a:lnTo>
                    <a:pt x="6823" y="11955"/>
                  </a:lnTo>
                  <a:cubicBezTo>
                    <a:pt x="6918" y="11847"/>
                    <a:pt x="7073" y="11776"/>
                    <a:pt x="7216" y="11764"/>
                  </a:cubicBezTo>
                  <a:lnTo>
                    <a:pt x="4525" y="7025"/>
                  </a:lnTo>
                  <a:cubicBezTo>
                    <a:pt x="4465" y="7061"/>
                    <a:pt x="4394" y="7061"/>
                    <a:pt x="4334" y="7061"/>
                  </a:cubicBezTo>
                  <a:cubicBezTo>
                    <a:pt x="4108" y="7037"/>
                    <a:pt x="3941" y="6847"/>
                    <a:pt x="3965" y="6609"/>
                  </a:cubicBezTo>
                  <a:cubicBezTo>
                    <a:pt x="3977" y="6490"/>
                    <a:pt x="4037" y="6383"/>
                    <a:pt x="4120" y="6323"/>
                  </a:cubicBezTo>
                  <a:lnTo>
                    <a:pt x="548" y="60"/>
                  </a:lnTo>
                  <a:cubicBezTo>
                    <a:pt x="483" y="107"/>
                    <a:pt x="410" y="139"/>
                    <a:pt x="335" y="139"/>
                  </a:cubicBezTo>
                  <a:cubicBezTo>
                    <a:pt x="315" y="139"/>
                    <a:pt x="295" y="137"/>
                    <a:pt x="274" y="132"/>
                  </a:cubicBezTo>
                  <a:cubicBezTo>
                    <a:pt x="167" y="120"/>
                    <a:pt x="60" y="72"/>
                    <a:pt x="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7"/>
            <p:cNvSpPr/>
            <p:nvPr/>
          </p:nvSpPr>
          <p:spPr>
            <a:xfrm>
              <a:off x="6632950" y="3514850"/>
              <a:ext cx="202450" cy="354225"/>
            </a:xfrm>
            <a:custGeom>
              <a:avLst/>
              <a:gdLst/>
              <a:ahLst/>
              <a:cxnLst/>
              <a:rect l="l" t="t" r="r" b="b"/>
              <a:pathLst>
                <a:path w="8098" h="14169" extrusionOk="0">
                  <a:moveTo>
                    <a:pt x="310" y="0"/>
                  </a:moveTo>
                  <a:cubicBezTo>
                    <a:pt x="227" y="84"/>
                    <a:pt x="120" y="143"/>
                    <a:pt x="1" y="179"/>
                  </a:cubicBezTo>
                  <a:lnTo>
                    <a:pt x="1" y="358"/>
                  </a:lnTo>
                  <a:lnTo>
                    <a:pt x="7764" y="13990"/>
                  </a:lnTo>
                  <a:lnTo>
                    <a:pt x="7871" y="14169"/>
                  </a:lnTo>
                  <a:cubicBezTo>
                    <a:pt x="7859" y="14121"/>
                    <a:pt x="7859" y="14062"/>
                    <a:pt x="7859" y="14002"/>
                  </a:cubicBezTo>
                  <a:cubicBezTo>
                    <a:pt x="7859" y="13835"/>
                    <a:pt x="7954" y="13716"/>
                    <a:pt x="8097" y="13657"/>
                  </a:cubicBezTo>
                  <a:lnTo>
                    <a:pt x="787" y="83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7"/>
            <p:cNvSpPr/>
            <p:nvPr/>
          </p:nvSpPr>
          <p:spPr>
            <a:xfrm>
              <a:off x="6621650" y="3519025"/>
              <a:ext cx="17000" cy="515550"/>
            </a:xfrm>
            <a:custGeom>
              <a:avLst/>
              <a:gdLst/>
              <a:ahLst/>
              <a:cxnLst/>
              <a:rect l="l" t="t" r="r" b="b"/>
              <a:pathLst>
                <a:path w="680" h="20622" extrusionOk="0">
                  <a:moveTo>
                    <a:pt x="0" y="0"/>
                  </a:moveTo>
                  <a:lnTo>
                    <a:pt x="227" y="20622"/>
                  </a:lnTo>
                  <a:cubicBezTo>
                    <a:pt x="311" y="20605"/>
                    <a:pt x="389" y="20588"/>
                    <a:pt x="470" y="20588"/>
                  </a:cubicBezTo>
                  <a:cubicBezTo>
                    <a:pt x="503" y="20588"/>
                    <a:pt x="537" y="20591"/>
                    <a:pt x="572" y="20598"/>
                  </a:cubicBezTo>
                  <a:cubicBezTo>
                    <a:pt x="596" y="20598"/>
                    <a:pt x="643" y="20610"/>
                    <a:pt x="679" y="20610"/>
                  </a:cubicBezTo>
                  <a:lnTo>
                    <a:pt x="453" y="202"/>
                  </a:lnTo>
                  <a:lnTo>
                    <a:pt x="453" y="24"/>
                  </a:lnTo>
                  <a:cubicBezTo>
                    <a:pt x="387" y="32"/>
                    <a:pt x="333" y="46"/>
                    <a:pt x="278" y="46"/>
                  </a:cubicBezTo>
                  <a:cubicBezTo>
                    <a:pt x="253" y="46"/>
                    <a:pt x="229" y="43"/>
                    <a:pt x="203" y="36"/>
                  </a:cubicBezTo>
                  <a:cubicBezTo>
                    <a:pt x="143" y="36"/>
                    <a:pt x="60" y="24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7"/>
            <p:cNvSpPr/>
            <p:nvPr/>
          </p:nvSpPr>
          <p:spPr>
            <a:xfrm>
              <a:off x="5767375" y="3510375"/>
              <a:ext cx="852500" cy="922475"/>
            </a:xfrm>
            <a:custGeom>
              <a:avLst/>
              <a:gdLst/>
              <a:ahLst/>
              <a:cxnLst/>
              <a:rect l="l" t="t" r="r" b="b"/>
              <a:pathLst>
                <a:path w="34100" h="36899" extrusionOk="0">
                  <a:moveTo>
                    <a:pt x="33779" y="1"/>
                  </a:moveTo>
                  <a:lnTo>
                    <a:pt x="1" y="36577"/>
                  </a:lnTo>
                  <a:cubicBezTo>
                    <a:pt x="143" y="36672"/>
                    <a:pt x="239" y="36779"/>
                    <a:pt x="334" y="36898"/>
                  </a:cubicBezTo>
                  <a:lnTo>
                    <a:pt x="34100" y="310"/>
                  </a:lnTo>
                  <a:cubicBezTo>
                    <a:pt x="33969" y="239"/>
                    <a:pt x="33862" y="132"/>
                    <a:pt x="3377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7"/>
            <p:cNvSpPr/>
            <p:nvPr/>
          </p:nvSpPr>
          <p:spPr>
            <a:xfrm>
              <a:off x="6299575" y="4069975"/>
              <a:ext cx="318525" cy="244400"/>
            </a:xfrm>
            <a:custGeom>
              <a:avLst/>
              <a:gdLst/>
              <a:ahLst/>
              <a:cxnLst/>
              <a:rect l="l" t="t" r="r" b="b"/>
              <a:pathLst>
                <a:path w="12741" h="9776" extrusionOk="0">
                  <a:moveTo>
                    <a:pt x="12455" y="1"/>
                  </a:moveTo>
                  <a:lnTo>
                    <a:pt x="1" y="9418"/>
                  </a:lnTo>
                  <a:cubicBezTo>
                    <a:pt x="108" y="9525"/>
                    <a:pt x="191" y="9645"/>
                    <a:pt x="263" y="9776"/>
                  </a:cubicBezTo>
                  <a:lnTo>
                    <a:pt x="12741" y="358"/>
                  </a:lnTo>
                  <a:cubicBezTo>
                    <a:pt x="12622" y="251"/>
                    <a:pt x="12514" y="131"/>
                    <a:pt x="12455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7"/>
            <p:cNvSpPr/>
            <p:nvPr/>
          </p:nvSpPr>
          <p:spPr>
            <a:xfrm>
              <a:off x="6312675" y="4246175"/>
              <a:ext cx="406325" cy="101975"/>
            </a:xfrm>
            <a:custGeom>
              <a:avLst/>
              <a:gdLst/>
              <a:ahLst/>
              <a:cxnLst/>
              <a:rect l="l" t="t" r="r" b="b"/>
              <a:pathLst>
                <a:path w="16253" h="4079" extrusionOk="0">
                  <a:moveTo>
                    <a:pt x="15931" y="1"/>
                  </a:moveTo>
                  <a:lnTo>
                    <a:pt x="13" y="3620"/>
                  </a:lnTo>
                  <a:cubicBezTo>
                    <a:pt x="25" y="3716"/>
                    <a:pt x="25" y="3799"/>
                    <a:pt x="13" y="3918"/>
                  </a:cubicBezTo>
                  <a:cubicBezTo>
                    <a:pt x="13" y="3966"/>
                    <a:pt x="13" y="4025"/>
                    <a:pt x="1" y="4073"/>
                  </a:cubicBezTo>
                  <a:cubicBezTo>
                    <a:pt x="17" y="4073"/>
                    <a:pt x="38" y="4078"/>
                    <a:pt x="61" y="4078"/>
                  </a:cubicBezTo>
                  <a:cubicBezTo>
                    <a:pt x="72" y="4078"/>
                    <a:pt x="84" y="4077"/>
                    <a:pt x="96" y="4073"/>
                  </a:cubicBezTo>
                  <a:lnTo>
                    <a:pt x="16253" y="394"/>
                  </a:lnTo>
                  <a:cubicBezTo>
                    <a:pt x="16074" y="346"/>
                    <a:pt x="15931" y="203"/>
                    <a:pt x="1593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7"/>
            <p:cNvSpPr/>
            <p:nvPr/>
          </p:nvSpPr>
          <p:spPr>
            <a:xfrm>
              <a:off x="6728200" y="4251550"/>
              <a:ext cx="2725" cy="2100"/>
            </a:xfrm>
            <a:custGeom>
              <a:avLst/>
              <a:gdLst/>
              <a:ahLst/>
              <a:cxnLst/>
              <a:rect l="l" t="t" r="r" b="b"/>
              <a:pathLst>
                <a:path w="109" h="84" extrusionOk="0">
                  <a:moveTo>
                    <a:pt x="72" y="0"/>
                  </a:moveTo>
                  <a:cubicBezTo>
                    <a:pt x="60" y="24"/>
                    <a:pt x="25" y="60"/>
                    <a:pt x="1" y="84"/>
                  </a:cubicBezTo>
                  <a:lnTo>
                    <a:pt x="108" y="6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7"/>
            <p:cNvSpPr/>
            <p:nvPr/>
          </p:nvSpPr>
          <p:spPr>
            <a:xfrm>
              <a:off x="6736250" y="4181300"/>
              <a:ext cx="261950" cy="69375"/>
            </a:xfrm>
            <a:custGeom>
              <a:avLst/>
              <a:gdLst/>
              <a:ahLst/>
              <a:cxnLst/>
              <a:rect l="l" t="t" r="r" b="b"/>
              <a:pathLst>
                <a:path w="10478" h="2775" extrusionOk="0">
                  <a:moveTo>
                    <a:pt x="10442" y="0"/>
                  </a:moveTo>
                  <a:lnTo>
                    <a:pt x="4334" y="1382"/>
                  </a:lnTo>
                  <a:lnTo>
                    <a:pt x="3775" y="1513"/>
                  </a:lnTo>
                  <a:lnTo>
                    <a:pt x="0" y="2382"/>
                  </a:lnTo>
                  <a:lnTo>
                    <a:pt x="227" y="2775"/>
                  </a:lnTo>
                  <a:lnTo>
                    <a:pt x="4215" y="1870"/>
                  </a:lnTo>
                  <a:lnTo>
                    <a:pt x="4787" y="1739"/>
                  </a:lnTo>
                  <a:lnTo>
                    <a:pt x="10478" y="441"/>
                  </a:lnTo>
                  <a:cubicBezTo>
                    <a:pt x="10442" y="322"/>
                    <a:pt x="10406" y="203"/>
                    <a:pt x="10418" y="72"/>
                  </a:cubicBezTo>
                  <a:cubicBezTo>
                    <a:pt x="10418" y="36"/>
                    <a:pt x="10442" y="24"/>
                    <a:pt x="1044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7"/>
            <p:cNvSpPr/>
            <p:nvPr/>
          </p:nvSpPr>
          <p:spPr>
            <a:xfrm>
              <a:off x="6640400" y="4078600"/>
              <a:ext cx="213150" cy="382525"/>
            </a:xfrm>
            <a:custGeom>
              <a:avLst/>
              <a:gdLst/>
              <a:ahLst/>
              <a:cxnLst/>
              <a:rect l="l" t="t" r="r" b="b"/>
              <a:pathLst>
                <a:path w="8526" h="15301" extrusionOk="0">
                  <a:moveTo>
                    <a:pt x="405" y="1"/>
                  </a:moveTo>
                  <a:cubicBezTo>
                    <a:pt x="286" y="84"/>
                    <a:pt x="143" y="156"/>
                    <a:pt x="1" y="191"/>
                  </a:cubicBezTo>
                  <a:lnTo>
                    <a:pt x="3275" y="6275"/>
                  </a:lnTo>
                  <a:lnTo>
                    <a:pt x="3322" y="6275"/>
                  </a:lnTo>
                  <a:cubicBezTo>
                    <a:pt x="3537" y="6311"/>
                    <a:pt x="3703" y="6502"/>
                    <a:pt x="3691" y="6728"/>
                  </a:cubicBezTo>
                  <a:cubicBezTo>
                    <a:pt x="3680" y="6799"/>
                    <a:pt x="3644" y="6859"/>
                    <a:pt x="3620" y="6918"/>
                  </a:cubicBezTo>
                  <a:lnTo>
                    <a:pt x="3644" y="6978"/>
                  </a:lnTo>
                  <a:lnTo>
                    <a:pt x="8121" y="15300"/>
                  </a:lnTo>
                  <a:lnTo>
                    <a:pt x="8180" y="15193"/>
                  </a:lnTo>
                  <a:cubicBezTo>
                    <a:pt x="8204" y="15193"/>
                    <a:pt x="8204" y="15181"/>
                    <a:pt x="8216" y="15157"/>
                  </a:cubicBezTo>
                  <a:lnTo>
                    <a:pt x="8228" y="15146"/>
                  </a:lnTo>
                  <a:lnTo>
                    <a:pt x="8240" y="15134"/>
                  </a:lnTo>
                  <a:cubicBezTo>
                    <a:pt x="8240" y="15122"/>
                    <a:pt x="8263" y="15122"/>
                    <a:pt x="8263" y="15122"/>
                  </a:cubicBezTo>
                  <a:cubicBezTo>
                    <a:pt x="8263" y="15122"/>
                    <a:pt x="8263" y="15098"/>
                    <a:pt x="8275" y="15098"/>
                  </a:cubicBezTo>
                  <a:lnTo>
                    <a:pt x="8287" y="15098"/>
                  </a:lnTo>
                  <a:cubicBezTo>
                    <a:pt x="8287" y="15086"/>
                    <a:pt x="8299" y="15086"/>
                    <a:pt x="8299" y="15086"/>
                  </a:cubicBezTo>
                  <a:lnTo>
                    <a:pt x="8525" y="15026"/>
                  </a:lnTo>
                  <a:lnTo>
                    <a:pt x="4120" y="6871"/>
                  </a:lnTo>
                  <a:lnTo>
                    <a:pt x="3894" y="6466"/>
                  </a:lnTo>
                  <a:lnTo>
                    <a:pt x="441" y="72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7"/>
            <p:cNvSpPr/>
            <p:nvPr/>
          </p:nvSpPr>
          <p:spPr>
            <a:xfrm>
              <a:off x="6851450" y="4463175"/>
              <a:ext cx="184850" cy="115525"/>
            </a:xfrm>
            <a:custGeom>
              <a:avLst/>
              <a:gdLst/>
              <a:ahLst/>
              <a:cxnLst/>
              <a:rect l="l" t="t" r="r" b="b"/>
              <a:pathLst>
                <a:path w="7394" h="4621" extrusionOk="0">
                  <a:moveTo>
                    <a:pt x="488" y="1"/>
                  </a:moveTo>
                  <a:lnTo>
                    <a:pt x="60" y="108"/>
                  </a:lnTo>
                  <a:lnTo>
                    <a:pt x="0" y="227"/>
                  </a:lnTo>
                  <a:lnTo>
                    <a:pt x="7394" y="4620"/>
                  </a:lnTo>
                  <a:lnTo>
                    <a:pt x="7394" y="4096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7"/>
            <p:cNvSpPr/>
            <p:nvPr/>
          </p:nvSpPr>
          <p:spPr>
            <a:xfrm>
              <a:off x="6847575" y="4406025"/>
              <a:ext cx="188425" cy="60450"/>
            </a:xfrm>
            <a:custGeom>
              <a:avLst/>
              <a:gdLst/>
              <a:ahLst/>
              <a:cxnLst/>
              <a:rect l="l" t="t" r="r" b="b"/>
              <a:pathLst>
                <a:path w="7537" h="2418" extrusionOk="0">
                  <a:moveTo>
                    <a:pt x="17" y="1997"/>
                  </a:moveTo>
                  <a:cubicBezTo>
                    <a:pt x="11" y="1998"/>
                    <a:pt x="6" y="2000"/>
                    <a:pt x="0" y="2001"/>
                  </a:cubicBezTo>
                  <a:lnTo>
                    <a:pt x="17" y="1997"/>
                  </a:lnTo>
                  <a:close/>
                  <a:moveTo>
                    <a:pt x="7537" y="1"/>
                  </a:moveTo>
                  <a:lnTo>
                    <a:pt x="167" y="1965"/>
                  </a:lnTo>
                  <a:lnTo>
                    <a:pt x="17" y="1997"/>
                  </a:lnTo>
                  <a:lnTo>
                    <a:pt x="17" y="1997"/>
                  </a:lnTo>
                  <a:cubicBezTo>
                    <a:pt x="29" y="1995"/>
                    <a:pt x="43" y="1994"/>
                    <a:pt x="57" y="1994"/>
                  </a:cubicBezTo>
                  <a:cubicBezTo>
                    <a:pt x="92" y="1994"/>
                    <a:pt x="129" y="2002"/>
                    <a:pt x="167" y="2025"/>
                  </a:cubicBezTo>
                  <a:cubicBezTo>
                    <a:pt x="286" y="2084"/>
                    <a:pt x="310" y="2215"/>
                    <a:pt x="250" y="2322"/>
                  </a:cubicBezTo>
                  <a:lnTo>
                    <a:pt x="215" y="2418"/>
                  </a:lnTo>
                  <a:lnTo>
                    <a:pt x="631" y="2299"/>
                  </a:lnTo>
                  <a:lnTo>
                    <a:pt x="7537" y="453"/>
                  </a:lnTo>
                  <a:lnTo>
                    <a:pt x="7537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7"/>
            <p:cNvSpPr/>
            <p:nvPr/>
          </p:nvSpPr>
          <p:spPr>
            <a:xfrm>
              <a:off x="6725825" y="4654575"/>
              <a:ext cx="17300" cy="9550"/>
            </a:xfrm>
            <a:custGeom>
              <a:avLst/>
              <a:gdLst/>
              <a:ahLst/>
              <a:cxnLst/>
              <a:rect l="l" t="t" r="r" b="b"/>
              <a:pathLst>
                <a:path w="692" h="382" extrusionOk="0">
                  <a:moveTo>
                    <a:pt x="227" y="0"/>
                  </a:moveTo>
                  <a:lnTo>
                    <a:pt x="1" y="381"/>
                  </a:lnTo>
                  <a:lnTo>
                    <a:pt x="525" y="381"/>
                  </a:lnTo>
                  <a:lnTo>
                    <a:pt x="691" y="84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7"/>
            <p:cNvSpPr/>
            <p:nvPr/>
          </p:nvSpPr>
          <p:spPr>
            <a:xfrm>
              <a:off x="6737150" y="4455550"/>
              <a:ext cx="117875" cy="190425"/>
            </a:xfrm>
            <a:custGeom>
              <a:avLst/>
              <a:gdLst/>
              <a:ahLst/>
              <a:cxnLst/>
              <a:rect l="l" t="t" r="r" b="b"/>
              <a:pathLst>
                <a:path w="4715" h="7617" extrusionOk="0">
                  <a:moveTo>
                    <a:pt x="4478" y="0"/>
                  </a:moveTo>
                  <a:cubicBezTo>
                    <a:pt x="4455" y="0"/>
                    <a:pt x="4430" y="3"/>
                    <a:pt x="4405" y="8"/>
                  </a:cubicBezTo>
                  <a:cubicBezTo>
                    <a:pt x="4405" y="20"/>
                    <a:pt x="4382" y="20"/>
                    <a:pt x="4382" y="20"/>
                  </a:cubicBezTo>
                  <a:lnTo>
                    <a:pt x="4370" y="20"/>
                  </a:lnTo>
                  <a:lnTo>
                    <a:pt x="4358" y="32"/>
                  </a:lnTo>
                  <a:cubicBezTo>
                    <a:pt x="4358" y="56"/>
                    <a:pt x="4346" y="56"/>
                    <a:pt x="4346" y="56"/>
                  </a:cubicBezTo>
                  <a:lnTo>
                    <a:pt x="4334" y="68"/>
                  </a:lnTo>
                  <a:lnTo>
                    <a:pt x="4310" y="79"/>
                  </a:lnTo>
                  <a:cubicBezTo>
                    <a:pt x="4298" y="79"/>
                    <a:pt x="4298" y="91"/>
                    <a:pt x="4286" y="115"/>
                  </a:cubicBezTo>
                  <a:lnTo>
                    <a:pt x="4227" y="222"/>
                  </a:lnTo>
                  <a:lnTo>
                    <a:pt x="0" y="7521"/>
                  </a:lnTo>
                  <a:lnTo>
                    <a:pt x="453" y="7616"/>
                  </a:lnTo>
                  <a:lnTo>
                    <a:pt x="4548" y="508"/>
                  </a:lnTo>
                  <a:lnTo>
                    <a:pt x="4608" y="389"/>
                  </a:lnTo>
                  <a:lnTo>
                    <a:pt x="4655" y="318"/>
                  </a:lnTo>
                  <a:cubicBezTo>
                    <a:pt x="4715" y="210"/>
                    <a:pt x="4667" y="79"/>
                    <a:pt x="4560" y="20"/>
                  </a:cubicBezTo>
                  <a:cubicBezTo>
                    <a:pt x="4539" y="6"/>
                    <a:pt x="4510" y="0"/>
                    <a:pt x="447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7"/>
            <p:cNvSpPr/>
            <p:nvPr/>
          </p:nvSpPr>
          <p:spPr>
            <a:xfrm>
              <a:off x="6337975" y="4576300"/>
              <a:ext cx="3900" cy="5375"/>
            </a:xfrm>
            <a:custGeom>
              <a:avLst/>
              <a:gdLst/>
              <a:ahLst/>
              <a:cxnLst/>
              <a:rect l="l" t="t" r="r" b="b"/>
              <a:pathLst>
                <a:path w="156" h="215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95"/>
                    <a:pt x="72" y="179"/>
                    <a:pt x="156" y="214"/>
                  </a:cubicBezTo>
                  <a:lnTo>
                    <a:pt x="156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7"/>
            <p:cNvSpPr/>
            <p:nvPr/>
          </p:nvSpPr>
          <p:spPr>
            <a:xfrm>
              <a:off x="6410025" y="4583425"/>
              <a:ext cx="434000" cy="80700"/>
            </a:xfrm>
            <a:custGeom>
              <a:avLst/>
              <a:gdLst/>
              <a:ahLst/>
              <a:cxnLst/>
              <a:rect l="l" t="t" r="r" b="b"/>
              <a:pathLst>
                <a:path w="17360" h="3228" extrusionOk="0">
                  <a:moveTo>
                    <a:pt x="107" y="1"/>
                  </a:moveTo>
                  <a:cubicBezTo>
                    <a:pt x="95" y="144"/>
                    <a:pt x="60" y="298"/>
                    <a:pt x="0" y="429"/>
                  </a:cubicBezTo>
                  <a:lnTo>
                    <a:pt x="12859" y="2846"/>
                  </a:lnTo>
                  <a:lnTo>
                    <a:pt x="13323" y="2930"/>
                  </a:lnTo>
                  <a:lnTo>
                    <a:pt x="14931" y="3227"/>
                  </a:lnTo>
                  <a:lnTo>
                    <a:pt x="17359" y="3227"/>
                  </a:lnTo>
                  <a:lnTo>
                    <a:pt x="13561" y="2513"/>
                  </a:lnTo>
                  <a:lnTo>
                    <a:pt x="13097" y="2418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7"/>
            <p:cNvSpPr/>
            <p:nvPr/>
          </p:nvSpPr>
          <p:spPr>
            <a:xfrm>
              <a:off x="5778675" y="4344125"/>
              <a:ext cx="436700" cy="105675"/>
            </a:xfrm>
            <a:custGeom>
              <a:avLst/>
              <a:gdLst/>
              <a:ahLst/>
              <a:cxnLst/>
              <a:rect l="l" t="t" r="r" b="b"/>
              <a:pathLst>
                <a:path w="17468" h="4227" extrusionOk="0">
                  <a:moveTo>
                    <a:pt x="17384" y="0"/>
                  </a:moveTo>
                  <a:lnTo>
                    <a:pt x="1" y="3786"/>
                  </a:lnTo>
                  <a:cubicBezTo>
                    <a:pt x="25" y="3905"/>
                    <a:pt x="60" y="4048"/>
                    <a:pt x="49" y="4179"/>
                  </a:cubicBezTo>
                  <a:lnTo>
                    <a:pt x="49" y="4227"/>
                  </a:lnTo>
                  <a:lnTo>
                    <a:pt x="17467" y="429"/>
                  </a:lnTo>
                  <a:cubicBezTo>
                    <a:pt x="17432" y="286"/>
                    <a:pt x="17396" y="155"/>
                    <a:pt x="1738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7"/>
            <p:cNvSpPr/>
            <p:nvPr/>
          </p:nvSpPr>
          <p:spPr>
            <a:xfrm>
              <a:off x="5778975" y="4449775"/>
              <a:ext cx="566475" cy="127425"/>
            </a:xfrm>
            <a:custGeom>
              <a:avLst/>
              <a:gdLst/>
              <a:ahLst/>
              <a:cxnLst/>
              <a:rect l="l" t="t" r="r" b="b"/>
              <a:pathLst>
                <a:path w="22659" h="5097" extrusionOk="0">
                  <a:moveTo>
                    <a:pt x="48" y="1"/>
                  </a:moveTo>
                  <a:cubicBezTo>
                    <a:pt x="37" y="72"/>
                    <a:pt x="13" y="132"/>
                    <a:pt x="1" y="191"/>
                  </a:cubicBezTo>
                  <a:lnTo>
                    <a:pt x="691" y="596"/>
                  </a:lnTo>
                  <a:lnTo>
                    <a:pt x="22373" y="5061"/>
                  </a:lnTo>
                  <a:lnTo>
                    <a:pt x="22539" y="5097"/>
                  </a:lnTo>
                  <a:cubicBezTo>
                    <a:pt x="22551" y="4942"/>
                    <a:pt x="22575" y="4799"/>
                    <a:pt x="22658" y="465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7"/>
            <p:cNvSpPr/>
            <p:nvPr/>
          </p:nvSpPr>
          <p:spPr>
            <a:xfrm>
              <a:off x="6395425" y="4603375"/>
              <a:ext cx="42600" cy="60750"/>
            </a:xfrm>
            <a:custGeom>
              <a:avLst/>
              <a:gdLst/>
              <a:ahLst/>
              <a:cxnLst/>
              <a:rect l="l" t="t" r="r" b="b"/>
              <a:pathLst>
                <a:path w="1704" h="2430" extrusionOk="0">
                  <a:moveTo>
                    <a:pt x="346" y="0"/>
                  </a:moveTo>
                  <a:cubicBezTo>
                    <a:pt x="239" y="120"/>
                    <a:pt x="144" y="215"/>
                    <a:pt x="1" y="286"/>
                  </a:cubicBezTo>
                  <a:lnTo>
                    <a:pt x="1191" y="2429"/>
                  </a:lnTo>
                  <a:lnTo>
                    <a:pt x="1703" y="2429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7"/>
            <p:cNvSpPr/>
            <p:nvPr/>
          </p:nvSpPr>
          <p:spPr>
            <a:xfrm>
              <a:off x="6271300" y="4385800"/>
              <a:ext cx="100350" cy="163725"/>
            </a:xfrm>
            <a:custGeom>
              <a:avLst/>
              <a:gdLst/>
              <a:ahLst/>
              <a:cxnLst/>
              <a:rect l="l" t="t" r="r" b="b"/>
              <a:pathLst>
                <a:path w="4014" h="6549" extrusionOk="0">
                  <a:moveTo>
                    <a:pt x="429" y="0"/>
                  </a:moveTo>
                  <a:cubicBezTo>
                    <a:pt x="298" y="60"/>
                    <a:pt x="144" y="107"/>
                    <a:pt x="1" y="131"/>
                  </a:cubicBezTo>
                  <a:lnTo>
                    <a:pt x="3585" y="6548"/>
                  </a:lnTo>
                  <a:cubicBezTo>
                    <a:pt x="3716" y="6477"/>
                    <a:pt x="3870" y="6429"/>
                    <a:pt x="4013" y="6406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7"/>
            <p:cNvSpPr/>
            <p:nvPr/>
          </p:nvSpPr>
          <p:spPr>
            <a:xfrm>
              <a:off x="5772725" y="4454250"/>
              <a:ext cx="364950" cy="209875"/>
            </a:xfrm>
            <a:custGeom>
              <a:avLst/>
              <a:gdLst/>
              <a:ahLst/>
              <a:cxnLst/>
              <a:rect l="l" t="t" r="r" b="b"/>
              <a:pathLst>
                <a:path w="14598" h="8395" extrusionOk="0">
                  <a:moveTo>
                    <a:pt x="239" y="0"/>
                  </a:moveTo>
                  <a:cubicBezTo>
                    <a:pt x="179" y="155"/>
                    <a:pt x="108" y="286"/>
                    <a:pt x="1" y="393"/>
                  </a:cubicBezTo>
                  <a:lnTo>
                    <a:pt x="13705" y="8394"/>
                  </a:lnTo>
                  <a:lnTo>
                    <a:pt x="14598" y="8394"/>
                  </a:lnTo>
                  <a:lnTo>
                    <a:pt x="918" y="417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7"/>
            <p:cNvSpPr/>
            <p:nvPr/>
          </p:nvSpPr>
          <p:spPr>
            <a:xfrm>
              <a:off x="6341850" y="4544475"/>
              <a:ext cx="72350" cy="71050"/>
            </a:xfrm>
            <a:custGeom>
              <a:avLst/>
              <a:gdLst/>
              <a:ahLst/>
              <a:cxnLst/>
              <a:rect l="l" t="t" r="r" b="b"/>
              <a:pathLst>
                <a:path w="2894" h="2842" extrusionOk="0">
                  <a:moveTo>
                    <a:pt x="1417" y="1"/>
                  </a:moveTo>
                  <a:cubicBezTo>
                    <a:pt x="1338" y="1"/>
                    <a:pt x="1261" y="15"/>
                    <a:pt x="1179" y="23"/>
                  </a:cubicBezTo>
                  <a:cubicBezTo>
                    <a:pt x="1036" y="59"/>
                    <a:pt x="882" y="94"/>
                    <a:pt x="751" y="166"/>
                  </a:cubicBezTo>
                  <a:cubicBezTo>
                    <a:pt x="465" y="321"/>
                    <a:pt x="239" y="559"/>
                    <a:pt x="108" y="856"/>
                  </a:cubicBezTo>
                  <a:cubicBezTo>
                    <a:pt x="60" y="987"/>
                    <a:pt x="24" y="1142"/>
                    <a:pt x="1" y="1285"/>
                  </a:cubicBezTo>
                  <a:lnTo>
                    <a:pt x="1" y="1297"/>
                  </a:lnTo>
                  <a:lnTo>
                    <a:pt x="1" y="1464"/>
                  </a:lnTo>
                  <a:cubicBezTo>
                    <a:pt x="36" y="2178"/>
                    <a:pt x="584" y="2773"/>
                    <a:pt x="1298" y="2833"/>
                  </a:cubicBezTo>
                  <a:cubicBezTo>
                    <a:pt x="1351" y="2839"/>
                    <a:pt x="1403" y="2842"/>
                    <a:pt x="1455" y="2842"/>
                  </a:cubicBezTo>
                  <a:cubicBezTo>
                    <a:pt x="1707" y="2842"/>
                    <a:pt x="1946" y="2771"/>
                    <a:pt x="2144" y="2642"/>
                  </a:cubicBezTo>
                  <a:cubicBezTo>
                    <a:pt x="2287" y="2571"/>
                    <a:pt x="2382" y="2476"/>
                    <a:pt x="2489" y="2345"/>
                  </a:cubicBezTo>
                  <a:cubicBezTo>
                    <a:pt x="2584" y="2225"/>
                    <a:pt x="2656" y="2106"/>
                    <a:pt x="2715" y="1975"/>
                  </a:cubicBezTo>
                  <a:cubicBezTo>
                    <a:pt x="2775" y="1833"/>
                    <a:pt x="2799" y="1690"/>
                    <a:pt x="2822" y="1535"/>
                  </a:cubicBezTo>
                  <a:cubicBezTo>
                    <a:pt x="2894" y="761"/>
                    <a:pt x="2310" y="82"/>
                    <a:pt x="1525" y="11"/>
                  </a:cubicBezTo>
                  <a:cubicBezTo>
                    <a:pt x="1488" y="4"/>
                    <a:pt x="1452" y="1"/>
                    <a:pt x="141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7"/>
            <p:cNvSpPr/>
            <p:nvPr/>
          </p:nvSpPr>
          <p:spPr>
            <a:xfrm>
              <a:off x="6212375" y="4289200"/>
              <a:ext cx="100625" cy="100600"/>
            </a:xfrm>
            <a:custGeom>
              <a:avLst/>
              <a:gdLst/>
              <a:ahLst/>
              <a:cxnLst/>
              <a:rect l="l" t="t" r="r" b="b"/>
              <a:pathLst>
                <a:path w="4025" h="4024" extrusionOk="0">
                  <a:moveTo>
                    <a:pt x="2038" y="1"/>
                  </a:moveTo>
                  <a:cubicBezTo>
                    <a:pt x="1006" y="1"/>
                    <a:pt x="115" y="796"/>
                    <a:pt x="24" y="1840"/>
                  </a:cubicBezTo>
                  <a:cubicBezTo>
                    <a:pt x="0" y="1959"/>
                    <a:pt x="0" y="2078"/>
                    <a:pt x="24" y="2197"/>
                  </a:cubicBezTo>
                  <a:cubicBezTo>
                    <a:pt x="36" y="2352"/>
                    <a:pt x="60" y="2495"/>
                    <a:pt x="108" y="2626"/>
                  </a:cubicBezTo>
                  <a:cubicBezTo>
                    <a:pt x="358" y="3376"/>
                    <a:pt x="1036" y="3935"/>
                    <a:pt x="1846" y="4019"/>
                  </a:cubicBezTo>
                  <a:cubicBezTo>
                    <a:pt x="1890" y="4022"/>
                    <a:pt x="1934" y="4023"/>
                    <a:pt x="1978" y="4023"/>
                  </a:cubicBezTo>
                  <a:cubicBezTo>
                    <a:pt x="2107" y="4023"/>
                    <a:pt x="2230" y="4010"/>
                    <a:pt x="2346" y="3983"/>
                  </a:cubicBezTo>
                  <a:cubicBezTo>
                    <a:pt x="2501" y="3971"/>
                    <a:pt x="2655" y="3924"/>
                    <a:pt x="2786" y="3864"/>
                  </a:cubicBezTo>
                  <a:cubicBezTo>
                    <a:pt x="3417" y="3602"/>
                    <a:pt x="3894" y="3031"/>
                    <a:pt x="4013" y="2328"/>
                  </a:cubicBezTo>
                  <a:cubicBezTo>
                    <a:pt x="4013" y="2292"/>
                    <a:pt x="4025" y="2233"/>
                    <a:pt x="4025" y="2185"/>
                  </a:cubicBezTo>
                  <a:lnTo>
                    <a:pt x="4025" y="1899"/>
                  </a:lnTo>
                  <a:cubicBezTo>
                    <a:pt x="3989" y="1578"/>
                    <a:pt x="3906" y="1257"/>
                    <a:pt x="3739" y="995"/>
                  </a:cubicBezTo>
                  <a:cubicBezTo>
                    <a:pt x="3667" y="864"/>
                    <a:pt x="3572" y="745"/>
                    <a:pt x="3465" y="637"/>
                  </a:cubicBezTo>
                  <a:cubicBezTo>
                    <a:pt x="3144" y="292"/>
                    <a:pt x="2703" y="54"/>
                    <a:pt x="2191" y="6"/>
                  </a:cubicBezTo>
                  <a:cubicBezTo>
                    <a:pt x="2140" y="2"/>
                    <a:pt x="2089" y="1"/>
                    <a:pt x="2038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7"/>
            <p:cNvSpPr/>
            <p:nvPr/>
          </p:nvSpPr>
          <p:spPr>
            <a:xfrm>
              <a:off x="6886575" y="1575550"/>
              <a:ext cx="19050" cy="17950"/>
            </a:xfrm>
            <a:custGeom>
              <a:avLst/>
              <a:gdLst/>
              <a:ahLst/>
              <a:cxnLst/>
              <a:rect l="l" t="t" r="r" b="b"/>
              <a:pathLst>
                <a:path w="762" h="718" extrusionOk="0">
                  <a:moveTo>
                    <a:pt x="367" y="0"/>
                  </a:moveTo>
                  <a:cubicBezTo>
                    <a:pt x="308" y="0"/>
                    <a:pt x="251" y="22"/>
                    <a:pt x="202" y="51"/>
                  </a:cubicBezTo>
                  <a:cubicBezTo>
                    <a:pt x="95" y="111"/>
                    <a:pt x="36" y="206"/>
                    <a:pt x="24" y="325"/>
                  </a:cubicBezTo>
                  <a:cubicBezTo>
                    <a:pt x="0" y="539"/>
                    <a:pt x="155" y="706"/>
                    <a:pt x="345" y="718"/>
                  </a:cubicBezTo>
                  <a:cubicBezTo>
                    <a:pt x="405" y="718"/>
                    <a:pt x="464" y="706"/>
                    <a:pt x="512" y="682"/>
                  </a:cubicBezTo>
                  <a:cubicBezTo>
                    <a:pt x="631" y="646"/>
                    <a:pt x="714" y="539"/>
                    <a:pt x="738" y="384"/>
                  </a:cubicBezTo>
                  <a:cubicBezTo>
                    <a:pt x="762" y="194"/>
                    <a:pt x="595" y="15"/>
                    <a:pt x="405" y="3"/>
                  </a:cubicBezTo>
                  <a:cubicBezTo>
                    <a:pt x="392" y="1"/>
                    <a:pt x="380" y="0"/>
                    <a:pt x="3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7"/>
            <p:cNvSpPr/>
            <p:nvPr/>
          </p:nvSpPr>
          <p:spPr>
            <a:xfrm>
              <a:off x="6612725" y="2909675"/>
              <a:ext cx="36925" cy="36225"/>
            </a:xfrm>
            <a:custGeom>
              <a:avLst/>
              <a:gdLst/>
              <a:ahLst/>
              <a:cxnLst/>
              <a:rect l="l" t="t" r="r" b="b"/>
              <a:pathLst>
                <a:path w="1477" h="1449" extrusionOk="0">
                  <a:moveTo>
                    <a:pt x="765" y="1"/>
                  </a:moveTo>
                  <a:cubicBezTo>
                    <a:pt x="380" y="1"/>
                    <a:pt x="59" y="291"/>
                    <a:pt x="36" y="669"/>
                  </a:cubicBezTo>
                  <a:cubicBezTo>
                    <a:pt x="0" y="1074"/>
                    <a:pt x="298" y="1419"/>
                    <a:pt x="703" y="1443"/>
                  </a:cubicBezTo>
                  <a:cubicBezTo>
                    <a:pt x="732" y="1446"/>
                    <a:pt x="761" y="1448"/>
                    <a:pt x="790" y="1448"/>
                  </a:cubicBezTo>
                  <a:cubicBezTo>
                    <a:pt x="1039" y="1448"/>
                    <a:pt x="1252" y="1312"/>
                    <a:pt x="1369" y="1109"/>
                  </a:cubicBezTo>
                  <a:cubicBezTo>
                    <a:pt x="1429" y="1014"/>
                    <a:pt x="1465" y="907"/>
                    <a:pt x="1477" y="788"/>
                  </a:cubicBezTo>
                  <a:cubicBezTo>
                    <a:pt x="1477" y="752"/>
                    <a:pt x="1477" y="705"/>
                    <a:pt x="1465" y="657"/>
                  </a:cubicBezTo>
                  <a:lnTo>
                    <a:pt x="1465" y="645"/>
                  </a:lnTo>
                  <a:cubicBezTo>
                    <a:pt x="1417" y="312"/>
                    <a:pt x="1167" y="38"/>
                    <a:pt x="810" y="2"/>
                  </a:cubicBezTo>
                  <a:cubicBezTo>
                    <a:pt x="795" y="1"/>
                    <a:pt x="780" y="1"/>
                    <a:pt x="76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7"/>
            <p:cNvSpPr/>
            <p:nvPr/>
          </p:nvSpPr>
          <p:spPr>
            <a:xfrm>
              <a:off x="6607950" y="4033250"/>
              <a:ext cx="50925" cy="50550"/>
            </a:xfrm>
            <a:custGeom>
              <a:avLst/>
              <a:gdLst/>
              <a:ahLst/>
              <a:cxnLst/>
              <a:rect l="l" t="t" r="r" b="b"/>
              <a:pathLst>
                <a:path w="2037" h="2022" extrusionOk="0">
                  <a:moveTo>
                    <a:pt x="1019" y="1"/>
                  </a:moveTo>
                  <a:cubicBezTo>
                    <a:pt x="930" y="1"/>
                    <a:pt x="843" y="14"/>
                    <a:pt x="763" y="41"/>
                  </a:cubicBezTo>
                  <a:cubicBezTo>
                    <a:pt x="358" y="148"/>
                    <a:pt x="48" y="505"/>
                    <a:pt x="13" y="934"/>
                  </a:cubicBezTo>
                  <a:cubicBezTo>
                    <a:pt x="1" y="1124"/>
                    <a:pt x="25" y="1291"/>
                    <a:pt x="108" y="1458"/>
                  </a:cubicBezTo>
                  <a:cubicBezTo>
                    <a:pt x="179" y="1600"/>
                    <a:pt x="275" y="1720"/>
                    <a:pt x="394" y="1815"/>
                  </a:cubicBezTo>
                  <a:cubicBezTo>
                    <a:pt x="537" y="1934"/>
                    <a:pt x="727" y="2005"/>
                    <a:pt x="941" y="2017"/>
                  </a:cubicBezTo>
                  <a:cubicBezTo>
                    <a:pt x="969" y="2020"/>
                    <a:pt x="997" y="2021"/>
                    <a:pt x="1024" y="2021"/>
                  </a:cubicBezTo>
                  <a:cubicBezTo>
                    <a:pt x="1110" y="2021"/>
                    <a:pt x="1187" y="2006"/>
                    <a:pt x="1251" y="1970"/>
                  </a:cubicBezTo>
                  <a:cubicBezTo>
                    <a:pt x="1406" y="1946"/>
                    <a:pt x="1537" y="1874"/>
                    <a:pt x="1656" y="1779"/>
                  </a:cubicBezTo>
                  <a:cubicBezTo>
                    <a:pt x="1775" y="1696"/>
                    <a:pt x="1858" y="1589"/>
                    <a:pt x="1918" y="1470"/>
                  </a:cubicBezTo>
                  <a:cubicBezTo>
                    <a:pt x="1977" y="1350"/>
                    <a:pt x="2013" y="1219"/>
                    <a:pt x="2025" y="1077"/>
                  </a:cubicBezTo>
                  <a:cubicBezTo>
                    <a:pt x="2037" y="874"/>
                    <a:pt x="2001" y="660"/>
                    <a:pt x="1894" y="505"/>
                  </a:cubicBezTo>
                  <a:cubicBezTo>
                    <a:pt x="1799" y="362"/>
                    <a:pt x="1703" y="267"/>
                    <a:pt x="1584" y="172"/>
                  </a:cubicBezTo>
                  <a:cubicBezTo>
                    <a:pt x="1465" y="100"/>
                    <a:pt x="1346" y="53"/>
                    <a:pt x="1203" y="29"/>
                  </a:cubicBezTo>
                  <a:cubicBezTo>
                    <a:pt x="1179" y="29"/>
                    <a:pt x="1132" y="5"/>
                    <a:pt x="1108" y="5"/>
                  </a:cubicBezTo>
                  <a:cubicBezTo>
                    <a:pt x="1078" y="2"/>
                    <a:pt x="1049" y="1"/>
                    <a:pt x="1019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7"/>
            <p:cNvSpPr/>
            <p:nvPr/>
          </p:nvSpPr>
          <p:spPr>
            <a:xfrm>
              <a:off x="6996400" y="4166875"/>
              <a:ext cx="36325" cy="36000"/>
            </a:xfrm>
            <a:custGeom>
              <a:avLst/>
              <a:gdLst/>
              <a:ahLst/>
              <a:cxnLst/>
              <a:rect l="l" t="t" r="r" b="b"/>
              <a:pathLst>
                <a:path w="1453" h="1440" extrusionOk="0">
                  <a:moveTo>
                    <a:pt x="733" y="1"/>
                  </a:moveTo>
                  <a:cubicBezTo>
                    <a:pt x="700" y="1"/>
                    <a:pt x="671" y="6"/>
                    <a:pt x="631" y="6"/>
                  </a:cubicBezTo>
                  <a:cubicBezTo>
                    <a:pt x="465" y="18"/>
                    <a:pt x="334" y="101"/>
                    <a:pt x="227" y="196"/>
                  </a:cubicBezTo>
                  <a:cubicBezTo>
                    <a:pt x="119" y="304"/>
                    <a:pt x="60" y="423"/>
                    <a:pt x="36" y="577"/>
                  </a:cubicBezTo>
                  <a:cubicBezTo>
                    <a:pt x="36" y="601"/>
                    <a:pt x="12" y="613"/>
                    <a:pt x="12" y="649"/>
                  </a:cubicBezTo>
                  <a:cubicBezTo>
                    <a:pt x="0" y="780"/>
                    <a:pt x="36" y="899"/>
                    <a:pt x="84" y="1030"/>
                  </a:cubicBezTo>
                  <a:cubicBezTo>
                    <a:pt x="191" y="1256"/>
                    <a:pt x="405" y="1423"/>
                    <a:pt x="667" y="1435"/>
                  </a:cubicBezTo>
                  <a:cubicBezTo>
                    <a:pt x="696" y="1438"/>
                    <a:pt x="724" y="1440"/>
                    <a:pt x="752" y="1440"/>
                  </a:cubicBezTo>
                  <a:cubicBezTo>
                    <a:pt x="1119" y="1440"/>
                    <a:pt x="1419" y="1156"/>
                    <a:pt x="1441" y="780"/>
                  </a:cubicBezTo>
                  <a:cubicBezTo>
                    <a:pt x="1453" y="399"/>
                    <a:pt x="1155" y="42"/>
                    <a:pt x="786" y="6"/>
                  </a:cubicBezTo>
                  <a:cubicBezTo>
                    <a:pt x="766" y="2"/>
                    <a:pt x="749" y="1"/>
                    <a:pt x="73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7"/>
            <p:cNvSpPr/>
            <p:nvPr/>
          </p:nvSpPr>
          <p:spPr>
            <a:xfrm>
              <a:off x="6710350" y="4394000"/>
              <a:ext cx="37225" cy="35950"/>
            </a:xfrm>
            <a:custGeom>
              <a:avLst/>
              <a:gdLst/>
              <a:ahLst/>
              <a:cxnLst/>
              <a:rect l="l" t="t" r="r" b="b"/>
              <a:pathLst>
                <a:path w="1489" h="1438" extrusionOk="0">
                  <a:moveTo>
                    <a:pt x="737" y="0"/>
                  </a:moveTo>
                  <a:cubicBezTo>
                    <a:pt x="370" y="0"/>
                    <a:pt x="70" y="284"/>
                    <a:pt x="48" y="660"/>
                  </a:cubicBezTo>
                  <a:cubicBezTo>
                    <a:pt x="1" y="1053"/>
                    <a:pt x="298" y="1398"/>
                    <a:pt x="703" y="1434"/>
                  </a:cubicBezTo>
                  <a:cubicBezTo>
                    <a:pt x="724" y="1436"/>
                    <a:pt x="746" y="1437"/>
                    <a:pt x="767" y="1437"/>
                  </a:cubicBezTo>
                  <a:cubicBezTo>
                    <a:pt x="1133" y="1437"/>
                    <a:pt x="1443" y="1151"/>
                    <a:pt x="1477" y="779"/>
                  </a:cubicBezTo>
                  <a:cubicBezTo>
                    <a:pt x="1489" y="386"/>
                    <a:pt x="1203" y="41"/>
                    <a:pt x="822" y="5"/>
                  </a:cubicBezTo>
                  <a:cubicBezTo>
                    <a:pt x="793" y="2"/>
                    <a:pt x="765" y="0"/>
                    <a:pt x="73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7"/>
            <p:cNvSpPr/>
            <p:nvPr/>
          </p:nvSpPr>
          <p:spPr>
            <a:xfrm>
              <a:off x="6609750" y="3484075"/>
              <a:ext cx="35725" cy="35675"/>
            </a:xfrm>
            <a:custGeom>
              <a:avLst/>
              <a:gdLst/>
              <a:ahLst/>
              <a:cxnLst/>
              <a:rect l="l" t="t" r="r" b="b"/>
              <a:pathLst>
                <a:path w="1429" h="1427" extrusionOk="0">
                  <a:moveTo>
                    <a:pt x="700" y="1"/>
                  </a:moveTo>
                  <a:cubicBezTo>
                    <a:pt x="418" y="1"/>
                    <a:pt x="158" y="184"/>
                    <a:pt x="60" y="458"/>
                  </a:cubicBezTo>
                  <a:cubicBezTo>
                    <a:pt x="48" y="517"/>
                    <a:pt x="24" y="577"/>
                    <a:pt x="24" y="648"/>
                  </a:cubicBezTo>
                  <a:cubicBezTo>
                    <a:pt x="0" y="755"/>
                    <a:pt x="36" y="850"/>
                    <a:pt x="60" y="958"/>
                  </a:cubicBezTo>
                  <a:cubicBezTo>
                    <a:pt x="84" y="993"/>
                    <a:pt x="84" y="1005"/>
                    <a:pt x="95" y="1041"/>
                  </a:cubicBezTo>
                  <a:cubicBezTo>
                    <a:pt x="155" y="1172"/>
                    <a:pt x="274" y="1279"/>
                    <a:pt x="405" y="1350"/>
                  </a:cubicBezTo>
                  <a:cubicBezTo>
                    <a:pt x="417" y="1362"/>
                    <a:pt x="453" y="1362"/>
                    <a:pt x="465" y="1374"/>
                  </a:cubicBezTo>
                  <a:cubicBezTo>
                    <a:pt x="524" y="1398"/>
                    <a:pt x="584" y="1422"/>
                    <a:pt x="655" y="1422"/>
                  </a:cubicBezTo>
                  <a:cubicBezTo>
                    <a:pt x="683" y="1425"/>
                    <a:pt x="710" y="1427"/>
                    <a:pt x="736" y="1427"/>
                  </a:cubicBezTo>
                  <a:cubicBezTo>
                    <a:pt x="799" y="1427"/>
                    <a:pt x="858" y="1418"/>
                    <a:pt x="917" y="1410"/>
                  </a:cubicBezTo>
                  <a:cubicBezTo>
                    <a:pt x="1036" y="1374"/>
                    <a:pt x="1155" y="1315"/>
                    <a:pt x="1227" y="1243"/>
                  </a:cubicBezTo>
                  <a:lnTo>
                    <a:pt x="1238" y="1231"/>
                  </a:lnTo>
                  <a:cubicBezTo>
                    <a:pt x="1346" y="1112"/>
                    <a:pt x="1417" y="958"/>
                    <a:pt x="1429" y="779"/>
                  </a:cubicBezTo>
                  <a:cubicBezTo>
                    <a:pt x="1429" y="684"/>
                    <a:pt x="1429" y="600"/>
                    <a:pt x="1405" y="517"/>
                  </a:cubicBezTo>
                  <a:cubicBezTo>
                    <a:pt x="1358" y="362"/>
                    <a:pt x="1262" y="231"/>
                    <a:pt x="1143" y="148"/>
                  </a:cubicBezTo>
                  <a:cubicBezTo>
                    <a:pt x="1048" y="65"/>
                    <a:pt x="917" y="29"/>
                    <a:pt x="774" y="5"/>
                  </a:cubicBezTo>
                  <a:cubicBezTo>
                    <a:pt x="749" y="2"/>
                    <a:pt x="724" y="1"/>
                    <a:pt x="70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7"/>
            <p:cNvSpPr/>
            <p:nvPr/>
          </p:nvSpPr>
          <p:spPr>
            <a:xfrm>
              <a:off x="7027050" y="3205875"/>
              <a:ext cx="8950" cy="31275"/>
            </a:xfrm>
            <a:custGeom>
              <a:avLst/>
              <a:gdLst/>
              <a:ahLst/>
              <a:cxnLst/>
              <a:rect l="l" t="t" r="r" b="b"/>
              <a:pathLst>
                <a:path w="358" h="1251" extrusionOk="0">
                  <a:moveTo>
                    <a:pt x="358" y="1"/>
                  </a:moveTo>
                  <a:cubicBezTo>
                    <a:pt x="334" y="25"/>
                    <a:pt x="310" y="36"/>
                    <a:pt x="298" y="48"/>
                  </a:cubicBezTo>
                  <a:cubicBezTo>
                    <a:pt x="132" y="167"/>
                    <a:pt x="13" y="346"/>
                    <a:pt x="1" y="572"/>
                  </a:cubicBezTo>
                  <a:cubicBezTo>
                    <a:pt x="1" y="656"/>
                    <a:pt x="1" y="751"/>
                    <a:pt x="25" y="834"/>
                  </a:cubicBezTo>
                  <a:cubicBezTo>
                    <a:pt x="72" y="989"/>
                    <a:pt x="179" y="1108"/>
                    <a:pt x="275" y="1215"/>
                  </a:cubicBezTo>
                  <a:cubicBezTo>
                    <a:pt x="310" y="1227"/>
                    <a:pt x="322" y="1239"/>
                    <a:pt x="358" y="1251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7"/>
            <p:cNvSpPr/>
            <p:nvPr/>
          </p:nvSpPr>
          <p:spPr>
            <a:xfrm>
              <a:off x="6923175" y="1659900"/>
              <a:ext cx="35750" cy="35150"/>
            </a:xfrm>
            <a:custGeom>
              <a:avLst/>
              <a:gdLst/>
              <a:ahLst/>
              <a:cxnLst/>
              <a:rect l="l" t="t" r="r" b="b"/>
              <a:pathLst>
                <a:path w="1430" h="1406" extrusionOk="0">
                  <a:moveTo>
                    <a:pt x="681" y="1"/>
                  </a:moveTo>
                  <a:cubicBezTo>
                    <a:pt x="607" y="1"/>
                    <a:pt x="536" y="18"/>
                    <a:pt x="477" y="35"/>
                  </a:cubicBezTo>
                  <a:cubicBezTo>
                    <a:pt x="227" y="130"/>
                    <a:pt x="24" y="344"/>
                    <a:pt x="12" y="642"/>
                  </a:cubicBezTo>
                  <a:cubicBezTo>
                    <a:pt x="0" y="844"/>
                    <a:pt x="60" y="1035"/>
                    <a:pt x="179" y="1166"/>
                  </a:cubicBezTo>
                  <a:cubicBezTo>
                    <a:pt x="262" y="1285"/>
                    <a:pt x="405" y="1356"/>
                    <a:pt x="548" y="1392"/>
                  </a:cubicBezTo>
                  <a:cubicBezTo>
                    <a:pt x="584" y="1392"/>
                    <a:pt x="608" y="1404"/>
                    <a:pt x="655" y="1404"/>
                  </a:cubicBezTo>
                  <a:cubicBezTo>
                    <a:pt x="677" y="1405"/>
                    <a:pt x="698" y="1406"/>
                    <a:pt x="720" y="1406"/>
                  </a:cubicBezTo>
                  <a:cubicBezTo>
                    <a:pt x="874" y="1406"/>
                    <a:pt x="1016" y="1367"/>
                    <a:pt x="1132" y="1273"/>
                  </a:cubicBezTo>
                  <a:cubicBezTo>
                    <a:pt x="1263" y="1178"/>
                    <a:pt x="1370" y="1023"/>
                    <a:pt x="1394" y="844"/>
                  </a:cubicBezTo>
                  <a:cubicBezTo>
                    <a:pt x="1394" y="820"/>
                    <a:pt x="1417" y="797"/>
                    <a:pt x="1417" y="761"/>
                  </a:cubicBezTo>
                  <a:cubicBezTo>
                    <a:pt x="1429" y="546"/>
                    <a:pt x="1334" y="332"/>
                    <a:pt x="1191" y="189"/>
                  </a:cubicBezTo>
                  <a:cubicBezTo>
                    <a:pt x="1132" y="130"/>
                    <a:pt x="1060" y="82"/>
                    <a:pt x="977" y="46"/>
                  </a:cubicBezTo>
                  <a:cubicBezTo>
                    <a:pt x="917" y="35"/>
                    <a:pt x="846" y="11"/>
                    <a:pt x="774" y="11"/>
                  </a:cubicBezTo>
                  <a:cubicBezTo>
                    <a:pt x="743" y="4"/>
                    <a:pt x="712" y="1"/>
                    <a:pt x="681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7"/>
            <p:cNvSpPr/>
            <p:nvPr/>
          </p:nvSpPr>
          <p:spPr>
            <a:xfrm>
              <a:off x="6526400" y="2260750"/>
              <a:ext cx="36625" cy="35900"/>
            </a:xfrm>
            <a:custGeom>
              <a:avLst/>
              <a:gdLst/>
              <a:ahLst/>
              <a:cxnLst/>
              <a:rect l="l" t="t" r="r" b="b"/>
              <a:pathLst>
                <a:path w="1465" h="1436" extrusionOk="0">
                  <a:moveTo>
                    <a:pt x="756" y="1"/>
                  </a:moveTo>
                  <a:cubicBezTo>
                    <a:pt x="382" y="1"/>
                    <a:pt x="82" y="287"/>
                    <a:pt x="48" y="658"/>
                  </a:cubicBezTo>
                  <a:cubicBezTo>
                    <a:pt x="0" y="1063"/>
                    <a:pt x="298" y="1408"/>
                    <a:pt x="703" y="1432"/>
                  </a:cubicBezTo>
                  <a:cubicBezTo>
                    <a:pt x="727" y="1435"/>
                    <a:pt x="751" y="1436"/>
                    <a:pt x="775" y="1436"/>
                  </a:cubicBezTo>
                  <a:cubicBezTo>
                    <a:pt x="986" y="1436"/>
                    <a:pt x="1182" y="1343"/>
                    <a:pt x="1310" y="1182"/>
                  </a:cubicBezTo>
                  <a:cubicBezTo>
                    <a:pt x="1405" y="1075"/>
                    <a:pt x="1465" y="944"/>
                    <a:pt x="1465" y="765"/>
                  </a:cubicBezTo>
                  <a:lnTo>
                    <a:pt x="1465" y="754"/>
                  </a:lnTo>
                  <a:lnTo>
                    <a:pt x="1465" y="682"/>
                  </a:lnTo>
                  <a:cubicBezTo>
                    <a:pt x="1453" y="515"/>
                    <a:pt x="1393" y="384"/>
                    <a:pt x="1298" y="265"/>
                  </a:cubicBezTo>
                  <a:cubicBezTo>
                    <a:pt x="1179" y="123"/>
                    <a:pt x="1012" y="27"/>
                    <a:pt x="822" y="3"/>
                  </a:cubicBezTo>
                  <a:cubicBezTo>
                    <a:pt x="800" y="2"/>
                    <a:pt x="778" y="1"/>
                    <a:pt x="75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7"/>
            <p:cNvSpPr/>
            <p:nvPr/>
          </p:nvSpPr>
          <p:spPr>
            <a:xfrm>
              <a:off x="5728375" y="4421425"/>
              <a:ext cx="51825" cy="50475"/>
            </a:xfrm>
            <a:custGeom>
              <a:avLst/>
              <a:gdLst/>
              <a:ahLst/>
              <a:cxnLst/>
              <a:rect l="l" t="t" r="r" b="b"/>
              <a:pathLst>
                <a:path w="2073" h="2019" extrusionOk="0">
                  <a:moveTo>
                    <a:pt x="1045" y="0"/>
                  </a:moveTo>
                  <a:cubicBezTo>
                    <a:pt x="521" y="0"/>
                    <a:pt x="71" y="402"/>
                    <a:pt x="48" y="932"/>
                  </a:cubicBezTo>
                  <a:cubicBezTo>
                    <a:pt x="1" y="1492"/>
                    <a:pt x="418" y="1980"/>
                    <a:pt x="965" y="2016"/>
                  </a:cubicBezTo>
                  <a:cubicBezTo>
                    <a:pt x="992" y="2018"/>
                    <a:pt x="1019" y="2019"/>
                    <a:pt x="1046" y="2019"/>
                  </a:cubicBezTo>
                  <a:cubicBezTo>
                    <a:pt x="1333" y="2019"/>
                    <a:pt x="1579" y="1903"/>
                    <a:pt x="1775" y="1718"/>
                  </a:cubicBezTo>
                  <a:cubicBezTo>
                    <a:pt x="1870" y="1611"/>
                    <a:pt x="1965" y="1480"/>
                    <a:pt x="2013" y="1325"/>
                  </a:cubicBezTo>
                  <a:cubicBezTo>
                    <a:pt x="2037" y="1266"/>
                    <a:pt x="2037" y="1194"/>
                    <a:pt x="2061" y="1135"/>
                  </a:cubicBezTo>
                  <a:lnTo>
                    <a:pt x="2061" y="1123"/>
                  </a:lnTo>
                  <a:lnTo>
                    <a:pt x="2061" y="1075"/>
                  </a:lnTo>
                  <a:cubicBezTo>
                    <a:pt x="2072" y="944"/>
                    <a:pt x="2061" y="813"/>
                    <a:pt x="2013" y="671"/>
                  </a:cubicBezTo>
                  <a:cubicBezTo>
                    <a:pt x="1977" y="599"/>
                    <a:pt x="1942" y="528"/>
                    <a:pt x="1894" y="456"/>
                  </a:cubicBezTo>
                  <a:cubicBezTo>
                    <a:pt x="1822" y="337"/>
                    <a:pt x="1703" y="218"/>
                    <a:pt x="1561" y="135"/>
                  </a:cubicBezTo>
                  <a:cubicBezTo>
                    <a:pt x="1430" y="63"/>
                    <a:pt x="1275" y="16"/>
                    <a:pt x="1132" y="4"/>
                  </a:cubicBezTo>
                  <a:cubicBezTo>
                    <a:pt x="1103" y="1"/>
                    <a:pt x="1074" y="0"/>
                    <a:pt x="1045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7"/>
            <p:cNvSpPr/>
            <p:nvPr/>
          </p:nvSpPr>
          <p:spPr>
            <a:xfrm>
              <a:off x="6710950" y="4235475"/>
              <a:ext cx="20850" cy="20600"/>
            </a:xfrm>
            <a:custGeom>
              <a:avLst/>
              <a:gdLst/>
              <a:ahLst/>
              <a:cxnLst/>
              <a:rect l="l" t="t" r="r" b="b"/>
              <a:pathLst>
                <a:path w="834" h="824" extrusionOk="0">
                  <a:moveTo>
                    <a:pt x="405" y="0"/>
                  </a:moveTo>
                  <a:cubicBezTo>
                    <a:pt x="203" y="0"/>
                    <a:pt x="24" y="155"/>
                    <a:pt x="0" y="369"/>
                  </a:cubicBezTo>
                  <a:lnTo>
                    <a:pt x="0" y="417"/>
                  </a:lnTo>
                  <a:cubicBezTo>
                    <a:pt x="24" y="608"/>
                    <a:pt x="143" y="762"/>
                    <a:pt x="322" y="810"/>
                  </a:cubicBezTo>
                  <a:cubicBezTo>
                    <a:pt x="334" y="822"/>
                    <a:pt x="358" y="822"/>
                    <a:pt x="381" y="822"/>
                  </a:cubicBezTo>
                  <a:cubicBezTo>
                    <a:pt x="394" y="823"/>
                    <a:pt x="406" y="824"/>
                    <a:pt x="418" y="824"/>
                  </a:cubicBezTo>
                  <a:cubicBezTo>
                    <a:pt x="520" y="824"/>
                    <a:pt x="604" y="780"/>
                    <a:pt x="679" y="727"/>
                  </a:cubicBezTo>
                  <a:cubicBezTo>
                    <a:pt x="703" y="703"/>
                    <a:pt x="739" y="667"/>
                    <a:pt x="750" y="643"/>
                  </a:cubicBezTo>
                  <a:cubicBezTo>
                    <a:pt x="798" y="584"/>
                    <a:pt x="822" y="524"/>
                    <a:pt x="822" y="453"/>
                  </a:cubicBezTo>
                  <a:cubicBezTo>
                    <a:pt x="834" y="227"/>
                    <a:pt x="679" y="36"/>
                    <a:pt x="45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7"/>
            <p:cNvSpPr/>
            <p:nvPr/>
          </p:nvSpPr>
          <p:spPr>
            <a:xfrm>
              <a:off x="6828225" y="3855375"/>
              <a:ext cx="21150" cy="20450"/>
            </a:xfrm>
            <a:custGeom>
              <a:avLst/>
              <a:gdLst/>
              <a:ahLst/>
              <a:cxnLst/>
              <a:rect l="l" t="t" r="r" b="b"/>
              <a:pathLst>
                <a:path w="846" h="818" extrusionOk="0">
                  <a:moveTo>
                    <a:pt x="465" y="0"/>
                  </a:moveTo>
                  <a:cubicBezTo>
                    <a:pt x="393" y="0"/>
                    <a:pt x="334" y="12"/>
                    <a:pt x="274" y="24"/>
                  </a:cubicBezTo>
                  <a:lnTo>
                    <a:pt x="250" y="24"/>
                  </a:lnTo>
                  <a:cubicBezTo>
                    <a:pt x="119" y="83"/>
                    <a:pt x="36" y="203"/>
                    <a:pt x="12" y="369"/>
                  </a:cubicBezTo>
                  <a:cubicBezTo>
                    <a:pt x="0" y="429"/>
                    <a:pt x="12" y="488"/>
                    <a:pt x="36" y="536"/>
                  </a:cubicBezTo>
                  <a:cubicBezTo>
                    <a:pt x="60" y="595"/>
                    <a:pt x="96" y="631"/>
                    <a:pt x="119" y="679"/>
                  </a:cubicBezTo>
                  <a:cubicBezTo>
                    <a:pt x="191" y="774"/>
                    <a:pt x="286" y="810"/>
                    <a:pt x="369" y="810"/>
                  </a:cubicBezTo>
                  <a:cubicBezTo>
                    <a:pt x="392" y="815"/>
                    <a:pt x="415" y="817"/>
                    <a:pt x="438" y="817"/>
                  </a:cubicBezTo>
                  <a:cubicBezTo>
                    <a:pt x="521" y="817"/>
                    <a:pt x="599" y="785"/>
                    <a:pt x="655" y="738"/>
                  </a:cubicBezTo>
                  <a:cubicBezTo>
                    <a:pt x="762" y="679"/>
                    <a:pt x="822" y="572"/>
                    <a:pt x="834" y="441"/>
                  </a:cubicBezTo>
                  <a:cubicBezTo>
                    <a:pt x="846" y="357"/>
                    <a:pt x="822" y="250"/>
                    <a:pt x="762" y="179"/>
                  </a:cubicBezTo>
                  <a:cubicBezTo>
                    <a:pt x="703" y="72"/>
                    <a:pt x="596" y="12"/>
                    <a:pt x="465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7"/>
            <p:cNvSpPr/>
            <p:nvPr/>
          </p:nvSpPr>
          <p:spPr>
            <a:xfrm>
              <a:off x="6930325" y="4028600"/>
              <a:ext cx="21450" cy="20575"/>
            </a:xfrm>
            <a:custGeom>
              <a:avLst/>
              <a:gdLst/>
              <a:ahLst/>
              <a:cxnLst/>
              <a:rect l="l" t="t" r="r" b="b"/>
              <a:pathLst>
                <a:path w="858" h="823" extrusionOk="0">
                  <a:moveTo>
                    <a:pt x="476" y="1"/>
                  </a:moveTo>
                  <a:cubicBezTo>
                    <a:pt x="357" y="1"/>
                    <a:pt x="250" y="36"/>
                    <a:pt x="179" y="96"/>
                  </a:cubicBezTo>
                  <a:cubicBezTo>
                    <a:pt x="84" y="155"/>
                    <a:pt x="24" y="251"/>
                    <a:pt x="12" y="370"/>
                  </a:cubicBezTo>
                  <a:cubicBezTo>
                    <a:pt x="0" y="608"/>
                    <a:pt x="143" y="810"/>
                    <a:pt x="381" y="822"/>
                  </a:cubicBezTo>
                  <a:cubicBezTo>
                    <a:pt x="453" y="822"/>
                    <a:pt x="512" y="810"/>
                    <a:pt x="572" y="786"/>
                  </a:cubicBezTo>
                  <a:cubicBezTo>
                    <a:pt x="727" y="751"/>
                    <a:pt x="834" y="608"/>
                    <a:pt x="846" y="453"/>
                  </a:cubicBezTo>
                  <a:cubicBezTo>
                    <a:pt x="857" y="215"/>
                    <a:pt x="679" y="12"/>
                    <a:pt x="47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7"/>
            <p:cNvSpPr/>
            <p:nvPr/>
          </p:nvSpPr>
          <p:spPr>
            <a:xfrm>
              <a:off x="6984800" y="3178775"/>
              <a:ext cx="21450" cy="20600"/>
            </a:xfrm>
            <a:custGeom>
              <a:avLst/>
              <a:gdLst/>
              <a:ahLst/>
              <a:cxnLst/>
              <a:rect l="l" t="t" r="r" b="b"/>
              <a:pathLst>
                <a:path w="858" h="824" extrusionOk="0">
                  <a:moveTo>
                    <a:pt x="440" y="1"/>
                  </a:moveTo>
                  <a:cubicBezTo>
                    <a:pt x="225" y="1"/>
                    <a:pt x="47" y="152"/>
                    <a:pt x="24" y="370"/>
                  </a:cubicBezTo>
                  <a:cubicBezTo>
                    <a:pt x="0" y="608"/>
                    <a:pt x="155" y="799"/>
                    <a:pt x="393" y="823"/>
                  </a:cubicBezTo>
                  <a:cubicBezTo>
                    <a:pt x="402" y="823"/>
                    <a:pt x="411" y="823"/>
                    <a:pt x="420" y="823"/>
                  </a:cubicBezTo>
                  <a:cubicBezTo>
                    <a:pt x="646" y="823"/>
                    <a:pt x="822" y="682"/>
                    <a:pt x="834" y="442"/>
                  </a:cubicBezTo>
                  <a:cubicBezTo>
                    <a:pt x="857" y="204"/>
                    <a:pt x="703" y="13"/>
                    <a:pt x="464" y="1"/>
                  </a:cubicBezTo>
                  <a:cubicBezTo>
                    <a:pt x="456" y="1"/>
                    <a:pt x="448" y="1"/>
                    <a:pt x="44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7"/>
            <p:cNvSpPr/>
            <p:nvPr/>
          </p:nvSpPr>
          <p:spPr>
            <a:xfrm>
              <a:off x="6950250" y="2089625"/>
              <a:ext cx="20875" cy="20600"/>
            </a:xfrm>
            <a:custGeom>
              <a:avLst/>
              <a:gdLst/>
              <a:ahLst/>
              <a:cxnLst/>
              <a:rect l="l" t="t" r="r" b="b"/>
              <a:pathLst>
                <a:path w="835" h="824" extrusionOk="0">
                  <a:moveTo>
                    <a:pt x="410" y="1"/>
                  </a:moveTo>
                  <a:cubicBezTo>
                    <a:pt x="287" y="1"/>
                    <a:pt x="183" y="47"/>
                    <a:pt x="108" y="121"/>
                  </a:cubicBezTo>
                  <a:cubicBezTo>
                    <a:pt x="49" y="205"/>
                    <a:pt x="1" y="276"/>
                    <a:pt x="1" y="383"/>
                  </a:cubicBezTo>
                  <a:lnTo>
                    <a:pt x="1" y="419"/>
                  </a:lnTo>
                  <a:cubicBezTo>
                    <a:pt x="1" y="574"/>
                    <a:pt x="72" y="693"/>
                    <a:pt x="191" y="764"/>
                  </a:cubicBezTo>
                  <a:cubicBezTo>
                    <a:pt x="239" y="800"/>
                    <a:pt x="299" y="824"/>
                    <a:pt x="370" y="824"/>
                  </a:cubicBezTo>
                  <a:cubicBezTo>
                    <a:pt x="441" y="824"/>
                    <a:pt x="525" y="812"/>
                    <a:pt x="584" y="776"/>
                  </a:cubicBezTo>
                  <a:cubicBezTo>
                    <a:pt x="692" y="741"/>
                    <a:pt x="751" y="657"/>
                    <a:pt x="787" y="574"/>
                  </a:cubicBezTo>
                  <a:cubicBezTo>
                    <a:pt x="811" y="538"/>
                    <a:pt x="822" y="502"/>
                    <a:pt x="822" y="455"/>
                  </a:cubicBezTo>
                  <a:cubicBezTo>
                    <a:pt x="834" y="324"/>
                    <a:pt x="787" y="217"/>
                    <a:pt x="703" y="121"/>
                  </a:cubicBezTo>
                  <a:cubicBezTo>
                    <a:pt x="656" y="98"/>
                    <a:pt x="608" y="50"/>
                    <a:pt x="549" y="38"/>
                  </a:cubicBezTo>
                  <a:cubicBezTo>
                    <a:pt x="525" y="26"/>
                    <a:pt x="489" y="2"/>
                    <a:pt x="453" y="2"/>
                  </a:cubicBezTo>
                  <a:cubicBezTo>
                    <a:pt x="439" y="1"/>
                    <a:pt x="424" y="1"/>
                    <a:pt x="41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7"/>
            <p:cNvSpPr/>
            <p:nvPr/>
          </p:nvSpPr>
          <p:spPr>
            <a:xfrm>
              <a:off x="6882700" y="3304975"/>
              <a:ext cx="21450" cy="20600"/>
            </a:xfrm>
            <a:custGeom>
              <a:avLst/>
              <a:gdLst/>
              <a:ahLst/>
              <a:cxnLst/>
              <a:rect l="l" t="t" r="r" b="b"/>
              <a:pathLst>
                <a:path w="858" h="824" extrusionOk="0">
                  <a:moveTo>
                    <a:pt x="425" y="1"/>
                  </a:moveTo>
                  <a:cubicBezTo>
                    <a:pt x="200" y="1"/>
                    <a:pt x="24" y="142"/>
                    <a:pt x="12" y="371"/>
                  </a:cubicBezTo>
                  <a:cubicBezTo>
                    <a:pt x="0" y="490"/>
                    <a:pt x="36" y="597"/>
                    <a:pt x="119" y="680"/>
                  </a:cubicBezTo>
                  <a:cubicBezTo>
                    <a:pt x="179" y="764"/>
                    <a:pt x="274" y="799"/>
                    <a:pt x="381" y="823"/>
                  </a:cubicBezTo>
                  <a:cubicBezTo>
                    <a:pt x="391" y="824"/>
                    <a:pt x="400" y="824"/>
                    <a:pt x="410" y="824"/>
                  </a:cubicBezTo>
                  <a:cubicBezTo>
                    <a:pt x="623" y="824"/>
                    <a:pt x="799" y="694"/>
                    <a:pt x="834" y="478"/>
                  </a:cubicBezTo>
                  <a:lnTo>
                    <a:pt x="834" y="442"/>
                  </a:lnTo>
                  <a:cubicBezTo>
                    <a:pt x="857" y="252"/>
                    <a:pt x="727" y="61"/>
                    <a:pt x="512" y="13"/>
                  </a:cubicBezTo>
                  <a:cubicBezTo>
                    <a:pt x="500" y="2"/>
                    <a:pt x="476" y="2"/>
                    <a:pt x="453" y="2"/>
                  </a:cubicBezTo>
                  <a:cubicBezTo>
                    <a:pt x="443" y="1"/>
                    <a:pt x="434" y="1"/>
                    <a:pt x="42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7"/>
            <p:cNvSpPr/>
            <p:nvPr/>
          </p:nvSpPr>
          <p:spPr>
            <a:xfrm>
              <a:off x="6801125" y="3180575"/>
              <a:ext cx="21475" cy="20600"/>
            </a:xfrm>
            <a:custGeom>
              <a:avLst/>
              <a:gdLst/>
              <a:ahLst/>
              <a:cxnLst/>
              <a:rect l="l" t="t" r="r" b="b"/>
              <a:pathLst>
                <a:path w="859" h="824" extrusionOk="0">
                  <a:moveTo>
                    <a:pt x="418" y="1"/>
                  </a:moveTo>
                  <a:cubicBezTo>
                    <a:pt x="203" y="1"/>
                    <a:pt x="25" y="155"/>
                    <a:pt x="13" y="370"/>
                  </a:cubicBezTo>
                  <a:cubicBezTo>
                    <a:pt x="1" y="620"/>
                    <a:pt x="144" y="810"/>
                    <a:pt x="382" y="822"/>
                  </a:cubicBezTo>
                  <a:cubicBezTo>
                    <a:pt x="392" y="823"/>
                    <a:pt x="402" y="823"/>
                    <a:pt x="412" y="823"/>
                  </a:cubicBezTo>
                  <a:cubicBezTo>
                    <a:pt x="579" y="823"/>
                    <a:pt x="731" y="730"/>
                    <a:pt x="799" y="572"/>
                  </a:cubicBezTo>
                  <a:cubicBezTo>
                    <a:pt x="822" y="536"/>
                    <a:pt x="834" y="489"/>
                    <a:pt x="834" y="453"/>
                  </a:cubicBezTo>
                  <a:cubicBezTo>
                    <a:pt x="858" y="227"/>
                    <a:pt x="703" y="25"/>
                    <a:pt x="46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5" name="Google Shape;3975;p27"/>
          <p:cNvGrpSpPr/>
          <p:nvPr/>
        </p:nvGrpSpPr>
        <p:grpSpPr>
          <a:xfrm rot="10800000">
            <a:off x="266" y="153"/>
            <a:ext cx="1978228" cy="4794296"/>
            <a:chOff x="5728375" y="1492875"/>
            <a:chExt cx="1308525" cy="3171250"/>
          </a:xfrm>
        </p:grpSpPr>
        <p:sp>
          <p:nvSpPr>
            <p:cNvPr id="3976" name="Google Shape;3976;p27"/>
            <p:cNvSpPr/>
            <p:nvPr/>
          </p:nvSpPr>
          <p:spPr>
            <a:xfrm>
              <a:off x="6942225" y="2835900"/>
              <a:ext cx="625" cy="925"/>
            </a:xfrm>
            <a:custGeom>
              <a:avLst/>
              <a:gdLst/>
              <a:ahLst/>
              <a:cxnLst/>
              <a:rect l="l" t="t" r="r" b="b"/>
              <a:pathLst>
                <a:path w="25" h="37" extrusionOk="0">
                  <a:moveTo>
                    <a:pt x="24" y="0"/>
                  </a:moveTo>
                  <a:lnTo>
                    <a:pt x="24" y="0"/>
                  </a:lnTo>
                  <a:cubicBezTo>
                    <a:pt x="12" y="12"/>
                    <a:pt x="12" y="24"/>
                    <a:pt x="0" y="36"/>
                  </a:cubicBezTo>
                  <a:cubicBezTo>
                    <a:pt x="12" y="36"/>
                    <a:pt x="12" y="24"/>
                    <a:pt x="2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7"/>
            <p:cNvSpPr/>
            <p:nvPr/>
          </p:nvSpPr>
          <p:spPr>
            <a:xfrm>
              <a:off x="6942225" y="283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7"/>
            <p:cNvSpPr/>
            <p:nvPr/>
          </p:nvSpPr>
          <p:spPr>
            <a:xfrm>
              <a:off x="6945500" y="2844825"/>
              <a:ext cx="42300" cy="133375"/>
            </a:xfrm>
            <a:custGeom>
              <a:avLst/>
              <a:gdLst/>
              <a:ahLst/>
              <a:cxnLst/>
              <a:rect l="l" t="t" r="r" b="b"/>
              <a:pathLst>
                <a:path w="1692" h="5335" extrusionOk="0">
                  <a:moveTo>
                    <a:pt x="346" y="0"/>
                  </a:moveTo>
                  <a:lnTo>
                    <a:pt x="203" y="12"/>
                  </a:lnTo>
                  <a:lnTo>
                    <a:pt x="0" y="453"/>
                  </a:lnTo>
                  <a:lnTo>
                    <a:pt x="1215" y="5263"/>
                  </a:lnTo>
                  <a:lnTo>
                    <a:pt x="1691" y="5334"/>
                  </a:lnTo>
                  <a:lnTo>
                    <a:pt x="1691" y="533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7"/>
            <p:cNvSpPr/>
            <p:nvPr/>
          </p:nvSpPr>
          <p:spPr>
            <a:xfrm>
              <a:off x="6943725" y="2835300"/>
              <a:ext cx="300" cy="2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7"/>
            <p:cNvSpPr/>
            <p:nvPr/>
          </p:nvSpPr>
          <p:spPr>
            <a:xfrm>
              <a:off x="6945500" y="2834575"/>
              <a:ext cx="625" cy="150"/>
            </a:xfrm>
            <a:custGeom>
              <a:avLst/>
              <a:gdLst/>
              <a:ahLst/>
              <a:cxnLst/>
              <a:rect l="l" t="t" r="r" b="b"/>
              <a:pathLst>
                <a:path w="25" h="6" extrusionOk="0">
                  <a:moveTo>
                    <a:pt x="15" y="0"/>
                  </a:moveTo>
                  <a:cubicBezTo>
                    <a:pt x="11" y="0"/>
                    <a:pt x="8" y="6"/>
                    <a:pt x="0" y="6"/>
                  </a:cubicBezTo>
                  <a:lnTo>
                    <a:pt x="24" y="6"/>
                  </a:lnTo>
                  <a:cubicBezTo>
                    <a:pt x="20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7"/>
            <p:cNvSpPr/>
            <p:nvPr/>
          </p:nvSpPr>
          <p:spPr>
            <a:xfrm>
              <a:off x="6943125" y="2835625"/>
              <a:ext cx="550" cy="300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6" y="1"/>
                  </a:moveTo>
                  <a:cubicBezTo>
                    <a:pt x="13" y="1"/>
                    <a:pt x="8" y="3"/>
                    <a:pt x="0" y="11"/>
                  </a:cubicBezTo>
                  <a:cubicBezTo>
                    <a:pt x="16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7"/>
            <p:cNvSpPr/>
            <p:nvPr/>
          </p:nvSpPr>
          <p:spPr>
            <a:xfrm>
              <a:off x="6978825" y="2988300"/>
              <a:ext cx="57175" cy="218500"/>
            </a:xfrm>
            <a:custGeom>
              <a:avLst/>
              <a:gdLst/>
              <a:ahLst/>
              <a:cxnLst/>
              <a:rect l="l" t="t" r="r" b="b"/>
              <a:pathLst>
                <a:path w="2287" h="8740" extrusionOk="0">
                  <a:moveTo>
                    <a:pt x="1" y="0"/>
                  </a:moveTo>
                  <a:lnTo>
                    <a:pt x="2227" y="8739"/>
                  </a:lnTo>
                  <a:cubicBezTo>
                    <a:pt x="2239" y="8728"/>
                    <a:pt x="2251" y="8704"/>
                    <a:pt x="2287" y="8692"/>
                  </a:cubicBezTo>
                  <a:lnTo>
                    <a:pt x="2287" y="7180"/>
                  </a:lnTo>
                  <a:lnTo>
                    <a:pt x="477" y="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7"/>
            <p:cNvSpPr/>
            <p:nvPr/>
          </p:nvSpPr>
          <p:spPr>
            <a:xfrm>
              <a:off x="6796675" y="2972825"/>
              <a:ext cx="91400" cy="176525"/>
            </a:xfrm>
            <a:custGeom>
              <a:avLst/>
              <a:gdLst/>
              <a:ahLst/>
              <a:cxnLst/>
              <a:rect l="l" t="t" r="r" b="b"/>
              <a:pathLst>
                <a:path w="3656" h="7061" extrusionOk="0">
                  <a:moveTo>
                    <a:pt x="3203" y="0"/>
                  </a:moveTo>
                  <a:lnTo>
                    <a:pt x="0" y="6632"/>
                  </a:lnTo>
                  <a:lnTo>
                    <a:pt x="286" y="7061"/>
                  </a:lnTo>
                  <a:lnTo>
                    <a:pt x="3656" y="48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7"/>
            <p:cNvSpPr/>
            <p:nvPr/>
          </p:nvSpPr>
          <p:spPr>
            <a:xfrm>
              <a:off x="6629100" y="3150225"/>
              <a:ext cx="168775" cy="337550"/>
            </a:xfrm>
            <a:custGeom>
              <a:avLst/>
              <a:gdLst/>
              <a:ahLst/>
              <a:cxnLst/>
              <a:rect l="l" t="t" r="r" b="b"/>
              <a:pathLst>
                <a:path w="6751" h="13502" extrusionOk="0">
                  <a:moveTo>
                    <a:pt x="6465" y="0"/>
                  </a:moveTo>
                  <a:lnTo>
                    <a:pt x="0" y="13359"/>
                  </a:lnTo>
                  <a:cubicBezTo>
                    <a:pt x="155" y="13359"/>
                    <a:pt x="274" y="13419"/>
                    <a:pt x="381" y="13502"/>
                  </a:cubicBezTo>
                  <a:lnTo>
                    <a:pt x="464" y="13442"/>
                  </a:lnTo>
                  <a:lnTo>
                    <a:pt x="6751" y="429"/>
                  </a:lnTo>
                  <a:lnTo>
                    <a:pt x="646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7"/>
            <p:cNvSpPr/>
            <p:nvPr/>
          </p:nvSpPr>
          <p:spPr>
            <a:xfrm>
              <a:off x="6945500" y="2834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7"/>
            <p:cNvSpPr/>
            <p:nvPr/>
          </p:nvSpPr>
          <p:spPr>
            <a:xfrm>
              <a:off x="6943725" y="2835300"/>
              <a:ext cx="0" cy="625"/>
            </a:xfrm>
            <a:custGeom>
              <a:avLst/>
              <a:gdLst/>
              <a:ahLst/>
              <a:cxnLst/>
              <a:rect l="l" t="t" r="r" b="b"/>
              <a:pathLst>
                <a:path h="25" extrusionOk="0">
                  <a:moveTo>
                    <a:pt x="0" y="24"/>
                  </a:moveTo>
                  <a:cubicBezTo>
                    <a:pt x="0" y="24"/>
                    <a:pt x="0" y="0"/>
                    <a:pt x="0" y="24"/>
                  </a:cubicBezTo>
                  <a:cubicBezTo>
                    <a:pt x="0" y="0"/>
                    <a:pt x="0" y="0"/>
                    <a:pt x="0" y="24"/>
                  </a:cubicBezTo>
                  <a:cubicBezTo>
                    <a:pt x="0" y="0"/>
                    <a:pt x="0" y="0"/>
                    <a:pt x="0" y="24"/>
                  </a:cubicBezTo>
                  <a:cubicBezTo>
                    <a:pt x="0" y="0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7"/>
            <p:cNvSpPr/>
            <p:nvPr/>
          </p:nvSpPr>
          <p:spPr>
            <a:xfrm>
              <a:off x="6942225" y="283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7"/>
            <p:cNvSpPr/>
            <p:nvPr/>
          </p:nvSpPr>
          <p:spPr>
            <a:xfrm>
              <a:off x="6881800" y="2836500"/>
              <a:ext cx="68775" cy="126825"/>
            </a:xfrm>
            <a:custGeom>
              <a:avLst/>
              <a:gdLst/>
              <a:ahLst/>
              <a:cxnLst/>
              <a:rect l="l" t="t" r="r" b="b"/>
              <a:pathLst>
                <a:path w="2751" h="5073" extrusionOk="0">
                  <a:moveTo>
                    <a:pt x="2429" y="0"/>
                  </a:moveTo>
                  <a:cubicBezTo>
                    <a:pt x="2417" y="0"/>
                    <a:pt x="2417" y="12"/>
                    <a:pt x="2417" y="12"/>
                  </a:cubicBezTo>
                  <a:lnTo>
                    <a:pt x="1" y="5001"/>
                  </a:lnTo>
                  <a:lnTo>
                    <a:pt x="465" y="5072"/>
                  </a:lnTo>
                  <a:lnTo>
                    <a:pt x="2548" y="774"/>
                  </a:lnTo>
                  <a:lnTo>
                    <a:pt x="2751" y="345"/>
                  </a:lnTo>
                  <a:lnTo>
                    <a:pt x="2632" y="357"/>
                  </a:lnTo>
                  <a:cubicBezTo>
                    <a:pt x="2624" y="358"/>
                    <a:pt x="2615" y="358"/>
                    <a:pt x="2607" y="358"/>
                  </a:cubicBezTo>
                  <a:cubicBezTo>
                    <a:pt x="2488" y="358"/>
                    <a:pt x="2394" y="276"/>
                    <a:pt x="2394" y="131"/>
                  </a:cubicBezTo>
                  <a:cubicBezTo>
                    <a:pt x="2394" y="95"/>
                    <a:pt x="2394" y="48"/>
                    <a:pt x="2429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27"/>
            <p:cNvSpPr/>
            <p:nvPr/>
          </p:nvSpPr>
          <p:spPr>
            <a:xfrm>
              <a:off x="6902350" y="1492875"/>
              <a:ext cx="133950" cy="92000"/>
            </a:xfrm>
            <a:custGeom>
              <a:avLst/>
              <a:gdLst/>
              <a:ahLst/>
              <a:cxnLst/>
              <a:rect l="l" t="t" r="r" b="b"/>
              <a:pathLst>
                <a:path w="5358" h="3680" extrusionOk="0">
                  <a:moveTo>
                    <a:pt x="5358" y="0"/>
                  </a:moveTo>
                  <a:lnTo>
                    <a:pt x="0" y="3275"/>
                  </a:lnTo>
                  <a:lnTo>
                    <a:pt x="202" y="3679"/>
                  </a:lnTo>
                  <a:lnTo>
                    <a:pt x="5358" y="524"/>
                  </a:lnTo>
                  <a:lnTo>
                    <a:pt x="535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27"/>
            <p:cNvSpPr/>
            <p:nvPr/>
          </p:nvSpPr>
          <p:spPr>
            <a:xfrm>
              <a:off x="6839525" y="1837250"/>
              <a:ext cx="325" cy="925"/>
            </a:xfrm>
            <a:custGeom>
              <a:avLst/>
              <a:gdLst/>
              <a:ahLst/>
              <a:cxnLst/>
              <a:rect l="l" t="t" r="r" b="b"/>
              <a:pathLst>
                <a:path w="13" h="37" extrusionOk="0">
                  <a:moveTo>
                    <a:pt x="13" y="1"/>
                  </a:moveTo>
                  <a:cubicBezTo>
                    <a:pt x="1" y="1"/>
                    <a:pt x="1" y="25"/>
                    <a:pt x="1" y="37"/>
                  </a:cubicBezTo>
                  <a:cubicBezTo>
                    <a:pt x="1" y="25"/>
                    <a:pt x="1" y="13"/>
                    <a:pt x="1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7"/>
            <p:cNvSpPr/>
            <p:nvPr/>
          </p:nvSpPr>
          <p:spPr>
            <a:xfrm>
              <a:off x="6839525" y="1689025"/>
              <a:ext cx="97375" cy="151525"/>
            </a:xfrm>
            <a:custGeom>
              <a:avLst/>
              <a:gdLst/>
              <a:ahLst/>
              <a:cxnLst/>
              <a:rect l="l" t="t" r="r" b="b"/>
              <a:pathLst>
                <a:path w="3895" h="6061" extrusionOk="0">
                  <a:moveTo>
                    <a:pt x="20" y="5898"/>
                  </a:moveTo>
                  <a:cubicBezTo>
                    <a:pt x="13" y="5908"/>
                    <a:pt x="6" y="5919"/>
                    <a:pt x="1" y="5930"/>
                  </a:cubicBezTo>
                  <a:lnTo>
                    <a:pt x="20" y="5898"/>
                  </a:lnTo>
                  <a:close/>
                  <a:moveTo>
                    <a:pt x="3513" y="1"/>
                  </a:moveTo>
                  <a:lnTo>
                    <a:pt x="20" y="5898"/>
                  </a:lnTo>
                  <a:lnTo>
                    <a:pt x="20" y="5898"/>
                  </a:lnTo>
                  <a:cubicBezTo>
                    <a:pt x="42" y="5867"/>
                    <a:pt x="69" y="5844"/>
                    <a:pt x="96" y="5835"/>
                  </a:cubicBezTo>
                  <a:cubicBezTo>
                    <a:pt x="130" y="5818"/>
                    <a:pt x="166" y="5809"/>
                    <a:pt x="201" y="5809"/>
                  </a:cubicBezTo>
                  <a:cubicBezTo>
                    <a:pt x="288" y="5809"/>
                    <a:pt x="368" y="5860"/>
                    <a:pt x="394" y="5954"/>
                  </a:cubicBezTo>
                  <a:lnTo>
                    <a:pt x="441" y="6061"/>
                  </a:lnTo>
                  <a:lnTo>
                    <a:pt x="3894" y="239"/>
                  </a:lnTo>
                  <a:cubicBezTo>
                    <a:pt x="3727" y="191"/>
                    <a:pt x="3597" y="120"/>
                    <a:pt x="351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7"/>
            <p:cNvSpPr/>
            <p:nvPr/>
          </p:nvSpPr>
          <p:spPr>
            <a:xfrm>
              <a:off x="6838950" y="1834425"/>
              <a:ext cx="124725" cy="258250"/>
            </a:xfrm>
            <a:custGeom>
              <a:avLst/>
              <a:gdLst/>
              <a:ahLst/>
              <a:cxnLst/>
              <a:rect l="l" t="t" r="r" b="b"/>
              <a:pathLst>
                <a:path w="4989" h="10330" extrusionOk="0">
                  <a:moveTo>
                    <a:pt x="212" y="0"/>
                  </a:moveTo>
                  <a:cubicBezTo>
                    <a:pt x="182" y="0"/>
                    <a:pt x="150" y="6"/>
                    <a:pt x="119" y="19"/>
                  </a:cubicBezTo>
                  <a:cubicBezTo>
                    <a:pt x="83" y="31"/>
                    <a:pt x="48" y="66"/>
                    <a:pt x="24" y="102"/>
                  </a:cubicBezTo>
                  <a:cubicBezTo>
                    <a:pt x="24" y="126"/>
                    <a:pt x="0" y="138"/>
                    <a:pt x="0" y="150"/>
                  </a:cubicBezTo>
                  <a:lnTo>
                    <a:pt x="0" y="162"/>
                  </a:lnTo>
                  <a:lnTo>
                    <a:pt x="0" y="197"/>
                  </a:lnTo>
                  <a:lnTo>
                    <a:pt x="0" y="209"/>
                  </a:lnTo>
                  <a:lnTo>
                    <a:pt x="0" y="245"/>
                  </a:lnTo>
                  <a:lnTo>
                    <a:pt x="0" y="257"/>
                  </a:lnTo>
                  <a:cubicBezTo>
                    <a:pt x="0" y="269"/>
                    <a:pt x="24" y="281"/>
                    <a:pt x="24" y="304"/>
                  </a:cubicBezTo>
                  <a:lnTo>
                    <a:pt x="4560" y="10329"/>
                  </a:lnTo>
                  <a:cubicBezTo>
                    <a:pt x="4624" y="10255"/>
                    <a:pt x="4736" y="10209"/>
                    <a:pt x="4845" y="10209"/>
                  </a:cubicBezTo>
                  <a:cubicBezTo>
                    <a:pt x="4857" y="10209"/>
                    <a:pt x="4869" y="10209"/>
                    <a:pt x="4882" y="10210"/>
                  </a:cubicBezTo>
                  <a:cubicBezTo>
                    <a:pt x="4917" y="10210"/>
                    <a:pt x="4965" y="10222"/>
                    <a:pt x="4989" y="10246"/>
                  </a:cubicBezTo>
                  <a:lnTo>
                    <a:pt x="464" y="221"/>
                  </a:lnTo>
                  <a:lnTo>
                    <a:pt x="417" y="126"/>
                  </a:lnTo>
                  <a:cubicBezTo>
                    <a:pt x="373" y="47"/>
                    <a:pt x="297" y="0"/>
                    <a:pt x="21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7"/>
            <p:cNvSpPr/>
            <p:nvPr/>
          </p:nvSpPr>
          <p:spPr>
            <a:xfrm>
              <a:off x="6945800" y="1529475"/>
              <a:ext cx="90500" cy="135175"/>
            </a:xfrm>
            <a:custGeom>
              <a:avLst/>
              <a:gdLst/>
              <a:ahLst/>
              <a:cxnLst/>
              <a:rect l="l" t="t" r="r" b="b"/>
              <a:pathLst>
                <a:path w="3620" h="5407" extrusionOk="0">
                  <a:moveTo>
                    <a:pt x="3620" y="1"/>
                  </a:moveTo>
                  <a:lnTo>
                    <a:pt x="0" y="5073"/>
                  </a:lnTo>
                  <a:lnTo>
                    <a:pt x="108" y="5263"/>
                  </a:lnTo>
                  <a:cubicBezTo>
                    <a:pt x="179" y="5299"/>
                    <a:pt x="250" y="5335"/>
                    <a:pt x="310" y="5406"/>
                  </a:cubicBezTo>
                  <a:lnTo>
                    <a:pt x="3620" y="775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7"/>
            <p:cNvSpPr/>
            <p:nvPr/>
          </p:nvSpPr>
          <p:spPr>
            <a:xfrm>
              <a:off x="6951750" y="1681000"/>
              <a:ext cx="84550" cy="169075"/>
            </a:xfrm>
            <a:custGeom>
              <a:avLst/>
              <a:gdLst/>
              <a:ahLst/>
              <a:cxnLst/>
              <a:rect l="l" t="t" r="r" b="b"/>
              <a:pathLst>
                <a:path w="3382" h="6763" extrusionOk="0">
                  <a:moveTo>
                    <a:pt x="286" y="0"/>
                  </a:moveTo>
                  <a:cubicBezTo>
                    <a:pt x="239" y="179"/>
                    <a:pt x="155" y="334"/>
                    <a:pt x="0" y="429"/>
                  </a:cubicBezTo>
                  <a:lnTo>
                    <a:pt x="3382" y="6763"/>
                  </a:lnTo>
                  <a:lnTo>
                    <a:pt x="3382" y="5810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7"/>
            <p:cNvSpPr/>
            <p:nvPr/>
          </p:nvSpPr>
          <p:spPr>
            <a:xfrm>
              <a:off x="6891325" y="1570800"/>
              <a:ext cx="56875" cy="90275"/>
            </a:xfrm>
            <a:custGeom>
              <a:avLst/>
              <a:gdLst/>
              <a:ahLst/>
              <a:cxnLst/>
              <a:rect l="l" t="t" r="r" b="b"/>
              <a:pathLst>
                <a:path w="2275" h="3611" extrusionOk="0">
                  <a:moveTo>
                    <a:pt x="219" y="1"/>
                  </a:moveTo>
                  <a:cubicBezTo>
                    <a:pt x="185" y="1"/>
                    <a:pt x="151" y="9"/>
                    <a:pt x="120" y="27"/>
                  </a:cubicBezTo>
                  <a:cubicBezTo>
                    <a:pt x="84" y="62"/>
                    <a:pt x="48" y="86"/>
                    <a:pt x="36" y="122"/>
                  </a:cubicBezTo>
                  <a:cubicBezTo>
                    <a:pt x="24" y="146"/>
                    <a:pt x="1" y="193"/>
                    <a:pt x="1" y="241"/>
                  </a:cubicBezTo>
                  <a:cubicBezTo>
                    <a:pt x="72" y="205"/>
                    <a:pt x="143" y="193"/>
                    <a:pt x="215" y="193"/>
                  </a:cubicBezTo>
                  <a:cubicBezTo>
                    <a:pt x="405" y="205"/>
                    <a:pt x="572" y="384"/>
                    <a:pt x="548" y="574"/>
                  </a:cubicBezTo>
                  <a:cubicBezTo>
                    <a:pt x="524" y="717"/>
                    <a:pt x="441" y="836"/>
                    <a:pt x="322" y="872"/>
                  </a:cubicBezTo>
                  <a:lnTo>
                    <a:pt x="1763" y="3587"/>
                  </a:lnTo>
                  <a:cubicBezTo>
                    <a:pt x="1834" y="3560"/>
                    <a:pt x="1906" y="3546"/>
                    <a:pt x="1982" y="3546"/>
                  </a:cubicBezTo>
                  <a:cubicBezTo>
                    <a:pt x="2007" y="3546"/>
                    <a:pt x="2034" y="3548"/>
                    <a:pt x="2060" y="3551"/>
                  </a:cubicBezTo>
                  <a:cubicBezTo>
                    <a:pt x="2132" y="3575"/>
                    <a:pt x="2215" y="3587"/>
                    <a:pt x="2275" y="3610"/>
                  </a:cubicBezTo>
                  <a:lnTo>
                    <a:pt x="2167" y="3420"/>
                  </a:lnTo>
                  <a:lnTo>
                    <a:pt x="643" y="551"/>
                  </a:lnTo>
                  <a:lnTo>
                    <a:pt x="441" y="146"/>
                  </a:lnTo>
                  <a:lnTo>
                    <a:pt x="417" y="122"/>
                  </a:lnTo>
                  <a:cubicBezTo>
                    <a:pt x="375" y="47"/>
                    <a:pt x="298" y="1"/>
                    <a:pt x="21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7"/>
            <p:cNvSpPr/>
            <p:nvPr/>
          </p:nvSpPr>
          <p:spPr>
            <a:xfrm>
              <a:off x="6967825" y="2063475"/>
              <a:ext cx="68475" cy="40500"/>
            </a:xfrm>
            <a:custGeom>
              <a:avLst/>
              <a:gdLst/>
              <a:ahLst/>
              <a:cxnLst/>
              <a:rect l="l" t="t" r="r" b="b"/>
              <a:pathLst>
                <a:path w="2739" h="1620" extrusionOk="0">
                  <a:moveTo>
                    <a:pt x="2739" y="1"/>
                  </a:moveTo>
                  <a:lnTo>
                    <a:pt x="0" y="1167"/>
                  </a:lnTo>
                  <a:cubicBezTo>
                    <a:pt x="72" y="1263"/>
                    <a:pt x="131" y="1370"/>
                    <a:pt x="119" y="1501"/>
                  </a:cubicBezTo>
                  <a:cubicBezTo>
                    <a:pt x="119" y="1548"/>
                    <a:pt x="108" y="1572"/>
                    <a:pt x="84" y="1620"/>
                  </a:cubicBezTo>
                  <a:lnTo>
                    <a:pt x="2739" y="489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7"/>
            <p:cNvSpPr/>
            <p:nvPr/>
          </p:nvSpPr>
          <p:spPr>
            <a:xfrm>
              <a:off x="6558850" y="2100100"/>
              <a:ext cx="396200" cy="178025"/>
            </a:xfrm>
            <a:custGeom>
              <a:avLst/>
              <a:gdLst/>
              <a:ahLst/>
              <a:cxnLst/>
              <a:rect l="l" t="t" r="r" b="b"/>
              <a:pathLst>
                <a:path w="15848" h="7121" extrusionOk="0">
                  <a:moveTo>
                    <a:pt x="15657" y="0"/>
                  </a:moveTo>
                  <a:lnTo>
                    <a:pt x="0" y="6703"/>
                  </a:lnTo>
                  <a:cubicBezTo>
                    <a:pt x="95" y="6822"/>
                    <a:pt x="155" y="6965"/>
                    <a:pt x="167" y="7120"/>
                  </a:cubicBezTo>
                  <a:lnTo>
                    <a:pt x="15824" y="417"/>
                  </a:lnTo>
                  <a:cubicBezTo>
                    <a:pt x="15836" y="393"/>
                    <a:pt x="15836" y="357"/>
                    <a:pt x="15847" y="345"/>
                  </a:cubicBezTo>
                  <a:cubicBezTo>
                    <a:pt x="15728" y="274"/>
                    <a:pt x="15657" y="155"/>
                    <a:pt x="1565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7"/>
            <p:cNvSpPr/>
            <p:nvPr/>
          </p:nvSpPr>
          <p:spPr>
            <a:xfrm>
              <a:off x="6954425" y="2108725"/>
              <a:ext cx="81875" cy="207200"/>
            </a:xfrm>
            <a:custGeom>
              <a:avLst/>
              <a:gdLst/>
              <a:ahLst/>
              <a:cxnLst/>
              <a:rect l="l" t="t" r="r" b="b"/>
              <a:pathLst>
                <a:path w="3275" h="8288" extrusionOk="0">
                  <a:moveTo>
                    <a:pt x="24" y="0"/>
                  </a:moveTo>
                  <a:cubicBezTo>
                    <a:pt x="13" y="36"/>
                    <a:pt x="1" y="48"/>
                    <a:pt x="1" y="60"/>
                  </a:cubicBezTo>
                  <a:cubicBezTo>
                    <a:pt x="1" y="108"/>
                    <a:pt x="1" y="155"/>
                    <a:pt x="13" y="191"/>
                  </a:cubicBezTo>
                  <a:lnTo>
                    <a:pt x="3275" y="8287"/>
                  </a:lnTo>
                  <a:lnTo>
                    <a:pt x="3275" y="7097"/>
                  </a:lnTo>
                  <a:lnTo>
                    <a:pt x="429" y="36"/>
                  </a:lnTo>
                  <a:cubicBezTo>
                    <a:pt x="417" y="36"/>
                    <a:pt x="417" y="12"/>
                    <a:pt x="417" y="12"/>
                  </a:cubicBezTo>
                  <a:cubicBezTo>
                    <a:pt x="358" y="48"/>
                    <a:pt x="286" y="60"/>
                    <a:pt x="203" y="60"/>
                  </a:cubicBezTo>
                  <a:cubicBezTo>
                    <a:pt x="132" y="48"/>
                    <a:pt x="72" y="36"/>
                    <a:pt x="2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7"/>
            <p:cNvSpPr/>
            <p:nvPr/>
          </p:nvSpPr>
          <p:spPr>
            <a:xfrm>
              <a:off x="6559150" y="2280175"/>
              <a:ext cx="477150" cy="150350"/>
            </a:xfrm>
            <a:custGeom>
              <a:avLst/>
              <a:gdLst/>
              <a:ahLst/>
              <a:cxnLst/>
              <a:rect l="l" t="t" r="r" b="b"/>
              <a:pathLst>
                <a:path w="19086" h="6014" extrusionOk="0">
                  <a:moveTo>
                    <a:pt x="167" y="0"/>
                  </a:moveTo>
                  <a:cubicBezTo>
                    <a:pt x="155" y="167"/>
                    <a:pt x="95" y="298"/>
                    <a:pt x="0" y="405"/>
                  </a:cubicBezTo>
                  <a:lnTo>
                    <a:pt x="19086" y="6013"/>
                  </a:lnTo>
                  <a:lnTo>
                    <a:pt x="19086" y="5561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7"/>
            <p:cNvSpPr/>
            <p:nvPr/>
          </p:nvSpPr>
          <p:spPr>
            <a:xfrm>
              <a:off x="6941625" y="2825775"/>
              <a:ext cx="95275" cy="19700"/>
            </a:xfrm>
            <a:custGeom>
              <a:avLst/>
              <a:gdLst/>
              <a:ahLst/>
              <a:cxnLst/>
              <a:rect l="l" t="t" r="r" b="b"/>
              <a:pathLst>
                <a:path w="3811" h="788" extrusionOk="0">
                  <a:moveTo>
                    <a:pt x="3811" y="0"/>
                  </a:moveTo>
                  <a:lnTo>
                    <a:pt x="227" y="334"/>
                  </a:lnTo>
                  <a:lnTo>
                    <a:pt x="155" y="334"/>
                  </a:lnTo>
                  <a:cubicBezTo>
                    <a:pt x="132" y="334"/>
                    <a:pt x="132" y="358"/>
                    <a:pt x="120" y="358"/>
                  </a:cubicBezTo>
                  <a:cubicBezTo>
                    <a:pt x="120" y="370"/>
                    <a:pt x="108" y="370"/>
                    <a:pt x="108" y="370"/>
                  </a:cubicBezTo>
                  <a:cubicBezTo>
                    <a:pt x="108" y="381"/>
                    <a:pt x="96" y="381"/>
                    <a:pt x="96" y="381"/>
                  </a:cubicBezTo>
                  <a:lnTo>
                    <a:pt x="84" y="405"/>
                  </a:lnTo>
                  <a:lnTo>
                    <a:pt x="60" y="417"/>
                  </a:lnTo>
                  <a:cubicBezTo>
                    <a:pt x="48" y="417"/>
                    <a:pt x="48" y="429"/>
                    <a:pt x="36" y="441"/>
                  </a:cubicBezTo>
                  <a:cubicBezTo>
                    <a:pt x="1" y="489"/>
                    <a:pt x="1" y="536"/>
                    <a:pt x="1" y="584"/>
                  </a:cubicBezTo>
                  <a:cubicBezTo>
                    <a:pt x="1" y="707"/>
                    <a:pt x="105" y="787"/>
                    <a:pt x="216" y="787"/>
                  </a:cubicBezTo>
                  <a:cubicBezTo>
                    <a:pt x="224" y="787"/>
                    <a:pt x="231" y="787"/>
                    <a:pt x="239" y="786"/>
                  </a:cubicBezTo>
                  <a:lnTo>
                    <a:pt x="358" y="774"/>
                  </a:lnTo>
                  <a:lnTo>
                    <a:pt x="501" y="762"/>
                  </a:lnTo>
                  <a:lnTo>
                    <a:pt x="3811" y="441"/>
                  </a:lnTo>
                  <a:lnTo>
                    <a:pt x="381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7"/>
            <p:cNvSpPr/>
            <p:nvPr/>
          </p:nvSpPr>
          <p:spPr>
            <a:xfrm>
              <a:off x="6649325" y="2926075"/>
              <a:ext cx="386100" cy="71175"/>
            </a:xfrm>
            <a:custGeom>
              <a:avLst/>
              <a:gdLst/>
              <a:ahLst/>
              <a:cxnLst/>
              <a:rect l="l" t="t" r="r" b="b"/>
              <a:pathLst>
                <a:path w="15444" h="2847" extrusionOk="0">
                  <a:moveTo>
                    <a:pt x="1" y="1"/>
                  </a:moveTo>
                  <a:lnTo>
                    <a:pt x="1" y="25"/>
                  </a:lnTo>
                  <a:cubicBezTo>
                    <a:pt x="18" y="20"/>
                    <a:pt x="36" y="17"/>
                    <a:pt x="52" y="17"/>
                  </a:cubicBezTo>
                  <a:cubicBezTo>
                    <a:pt x="117" y="17"/>
                    <a:pt x="175" y="52"/>
                    <a:pt x="203" y="108"/>
                  </a:cubicBezTo>
                  <a:lnTo>
                    <a:pt x="489" y="525"/>
                  </a:lnTo>
                  <a:lnTo>
                    <a:pt x="9097" y="1846"/>
                  </a:lnTo>
                  <a:lnTo>
                    <a:pt x="9550" y="1918"/>
                  </a:lnTo>
                  <a:lnTo>
                    <a:pt x="13169" y="2489"/>
                  </a:lnTo>
                  <a:lnTo>
                    <a:pt x="13645" y="2561"/>
                  </a:lnTo>
                  <a:lnTo>
                    <a:pt x="15443" y="2846"/>
                  </a:lnTo>
                  <a:lnTo>
                    <a:pt x="15443" y="2406"/>
                  </a:lnTo>
                  <a:lnTo>
                    <a:pt x="13526" y="2108"/>
                  </a:lnTo>
                  <a:lnTo>
                    <a:pt x="13050" y="2025"/>
                  </a:lnTo>
                  <a:lnTo>
                    <a:pt x="9752" y="1525"/>
                  </a:lnTo>
                  <a:lnTo>
                    <a:pt x="9288" y="14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7"/>
            <p:cNvSpPr/>
            <p:nvPr/>
          </p:nvSpPr>
          <p:spPr>
            <a:xfrm>
              <a:off x="6909175" y="3226725"/>
              <a:ext cx="125350" cy="88725"/>
            </a:xfrm>
            <a:custGeom>
              <a:avLst/>
              <a:gdLst/>
              <a:ahLst/>
              <a:cxnLst/>
              <a:rect l="l" t="t" r="r" b="b"/>
              <a:pathLst>
                <a:path w="5014" h="3549" extrusionOk="0">
                  <a:moveTo>
                    <a:pt x="4740" y="0"/>
                  </a:moveTo>
                  <a:lnTo>
                    <a:pt x="1" y="3179"/>
                  </a:lnTo>
                  <a:lnTo>
                    <a:pt x="263" y="3548"/>
                  </a:lnTo>
                  <a:lnTo>
                    <a:pt x="5013" y="357"/>
                  </a:lnTo>
                  <a:cubicBezTo>
                    <a:pt x="4871" y="274"/>
                    <a:pt x="4787" y="155"/>
                    <a:pt x="474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7"/>
            <p:cNvSpPr/>
            <p:nvPr/>
          </p:nvSpPr>
          <p:spPr>
            <a:xfrm>
              <a:off x="6638625" y="3316900"/>
              <a:ext cx="267900" cy="180400"/>
            </a:xfrm>
            <a:custGeom>
              <a:avLst/>
              <a:gdLst/>
              <a:ahLst/>
              <a:cxnLst/>
              <a:rect l="l" t="t" r="r" b="b"/>
              <a:pathLst>
                <a:path w="10716" h="7216" extrusionOk="0">
                  <a:moveTo>
                    <a:pt x="10573" y="1"/>
                  </a:moveTo>
                  <a:cubicBezTo>
                    <a:pt x="10550" y="196"/>
                    <a:pt x="10372" y="347"/>
                    <a:pt x="10157" y="347"/>
                  </a:cubicBezTo>
                  <a:cubicBezTo>
                    <a:pt x="10149" y="347"/>
                    <a:pt x="10141" y="346"/>
                    <a:pt x="10132" y="346"/>
                  </a:cubicBezTo>
                  <a:cubicBezTo>
                    <a:pt x="10025" y="322"/>
                    <a:pt x="9918" y="287"/>
                    <a:pt x="9858" y="203"/>
                  </a:cubicBezTo>
                  <a:lnTo>
                    <a:pt x="83" y="6775"/>
                  </a:lnTo>
                  <a:lnTo>
                    <a:pt x="0" y="6835"/>
                  </a:lnTo>
                  <a:cubicBezTo>
                    <a:pt x="119" y="6930"/>
                    <a:pt x="203" y="7049"/>
                    <a:pt x="250" y="7216"/>
                  </a:cubicBezTo>
                  <a:lnTo>
                    <a:pt x="10716" y="191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7"/>
            <p:cNvSpPr/>
            <p:nvPr/>
          </p:nvSpPr>
          <p:spPr>
            <a:xfrm>
              <a:off x="6965450" y="3661000"/>
              <a:ext cx="70850" cy="74725"/>
            </a:xfrm>
            <a:custGeom>
              <a:avLst/>
              <a:gdLst/>
              <a:ahLst/>
              <a:cxnLst/>
              <a:rect l="l" t="t" r="r" b="b"/>
              <a:pathLst>
                <a:path w="2834" h="2989" extrusionOk="0">
                  <a:moveTo>
                    <a:pt x="2834" y="0"/>
                  </a:moveTo>
                  <a:lnTo>
                    <a:pt x="0" y="2739"/>
                  </a:lnTo>
                  <a:lnTo>
                    <a:pt x="393" y="2989"/>
                  </a:lnTo>
                  <a:lnTo>
                    <a:pt x="2834" y="631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7"/>
            <p:cNvSpPr/>
            <p:nvPr/>
          </p:nvSpPr>
          <p:spPr>
            <a:xfrm>
              <a:off x="6647850" y="3864600"/>
              <a:ext cx="184850" cy="181875"/>
            </a:xfrm>
            <a:custGeom>
              <a:avLst/>
              <a:gdLst/>
              <a:ahLst/>
              <a:cxnLst/>
              <a:rect l="l" t="t" r="r" b="b"/>
              <a:pathLst>
                <a:path w="7394" h="7275" extrusionOk="0">
                  <a:moveTo>
                    <a:pt x="7156" y="0"/>
                  </a:moveTo>
                  <a:lnTo>
                    <a:pt x="0" y="6953"/>
                  </a:lnTo>
                  <a:cubicBezTo>
                    <a:pt x="119" y="7025"/>
                    <a:pt x="226" y="7144"/>
                    <a:pt x="310" y="7275"/>
                  </a:cubicBezTo>
                  <a:lnTo>
                    <a:pt x="7394" y="405"/>
                  </a:lnTo>
                  <a:lnTo>
                    <a:pt x="7346" y="322"/>
                  </a:lnTo>
                  <a:cubicBezTo>
                    <a:pt x="7311" y="286"/>
                    <a:pt x="7275" y="238"/>
                    <a:pt x="7263" y="179"/>
                  </a:cubicBezTo>
                  <a:lnTo>
                    <a:pt x="715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7"/>
            <p:cNvSpPr/>
            <p:nvPr/>
          </p:nvSpPr>
          <p:spPr>
            <a:xfrm>
              <a:off x="6835375" y="3737800"/>
              <a:ext cx="131575" cy="122050"/>
            </a:xfrm>
            <a:custGeom>
              <a:avLst/>
              <a:gdLst/>
              <a:ahLst/>
              <a:cxnLst/>
              <a:rect l="l" t="t" r="r" b="b"/>
              <a:pathLst>
                <a:path w="5263" h="4882" extrusionOk="0">
                  <a:moveTo>
                    <a:pt x="4882" y="0"/>
                  </a:moveTo>
                  <a:lnTo>
                    <a:pt x="0" y="4727"/>
                  </a:lnTo>
                  <a:cubicBezTo>
                    <a:pt x="60" y="4703"/>
                    <a:pt x="119" y="4703"/>
                    <a:pt x="191" y="4703"/>
                  </a:cubicBezTo>
                  <a:cubicBezTo>
                    <a:pt x="310" y="4715"/>
                    <a:pt x="429" y="4775"/>
                    <a:pt x="488" y="4882"/>
                  </a:cubicBezTo>
                  <a:lnTo>
                    <a:pt x="5263" y="250"/>
                  </a:lnTo>
                  <a:lnTo>
                    <a:pt x="488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7"/>
            <p:cNvSpPr/>
            <p:nvPr/>
          </p:nvSpPr>
          <p:spPr>
            <a:xfrm>
              <a:off x="6647550" y="2926675"/>
              <a:ext cx="388750" cy="587000"/>
            </a:xfrm>
            <a:custGeom>
              <a:avLst/>
              <a:gdLst/>
              <a:ahLst/>
              <a:cxnLst/>
              <a:rect l="l" t="t" r="r" b="b"/>
              <a:pathLst>
                <a:path w="15550" h="23480" extrusionOk="0">
                  <a:moveTo>
                    <a:pt x="96" y="1"/>
                  </a:moveTo>
                  <a:lnTo>
                    <a:pt x="96" y="132"/>
                  </a:lnTo>
                  <a:cubicBezTo>
                    <a:pt x="84" y="251"/>
                    <a:pt x="60" y="358"/>
                    <a:pt x="0" y="441"/>
                  </a:cubicBezTo>
                  <a:lnTo>
                    <a:pt x="5739" y="8954"/>
                  </a:lnTo>
                  <a:lnTo>
                    <a:pt x="6025" y="9383"/>
                  </a:lnTo>
                  <a:lnTo>
                    <a:pt x="6561" y="10181"/>
                  </a:lnTo>
                  <a:lnTo>
                    <a:pt x="6608" y="10181"/>
                  </a:lnTo>
                  <a:cubicBezTo>
                    <a:pt x="6823" y="10192"/>
                    <a:pt x="7001" y="10395"/>
                    <a:pt x="6977" y="10621"/>
                  </a:cubicBezTo>
                  <a:cubicBezTo>
                    <a:pt x="6977" y="10669"/>
                    <a:pt x="6965" y="10692"/>
                    <a:pt x="6942" y="10740"/>
                  </a:cubicBezTo>
                  <a:lnTo>
                    <a:pt x="9918" y="15145"/>
                  </a:lnTo>
                  <a:cubicBezTo>
                    <a:pt x="10121" y="15193"/>
                    <a:pt x="10263" y="15372"/>
                    <a:pt x="10240" y="15574"/>
                  </a:cubicBezTo>
                  <a:lnTo>
                    <a:pt x="10240" y="15610"/>
                  </a:lnTo>
                  <a:lnTo>
                    <a:pt x="10371" y="15800"/>
                  </a:lnTo>
                  <a:lnTo>
                    <a:pt x="15550" y="23480"/>
                  </a:lnTo>
                  <a:lnTo>
                    <a:pt x="15550" y="22682"/>
                  </a:lnTo>
                  <a:lnTo>
                    <a:pt x="10728" y="15550"/>
                  </a:lnTo>
                  <a:lnTo>
                    <a:pt x="10478" y="15181"/>
                  </a:lnTo>
                  <a:lnTo>
                    <a:pt x="6263" y="8907"/>
                  </a:lnTo>
                  <a:lnTo>
                    <a:pt x="5977" y="8478"/>
                  </a:lnTo>
                  <a:lnTo>
                    <a:pt x="596" y="501"/>
                  </a:lnTo>
                  <a:lnTo>
                    <a:pt x="310" y="84"/>
                  </a:lnTo>
                  <a:cubicBezTo>
                    <a:pt x="262" y="25"/>
                    <a:pt x="179" y="1"/>
                    <a:pt x="96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7"/>
            <p:cNvSpPr/>
            <p:nvPr/>
          </p:nvSpPr>
          <p:spPr>
            <a:xfrm>
              <a:off x="6603800" y="3495625"/>
              <a:ext cx="7450" cy="13000"/>
            </a:xfrm>
            <a:custGeom>
              <a:avLst/>
              <a:gdLst/>
              <a:ahLst/>
              <a:cxnLst/>
              <a:rect l="l" t="t" r="r" b="b"/>
              <a:pathLst>
                <a:path w="298" h="520" extrusionOk="0">
                  <a:moveTo>
                    <a:pt x="237" y="0"/>
                  </a:moveTo>
                  <a:cubicBezTo>
                    <a:pt x="172" y="0"/>
                    <a:pt x="97" y="34"/>
                    <a:pt x="60" y="91"/>
                  </a:cubicBezTo>
                  <a:lnTo>
                    <a:pt x="60" y="115"/>
                  </a:lnTo>
                  <a:cubicBezTo>
                    <a:pt x="0" y="222"/>
                    <a:pt x="36" y="353"/>
                    <a:pt x="143" y="412"/>
                  </a:cubicBezTo>
                  <a:lnTo>
                    <a:pt x="298" y="519"/>
                  </a:lnTo>
                  <a:cubicBezTo>
                    <a:pt x="262" y="412"/>
                    <a:pt x="238" y="305"/>
                    <a:pt x="238" y="198"/>
                  </a:cubicBezTo>
                  <a:cubicBezTo>
                    <a:pt x="238" y="138"/>
                    <a:pt x="262" y="67"/>
                    <a:pt x="286" y="7"/>
                  </a:cubicBezTo>
                  <a:cubicBezTo>
                    <a:pt x="271" y="2"/>
                    <a:pt x="254" y="0"/>
                    <a:pt x="23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7"/>
            <p:cNvSpPr/>
            <p:nvPr/>
          </p:nvSpPr>
          <p:spPr>
            <a:xfrm>
              <a:off x="6640400" y="3514550"/>
              <a:ext cx="395900" cy="275350"/>
            </a:xfrm>
            <a:custGeom>
              <a:avLst/>
              <a:gdLst/>
              <a:ahLst/>
              <a:cxnLst/>
              <a:rect l="l" t="t" r="r" b="b"/>
              <a:pathLst>
                <a:path w="15836" h="11014" extrusionOk="0">
                  <a:moveTo>
                    <a:pt x="12" y="0"/>
                  </a:moveTo>
                  <a:lnTo>
                    <a:pt x="1" y="12"/>
                  </a:lnTo>
                  <a:lnTo>
                    <a:pt x="477" y="846"/>
                  </a:lnTo>
                  <a:lnTo>
                    <a:pt x="12681" y="8930"/>
                  </a:lnTo>
                  <a:lnTo>
                    <a:pt x="13062" y="9180"/>
                  </a:lnTo>
                  <a:lnTo>
                    <a:pt x="15836" y="11014"/>
                  </a:lnTo>
                  <a:lnTo>
                    <a:pt x="15836" y="10478"/>
                  </a:lnTo>
                  <a:lnTo>
                    <a:pt x="13395" y="8847"/>
                  </a:lnTo>
                  <a:lnTo>
                    <a:pt x="13002" y="859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7"/>
            <p:cNvSpPr/>
            <p:nvPr/>
          </p:nvSpPr>
          <p:spPr>
            <a:xfrm>
              <a:off x="6841925" y="4224750"/>
              <a:ext cx="194375" cy="153025"/>
            </a:xfrm>
            <a:custGeom>
              <a:avLst/>
              <a:gdLst/>
              <a:ahLst/>
              <a:cxnLst/>
              <a:rect l="l" t="t" r="r" b="b"/>
              <a:pathLst>
                <a:path w="7775" h="6121" extrusionOk="0">
                  <a:moveTo>
                    <a:pt x="560" y="1"/>
                  </a:moveTo>
                  <a:lnTo>
                    <a:pt x="0" y="120"/>
                  </a:lnTo>
                  <a:lnTo>
                    <a:pt x="7775" y="6121"/>
                  </a:lnTo>
                  <a:lnTo>
                    <a:pt x="7775" y="554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7"/>
            <p:cNvSpPr/>
            <p:nvPr/>
          </p:nvSpPr>
          <p:spPr>
            <a:xfrm>
              <a:off x="6649325" y="4070575"/>
              <a:ext cx="195300" cy="148550"/>
            </a:xfrm>
            <a:custGeom>
              <a:avLst/>
              <a:gdLst/>
              <a:ahLst/>
              <a:cxnLst/>
              <a:rect l="l" t="t" r="r" b="b"/>
              <a:pathLst>
                <a:path w="7812" h="5942" extrusionOk="0">
                  <a:moveTo>
                    <a:pt x="263" y="0"/>
                  </a:moveTo>
                  <a:cubicBezTo>
                    <a:pt x="203" y="119"/>
                    <a:pt x="120" y="227"/>
                    <a:pt x="1" y="334"/>
                  </a:cubicBezTo>
                  <a:lnTo>
                    <a:pt x="48" y="405"/>
                  </a:lnTo>
                  <a:lnTo>
                    <a:pt x="7252" y="5942"/>
                  </a:lnTo>
                  <a:lnTo>
                    <a:pt x="7811" y="5811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7"/>
            <p:cNvSpPr/>
            <p:nvPr/>
          </p:nvSpPr>
          <p:spPr>
            <a:xfrm>
              <a:off x="6831200" y="3872325"/>
              <a:ext cx="180400" cy="298875"/>
            </a:xfrm>
            <a:custGeom>
              <a:avLst/>
              <a:gdLst/>
              <a:ahLst/>
              <a:cxnLst/>
              <a:rect l="l" t="t" r="r" b="b"/>
              <a:pathLst>
                <a:path w="7216" h="11955" extrusionOk="0">
                  <a:moveTo>
                    <a:pt x="0" y="1"/>
                  </a:moveTo>
                  <a:lnTo>
                    <a:pt x="48" y="72"/>
                  </a:lnTo>
                  <a:lnTo>
                    <a:pt x="6823" y="11955"/>
                  </a:lnTo>
                  <a:cubicBezTo>
                    <a:pt x="6918" y="11847"/>
                    <a:pt x="7073" y="11776"/>
                    <a:pt x="7216" y="11764"/>
                  </a:cubicBezTo>
                  <a:lnTo>
                    <a:pt x="4525" y="7025"/>
                  </a:lnTo>
                  <a:cubicBezTo>
                    <a:pt x="4465" y="7061"/>
                    <a:pt x="4394" y="7061"/>
                    <a:pt x="4334" y="7061"/>
                  </a:cubicBezTo>
                  <a:cubicBezTo>
                    <a:pt x="4108" y="7037"/>
                    <a:pt x="3941" y="6847"/>
                    <a:pt x="3965" y="6609"/>
                  </a:cubicBezTo>
                  <a:cubicBezTo>
                    <a:pt x="3977" y="6490"/>
                    <a:pt x="4037" y="6383"/>
                    <a:pt x="4120" y="6323"/>
                  </a:cubicBezTo>
                  <a:lnTo>
                    <a:pt x="548" y="60"/>
                  </a:lnTo>
                  <a:cubicBezTo>
                    <a:pt x="483" y="107"/>
                    <a:pt x="410" y="139"/>
                    <a:pt x="335" y="139"/>
                  </a:cubicBezTo>
                  <a:cubicBezTo>
                    <a:pt x="315" y="139"/>
                    <a:pt x="295" y="137"/>
                    <a:pt x="274" y="132"/>
                  </a:cubicBezTo>
                  <a:cubicBezTo>
                    <a:pt x="167" y="120"/>
                    <a:pt x="60" y="72"/>
                    <a:pt x="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7"/>
            <p:cNvSpPr/>
            <p:nvPr/>
          </p:nvSpPr>
          <p:spPr>
            <a:xfrm>
              <a:off x="6632950" y="3514850"/>
              <a:ext cx="202450" cy="354225"/>
            </a:xfrm>
            <a:custGeom>
              <a:avLst/>
              <a:gdLst/>
              <a:ahLst/>
              <a:cxnLst/>
              <a:rect l="l" t="t" r="r" b="b"/>
              <a:pathLst>
                <a:path w="8098" h="14169" extrusionOk="0">
                  <a:moveTo>
                    <a:pt x="310" y="0"/>
                  </a:moveTo>
                  <a:cubicBezTo>
                    <a:pt x="227" y="84"/>
                    <a:pt x="120" y="143"/>
                    <a:pt x="1" y="179"/>
                  </a:cubicBezTo>
                  <a:lnTo>
                    <a:pt x="1" y="358"/>
                  </a:lnTo>
                  <a:lnTo>
                    <a:pt x="7764" y="13990"/>
                  </a:lnTo>
                  <a:lnTo>
                    <a:pt x="7871" y="14169"/>
                  </a:lnTo>
                  <a:cubicBezTo>
                    <a:pt x="7859" y="14121"/>
                    <a:pt x="7859" y="14062"/>
                    <a:pt x="7859" y="14002"/>
                  </a:cubicBezTo>
                  <a:cubicBezTo>
                    <a:pt x="7859" y="13835"/>
                    <a:pt x="7954" y="13716"/>
                    <a:pt x="8097" y="13657"/>
                  </a:cubicBezTo>
                  <a:lnTo>
                    <a:pt x="787" y="83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7"/>
            <p:cNvSpPr/>
            <p:nvPr/>
          </p:nvSpPr>
          <p:spPr>
            <a:xfrm>
              <a:off x="6621650" y="3519025"/>
              <a:ext cx="17000" cy="515550"/>
            </a:xfrm>
            <a:custGeom>
              <a:avLst/>
              <a:gdLst/>
              <a:ahLst/>
              <a:cxnLst/>
              <a:rect l="l" t="t" r="r" b="b"/>
              <a:pathLst>
                <a:path w="680" h="20622" extrusionOk="0">
                  <a:moveTo>
                    <a:pt x="0" y="0"/>
                  </a:moveTo>
                  <a:lnTo>
                    <a:pt x="227" y="20622"/>
                  </a:lnTo>
                  <a:cubicBezTo>
                    <a:pt x="311" y="20605"/>
                    <a:pt x="389" y="20588"/>
                    <a:pt x="470" y="20588"/>
                  </a:cubicBezTo>
                  <a:cubicBezTo>
                    <a:pt x="503" y="20588"/>
                    <a:pt x="537" y="20591"/>
                    <a:pt x="572" y="20598"/>
                  </a:cubicBezTo>
                  <a:cubicBezTo>
                    <a:pt x="596" y="20598"/>
                    <a:pt x="643" y="20610"/>
                    <a:pt x="679" y="20610"/>
                  </a:cubicBezTo>
                  <a:lnTo>
                    <a:pt x="453" y="202"/>
                  </a:lnTo>
                  <a:lnTo>
                    <a:pt x="453" y="24"/>
                  </a:lnTo>
                  <a:cubicBezTo>
                    <a:pt x="387" y="32"/>
                    <a:pt x="333" y="46"/>
                    <a:pt x="278" y="46"/>
                  </a:cubicBezTo>
                  <a:cubicBezTo>
                    <a:pt x="253" y="46"/>
                    <a:pt x="229" y="43"/>
                    <a:pt x="203" y="36"/>
                  </a:cubicBezTo>
                  <a:cubicBezTo>
                    <a:pt x="143" y="36"/>
                    <a:pt x="60" y="24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7"/>
            <p:cNvSpPr/>
            <p:nvPr/>
          </p:nvSpPr>
          <p:spPr>
            <a:xfrm>
              <a:off x="5767375" y="3510375"/>
              <a:ext cx="852500" cy="922475"/>
            </a:xfrm>
            <a:custGeom>
              <a:avLst/>
              <a:gdLst/>
              <a:ahLst/>
              <a:cxnLst/>
              <a:rect l="l" t="t" r="r" b="b"/>
              <a:pathLst>
                <a:path w="34100" h="36899" extrusionOk="0">
                  <a:moveTo>
                    <a:pt x="33779" y="1"/>
                  </a:moveTo>
                  <a:lnTo>
                    <a:pt x="1" y="36577"/>
                  </a:lnTo>
                  <a:cubicBezTo>
                    <a:pt x="143" y="36672"/>
                    <a:pt x="239" y="36779"/>
                    <a:pt x="334" y="36898"/>
                  </a:cubicBezTo>
                  <a:lnTo>
                    <a:pt x="34100" y="310"/>
                  </a:lnTo>
                  <a:cubicBezTo>
                    <a:pt x="33969" y="239"/>
                    <a:pt x="33862" y="132"/>
                    <a:pt x="3377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7"/>
            <p:cNvSpPr/>
            <p:nvPr/>
          </p:nvSpPr>
          <p:spPr>
            <a:xfrm>
              <a:off x="6299575" y="4069975"/>
              <a:ext cx="318525" cy="244400"/>
            </a:xfrm>
            <a:custGeom>
              <a:avLst/>
              <a:gdLst/>
              <a:ahLst/>
              <a:cxnLst/>
              <a:rect l="l" t="t" r="r" b="b"/>
              <a:pathLst>
                <a:path w="12741" h="9776" extrusionOk="0">
                  <a:moveTo>
                    <a:pt x="12455" y="1"/>
                  </a:moveTo>
                  <a:lnTo>
                    <a:pt x="1" y="9418"/>
                  </a:lnTo>
                  <a:cubicBezTo>
                    <a:pt x="108" y="9525"/>
                    <a:pt x="191" y="9645"/>
                    <a:pt x="263" y="9776"/>
                  </a:cubicBezTo>
                  <a:lnTo>
                    <a:pt x="12741" y="358"/>
                  </a:lnTo>
                  <a:cubicBezTo>
                    <a:pt x="12622" y="251"/>
                    <a:pt x="12514" y="131"/>
                    <a:pt x="12455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7"/>
            <p:cNvSpPr/>
            <p:nvPr/>
          </p:nvSpPr>
          <p:spPr>
            <a:xfrm>
              <a:off x="6312675" y="4246175"/>
              <a:ext cx="406325" cy="101975"/>
            </a:xfrm>
            <a:custGeom>
              <a:avLst/>
              <a:gdLst/>
              <a:ahLst/>
              <a:cxnLst/>
              <a:rect l="l" t="t" r="r" b="b"/>
              <a:pathLst>
                <a:path w="16253" h="4079" extrusionOk="0">
                  <a:moveTo>
                    <a:pt x="15931" y="1"/>
                  </a:moveTo>
                  <a:lnTo>
                    <a:pt x="13" y="3620"/>
                  </a:lnTo>
                  <a:cubicBezTo>
                    <a:pt x="25" y="3716"/>
                    <a:pt x="25" y="3799"/>
                    <a:pt x="13" y="3918"/>
                  </a:cubicBezTo>
                  <a:cubicBezTo>
                    <a:pt x="13" y="3966"/>
                    <a:pt x="13" y="4025"/>
                    <a:pt x="1" y="4073"/>
                  </a:cubicBezTo>
                  <a:cubicBezTo>
                    <a:pt x="17" y="4073"/>
                    <a:pt x="38" y="4078"/>
                    <a:pt x="61" y="4078"/>
                  </a:cubicBezTo>
                  <a:cubicBezTo>
                    <a:pt x="72" y="4078"/>
                    <a:pt x="84" y="4077"/>
                    <a:pt x="96" y="4073"/>
                  </a:cubicBezTo>
                  <a:lnTo>
                    <a:pt x="16253" y="394"/>
                  </a:lnTo>
                  <a:cubicBezTo>
                    <a:pt x="16074" y="346"/>
                    <a:pt x="15931" y="203"/>
                    <a:pt x="1593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7"/>
            <p:cNvSpPr/>
            <p:nvPr/>
          </p:nvSpPr>
          <p:spPr>
            <a:xfrm>
              <a:off x="6728200" y="4251550"/>
              <a:ext cx="2725" cy="2100"/>
            </a:xfrm>
            <a:custGeom>
              <a:avLst/>
              <a:gdLst/>
              <a:ahLst/>
              <a:cxnLst/>
              <a:rect l="l" t="t" r="r" b="b"/>
              <a:pathLst>
                <a:path w="109" h="84" extrusionOk="0">
                  <a:moveTo>
                    <a:pt x="72" y="0"/>
                  </a:moveTo>
                  <a:cubicBezTo>
                    <a:pt x="60" y="24"/>
                    <a:pt x="25" y="60"/>
                    <a:pt x="1" y="84"/>
                  </a:cubicBezTo>
                  <a:lnTo>
                    <a:pt x="108" y="6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7"/>
            <p:cNvSpPr/>
            <p:nvPr/>
          </p:nvSpPr>
          <p:spPr>
            <a:xfrm>
              <a:off x="6736250" y="4181300"/>
              <a:ext cx="261950" cy="69375"/>
            </a:xfrm>
            <a:custGeom>
              <a:avLst/>
              <a:gdLst/>
              <a:ahLst/>
              <a:cxnLst/>
              <a:rect l="l" t="t" r="r" b="b"/>
              <a:pathLst>
                <a:path w="10478" h="2775" extrusionOk="0">
                  <a:moveTo>
                    <a:pt x="10442" y="0"/>
                  </a:moveTo>
                  <a:lnTo>
                    <a:pt x="4334" y="1382"/>
                  </a:lnTo>
                  <a:lnTo>
                    <a:pt x="3775" y="1513"/>
                  </a:lnTo>
                  <a:lnTo>
                    <a:pt x="0" y="2382"/>
                  </a:lnTo>
                  <a:lnTo>
                    <a:pt x="227" y="2775"/>
                  </a:lnTo>
                  <a:lnTo>
                    <a:pt x="4215" y="1870"/>
                  </a:lnTo>
                  <a:lnTo>
                    <a:pt x="4787" y="1739"/>
                  </a:lnTo>
                  <a:lnTo>
                    <a:pt x="10478" y="441"/>
                  </a:lnTo>
                  <a:cubicBezTo>
                    <a:pt x="10442" y="322"/>
                    <a:pt x="10406" y="203"/>
                    <a:pt x="10418" y="72"/>
                  </a:cubicBezTo>
                  <a:cubicBezTo>
                    <a:pt x="10418" y="36"/>
                    <a:pt x="10442" y="24"/>
                    <a:pt x="1044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7"/>
            <p:cNvSpPr/>
            <p:nvPr/>
          </p:nvSpPr>
          <p:spPr>
            <a:xfrm>
              <a:off x="6640400" y="4078600"/>
              <a:ext cx="213150" cy="382525"/>
            </a:xfrm>
            <a:custGeom>
              <a:avLst/>
              <a:gdLst/>
              <a:ahLst/>
              <a:cxnLst/>
              <a:rect l="l" t="t" r="r" b="b"/>
              <a:pathLst>
                <a:path w="8526" h="15301" extrusionOk="0">
                  <a:moveTo>
                    <a:pt x="405" y="1"/>
                  </a:moveTo>
                  <a:cubicBezTo>
                    <a:pt x="286" y="84"/>
                    <a:pt x="143" y="156"/>
                    <a:pt x="1" y="191"/>
                  </a:cubicBezTo>
                  <a:lnTo>
                    <a:pt x="3275" y="6275"/>
                  </a:lnTo>
                  <a:lnTo>
                    <a:pt x="3322" y="6275"/>
                  </a:lnTo>
                  <a:cubicBezTo>
                    <a:pt x="3537" y="6311"/>
                    <a:pt x="3703" y="6502"/>
                    <a:pt x="3691" y="6728"/>
                  </a:cubicBezTo>
                  <a:cubicBezTo>
                    <a:pt x="3680" y="6799"/>
                    <a:pt x="3644" y="6859"/>
                    <a:pt x="3620" y="6918"/>
                  </a:cubicBezTo>
                  <a:lnTo>
                    <a:pt x="3644" y="6978"/>
                  </a:lnTo>
                  <a:lnTo>
                    <a:pt x="8121" y="15300"/>
                  </a:lnTo>
                  <a:lnTo>
                    <a:pt x="8180" y="15193"/>
                  </a:lnTo>
                  <a:cubicBezTo>
                    <a:pt x="8204" y="15193"/>
                    <a:pt x="8204" y="15181"/>
                    <a:pt x="8216" y="15157"/>
                  </a:cubicBezTo>
                  <a:lnTo>
                    <a:pt x="8228" y="15146"/>
                  </a:lnTo>
                  <a:lnTo>
                    <a:pt x="8240" y="15134"/>
                  </a:lnTo>
                  <a:cubicBezTo>
                    <a:pt x="8240" y="15122"/>
                    <a:pt x="8263" y="15122"/>
                    <a:pt x="8263" y="15122"/>
                  </a:cubicBezTo>
                  <a:cubicBezTo>
                    <a:pt x="8263" y="15122"/>
                    <a:pt x="8263" y="15098"/>
                    <a:pt x="8275" y="15098"/>
                  </a:cubicBezTo>
                  <a:lnTo>
                    <a:pt x="8287" y="15098"/>
                  </a:lnTo>
                  <a:cubicBezTo>
                    <a:pt x="8287" y="15086"/>
                    <a:pt x="8299" y="15086"/>
                    <a:pt x="8299" y="15086"/>
                  </a:cubicBezTo>
                  <a:lnTo>
                    <a:pt x="8525" y="15026"/>
                  </a:lnTo>
                  <a:lnTo>
                    <a:pt x="4120" y="6871"/>
                  </a:lnTo>
                  <a:lnTo>
                    <a:pt x="3894" y="6466"/>
                  </a:lnTo>
                  <a:lnTo>
                    <a:pt x="441" y="72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7"/>
            <p:cNvSpPr/>
            <p:nvPr/>
          </p:nvSpPr>
          <p:spPr>
            <a:xfrm>
              <a:off x="6851450" y="4463175"/>
              <a:ext cx="184850" cy="115525"/>
            </a:xfrm>
            <a:custGeom>
              <a:avLst/>
              <a:gdLst/>
              <a:ahLst/>
              <a:cxnLst/>
              <a:rect l="l" t="t" r="r" b="b"/>
              <a:pathLst>
                <a:path w="7394" h="4621" extrusionOk="0">
                  <a:moveTo>
                    <a:pt x="488" y="1"/>
                  </a:moveTo>
                  <a:lnTo>
                    <a:pt x="60" y="108"/>
                  </a:lnTo>
                  <a:lnTo>
                    <a:pt x="0" y="227"/>
                  </a:lnTo>
                  <a:lnTo>
                    <a:pt x="7394" y="4620"/>
                  </a:lnTo>
                  <a:lnTo>
                    <a:pt x="7394" y="4096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7"/>
            <p:cNvSpPr/>
            <p:nvPr/>
          </p:nvSpPr>
          <p:spPr>
            <a:xfrm>
              <a:off x="6847575" y="4406025"/>
              <a:ext cx="188425" cy="60450"/>
            </a:xfrm>
            <a:custGeom>
              <a:avLst/>
              <a:gdLst/>
              <a:ahLst/>
              <a:cxnLst/>
              <a:rect l="l" t="t" r="r" b="b"/>
              <a:pathLst>
                <a:path w="7537" h="2418" extrusionOk="0">
                  <a:moveTo>
                    <a:pt x="17" y="1997"/>
                  </a:moveTo>
                  <a:cubicBezTo>
                    <a:pt x="11" y="1998"/>
                    <a:pt x="6" y="2000"/>
                    <a:pt x="0" y="2001"/>
                  </a:cubicBezTo>
                  <a:lnTo>
                    <a:pt x="17" y="1997"/>
                  </a:lnTo>
                  <a:close/>
                  <a:moveTo>
                    <a:pt x="7537" y="1"/>
                  </a:moveTo>
                  <a:lnTo>
                    <a:pt x="167" y="1965"/>
                  </a:lnTo>
                  <a:lnTo>
                    <a:pt x="17" y="1997"/>
                  </a:lnTo>
                  <a:lnTo>
                    <a:pt x="17" y="1997"/>
                  </a:lnTo>
                  <a:cubicBezTo>
                    <a:pt x="29" y="1995"/>
                    <a:pt x="43" y="1994"/>
                    <a:pt x="57" y="1994"/>
                  </a:cubicBezTo>
                  <a:cubicBezTo>
                    <a:pt x="92" y="1994"/>
                    <a:pt x="129" y="2002"/>
                    <a:pt x="167" y="2025"/>
                  </a:cubicBezTo>
                  <a:cubicBezTo>
                    <a:pt x="286" y="2084"/>
                    <a:pt x="310" y="2215"/>
                    <a:pt x="250" y="2322"/>
                  </a:cubicBezTo>
                  <a:lnTo>
                    <a:pt x="215" y="2418"/>
                  </a:lnTo>
                  <a:lnTo>
                    <a:pt x="631" y="2299"/>
                  </a:lnTo>
                  <a:lnTo>
                    <a:pt x="7537" y="453"/>
                  </a:lnTo>
                  <a:lnTo>
                    <a:pt x="7537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7"/>
            <p:cNvSpPr/>
            <p:nvPr/>
          </p:nvSpPr>
          <p:spPr>
            <a:xfrm>
              <a:off x="6725825" y="4654575"/>
              <a:ext cx="17300" cy="9550"/>
            </a:xfrm>
            <a:custGeom>
              <a:avLst/>
              <a:gdLst/>
              <a:ahLst/>
              <a:cxnLst/>
              <a:rect l="l" t="t" r="r" b="b"/>
              <a:pathLst>
                <a:path w="692" h="382" extrusionOk="0">
                  <a:moveTo>
                    <a:pt x="227" y="0"/>
                  </a:moveTo>
                  <a:lnTo>
                    <a:pt x="1" y="381"/>
                  </a:lnTo>
                  <a:lnTo>
                    <a:pt x="525" y="381"/>
                  </a:lnTo>
                  <a:lnTo>
                    <a:pt x="691" y="84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7"/>
            <p:cNvSpPr/>
            <p:nvPr/>
          </p:nvSpPr>
          <p:spPr>
            <a:xfrm>
              <a:off x="6737150" y="4455550"/>
              <a:ext cx="117875" cy="190425"/>
            </a:xfrm>
            <a:custGeom>
              <a:avLst/>
              <a:gdLst/>
              <a:ahLst/>
              <a:cxnLst/>
              <a:rect l="l" t="t" r="r" b="b"/>
              <a:pathLst>
                <a:path w="4715" h="7617" extrusionOk="0">
                  <a:moveTo>
                    <a:pt x="4478" y="0"/>
                  </a:moveTo>
                  <a:cubicBezTo>
                    <a:pt x="4455" y="0"/>
                    <a:pt x="4430" y="3"/>
                    <a:pt x="4405" y="8"/>
                  </a:cubicBezTo>
                  <a:cubicBezTo>
                    <a:pt x="4405" y="20"/>
                    <a:pt x="4382" y="20"/>
                    <a:pt x="4382" y="20"/>
                  </a:cubicBezTo>
                  <a:lnTo>
                    <a:pt x="4370" y="20"/>
                  </a:lnTo>
                  <a:lnTo>
                    <a:pt x="4358" y="32"/>
                  </a:lnTo>
                  <a:cubicBezTo>
                    <a:pt x="4358" y="56"/>
                    <a:pt x="4346" y="56"/>
                    <a:pt x="4346" y="56"/>
                  </a:cubicBezTo>
                  <a:lnTo>
                    <a:pt x="4334" y="68"/>
                  </a:lnTo>
                  <a:lnTo>
                    <a:pt x="4310" y="79"/>
                  </a:lnTo>
                  <a:cubicBezTo>
                    <a:pt x="4298" y="79"/>
                    <a:pt x="4298" y="91"/>
                    <a:pt x="4286" y="115"/>
                  </a:cubicBezTo>
                  <a:lnTo>
                    <a:pt x="4227" y="222"/>
                  </a:lnTo>
                  <a:lnTo>
                    <a:pt x="0" y="7521"/>
                  </a:lnTo>
                  <a:lnTo>
                    <a:pt x="453" y="7616"/>
                  </a:lnTo>
                  <a:lnTo>
                    <a:pt x="4548" y="508"/>
                  </a:lnTo>
                  <a:lnTo>
                    <a:pt x="4608" y="389"/>
                  </a:lnTo>
                  <a:lnTo>
                    <a:pt x="4655" y="318"/>
                  </a:lnTo>
                  <a:cubicBezTo>
                    <a:pt x="4715" y="210"/>
                    <a:pt x="4667" y="79"/>
                    <a:pt x="4560" y="20"/>
                  </a:cubicBezTo>
                  <a:cubicBezTo>
                    <a:pt x="4539" y="6"/>
                    <a:pt x="4510" y="0"/>
                    <a:pt x="447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7"/>
            <p:cNvSpPr/>
            <p:nvPr/>
          </p:nvSpPr>
          <p:spPr>
            <a:xfrm>
              <a:off x="6337975" y="4576300"/>
              <a:ext cx="3900" cy="5375"/>
            </a:xfrm>
            <a:custGeom>
              <a:avLst/>
              <a:gdLst/>
              <a:ahLst/>
              <a:cxnLst/>
              <a:rect l="l" t="t" r="r" b="b"/>
              <a:pathLst>
                <a:path w="156" h="215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95"/>
                    <a:pt x="72" y="179"/>
                    <a:pt x="156" y="214"/>
                  </a:cubicBezTo>
                  <a:lnTo>
                    <a:pt x="156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7"/>
            <p:cNvSpPr/>
            <p:nvPr/>
          </p:nvSpPr>
          <p:spPr>
            <a:xfrm>
              <a:off x="6410025" y="4583425"/>
              <a:ext cx="434000" cy="80700"/>
            </a:xfrm>
            <a:custGeom>
              <a:avLst/>
              <a:gdLst/>
              <a:ahLst/>
              <a:cxnLst/>
              <a:rect l="l" t="t" r="r" b="b"/>
              <a:pathLst>
                <a:path w="17360" h="3228" extrusionOk="0">
                  <a:moveTo>
                    <a:pt x="107" y="1"/>
                  </a:moveTo>
                  <a:cubicBezTo>
                    <a:pt x="95" y="144"/>
                    <a:pt x="60" y="298"/>
                    <a:pt x="0" y="429"/>
                  </a:cubicBezTo>
                  <a:lnTo>
                    <a:pt x="12859" y="2846"/>
                  </a:lnTo>
                  <a:lnTo>
                    <a:pt x="13323" y="2930"/>
                  </a:lnTo>
                  <a:lnTo>
                    <a:pt x="14931" y="3227"/>
                  </a:lnTo>
                  <a:lnTo>
                    <a:pt x="17359" y="3227"/>
                  </a:lnTo>
                  <a:lnTo>
                    <a:pt x="13561" y="2513"/>
                  </a:lnTo>
                  <a:lnTo>
                    <a:pt x="13097" y="2418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7"/>
            <p:cNvSpPr/>
            <p:nvPr/>
          </p:nvSpPr>
          <p:spPr>
            <a:xfrm>
              <a:off x="5778675" y="4344125"/>
              <a:ext cx="436700" cy="105675"/>
            </a:xfrm>
            <a:custGeom>
              <a:avLst/>
              <a:gdLst/>
              <a:ahLst/>
              <a:cxnLst/>
              <a:rect l="l" t="t" r="r" b="b"/>
              <a:pathLst>
                <a:path w="17468" h="4227" extrusionOk="0">
                  <a:moveTo>
                    <a:pt x="17384" y="0"/>
                  </a:moveTo>
                  <a:lnTo>
                    <a:pt x="1" y="3786"/>
                  </a:lnTo>
                  <a:cubicBezTo>
                    <a:pt x="25" y="3905"/>
                    <a:pt x="60" y="4048"/>
                    <a:pt x="49" y="4179"/>
                  </a:cubicBezTo>
                  <a:lnTo>
                    <a:pt x="49" y="4227"/>
                  </a:lnTo>
                  <a:lnTo>
                    <a:pt x="17467" y="429"/>
                  </a:lnTo>
                  <a:cubicBezTo>
                    <a:pt x="17432" y="286"/>
                    <a:pt x="17396" y="155"/>
                    <a:pt x="1738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7"/>
            <p:cNvSpPr/>
            <p:nvPr/>
          </p:nvSpPr>
          <p:spPr>
            <a:xfrm>
              <a:off x="5778975" y="4449775"/>
              <a:ext cx="566475" cy="127425"/>
            </a:xfrm>
            <a:custGeom>
              <a:avLst/>
              <a:gdLst/>
              <a:ahLst/>
              <a:cxnLst/>
              <a:rect l="l" t="t" r="r" b="b"/>
              <a:pathLst>
                <a:path w="22659" h="5097" extrusionOk="0">
                  <a:moveTo>
                    <a:pt x="48" y="1"/>
                  </a:moveTo>
                  <a:cubicBezTo>
                    <a:pt x="37" y="72"/>
                    <a:pt x="13" y="132"/>
                    <a:pt x="1" y="191"/>
                  </a:cubicBezTo>
                  <a:lnTo>
                    <a:pt x="691" y="596"/>
                  </a:lnTo>
                  <a:lnTo>
                    <a:pt x="22373" y="5061"/>
                  </a:lnTo>
                  <a:lnTo>
                    <a:pt x="22539" y="5097"/>
                  </a:lnTo>
                  <a:cubicBezTo>
                    <a:pt x="22551" y="4942"/>
                    <a:pt x="22575" y="4799"/>
                    <a:pt x="22658" y="465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7"/>
            <p:cNvSpPr/>
            <p:nvPr/>
          </p:nvSpPr>
          <p:spPr>
            <a:xfrm>
              <a:off x="6395425" y="4603375"/>
              <a:ext cx="42600" cy="60750"/>
            </a:xfrm>
            <a:custGeom>
              <a:avLst/>
              <a:gdLst/>
              <a:ahLst/>
              <a:cxnLst/>
              <a:rect l="l" t="t" r="r" b="b"/>
              <a:pathLst>
                <a:path w="1704" h="2430" extrusionOk="0">
                  <a:moveTo>
                    <a:pt x="346" y="0"/>
                  </a:moveTo>
                  <a:cubicBezTo>
                    <a:pt x="239" y="120"/>
                    <a:pt x="144" y="215"/>
                    <a:pt x="1" y="286"/>
                  </a:cubicBezTo>
                  <a:lnTo>
                    <a:pt x="1191" y="2429"/>
                  </a:lnTo>
                  <a:lnTo>
                    <a:pt x="1703" y="2429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7"/>
            <p:cNvSpPr/>
            <p:nvPr/>
          </p:nvSpPr>
          <p:spPr>
            <a:xfrm>
              <a:off x="6271300" y="4385800"/>
              <a:ext cx="100350" cy="163725"/>
            </a:xfrm>
            <a:custGeom>
              <a:avLst/>
              <a:gdLst/>
              <a:ahLst/>
              <a:cxnLst/>
              <a:rect l="l" t="t" r="r" b="b"/>
              <a:pathLst>
                <a:path w="4014" h="6549" extrusionOk="0">
                  <a:moveTo>
                    <a:pt x="429" y="0"/>
                  </a:moveTo>
                  <a:cubicBezTo>
                    <a:pt x="298" y="60"/>
                    <a:pt x="144" y="107"/>
                    <a:pt x="1" y="131"/>
                  </a:cubicBezTo>
                  <a:lnTo>
                    <a:pt x="3585" y="6548"/>
                  </a:lnTo>
                  <a:cubicBezTo>
                    <a:pt x="3716" y="6477"/>
                    <a:pt x="3870" y="6429"/>
                    <a:pt x="4013" y="6406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7"/>
            <p:cNvSpPr/>
            <p:nvPr/>
          </p:nvSpPr>
          <p:spPr>
            <a:xfrm>
              <a:off x="5772725" y="4454250"/>
              <a:ext cx="364950" cy="209875"/>
            </a:xfrm>
            <a:custGeom>
              <a:avLst/>
              <a:gdLst/>
              <a:ahLst/>
              <a:cxnLst/>
              <a:rect l="l" t="t" r="r" b="b"/>
              <a:pathLst>
                <a:path w="14598" h="8395" extrusionOk="0">
                  <a:moveTo>
                    <a:pt x="239" y="0"/>
                  </a:moveTo>
                  <a:cubicBezTo>
                    <a:pt x="179" y="155"/>
                    <a:pt x="108" y="286"/>
                    <a:pt x="1" y="393"/>
                  </a:cubicBezTo>
                  <a:lnTo>
                    <a:pt x="13705" y="8394"/>
                  </a:lnTo>
                  <a:lnTo>
                    <a:pt x="14598" y="8394"/>
                  </a:lnTo>
                  <a:lnTo>
                    <a:pt x="918" y="417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7"/>
            <p:cNvSpPr/>
            <p:nvPr/>
          </p:nvSpPr>
          <p:spPr>
            <a:xfrm>
              <a:off x="6341850" y="4544475"/>
              <a:ext cx="72350" cy="71050"/>
            </a:xfrm>
            <a:custGeom>
              <a:avLst/>
              <a:gdLst/>
              <a:ahLst/>
              <a:cxnLst/>
              <a:rect l="l" t="t" r="r" b="b"/>
              <a:pathLst>
                <a:path w="2894" h="2842" extrusionOk="0">
                  <a:moveTo>
                    <a:pt x="1417" y="1"/>
                  </a:moveTo>
                  <a:cubicBezTo>
                    <a:pt x="1338" y="1"/>
                    <a:pt x="1261" y="15"/>
                    <a:pt x="1179" y="23"/>
                  </a:cubicBezTo>
                  <a:cubicBezTo>
                    <a:pt x="1036" y="59"/>
                    <a:pt x="882" y="94"/>
                    <a:pt x="751" y="166"/>
                  </a:cubicBezTo>
                  <a:cubicBezTo>
                    <a:pt x="465" y="321"/>
                    <a:pt x="239" y="559"/>
                    <a:pt x="108" y="856"/>
                  </a:cubicBezTo>
                  <a:cubicBezTo>
                    <a:pt x="60" y="987"/>
                    <a:pt x="24" y="1142"/>
                    <a:pt x="1" y="1285"/>
                  </a:cubicBezTo>
                  <a:lnTo>
                    <a:pt x="1" y="1297"/>
                  </a:lnTo>
                  <a:lnTo>
                    <a:pt x="1" y="1464"/>
                  </a:lnTo>
                  <a:cubicBezTo>
                    <a:pt x="36" y="2178"/>
                    <a:pt x="584" y="2773"/>
                    <a:pt x="1298" y="2833"/>
                  </a:cubicBezTo>
                  <a:cubicBezTo>
                    <a:pt x="1351" y="2839"/>
                    <a:pt x="1403" y="2842"/>
                    <a:pt x="1455" y="2842"/>
                  </a:cubicBezTo>
                  <a:cubicBezTo>
                    <a:pt x="1707" y="2842"/>
                    <a:pt x="1946" y="2771"/>
                    <a:pt x="2144" y="2642"/>
                  </a:cubicBezTo>
                  <a:cubicBezTo>
                    <a:pt x="2287" y="2571"/>
                    <a:pt x="2382" y="2476"/>
                    <a:pt x="2489" y="2345"/>
                  </a:cubicBezTo>
                  <a:cubicBezTo>
                    <a:pt x="2584" y="2225"/>
                    <a:pt x="2656" y="2106"/>
                    <a:pt x="2715" y="1975"/>
                  </a:cubicBezTo>
                  <a:cubicBezTo>
                    <a:pt x="2775" y="1833"/>
                    <a:pt x="2799" y="1690"/>
                    <a:pt x="2822" y="1535"/>
                  </a:cubicBezTo>
                  <a:cubicBezTo>
                    <a:pt x="2894" y="761"/>
                    <a:pt x="2310" y="82"/>
                    <a:pt x="1525" y="11"/>
                  </a:cubicBezTo>
                  <a:cubicBezTo>
                    <a:pt x="1488" y="4"/>
                    <a:pt x="1452" y="1"/>
                    <a:pt x="141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7"/>
            <p:cNvSpPr/>
            <p:nvPr/>
          </p:nvSpPr>
          <p:spPr>
            <a:xfrm>
              <a:off x="6212375" y="4289200"/>
              <a:ext cx="100625" cy="100600"/>
            </a:xfrm>
            <a:custGeom>
              <a:avLst/>
              <a:gdLst/>
              <a:ahLst/>
              <a:cxnLst/>
              <a:rect l="l" t="t" r="r" b="b"/>
              <a:pathLst>
                <a:path w="4025" h="4024" extrusionOk="0">
                  <a:moveTo>
                    <a:pt x="2038" y="1"/>
                  </a:moveTo>
                  <a:cubicBezTo>
                    <a:pt x="1006" y="1"/>
                    <a:pt x="115" y="796"/>
                    <a:pt x="24" y="1840"/>
                  </a:cubicBezTo>
                  <a:cubicBezTo>
                    <a:pt x="0" y="1959"/>
                    <a:pt x="0" y="2078"/>
                    <a:pt x="24" y="2197"/>
                  </a:cubicBezTo>
                  <a:cubicBezTo>
                    <a:pt x="36" y="2352"/>
                    <a:pt x="60" y="2495"/>
                    <a:pt x="108" y="2626"/>
                  </a:cubicBezTo>
                  <a:cubicBezTo>
                    <a:pt x="358" y="3376"/>
                    <a:pt x="1036" y="3935"/>
                    <a:pt x="1846" y="4019"/>
                  </a:cubicBezTo>
                  <a:cubicBezTo>
                    <a:pt x="1890" y="4022"/>
                    <a:pt x="1934" y="4023"/>
                    <a:pt x="1978" y="4023"/>
                  </a:cubicBezTo>
                  <a:cubicBezTo>
                    <a:pt x="2107" y="4023"/>
                    <a:pt x="2230" y="4010"/>
                    <a:pt x="2346" y="3983"/>
                  </a:cubicBezTo>
                  <a:cubicBezTo>
                    <a:pt x="2501" y="3971"/>
                    <a:pt x="2655" y="3924"/>
                    <a:pt x="2786" y="3864"/>
                  </a:cubicBezTo>
                  <a:cubicBezTo>
                    <a:pt x="3417" y="3602"/>
                    <a:pt x="3894" y="3031"/>
                    <a:pt x="4013" y="2328"/>
                  </a:cubicBezTo>
                  <a:cubicBezTo>
                    <a:pt x="4013" y="2292"/>
                    <a:pt x="4025" y="2233"/>
                    <a:pt x="4025" y="2185"/>
                  </a:cubicBezTo>
                  <a:lnTo>
                    <a:pt x="4025" y="1899"/>
                  </a:lnTo>
                  <a:cubicBezTo>
                    <a:pt x="3989" y="1578"/>
                    <a:pt x="3906" y="1257"/>
                    <a:pt x="3739" y="995"/>
                  </a:cubicBezTo>
                  <a:cubicBezTo>
                    <a:pt x="3667" y="864"/>
                    <a:pt x="3572" y="745"/>
                    <a:pt x="3465" y="637"/>
                  </a:cubicBezTo>
                  <a:cubicBezTo>
                    <a:pt x="3144" y="292"/>
                    <a:pt x="2703" y="54"/>
                    <a:pt x="2191" y="6"/>
                  </a:cubicBezTo>
                  <a:cubicBezTo>
                    <a:pt x="2140" y="2"/>
                    <a:pt x="2089" y="1"/>
                    <a:pt x="2038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7"/>
            <p:cNvSpPr/>
            <p:nvPr/>
          </p:nvSpPr>
          <p:spPr>
            <a:xfrm>
              <a:off x="6886575" y="1575550"/>
              <a:ext cx="19050" cy="17950"/>
            </a:xfrm>
            <a:custGeom>
              <a:avLst/>
              <a:gdLst/>
              <a:ahLst/>
              <a:cxnLst/>
              <a:rect l="l" t="t" r="r" b="b"/>
              <a:pathLst>
                <a:path w="762" h="718" extrusionOk="0">
                  <a:moveTo>
                    <a:pt x="367" y="0"/>
                  </a:moveTo>
                  <a:cubicBezTo>
                    <a:pt x="308" y="0"/>
                    <a:pt x="251" y="22"/>
                    <a:pt x="202" y="51"/>
                  </a:cubicBezTo>
                  <a:cubicBezTo>
                    <a:pt x="95" y="111"/>
                    <a:pt x="36" y="206"/>
                    <a:pt x="24" y="325"/>
                  </a:cubicBezTo>
                  <a:cubicBezTo>
                    <a:pt x="0" y="539"/>
                    <a:pt x="155" y="706"/>
                    <a:pt x="345" y="718"/>
                  </a:cubicBezTo>
                  <a:cubicBezTo>
                    <a:pt x="405" y="718"/>
                    <a:pt x="464" y="706"/>
                    <a:pt x="512" y="682"/>
                  </a:cubicBezTo>
                  <a:cubicBezTo>
                    <a:pt x="631" y="646"/>
                    <a:pt x="714" y="539"/>
                    <a:pt x="738" y="384"/>
                  </a:cubicBezTo>
                  <a:cubicBezTo>
                    <a:pt x="762" y="194"/>
                    <a:pt x="595" y="15"/>
                    <a:pt x="405" y="3"/>
                  </a:cubicBezTo>
                  <a:cubicBezTo>
                    <a:pt x="392" y="1"/>
                    <a:pt x="380" y="0"/>
                    <a:pt x="3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7"/>
            <p:cNvSpPr/>
            <p:nvPr/>
          </p:nvSpPr>
          <p:spPr>
            <a:xfrm>
              <a:off x="6612725" y="2909675"/>
              <a:ext cx="36925" cy="36225"/>
            </a:xfrm>
            <a:custGeom>
              <a:avLst/>
              <a:gdLst/>
              <a:ahLst/>
              <a:cxnLst/>
              <a:rect l="l" t="t" r="r" b="b"/>
              <a:pathLst>
                <a:path w="1477" h="1449" extrusionOk="0">
                  <a:moveTo>
                    <a:pt x="765" y="1"/>
                  </a:moveTo>
                  <a:cubicBezTo>
                    <a:pt x="380" y="1"/>
                    <a:pt x="59" y="291"/>
                    <a:pt x="36" y="669"/>
                  </a:cubicBezTo>
                  <a:cubicBezTo>
                    <a:pt x="0" y="1074"/>
                    <a:pt x="298" y="1419"/>
                    <a:pt x="703" y="1443"/>
                  </a:cubicBezTo>
                  <a:cubicBezTo>
                    <a:pt x="732" y="1446"/>
                    <a:pt x="761" y="1448"/>
                    <a:pt x="790" y="1448"/>
                  </a:cubicBezTo>
                  <a:cubicBezTo>
                    <a:pt x="1039" y="1448"/>
                    <a:pt x="1252" y="1312"/>
                    <a:pt x="1369" y="1109"/>
                  </a:cubicBezTo>
                  <a:cubicBezTo>
                    <a:pt x="1429" y="1014"/>
                    <a:pt x="1465" y="907"/>
                    <a:pt x="1477" y="788"/>
                  </a:cubicBezTo>
                  <a:cubicBezTo>
                    <a:pt x="1477" y="752"/>
                    <a:pt x="1477" y="705"/>
                    <a:pt x="1465" y="657"/>
                  </a:cubicBezTo>
                  <a:lnTo>
                    <a:pt x="1465" y="645"/>
                  </a:lnTo>
                  <a:cubicBezTo>
                    <a:pt x="1417" y="312"/>
                    <a:pt x="1167" y="38"/>
                    <a:pt x="810" y="2"/>
                  </a:cubicBezTo>
                  <a:cubicBezTo>
                    <a:pt x="795" y="1"/>
                    <a:pt x="780" y="1"/>
                    <a:pt x="76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7"/>
            <p:cNvSpPr/>
            <p:nvPr/>
          </p:nvSpPr>
          <p:spPr>
            <a:xfrm>
              <a:off x="6607950" y="4033250"/>
              <a:ext cx="50925" cy="50550"/>
            </a:xfrm>
            <a:custGeom>
              <a:avLst/>
              <a:gdLst/>
              <a:ahLst/>
              <a:cxnLst/>
              <a:rect l="l" t="t" r="r" b="b"/>
              <a:pathLst>
                <a:path w="2037" h="2022" extrusionOk="0">
                  <a:moveTo>
                    <a:pt x="1019" y="1"/>
                  </a:moveTo>
                  <a:cubicBezTo>
                    <a:pt x="930" y="1"/>
                    <a:pt x="843" y="14"/>
                    <a:pt x="763" y="41"/>
                  </a:cubicBezTo>
                  <a:cubicBezTo>
                    <a:pt x="358" y="148"/>
                    <a:pt x="48" y="505"/>
                    <a:pt x="13" y="934"/>
                  </a:cubicBezTo>
                  <a:cubicBezTo>
                    <a:pt x="1" y="1124"/>
                    <a:pt x="25" y="1291"/>
                    <a:pt x="108" y="1458"/>
                  </a:cubicBezTo>
                  <a:cubicBezTo>
                    <a:pt x="179" y="1600"/>
                    <a:pt x="275" y="1720"/>
                    <a:pt x="394" y="1815"/>
                  </a:cubicBezTo>
                  <a:cubicBezTo>
                    <a:pt x="537" y="1934"/>
                    <a:pt x="727" y="2005"/>
                    <a:pt x="941" y="2017"/>
                  </a:cubicBezTo>
                  <a:cubicBezTo>
                    <a:pt x="969" y="2020"/>
                    <a:pt x="997" y="2021"/>
                    <a:pt x="1024" y="2021"/>
                  </a:cubicBezTo>
                  <a:cubicBezTo>
                    <a:pt x="1110" y="2021"/>
                    <a:pt x="1187" y="2006"/>
                    <a:pt x="1251" y="1970"/>
                  </a:cubicBezTo>
                  <a:cubicBezTo>
                    <a:pt x="1406" y="1946"/>
                    <a:pt x="1537" y="1874"/>
                    <a:pt x="1656" y="1779"/>
                  </a:cubicBezTo>
                  <a:cubicBezTo>
                    <a:pt x="1775" y="1696"/>
                    <a:pt x="1858" y="1589"/>
                    <a:pt x="1918" y="1470"/>
                  </a:cubicBezTo>
                  <a:cubicBezTo>
                    <a:pt x="1977" y="1350"/>
                    <a:pt x="2013" y="1219"/>
                    <a:pt x="2025" y="1077"/>
                  </a:cubicBezTo>
                  <a:cubicBezTo>
                    <a:pt x="2037" y="874"/>
                    <a:pt x="2001" y="660"/>
                    <a:pt x="1894" y="505"/>
                  </a:cubicBezTo>
                  <a:cubicBezTo>
                    <a:pt x="1799" y="362"/>
                    <a:pt x="1703" y="267"/>
                    <a:pt x="1584" y="172"/>
                  </a:cubicBezTo>
                  <a:cubicBezTo>
                    <a:pt x="1465" y="100"/>
                    <a:pt x="1346" y="53"/>
                    <a:pt x="1203" y="29"/>
                  </a:cubicBezTo>
                  <a:cubicBezTo>
                    <a:pt x="1179" y="29"/>
                    <a:pt x="1132" y="5"/>
                    <a:pt x="1108" y="5"/>
                  </a:cubicBezTo>
                  <a:cubicBezTo>
                    <a:pt x="1078" y="2"/>
                    <a:pt x="1049" y="1"/>
                    <a:pt x="1019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7"/>
            <p:cNvSpPr/>
            <p:nvPr/>
          </p:nvSpPr>
          <p:spPr>
            <a:xfrm>
              <a:off x="6996400" y="4166875"/>
              <a:ext cx="36325" cy="36000"/>
            </a:xfrm>
            <a:custGeom>
              <a:avLst/>
              <a:gdLst/>
              <a:ahLst/>
              <a:cxnLst/>
              <a:rect l="l" t="t" r="r" b="b"/>
              <a:pathLst>
                <a:path w="1453" h="1440" extrusionOk="0">
                  <a:moveTo>
                    <a:pt x="733" y="1"/>
                  </a:moveTo>
                  <a:cubicBezTo>
                    <a:pt x="700" y="1"/>
                    <a:pt x="671" y="6"/>
                    <a:pt x="631" y="6"/>
                  </a:cubicBezTo>
                  <a:cubicBezTo>
                    <a:pt x="465" y="18"/>
                    <a:pt x="334" y="101"/>
                    <a:pt x="227" y="196"/>
                  </a:cubicBezTo>
                  <a:cubicBezTo>
                    <a:pt x="119" y="304"/>
                    <a:pt x="60" y="423"/>
                    <a:pt x="36" y="577"/>
                  </a:cubicBezTo>
                  <a:cubicBezTo>
                    <a:pt x="36" y="601"/>
                    <a:pt x="12" y="613"/>
                    <a:pt x="12" y="649"/>
                  </a:cubicBezTo>
                  <a:cubicBezTo>
                    <a:pt x="0" y="780"/>
                    <a:pt x="36" y="899"/>
                    <a:pt x="84" y="1030"/>
                  </a:cubicBezTo>
                  <a:cubicBezTo>
                    <a:pt x="191" y="1256"/>
                    <a:pt x="405" y="1423"/>
                    <a:pt x="667" y="1435"/>
                  </a:cubicBezTo>
                  <a:cubicBezTo>
                    <a:pt x="696" y="1438"/>
                    <a:pt x="724" y="1440"/>
                    <a:pt x="752" y="1440"/>
                  </a:cubicBezTo>
                  <a:cubicBezTo>
                    <a:pt x="1119" y="1440"/>
                    <a:pt x="1419" y="1156"/>
                    <a:pt x="1441" y="780"/>
                  </a:cubicBezTo>
                  <a:cubicBezTo>
                    <a:pt x="1453" y="399"/>
                    <a:pt x="1155" y="42"/>
                    <a:pt x="786" y="6"/>
                  </a:cubicBezTo>
                  <a:cubicBezTo>
                    <a:pt x="766" y="2"/>
                    <a:pt x="749" y="1"/>
                    <a:pt x="73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7"/>
            <p:cNvSpPr/>
            <p:nvPr/>
          </p:nvSpPr>
          <p:spPr>
            <a:xfrm>
              <a:off x="6710350" y="4394000"/>
              <a:ext cx="37225" cy="35950"/>
            </a:xfrm>
            <a:custGeom>
              <a:avLst/>
              <a:gdLst/>
              <a:ahLst/>
              <a:cxnLst/>
              <a:rect l="l" t="t" r="r" b="b"/>
              <a:pathLst>
                <a:path w="1489" h="1438" extrusionOk="0">
                  <a:moveTo>
                    <a:pt x="737" y="0"/>
                  </a:moveTo>
                  <a:cubicBezTo>
                    <a:pt x="370" y="0"/>
                    <a:pt x="70" y="284"/>
                    <a:pt x="48" y="660"/>
                  </a:cubicBezTo>
                  <a:cubicBezTo>
                    <a:pt x="1" y="1053"/>
                    <a:pt x="298" y="1398"/>
                    <a:pt x="703" y="1434"/>
                  </a:cubicBezTo>
                  <a:cubicBezTo>
                    <a:pt x="724" y="1436"/>
                    <a:pt x="746" y="1437"/>
                    <a:pt x="767" y="1437"/>
                  </a:cubicBezTo>
                  <a:cubicBezTo>
                    <a:pt x="1133" y="1437"/>
                    <a:pt x="1443" y="1151"/>
                    <a:pt x="1477" y="779"/>
                  </a:cubicBezTo>
                  <a:cubicBezTo>
                    <a:pt x="1489" y="386"/>
                    <a:pt x="1203" y="41"/>
                    <a:pt x="822" y="5"/>
                  </a:cubicBezTo>
                  <a:cubicBezTo>
                    <a:pt x="793" y="2"/>
                    <a:pt x="765" y="0"/>
                    <a:pt x="73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7"/>
            <p:cNvSpPr/>
            <p:nvPr/>
          </p:nvSpPr>
          <p:spPr>
            <a:xfrm>
              <a:off x="6609750" y="3484075"/>
              <a:ext cx="35725" cy="35675"/>
            </a:xfrm>
            <a:custGeom>
              <a:avLst/>
              <a:gdLst/>
              <a:ahLst/>
              <a:cxnLst/>
              <a:rect l="l" t="t" r="r" b="b"/>
              <a:pathLst>
                <a:path w="1429" h="1427" extrusionOk="0">
                  <a:moveTo>
                    <a:pt x="700" y="1"/>
                  </a:moveTo>
                  <a:cubicBezTo>
                    <a:pt x="418" y="1"/>
                    <a:pt x="158" y="184"/>
                    <a:pt x="60" y="458"/>
                  </a:cubicBezTo>
                  <a:cubicBezTo>
                    <a:pt x="48" y="517"/>
                    <a:pt x="24" y="577"/>
                    <a:pt x="24" y="648"/>
                  </a:cubicBezTo>
                  <a:cubicBezTo>
                    <a:pt x="0" y="755"/>
                    <a:pt x="36" y="850"/>
                    <a:pt x="60" y="958"/>
                  </a:cubicBezTo>
                  <a:cubicBezTo>
                    <a:pt x="84" y="993"/>
                    <a:pt x="84" y="1005"/>
                    <a:pt x="95" y="1041"/>
                  </a:cubicBezTo>
                  <a:cubicBezTo>
                    <a:pt x="155" y="1172"/>
                    <a:pt x="274" y="1279"/>
                    <a:pt x="405" y="1350"/>
                  </a:cubicBezTo>
                  <a:cubicBezTo>
                    <a:pt x="417" y="1362"/>
                    <a:pt x="453" y="1362"/>
                    <a:pt x="465" y="1374"/>
                  </a:cubicBezTo>
                  <a:cubicBezTo>
                    <a:pt x="524" y="1398"/>
                    <a:pt x="584" y="1422"/>
                    <a:pt x="655" y="1422"/>
                  </a:cubicBezTo>
                  <a:cubicBezTo>
                    <a:pt x="683" y="1425"/>
                    <a:pt x="710" y="1427"/>
                    <a:pt x="736" y="1427"/>
                  </a:cubicBezTo>
                  <a:cubicBezTo>
                    <a:pt x="799" y="1427"/>
                    <a:pt x="858" y="1418"/>
                    <a:pt x="917" y="1410"/>
                  </a:cubicBezTo>
                  <a:cubicBezTo>
                    <a:pt x="1036" y="1374"/>
                    <a:pt x="1155" y="1315"/>
                    <a:pt x="1227" y="1243"/>
                  </a:cubicBezTo>
                  <a:lnTo>
                    <a:pt x="1238" y="1231"/>
                  </a:lnTo>
                  <a:cubicBezTo>
                    <a:pt x="1346" y="1112"/>
                    <a:pt x="1417" y="958"/>
                    <a:pt x="1429" y="779"/>
                  </a:cubicBezTo>
                  <a:cubicBezTo>
                    <a:pt x="1429" y="684"/>
                    <a:pt x="1429" y="600"/>
                    <a:pt x="1405" y="517"/>
                  </a:cubicBezTo>
                  <a:cubicBezTo>
                    <a:pt x="1358" y="362"/>
                    <a:pt x="1262" y="231"/>
                    <a:pt x="1143" y="148"/>
                  </a:cubicBezTo>
                  <a:cubicBezTo>
                    <a:pt x="1048" y="65"/>
                    <a:pt x="917" y="29"/>
                    <a:pt x="774" y="5"/>
                  </a:cubicBezTo>
                  <a:cubicBezTo>
                    <a:pt x="749" y="2"/>
                    <a:pt x="724" y="1"/>
                    <a:pt x="70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7"/>
            <p:cNvSpPr/>
            <p:nvPr/>
          </p:nvSpPr>
          <p:spPr>
            <a:xfrm>
              <a:off x="7027050" y="3205875"/>
              <a:ext cx="8950" cy="31275"/>
            </a:xfrm>
            <a:custGeom>
              <a:avLst/>
              <a:gdLst/>
              <a:ahLst/>
              <a:cxnLst/>
              <a:rect l="l" t="t" r="r" b="b"/>
              <a:pathLst>
                <a:path w="358" h="1251" extrusionOk="0">
                  <a:moveTo>
                    <a:pt x="358" y="1"/>
                  </a:moveTo>
                  <a:cubicBezTo>
                    <a:pt x="334" y="25"/>
                    <a:pt x="310" y="36"/>
                    <a:pt x="298" y="48"/>
                  </a:cubicBezTo>
                  <a:cubicBezTo>
                    <a:pt x="132" y="167"/>
                    <a:pt x="13" y="346"/>
                    <a:pt x="1" y="572"/>
                  </a:cubicBezTo>
                  <a:cubicBezTo>
                    <a:pt x="1" y="656"/>
                    <a:pt x="1" y="751"/>
                    <a:pt x="25" y="834"/>
                  </a:cubicBezTo>
                  <a:cubicBezTo>
                    <a:pt x="72" y="989"/>
                    <a:pt x="179" y="1108"/>
                    <a:pt x="275" y="1215"/>
                  </a:cubicBezTo>
                  <a:cubicBezTo>
                    <a:pt x="310" y="1227"/>
                    <a:pt x="322" y="1239"/>
                    <a:pt x="358" y="1251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7"/>
            <p:cNvSpPr/>
            <p:nvPr/>
          </p:nvSpPr>
          <p:spPr>
            <a:xfrm>
              <a:off x="6923175" y="1659900"/>
              <a:ext cx="35750" cy="35150"/>
            </a:xfrm>
            <a:custGeom>
              <a:avLst/>
              <a:gdLst/>
              <a:ahLst/>
              <a:cxnLst/>
              <a:rect l="l" t="t" r="r" b="b"/>
              <a:pathLst>
                <a:path w="1430" h="1406" extrusionOk="0">
                  <a:moveTo>
                    <a:pt x="681" y="1"/>
                  </a:moveTo>
                  <a:cubicBezTo>
                    <a:pt x="607" y="1"/>
                    <a:pt x="536" y="18"/>
                    <a:pt x="477" y="35"/>
                  </a:cubicBezTo>
                  <a:cubicBezTo>
                    <a:pt x="227" y="130"/>
                    <a:pt x="24" y="344"/>
                    <a:pt x="12" y="642"/>
                  </a:cubicBezTo>
                  <a:cubicBezTo>
                    <a:pt x="0" y="844"/>
                    <a:pt x="60" y="1035"/>
                    <a:pt x="179" y="1166"/>
                  </a:cubicBezTo>
                  <a:cubicBezTo>
                    <a:pt x="262" y="1285"/>
                    <a:pt x="405" y="1356"/>
                    <a:pt x="548" y="1392"/>
                  </a:cubicBezTo>
                  <a:cubicBezTo>
                    <a:pt x="584" y="1392"/>
                    <a:pt x="608" y="1404"/>
                    <a:pt x="655" y="1404"/>
                  </a:cubicBezTo>
                  <a:cubicBezTo>
                    <a:pt x="677" y="1405"/>
                    <a:pt x="698" y="1406"/>
                    <a:pt x="720" y="1406"/>
                  </a:cubicBezTo>
                  <a:cubicBezTo>
                    <a:pt x="874" y="1406"/>
                    <a:pt x="1016" y="1367"/>
                    <a:pt x="1132" y="1273"/>
                  </a:cubicBezTo>
                  <a:cubicBezTo>
                    <a:pt x="1263" y="1178"/>
                    <a:pt x="1370" y="1023"/>
                    <a:pt x="1394" y="844"/>
                  </a:cubicBezTo>
                  <a:cubicBezTo>
                    <a:pt x="1394" y="820"/>
                    <a:pt x="1417" y="797"/>
                    <a:pt x="1417" y="761"/>
                  </a:cubicBezTo>
                  <a:cubicBezTo>
                    <a:pt x="1429" y="546"/>
                    <a:pt x="1334" y="332"/>
                    <a:pt x="1191" y="189"/>
                  </a:cubicBezTo>
                  <a:cubicBezTo>
                    <a:pt x="1132" y="130"/>
                    <a:pt x="1060" y="82"/>
                    <a:pt x="977" y="46"/>
                  </a:cubicBezTo>
                  <a:cubicBezTo>
                    <a:pt x="917" y="35"/>
                    <a:pt x="846" y="11"/>
                    <a:pt x="774" y="11"/>
                  </a:cubicBezTo>
                  <a:cubicBezTo>
                    <a:pt x="743" y="4"/>
                    <a:pt x="712" y="1"/>
                    <a:pt x="681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7"/>
            <p:cNvSpPr/>
            <p:nvPr/>
          </p:nvSpPr>
          <p:spPr>
            <a:xfrm>
              <a:off x="6526400" y="2260750"/>
              <a:ext cx="36625" cy="35900"/>
            </a:xfrm>
            <a:custGeom>
              <a:avLst/>
              <a:gdLst/>
              <a:ahLst/>
              <a:cxnLst/>
              <a:rect l="l" t="t" r="r" b="b"/>
              <a:pathLst>
                <a:path w="1465" h="1436" extrusionOk="0">
                  <a:moveTo>
                    <a:pt x="756" y="1"/>
                  </a:moveTo>
                  <a:cubicBezTo>
                    <a:pt x="382" y="1"/>
                    <a:pt x="82" y="287"/>
                    <a:pt x="48" y="658"/>
                  </a:cubicBezTo>
                  <a:cubicBezTo>
                    <a:pt x="0" y="1063"/>
                    <a:pt x="298" y="1408"/>
                    <a:pt x="703" y="1432"/>
                  </a:cubicBezTo>
                  <a:cubicBezTo>
                    <a:pt x="727" y="1435"/>
                    <a:pt x="751" y="1436"/>
                    <a:pt x="775" y="1436"/>
                  </a:cubicBezTo>
                  <a:cubicBezTo>
                    <a:pt x="986" y="1436"/>
                    <a:pt x="1182" y="1343"/>
                    <a:pt x="1310" y="1182"/>
                  </a:cubicBezTo>
                  <a:cubicBezTo>
                    <a:pt x="1405" y="1075"/>
                    <a:pt x="1465" y="944"/>
                    <a:pt x="1465" y="765"/>
                  </a:cubicBezTo>
                  <a:lnTo>
                    <a:pt x="1465" y="754"/>
                  </a:lnTo>
                  <a:lnTo>
                    <a:pt x="1465" y="682"/>
                  </a:lnTo>
                  <a:cubicBezTo>
                    <a:pt x="1453" y="515"/>
                    <a:pt x="1393" y="384"/>
                    <a:pt x="1298" y="265"/>
                  </a:cubicBezTo>
                  <a:cubicBezTo>
                    <a:pt x="1179" y="123"/>
                    <a:pt x="1012" y="27"/>
                    <a:pt x="822" y="3"/>
                  </a:cubicBezTo>
                  <a:cubicBezTo>
                    <a:pt x="800" y="2"/>
                    <a:pt x="778" y="1"/>
                    <a:pt x="75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7"/>
            <p:cNvSpPr/>
            <p:nvPr/>
          </p:nvSpPr>
          <p:spPr>
            <a:xfrm>
              <a:off x="5728375" y="4421425"/>
              <a:ext cx="51825" cy="50475"/>
            </a:xfrm>
            <a:custGeom>
              <a:avLst/>
              <a:gdLst/>
              <a:ahLst/>
              <a:cxnLst/>
              <a:rect l="l" t="t" r="r" b="b"/>
              <a:pathLst>
                <a:path w="2073" h="2019" extrusionOk="0">
                  <a:moveTo>
                    <a:pt x="1045" y="0"/>
                  </a:moveTo>
                  <a:cubicBezTo>
                    <a:pt x="521" y="0"/>
                    <a:pt x="71" y="402"/>
                    <a:pt x="48" y="932"/>
                  </a:cubicBezTo>
                  <a:cubicBezTo>
                    <a:pt x="1" y="1492"/>
                    <a:pt x="418" y="1980"/>
                    <a:pt x="965" y="2016"/>
                  </a:cubicBezTo>
                  <a:cubicBezTo>
                    <a:pt x="992" y="2018"/>
                    <a:pt x="1019" y="2019"/>
                    <a:pt x="1046" y="2019"/>
                  </a:cubicBezTo>
                  <a:cubicBezTo>
                    <a:pt x="1333" y="2019"/>
                    <a:pt x="1579" y="1903"/>
                    <a:pt x="1775" y="1718"/>
                  </a:cubicBezTo>
                  <a:cubicBezTo>
                    <a:pt x="1870" y="1611"/>
                    <a:pt x="1965" y="1480"/>
                    <a:pt x="2013" y="1325"/>
                  </a:cubicBezTo>
                  <a:cubicBezTo>
                    <a:pt x="2037" y="1266"/>
                    <a:pt x="2037" y="1194"/>
                    <a:pt x="2061" y="1135"/>
                  </a:cubicBezTo>
                  <a:lnTo>
                    <a:pt x="2061" y="1123"/>
                  </a:lnTo>
                  <a:lnTo>
                    <a:pt x="2061" y="1075"/>
                  </a:lnTo>
                  <a:cubicBezTo>
                    <a:pt x="2072" y="944"/>
                    <a:pt x="2061" y="813"/>
                    <a:pt x="2013" y="671"/>
                  </a:cubicBezTo>
                  <a:cubicBezTo>
                    <a:pt x="1977" y="599"/>
                    <a:pt x="1942" y="528"/>
                    <a:pt x="1894" y="456"/>
                  </a:cubicBezTo>
                  <a:cubicBezTo>
                    <a:pt x="1822" y="337"/>
                    <a:pt x="1703" y="218"/>
                    <a:pt x="1561" y="135"/>
                  </a:cubicBezTo>
                  <a:cubicBezTo>
                    <a:pt x="1430" y="63"/>
                    <a:pt x="1275" y="16"/>
                    <a:pt x="1132" y="4"/>
                  </a:cubicBezTo>
                  <a:cubicBezTo>
                    <a:pt x="1103" y="1"/>
                    <a:pt x="1074" y="0"/>
                    <a:pt x="1045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7"/>
            <p:cNvSpPr/>
            <p:nvPr/>
          </p:nvSpPr>
          <p:spPr>
            <a:xfrm>
              <a:off x="6710950" y="4235475"/>
              <a:ext cx="20850" cy="20600"/>
            </a:xfrm>
            <a:custGeom>
              <a:avLst/>
              <a:gdLst/>
              <a:ahLst/>
              <a:cxnLst/>
              <a:rect l="l" t="t" r="r" b="b"/>
              <a:pathLst>
                <a:path w="834" h="824" extrusionOk="0">
                  <a:moveTo>
                    <a:pt x="405" y="0"/>
                  </a:moveTo>
                  <a:cubicBezTo>
                    <a:pt x="203" y="0"/>
                    <a:pt x="24" y="155"/>
                    <a:pt x="0" y="369"/>
                  </a:cubicBezTo>
                  <a:lnTo>
                    <a:pt x="0" y="417"/>
                  </a:lnTo>
                  <a:cubicBezTo>
                    <a:pt x="24" y="608"/>
                    <a:pt x="143" y="762"/>
                    <a:pt x="322" y="810"/>
                  </a:cubicBezTo>
                  <a:cubicBezTo>
                    <a:pt x="334" y="822"/>
                    <a:pt x="358" y="822"/>
                    <a:pt x="381" y="822"/>
                  </a:cubicBezTo>
                  <a:cubicBezTo>
                    <a:pt x="394" y="823"/>
                    <a:pt x="406" y="824"/>
                    <a:pt x="418" y="824"/>
                  </a:cubicBezTo>
                  <a:cubicBezTo>
                    <a:pt x="520" y="824"/>
                    <a:pt x="604" y="780"/>
                    <a:pt x="679" y="727"/>
                  </a:cubicBezTo>
                  <a:cubicBezTo>
                    <a:pt x="703" y="703"/>
                    <a:pt x="739" y="667"/>
                    <a:pt x="750" y="643"/>
                  </a:cubicBezTo>
                  <a:cubicBezTo>
                    <a:pt x="798" y="584"/>
                    <a:pt x="822" y="524"/>
                    <a:pt x="822" y="453"/>
                  </a:cubicBezTo>
                  <a:cubicBezTo>
                    <a:pt x="834" y="227"/>
                    <a:pt x="679" y="36"/>
                    <a:pt x="45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7"/>
            <p:cNvSpPr/>
            <p:nvPr/>
          </p:nvSpPr>
          <p:spPr>
            <a:xfrm>
              <a:off x="6828225" y="3855375"/>
              <a:ext cx="21150" cy="20450"/>
            </a:xfrm>
            <a:custGeom>
              <a:avLst/>
              <a:gdLst/>
              <a:ahLst/>
              <a:cxnLst/>
              <a:rect l="l" t="t" r="r" b="b"/>
              <a:pathLst>
                <a:path w="846" h="818" extrusionOk="0">
                  <a:moveTo>
                    <a:pt x="465" y="0"/>
                  </a:moveTo>
                  <a:cubicBezTo>
                    <a:pt x="393" y="0"/>
                    <a:pt x="334" y="12"/>
                    <a:pt x="274" y="24"/>
                  </a:cubicBezTo>
                  <a:lnTo>
                    <a:pt x="250" y="24"/>
                  </a:lnTo>
                  <a:cubicBezTo>
                    <a:pt x="119" y="83"/>
                    <a:pt x="36" y="203"/>
                    <a:pt x="12" y="369"/>
                  </a:cubicBezTo>
                  <a:cubicBezTo>
                    <a:pt x="0" y="429"/>
                    <a:pt x="12" y="488"/>
                    <a:pt x="36" y="536"/>
                  </a:cubicBezTo>
                  <a:cubicBezTo>
                    <a:pt x="60" y="595"/>
                    <a:pt x="96" y="631"/>
                    <a:pt x="119" y="679"/>
                  </a:cubicBezTo>
                  <a:cubicBezTo>
                    <a:pt x="191" y="774"/>
                    <a:pt x="286" y="810"/>
                    <a:pt x="369" y="810"/>
                  </a:cubicBezTo>
                  <a:cubicBezTo>
                    <a:pt x="392" y="815"/>
                    <a:pt x="415" y="817"/>
                    <a:pt x="438" y="817"/>
                  </a:cubicBezTo>
                  <a:cubicBezTo>
                    <a:pt x="521" y="817"/>
                    <a:pt x="599" y="785"/>
                    <a:pt x="655" y="738"/>
                  </a:cubicBezTo>
                  <a:cubicBezTo>
                    <a:pt x="762" y="679"/>
                    <a:pt x="822" y="572"/>
                    <a:pt x="834" y="441"/>
                  </a:cubicBezTo>
                  <a:cubicBezTo>
                    <a:pt x="846" y="357"/>
                    <a:pt x="822" y="250"/>
                    <a:pt x="762" y="179"/>
                  </a:cubicBezTo>
                  <a:cubicBezTo>
                    <a:pt x="703" y="72"/>
                    <a:pt x="596" y="12"/>
                    <a:pt x="465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7"/>
            <p:cNvSpPr/>
            <p:nvPr/>
          </p:nvSpPr>
          <p:spPr>
            <a:xfrm>
              <a:off x="6930325" y="4028600"/>
              <a:ext cx="21450" cy="20575"/>
            </a:xfrm>
            <a:custGeom>
              <a:avLst/>
              <a:gdLst/>
              <a:ahLst/>
              <a:cxnLst/>
              <a:rect l="l" t="t" r="r" b="b"/>
              <a:pathLst>
                <a:path w="858" h="823" extrusionOk="0">
                  <a:moveTo>
                    <a:pt x="476" y="1"/>
                  </a:moveTo>
                  <a:cubicBezTo>
                    <a:pt x="357" y="1"/>
                    <a:pt x="250" y="36"/>
                    <a:pt x="179" y="96"/>
                  </a:cubicBezTo>
                  <a:cubicBezTo>
                    <a:pt x="84" y="155"/>
                    <a:pt x="24" y="251"/>
                    <a:pt x="12" y="370"/>
                  </a:cubicBezTo>
                  <a:cubicBezTo>
                    <a:pt x="0" y="608"/>
                    <a:pt x="143" y="810"/>
                    <a:pt x="381" y="822"/>
                  </a:cubicBezTo>
                  <a:cubicBezTo>
                    <a:pt x="453" y="822"/>
                    <a:pt x="512" y="810"/>
                    <a:pt x="572" y="786"/>
                  </a:cubicBezTo>
                  <a:cubicBezTo>
                    <a:pt x="727" y="751"/>
                    <a:pt x="834" y="608"/>
                    <a:pt x="846" y="453"/>
                  </a:cubicBezTo>
                  <a:cubicBezTo>
                    <a:pt x="857" y="215"/>
                    <a:pt x="679" y="12"/>
                    <a:pt x="47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7"/>
            <p:cNvSpPr/>
            <p:nvPr/>
          </p:nvSpPr>
          <p:spPr>
            <a:xfrm>
              <a:off x="6984800" y="3178775"/>
              <a:ext cx="21450" cy="20600"/>
            </a:xfrm>
            <a:custGeom>
              <a:avLst/>
              <a:gdLst/>
              <a:ahLst/>
              <a:cxnLst/>
              <a:rect l="l" t="t" r="r" b="b"/>
              <a:pathLst>
                <a:path w="858" h="824" extrusionOk="0">
                  <a:moveTo>
                    <a:pt x="440" y="1"/>
                  </a:moveTo>
                  <a:cubicBezTo>
                    <a:pt x="225" y="1"/>
                    <a:pt x="47" y="152"/>
                    <a:pt x="24" y="370"/>
                  </a:cubicBezTo>
                  <a:cubicBezTo>
                    <a:pt x="0" y="608"/>
                    <a:pt x="155" y="799"/>
                    <a:pt x="393" y="823"/>
                  </a:cubicBezTo>
                  <a:cubicBezTo>
                    <a:pt x="402" y="823"/>
                    <a:pt x="411" y="823"/>
                    <a:pt x="420" y="823"/>
                  </a:cubicBezTo>
                  <a:cubicBezTo>
                    <a:pt x="646" y="823"/>
                    <a:pt x="822" y="682"/>
                    <a:pt x="834" y="442"/>
                  </a:cubicBezTo>
                  <a:cubicBezTo>
                    <a:pt x="857" y="204"/>
                    <a:pt x="703" y="13"/>
                    <a:pt x="464" y="1"/>
                  </a:cubicBezTo>
                  <a:cubicBezTo>
                    <a:pt x="456" y="1"/>
                    <a:pt x="448" y="1"/>
                    <a:pt x="44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7"/>
            <p:cNvSpPr/>
            <p:nvPr/>
          </p:nvSpPr>
          <p:spPr>
            <a:xfrm>
              <a:off x="6950250" y="2089625"/>
              <a:ext cx="20875" cy="20600"/>
            </a:xfrm>
            <a:custGeom>
              <a:avLst/>
              <a:gdLst/>
              <a:ahLst/>
              <a:cxnLst/>
              <a:rect l="l" t="t" r="r" b="b"/>
              <a:pathLst>
                <a:path w="835" h="824" extrusionOk="0">
                  <a:moveTo>
                    <a:pt x="410" y="1"/>
                  </a:moveTo>
                  <a:cubicBezTo>
                    <a:pt x="287" y="1"/>
                    <a:pt x="183" y="47"/>
                    <a:pt x="108" y="121"/>
                  </a:cubicBezTo>
                  <a:cubicBezTo>
                    <a:pt x="49" y="205"/>
                    <a:pt x="1" y="276"/>
                    <a:pt x="1" y="383"/>
                  </a:cubicBezTo>
                  <a:lnTo>
                    <a:pt x="1" y="419"/>
                  </a:lnTo>
                  <a:cubicBezTo>
                    <a:pt x="1" y="574"/>
                    <a:pt x="72" y="693"/>
                    <a:pt x="191" y="764"/>
                  </a:cubicBezTo>
                  <a:cubicBezTo>
                    <a:pt x="239" y="800"/>
                    <a:pt x="299" y="824"/>
                    <a:pt x="370" y="824"/>
                  </a:cubicBezTo>
                  <a:cubicBezTo>
                    <a:pt x="441" y="824"/>
                    <a:pt x="525" y="812"/>
                    <a:pt x="584" y="776"/>
                  </a:cubicBezTo>
                  <a:cubicBezTo>
                    <a:pt x="692" y="741"/>
                    <a:pt x="751" y="657"/>
                    <a:pt x="787" y="574"/>
                  </a:cubicBezTo>
                  <a:cubicBezTo>
                    <a:pt x="811" y="538"/>
                    <a:pt x="822" y="502"/>
                    <a:pt x="822" y="455"/>
                  </a:cubicBezTo>
                  <a:cubicBezTo>
                    <a:pt x="834" y="324"/>
                    <a:pt x="787" y="217"/>
                    <a:pt x="703" y="121"/>
                  </a:cubicBezTo>
                  <a:cubicBezTo>
                    <a:pt x="656" y="98"/>
                    <a:pt x="608" y="50"/>
                    <a:pt x="549" y="38"/>
                  </a:cubicBezTo>
                  <a:cubicBezTo>
                    <a:pt x="525" y="26"/>
                    <a:pt x="489" y="2"/>
                    <a:pt x="453" y="2"/>
                  </a:cubicBezTo>
                  <a:cubicBezTo>
                    <a:pt x="439" y="1"/>
                    <a:pt x="424" y="1"/>
                    <a:pt x="41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7"/>
            <p:cNvSpPr/>
            <p:nvPr/>
          </p:nvSpPr>
          <p:spPr>
            <a:xfrm>
              <a:off x="6882700" y="3304975"/>
              <a:ext cx="21450" cy="20600"/>
            </a:xfrm>
            <a:custGeom>
              <a:avLst/>
              <a:gdLst/>
              <a:ahLst/>
              <a:cxnLst/>
              <a:rect l="l" t="t" r="r" b="b"/>
              <a:pathLst>
                <a:path w="858" h="824" extrusionOk="0">
                  <a:moveTo>
                    <a:pt x="425" y="1"/>
                  </a:moveTo>
                  <a:cubicBezTo>
                    <a:pt x="200" y="1"/>
                    <a:pt x="24" y="142"/>
                    <a:pt x="12" y="371"/>
                  </a:cubicBezTo>
                  <a:cubicBezTo>
                    <a:pt x="0" y="490"/>
                    <a:pt x="36" y="597"/>
                    <a:pt x="119" y="680"/>
                  </a:cubicBezTo>
                  <a:cubicBezTo>
                    <a:pt x="179" y="764"/>
                    <a:pt x="274" y="799"/>
                    <a:pt x="381" y="823"/>
                  </a:cubicBezTo>
                  <a:cubicBezTo>
                    <a:pt x="391" y="824"/>
                    <a:pt x="400" y="824"/>
                    <a:pt x="410" y="824"/>
                  </a:cubicBezTo>
                  <a:cubicBezTo>
                    <a:pt x="623" y="824"/>
                    <a:pt x="799" y="694"/>
                    <a:pt x="834" y="478"/>
                  </a:cubicBezTo>
                  <a:lnTo>
                    <a:pt x="834" y="442"/>
                  </a:lnTo>
                  <a:cubicBezTo>
                    <a:pt x="857" y="252"/>
                    <a:pt x="727" y="61"/>
                    <a:pt x="512" y="13"/>
                  </a:cubicBezTo>
                  <a:cubicBezTo>
                    <a:pt x="500" y="2"/>
                    <a:pt x="476" y="2"/>
                    <a:pt x="453" y="2"/>
                  </a:cubicBezTo>
                  <a:cubicBezTo>
                    <a:pt x="443" y="1"/>
                    <a:pt x="434" y="1"/>
                    <a:pt x="42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7"/>
            <p:cNvSpPr/>
            <p:nvPr/>
          </p:nvSpPr>
          <p:spPr>
            <a:xfrm>
              <a:off x="6801125" y="3180575"/>
              <a:ext cx="21475" cy="20600"/>
            </a:xfrm>
            <a:custGeom>
              <a:avLst/>
              <a:gdLst/>
              <a:ahLst/>
              <a:cxnLst/>
              <a:rect l="l" t="t" r="r" b="b"/>
              <a:pathLst>
                <a:path w="859" h="824" extrusionOk="0">
                  <a:moveTo>
                    <a:pt x="418" y="1"/>
                  </a:moveTo>
                  <a:cubicBezTo>
                    <a:pt x="203" y="1"/>
                    <a:pt x="25" y="155"/>
                    <a:pt x="13" y="370"/>
                  </a:cubicBezTo>
                  <a:cubicBezTo>
                    <a:pt x="1" y="620"/>
                    <a:pt x="144" y="810"/>
                    <a:pt x="382" y="822"/>
                  </a:cubicBezTo>
                  <a:cubicBezTo>
                    <a:pt x="392" y="823"/>
                    <a:pt x="402" y="823"/>
                    <a:pt x="412" y="823"/>
                  </a:cubicBezTo>
                  <a:cubicBezTo>
                    <a:pt x="579" y="823"/>
                    <a:pt x="731" y="730"/>
                    <a:pt x="799" y="572"/>
                  </a:cubicBezTo>
                  <a:cubicBezTo>
                    <a:pt x="822" y="536"/>
                    <a:pt x="834" y="489"/>
                    <a:pt x="834" y="453"/>
                  </a:cubicBezTo>
                  <a:cubicBezTo>
                    <a:pt x="858" y="227"/>
                    <a:pt x="703" y="25"/>
                    <a:pt x="46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1" name="Google Shape;4051;p27"/>
          <p:cNvSpPr/>
          <p:nvPr/>
        </p:nvSpPr>
        <p:spPr>
          <a:xfrm>
            <a:off x="0" y="4845825"/>
            <a:ext cx="9144000" cy="29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2" name="Google Shape;4052;p27"/>
          <p:cNvSpPr txBox="1">
            <a:spLocks noGrp="1"/>
          </p:cNvSpPr>
          <p:nvPr>
            <p:ph type="subTitle" idx="1"/>
          </p:nvPr>
        </p:nvSpPr>
        <p:spPr>
          <a:xfrm>
            <a:off x="2854650" y="1133425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53" name="Google Shape;4053;p27"/>
          <p:cNvSpPr txBox="1"/>
          <p:nvPr/>
        </p:nvSpPr>
        <p:spPr>
          <a:xfrm>
            <a:off x="2212650" y="3299450"/>
            <a:ext cx="4718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4054" name="Google Shape;4054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6" name="Google Shape;4056;p28"/>
          <p:cNvGrpSpPr/>
          <p:nvPr/>
        </p:nvGrpSpPr>
        <p:grpSpPr>
          <a:xfrm>
            <a:off x="7165541" y="51528"/>
            <a:ext cx="1978228" cy="4794296"/>
            <a:chOff x="5728375" y="1492875"/>
            <a:chExt cx="1308525" cy="3171250"/>
          </a:xfrm>
        </p:grpSpPr>
        <p:sp>
          <p:nvSpPr>
            <p:cNvPr id="4057" name="Google Shape;4057;p28"/>
            <p:cNvSpPr/>
            <p:nvPr/>
          </p:nvSpPr>
          <p:spPr>
            <a:xfrm>
              <a:off x="6942225" y="2835900"/>
              <a:ext cx="625" cy="925"/>
            </a:xfrm>
            <a:custGeom>
              <a:avLst/>
              <a:gdLst/>
              <a:ahLst/>
              <a:cxnLst/>
              <a:rect l="l" t="t" r="r" b="b"/>
              <a:pathLst>
                <a:path w="25" h="37" extrusionOk="0">
                  <a:moveTo>
                    <a:pt x="24" y="0"/>
                  </a:moveTo>
                  <a:lnTo>
                    <a:pt x="24" y="0"/>
                  </a:lnTo>
                  <a:cubicBezTo>
                    <a:pt x="12" y="12"/>
                    <a:pt x="12" y="24"/>
                    <a:pt x="0" y="36"/>
                  </a:cubicBezTo>
                  <a:cubicBezTo>
                    <a:pt x="12" y="36"/>
                    <a:pt x="12" y="24"/>
                    <a:pt x="2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8"/>
            <p:cNvSpPr/>
            <p:nvPr/>
          </p:nvSpPr>
          <p:spPr>
            <a:xfrm>
              <a:off x="6942225" y="283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8"/>
            <p:cNvSpPr/>
            <p:nvPr/>
          </p:nvSpPr>
          <p:spPr>
            <a:xfrm>
              <a:off x="6945500" y="2844825"/>
              <a:ext cx="42300" cy="133375"/>
            </a:xfrm>
            <a:custGeom>
              <a:avLst/>
              <a:gdLst/>
              <a:ahLst/>
              <a:cxnLst/>
              <a:rect l="l" t="t" r="r" b="b"/>
              <a:pathLst>
                <a:path w="1692" h="5335" extrusionOk="0">
                  <a:moveTo>
                    <a:pt x="346" y="0"/>
                  </a:moveTo>
                  <a:lnTo>
                    <a:pt x="203" y="12"/>
                  </a:lnTo>
                  <a:lnTo>
                    <a:pt x="0" y="453"/>
                  </a:lnTo>
                  <a:lnTo>
                    <a:pt x="1215" y="5263"/>
                  </a:lnTo>
                  <a:lnTo>
                    <a:pt x="1691" y="5334"/>
                  </a:lnTo>
                  <a:lnTo>
                    <a:pt x="1691" y="533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8"/>
            <p:cNvSpPr/>
            <p:nvPr/>
          </p:nvSpPr>
          <p:spPr>
            <a:xfrm>
              <a:off x="6943725" y="2835300"/>
              <a:ext cx="300" cy="2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8"/>
            <p:cNvSpPr/>
            <p:nvPr/>
          </p:nvSpPr>
          <p:spPr>
            <a:xfrm>
              <a:off x="6945500" y="2834575"/>
              <a:ext cx="625" cy="150"/>
            </a:xfrm>
            <a:custGeom>
              <a:avLst/>
              <a:gdLst/>
              <a:ahLst/>
              <a:cxnLst/>
              <a:rect l="l" t="t" r="r" b="b"/>
              <a:pathLst>
                <a:path w="25" h="6" extrusionOk="0">
                  <a:moveTo>
                    <a:pt x="15" y="0"/>
                  </a:moveTo>
                  <a:cubicBezTo>
                    <a:pt x="11" y="0"/>
                    <a:pt x="8" y="6"/>
                    <a:pt x="0" y="6"/>
                  </a:cubicBezTo>
                  <a:lnTo>
                    <a:pt x="24" y="6"/>
                  </a:lnTo>
                  <a:cubicBezTo>
                    <a:pt x="20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8"/>
            <p:cNvSpPr/>
            <p:nvPr/>
          </p:nvSpPr>
          <p:spPr>
            <a:xfrm>
              <a:off x="6943125" y="2835625"/>
              <a:ext cx="550" cy="300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6" y="1"/>
                  </a:moveTo>
                  <a:cubicBezTo>
                    <a:pt x="13" y="1"/>
                    <a:pt x="8" y="3"/>
                    <a:pt x="0" y="11"/>
                  </a:cubicBezTo>
                  <a:cubicBezTo>
                    <a:pt x="16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8"/>
            <p:cNvSpPr/>
            <p:nvPr/>
          </p:nvSpPr>
          <p:spPr>
            <a:xfrm>
              <a:off x="6978825" y="2988300"/>
              <a:ext cx="57175" cy="218500"/>
            </a:xfrm>
            <a:custGeom>
              <a:avLst/>
              <a:gdLst/>
              <a:ahLst/>
              <a:cxnLst/>
              <a:rect l="l" t="t" r="r" b="b"/>
              <a:pathLst>
                <a:path w="2287" h="8740" extrusionOk="0">
                  <a:moveTo>
                    <a:pt x="1" y="0"/>
                  </a:moveTo>
                  <a:lnTo>
                    <a:pt x="2227" y="8739"/>
                  </a:lnTo>
                  <a:cubicBezTo>
                    <a:pt x="2239" y="8728"/>
                    <a:pt x="2251" y="8704"/>
                    <a:pt x="2287" y="8692"/>
                  </a:cubicBezTo>
                  <a:lnTo>
                    <a:pt x="2287" y="7180"/>
                  </a:lnTo>
                  <a:lnTo>
                    <a:pt x="477" y="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8"/>
            <p:cNvSpPr/>
            <p:nvPr/>
          </p:nvSpPr>
          <p:spPr>
            <a:xfrm>
              <a:off x="6796675" y="2972825"/>
              <a:ext cx="91400" cy="176525"/>
            </a:xfrm>
            <a:custGeom>
              <a:avLst/>
              <a:gdLst/>
              <a:ahLst/>
              <a:cxnLst/>
              <a:rect l="l" t="t" r="r" b="b"/>
              <a:pathLst>
                <a:path w="3656" h="7061" extrusionOk="0">
                  <a:moveTo>
                    <a:pt x="3203" y="0"/>
                  </a:moveTo>
                  <a:lnTo>
                    <a:pt x="0" y="6632"/>
                  </a:lnTo>
                  <a:lnTo>
                    <a:pt x="286" y="7061"/>
                  </a:lnTo>
                  <a:lnTo>
                    <a:pt x="3656" y="48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8"/>
            <p:cNvSpPr/>
            <p:nvPr/>
          </p:nvSpPr>
          <p:spPr>
            <a:xfrm>
              <a:off x="6629100" y="3150225"/>
              <a:ext cx="168775" cy="337550"/>
            </a:xfrm>
            <a:custGeom>
              <a:avLst/>
              <a:gdLst/>
              <a:ahLst/>
              <a:cxnLst/>
              <a:rect l="l" t="t" r="r" b="b"/>
              <a:pathLst>
                <a:path w="6751" h="13502" extrusionOk="0">
                  <a:moveTo>
                    <a:pt x="6465" y="0"/>
                  </a:moveTo>
                  <a:lnTo>
                    <a:pt x="0" y="13359"/>
                  </a:lnTo>
                  <a:cubicBezTo>
                    <a:pt x="155" y="13359"/>
                    <a:pt x="274" y="13419"/>
                    <a:pt x="381" y="13502"/>
                  </a:cubicBezTo>
                  <a:lnTo>
                    <a:pt x="464" y="13442"/>
                  </a:lnTo>
                  <a:lnTo>
                    <a:pt x="6751" y="429"/>
                  </a:lnTo>
                  <a:lnTo>
                    <a:pt x="646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8"/>
            <p:cNvSpPr/>
            <p:nvPr/>
          </p:nvSpPr>
          <p:spPr>
            <a:xfrm>
              <a:off x="6945500" y="2834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8"/>
            <p:cNvSpPr/>
            <p:nvPr/>
          </p:nvSpPr>
          <p:spPr>
            <a:xfrm>
              <a:off x="6943725" y="2835300"/>
              <a:ext cx="0" cy="625"/>
            </a:xfrm>
            <a:custGeom>
              <a:avLst/>
              <a:gdLst/>
              <a:ahLst/>
              <a:cxnLst/>
              <a:rect l="l" t="t" r="r" b="b"/>
              <a:pathLst>
                <a:path h="25" extrusionOk="0">
                  <a:moveTo>
                    <a:pt x="0" y="24"/>
                  </a:moveTo>
                  <a:cubicBezTo>
                    <a:pt x="0" y="24"/>
                    <a:pt x="0" y="0"/>
                    <a:pt x="0" y="24"/>
                  </a:cubicBezTo>
                  <a:cubicBezTo>
                    <a:pt x="0" y="0"/>
                    <a:pt x="0" y="0"/>
                    <a:pt x="0" y="24"/>
                  </a:cubicBezTo>
                  <a:cubicBezTo>
                    <a:pt x="0" y="0"/>
                    <a:pt x="0" y="0"/>
                    <a:pt x="0" y="24"/>
                  </a:cubicBezTo>
                  <a:cubicBezTo>
                    <a:pt x="0" y="0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8"/>
            <p:cNvSpPr/>
            <p:nvPr/>
          </p:nvSpPr>
          <p:spPr>
            <a:xfrm>
              <a:off x="6942225" y="283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8"/>
            <p:cNvSpPr/>
            <p:nvPr/>
          </p:nvSpPr>
          <p:spPr>
            <a:xfrm>
              <a:off x="6881800" y="2836500"/>
              <a:ext cx="68775" cy="126825"/>
            </a:xfrm>
            <a:custGeom>
              <a:avLst/>
              <a:gdLst/>
              <a:ahLst/>
              <a:cxnLst/>
              <a:rect l="l" t="t" r="r" b="b"/>
              <a:pathLst>
                <a:path w="2751" h="5073" extrusionOk="0">
                  <a:moveTo>
                    <a:pt x="2429" y="0"/>
                  </a:moveTo>
                  <a:cubicBezTo>
                    <a:pt x="2417" y="0"/>
                    <a:pt x="2417" y="12"/>
                    <a:pt x="2417" y="12"/>
                  </a:cubicBezTo>
                  <a:lnTo>
                    <a:pt x="1" y="5001"/>
                  </a:lnTo>
                  <a:lnTo>
                    <a:pt x="465" y="5072"/>
                  </a:lnTo>
                  <a:lnTo>
                    <a:pt x="2548" y="774"/>
                  </a:lnTo>
                  <a:lnTo>
                    <a:pt x="2751" y="345"/>
                  </a:lnTo>
                  <a:lnTo>
                    <a:pt x="2632" y="357"/>
                  </a:lnTo>
                  <a:cubicBezTo>
                    <a:pt x="2624" y="358"/>
                    <a:pt x="2615" y="358"/>
                    <a:pt x="2607" y="358"/>
                  </a:cubicBezTo>
                  <a:cubicBezTo>
                    <a:pt x="2488" y="358"/>
                    <a:pt x="2394" y="276"/>
                    <a:pt x="2394" y="131"/>
                  </a:cubicBezTo>
                  <a:cubicBezTo>
                    <a:pt x="2394" y="95"/>
                    <a:pt x="2394" y="48"/>
                    <a:pt x="2429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8"/>
            <p:cNvSpPr/>
            <p:nvPr/>
          </p:nvSpPr>
          <p:spPr>
            <a:xfrm>
              <a:off x="6902350" y="1492875"/>
              <a:ext cx="133950" cy="92000"/>
            </a:xfrm>
            <a:custGeom>
              <a:avLst/>
              <a:gdLst/>
              <a:ahLst/>
              <a:cxnLst/>
              <a:rect l="l" t="t" r="r" b="b"/>
              <a:pathLst>
                <a:path w="5358" h="3680" extrusionOk="0">
                  <a:moveTo>
                    <a:pt x="5358" y="0"/>
                  </a:moveTo>
                  <a:lnTo>
                    <a:pt x="0" y="3275"/>
                  </a:lnTo>
                  <a:lnTo>
                    <a:pt x="202" y="3679"/>
                  </a:lnTo>
                  <a:lnTo>
                    <a:pt x="5358" y="524"/>
                  </a:lnTo>
                  <a:lnTo>
                    <a:pt x="535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8"/>
            <p:cNvSpPr/>
            <p:nvPr/>
          </p:nvSpPr>
          <p:spPr>
            <a:xfrm>
              <a:off x="6839525" y="1837250"/>
              <a:ext cx="325" cy="925"/>
            </a:xfrm>
            <a:custGeom>
              <a:avLst/>
              <a:gdLst/>
              <a:ahLst/>
              <a:cxnLst/>
              <a:rect l="l" t="t" r="r" b="b"/>
              <a:pathLst>
                <a:path w="13" h="37" extrusionOk="0">
                  <a:moveTo>
                    <a:pt x="13" y="1"/>
                  </a:moveTo>
                  <a:cubicBezTo>
                    <a:pt x="1" y="1"/>
                    <a:pt x="1" y="25"/>
                    <a:pt x="1" y="37"/>
                  </a:cubicBezTo>
                  <a:cubicBezTo>
                    <a:pt x="1" y="25"/>
                    <a:pt x="1" y="13"/>
                    <a:pt x="1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8"/>
            <p:cNvSpPr/>
            <p:nvPr/>
          </p:nvSpPr>
          <p:spPr>
            <a:xfrm>
              <a:off x="6839525" y="1689025"/>
              <a:ext cx="97375" cy="151525"/>
            </a:xfrm>
            <a:custGeom>
              <a:avLst/>
              <a:gdLst/>
              <a:ahLst/>
              <a:cxnLst/>
              <a:rect l="l" t="t" r="r" b="b"/>
              <a:pathLst>
                <a:path w="3895" h="6061" extrusionOk="0">
                  <a:moveTo>
                    <a:pt x="20" y="5898"/>
                  </a:moveTo>
                  <a:cubicBezTo>
                    <a:pt x="13" y="5908"/>
                    <a:pt x="6" y="5919"/>
                    <a:pt x="1" y="5930"/>
                  </a:cubicBezTo>
                  <a:lnTo>
                    <a:pt x="20" y="5898"/>
                  </a:lnTo>
                  <a:close/>
                  <a:moveTo>
                    <a:pt x="3513" y="1"/>
                  </a:moveTo>
                  <a:lnTo>
                    <a:pt x="20" y="5898"/>
                  </a:lnTo>
                  <a:lnTo>
                    <a:pt x="20" y="5898"/>
                  </a:lnTo>
                  <a:cubicBezTo>
                    <a:pt x="42" y="5867"/>
                    <a:pt x="69" y="5844"/>
                    <a:pt x="96" y="5835"/>
                  </a:cubicBezTo>
                  <a:cubicBezTo>
                    <a:pt x="130" y="5818"/>
                    <a:pt x="166" y="5809"/>
                    <a:pt x="201" y="5809"/>
                  </a:cubicBezTo>
                  <a:cubicBezTo>
                    <a:pt x="288" y="5809"/>
                    <a:pt x="368" y="5860"/>
                    <a:pt x="394" y="5954"/>
                  </a:cubicBezTo>
                  <a:lnTo>
                    <a:pt x="441" y="6061"/>
                  </a:lnTo>
                  <a:lnTo>
                    <a:pt x="3894" y="239"/>
                  </a:lnTo>
                  <a:cubicBezTo>
                    <a:pt x="3727" y="191"/>
                    <a:pt x="3597" y="120"/>
                    <a:pt x="351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8"/>
            <p:cNvSpPr/>
            <p:nvPr/>
          </p:nvSpPr>
          <p:spPr>
            <a:xfrm>
              <a:off x="6838950" y="1834425"/>
              <a:ext cx="124725" cy="258250"/>
            </a:xfrm>
            <a:custGeom>
              <a:avLst/>
              <a:gdLst/>
              <a:ahLst/>
              <a:cxnLst/>
              <a:rect l="l" t="t" r="r" b="b"/>
              <a:pathLst>
                <a:path w="4989" h="10330" extrusionOk="0">
                  <a:moveTo>
                    <a:pt x="212" y="0"/>
                  </a:moveTo>
                  <a:cubicBezTo>
                    <a:pt x="182" y="0"/>
                    <a:pt x="150" y="6"/>
                    <a:pt x="119" y="19"/>
                  </a:cubicBezTo>
                  <a:cubicBezTo>
                    <a:pt x="83" y="31"/>
                    <a:pt x="48" y="66"/>
                    <a:pt x="24" y="102"/>
                  </a:cubicBezTo>
                  <a:cubicBezTo>
                    <a:pt x="24" y="126"/>
                    <a:pt x="0" y="138"/>
                    <a:pt x="0" y="150"/>
                  </a:cubicBezTo>
                  <a:lnTo>
                    <a:pt x="0" y="162"/>
                  </a:lnTo>
                  <a:lnTo>
                    <a:pt x="0" y="197"/>
                  </a:lnTo>
                  <a:lnTo>
                    <a:pt x="0" y="209"/>
                  </a:lnTo>
                  <a:lnTo>
                    <a:pt x="0" y="245"/>
                  </a:lnTo>
                  <a:lnTo>
                    <a:pt x="0" y="257"/>
                  </a:lnTo>
                  <a:cubicBezTo>
                    <a:pt x="0" y="269"/>
                    <a:pt x="24" y="281"/>
                    <a:pt x="24" y="304"/>
                  </a:cubicBezTo>
                  <a:lnTo>
                    <a:pt x="4560" y="10329"/>
                  </a:lnTo>
                  <a:cubicBezTo>
                    <a:pt x="4624" y="10255"/>
                    <a:pt x="4736" y="10209"/>
                    <a:pt x="4845" y="10209"/>
                  </a:cubicBezTo>
                  <a:cubicBezTo>
                    <a:pt x="4857" y="10209"/>
                    <a:pt x="4869" y="10209"/>
                    <a:pt x="4882" y="10210"/>
                  </a:cubicBezTo>
                  <a:cubicBezTo>
                    <a:pt x="4917" y="10210"/>
                    <a:pt x="4965" y="10222"/>
                    <a:pt x="4989" y="10246"/>
                  </a:cubicBezTo>
                  <a:lnTo>
                    <a:pt x="464" y="221"/>
                  </a:lnTo>
                  <a:lnTo>
                    <a:pt x="417" y="126"/>
                  </a:lnTo>
                  <a:cubicBezTo>
                    <a:pt x="373" y="47"/>
                    <a:pt x="297" y="0"/>
                    <a:pt x="21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8"/>
            <p:cNvSpPr/>
            <p:nvPr/>
          </p:nvSpPr>
          <p:spPr>
            <a:xfrm>
              <a:off x="6945800" y="1529475"/>
              <a:ext cx="90500" cy="135175"/>
            </a:xfrm>
            <a:custGeom>
              <a:avLst/>
              <a:gdLst/>
              <a:ahLst/>
              <a:cxnLst/>
              <a:rect l="l" t="t" r="r" b="b"/>
              <a:pathLst>
                <a:path w="3620" h="5407" extrusionOk="0">
                  <a:moveTo>
                    <a:pt x="3620" y="1"/>
                  </a:moveTo>
                  <a:lnTo>
                    <a:pt x="0" y="5073"/>
                  </a:lnTo>
                  <a:lnTo>
                    <a:pt x="108" y="5263"/>
                  </a:lnTo>
                  <a:cubicBezTo>
                    <a:pt x="179" y="5299"/>
                    <a:pt x="250" y="5335"/>
                    <a:pt x="310" y="5406"/>
                  </a:cubicBezTo>
                  <a:lnTo>
                    <a:pt x="3620" y="775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8"/>
            <p:cNvSpPr/>
            <p:nvPr/>
          </p:nvSpPr>
          <p:spPr>
            <a:xfrm>
              <a:off x="6951750" y="1681000"/>
              <a:ext cx="84550" cy="169075"/>
            </a:xfrm>
            <a:custGeom>
              <a:avLst/>
              <a:gdLst/>
              <a:ahLst/>
              <a:cxnLst/>
              <a:rect l="l" t="t" r="r" b="b"/>
              <a:pathLst>
                <a:path w="3382" h="6763" extrusionOk="0">
                  <a:moveTo>
                    <a:pt x="286" y="0"/>
                  </a:moveTo>
                  <a:cubicBezTo>
                    <a:pt x="239" y="179"/>
                    <a:pt x="155" y="334"/>
                    <a:pt x="0" y="429"/>
                  </a:cubicBezTo>
                  <a:lnTo>
                    <a:pt x="3382" y="6763"/>
                  </a:lnTo>
                  <a:lnTo>
                    <a:pt x="3382" y="5810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8"/>
            <p:cNvSpPr/>
            <p:nvPr/>
          </p:nvSpPr>
          <p:spPr>
            <a:xfrm>
              <a:off x="6891325" y="1570800"/>
              <a:ext cx="56875" cy="90275"/>
            </a:xfrm>
            <a:custGeom>
              <a:avLst/>
              <a:gdLst/>
              <a:ahLst/>
              <a:cxnLst/>
              <a:rect l="l" t="t" r="r" b="b"/>
              <a:pathLst>
                <a:path w="2275" h="3611" extrusionOk="0">
                  <a:moveTo>
                    <a:pt x="219" y="1"/>
                  </a:moveTo>
                  <a:cubicBezTo>
                    <a:pt x="185" y="1"/>
                    <a:pt x="151" y="9"/>
                    <a:pt x="120" y="27"/>
                  </a:cubicBezTo>
                  <a:cubicBezTo>
                    <a:pt x="84" y="62"/>
                    <a:pt x="48" y="86"/>
                    <a:pt x="36" y="122"/>
                  </a:cubicBezTo>
                  <a:cubicBezTo>
                    <a:pt x="24" y="146"/>
                    <a:pt x="1" y="193"/>
                    <a:pt x="1" y="241"/>
                  </a:cubicBezTo>
                  <a:cubicBezTo>
                    <a:pt x="72" y="205"/>
                    <a:pt x="143" y="193"/>
                    <a:pt x="215" y="193"/>
                  </a:cubicBezTo>
                  <a:cubicBezTo>
                    <a:pt x="405" y="205"/>
                    <a:pt x="572" y="384"/>
                    <a:pt x="548" y="574"/>
                  </a:cubicBezTo>
                  <a:cubicBezTo>
                    <a:pt x="524" y="717"/>
                    <a:pt x="441" y="836"/>
                    <a:pt x="322" y="872"/>
                  </a:cubicBezTo>
                  <a:lnTo>
                    <a:pt x="1763" y="3587"/>
                  </a:lnTo>
                  <a:cubicBezTo>
                    <a:pt x="1834" y="3560"/>
                    <a:pt x="1906" y="3546"/>
                    <a:pt x="1982" y="3546"/>
                  </a:cubicBezTo>
                  <a:cubicBezTo>
                    <a:pt x="2007" y="3546"/>
                    <a:pt x="2034" y="3548"/>
                    <a:pt x="2060" y="3551"/>
                  </a:cubicBezTo>
                  <a:cubicBezTo>
                    <a:pt x="2132" y="3575"/>
                    <a:pt x="2215" y="3587"/>
                    <a:pt x="2275" y="3610"/>
                  </a:cubicBezTo>
                  <a:lnTo>
                    <a:pt x="2167" y="3420"/>
                  </a:lnTo>
                  <a:lnTo>
                    <a:pt x="643" y="551"/>
                  </a:lnTo>
                  <a:lnTo>
                    <a:pt x="441" y="146"/>
                  </a:lnTo>
                  <a:lnTo>
                    <a:pt x="417" y="122"/>
                  </a:lnTo>
                  <a:cubicBezTo>
                    <a:pt x="375" y="47"/>
                    <a:pt x="298" y="1"/>
                    <a:pt x="21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8"/>
            <p:cNvSpPr/>
            <p:nvPr/>
          </p:nvSpPr>
          <p:spPr>
            <a:xfrm>
              <a:off x="6967825" y="2063475"/>
              <a:ext cx="68475" cy="40500"/>
            </a:xfrm>
            <a:custGeom>
              <a:avLst/>
              <a:gdLst/>
              <a:ahLst/>
              <a:cxnLst/>
              <a:rect l="l" t="t" r="r" b="b"/>
              <a:pathLst>
                <a:path w="2739" h="1620" extrusionOk="0">
                  <a:moveTo>
                    <a:pt x="2739" y="1"/>
                  </a:moveTo>
                  <a:lnTo>
                    <a:pt x="0" y="1167"/>
                  </a:lnTo>
                  <a:cubicBezTo>
                    <a:pt x="72" y="1263"/>
                    <a:pt x="131" y="1370"/>
                    <a:pt x="119" y="1501"/>
                  </a:cubicBezTo>
                  <a:cubicBezTo>
                    <a:pt x="119" y="1548"/>
                    <a:pt x="108" y="1572"/>
                    <a:pt x="84" y="1620"/>
                  </a:cubicBezTo>
                  <a:lnTo>
                    <a:pt x="2739" y="489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8"/>
            <p:cNvSpPr/>
            <p:nvPr/>
          </p:nvSpPr>
          <p:spPr>
            <a:xfrm>
              <a:off x="6558850" y="2100100"/>
              <a:ext cx="396200" cy="178025"/>
            </a:xfrm>
            <a:custGeom>
              <a:avLst/>
              <a:gdLst/>
              <a:ahLst/>
              <a:cxnLst/>
              <a:rect l="l" t="t" r="r" b="b"/>
              <a:pathLst>
                <a:path w="15848" h="7121" extrusionOk="0">
                  <a:moveTo>
                    <a:pt x="15657" y="0"/>
                  </a:moveTo>
                  <a:lnTo>
                    <a:pt x="0" y="6703"/>
                  </a:lnTo>
                  <a:cubicBezTo>
                    <a:pt x="95" y="6822"/>
                    <a:pt x="155" y="6965"/>
                    <a:pt x="167" y="7120"/>
                  </a:cubicBezTo>
                  <a:lnTo>
                    <a:pt x="15824" y="417"/>
                  </a:lnTo>
                  <a:cubicBezTo>
                    <a:pt x="15836" y="393"/>
                    <a:pt x="15836" y="357"/>
                    <a:pt x="15847" y="345"/>
                  </a:cubicBezTo>
                  <a:cubicBezTo>
                    <a:pt x="15728" y="274"/>
                    <a:pt x="15657" y="155"/>
                    <a:pt x="1565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8"/>
            <p:cNvSpPr/>
            <p:nvPr/>
          </p:nvSpPr>
          <p:spPr>
            <a:xfrm>
              <a:off x="6954425" y="2108725"/>
              <a:ext cx="81875" cy="207200"/>
            </a:xfrm>
            <a:custGeom>
              <a:avLst/>
              <a:gdLst/>
              <a:ahLst/>
              <a:cxnLst/>
              <a:rect l="l" t="t" r="r" b="b"/>
              <a:pathLst>
                <a:path w="3275" h="8288" extrusionOk="0">
                  <a:moveTo>
                    <a:pt x="24" y="0"/>
                  </a:moveTo>
                  <a:cubicBezTo>
                    <a:pt x="13" y="36"/>
                    <a:pt x="1" y="48"/>
                    <a:pt x="1" y="60"/>
                  </a:cubicBezTo>
                  <a:cubicBezTo>
                    <a:pt x="1" y="108"/>
                    <a:pt x="1" y="155"/>
                    <a:pt x="13" y="191"/>
                  </a:cubicBezTo>
                  <a:lnTo>
                    <a:pt x="3275" y="8287"/>
                  </a:lnTo>
                  <a:lnTo>
                    <a:pt x="3275" y="7097"/>
                  </a:lnTo>
                  <a:lnTo>
                    <a:pt x="429" y="36"/>
                  </a:lnTo>
                  <a:cubicBezTo>
                    <a:pt x="417" y="36"/>
                    <a:pt x="417" y="12"/>
                    <a:pt x="417" y="12"/>
                  </a:cubicBezTo>
                  <a:cubicBezTo>
                    <a:pt x="358" y="48"/>
                    <a:pt x="286" y="60"/>
                    <a:pt x="203" y="60"/>
                  </a:cubicBezTo>
                  <a:cubicBezTo>
                    <a:pt x="132" y="48"/>
                    <a:pt x="72" y="36"/>
                    <a:pt x="2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8"/>
            <p:cNvSpPr/>
            <p:nvPr/>
          </p:nvSpPr>
          <p:spPr>
            <a:xfrm>
              <a:off x="6559150" y="2280175"/>
              <a:ext cx="477150" cy="150350"/>
            </a:xfrm>
            <a:custGeom>
              <a:avLst/>
              <a:gdLst/>
              <a:ahLst/>
              <a:cxnLst/>
              <a:rect l="l" t="t" r="r" b="b"/>
              <a:pathLst>
                <a:path w="19086" h="6014" extrusionOk="0">
                  <a:moveTo>
                    <a:pt x="167" y="0"/>
                  </a:moveTo>
                  <a:cubicBezTo>
                    <a:pt x="155" y="167"/>
                    <a:pt x="95" y="298"/>
                    <a:pt x="0" y="405"/>
                  </a:cubicBezTo>
                  <a:lnTo>
                    <a:pt x="19086" y="6013"/>
                  </a:lnTo>
                  <a:lnTo>
                    <a:pt x="19086" y="5561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28"/>
            <p:cNvSpPr/>
            <p:nvPr/>
          </p:nvSpPr>
          <p:spPr>
            <a:xfrm>
              <a:off x="6941625" y="2825775"/>
              <a:ext cx="95275" cy="19700"/>
            </a:xfrm>
            <a:custGeom>
              <a:avLst/>
              <a:gdLst/>
              <a:ahLst/>
              <a:cxnLst/>
              <a:rect l="l" t="t" r="r" b="b"/>
              <a:pathLst>
                <a:path w="3811" h="788" extrusionOk="0">
                  <a:moveTo>
                    <a:pt x="3811" y="0"/>
                  </a:moveTo>
                  <a:lnTo>
                    <a:pt x="227" y="334"/>
                  </a:lnTo>
                  <a:lnTo>
                    <a:pt x="155" y="334"/>
                  </a:lnTo>
                  <a:cubicBezTo>
                    <a:pt x="132" y="334"/>
                    <a:pt x="132" y="358"/>
                    <a:pt x="120" y="358"/>
                  </a:cubicBezTo>
                  <a:cubicBezTo>
                    <a:pt x="120" y="370"/>
                    <a:pt x="108" y="370"/>
                    <a:pt x="108" y="370"/>
                  </a:cubicBezTo>
                  <a:cubicBezTo>
                    <a:pt x="108" y="381"/>
                    <a:pt x="96" y="381"/>
                    <a:pt x="96" y="381"/>
                  </a:cubicBezTo>
                  <a:lnTo>
                    <a:pt x="84" y="405"/>
                  </a:lnTo>
                  <a:lnTo>
                    <a:pt x="60" y="417"/>
                  </a:lnTo>
                  <a:cubicBezTo>
                    <a:pt x="48" y="417"/>
                    <a:pt x="48" y="429"/>
                    <a:pt x="36" y="441"/>
                  </a:cubicBezTo>
                  <a:cubicBezTo>
                    <a:pt x="1" y="489"/>
                    <a:pt x="1" y="536"/>
                    <a:pt x="1" y="584"/>
                  </a:cubicBezTo>
                  <a:cubicBezTo>
                    <a:pt x="1" y="707"/>
                    <a:pt x="105" y="787"/>
                    <a:pt x="216" y="787"/>
                  </a:cubicBezTo>
                  <a:cubicBezTo>
                    <a:pt x="224" y="787"/>
                    <a:pt x="231" y="787"/>
                    <a:pt x="239" y="786"/>
                  </a:cubicBezTo>
                  <a:lnTo>
                    <a:pt x="358" y="774"/>
                  </a:lnTo>
                  <a:lnTo>
                    <a:pt x="501" y="762"/>
                  </a:lnTo>
                  <a:lnTo>
                    <a:pt x="3811" y="441"/>
                  </a:lnTo>
                  <a:lnTo>
                    <a:pt x="381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28"/>
            <p:cNvSpPr/>
            <p:nvPr/>
          </p:nvSpPr>
          <p:spPr>
            <a:xfrm>
              <a:off x="6649325" y="2926075"/>
              <a:ext cx="386100" cy="71175"/>
            </a:xfrm>
            <a:custGeom>
              <a:avLst/>
              <a:gdLst/>
              <a:ahLst/>
              <a:cxnLst/>
              <a:rect l="l" t="t" r="r" b="b"/>
              <a:pathLst>
                <a:path w="15444" h="2847" extrusionOk="0">
                  <a:moveTo>
                    <a:pt x="1" y="1"/>
                  </a:moveTo>
                  <a:lnTo>
                    <a:pt x="1" y="25"/>
                  </a:lnTo>
                  <a:cubicBezTo>
                    <a:pt x="18" y="20"/>
                    <a:pt x="36" y="17"/>
                    <a:pt x="52" y="17"/>
                  </a:cubicBezTo>
                  <a:cubicBezTo>
                    <a:pt x="117" y="17"/>
                    <a:pt x="175" y="52"/>
                    <a:pt x="203" y="108"/>
                  </a:cubicBezTo>
                  <a:lnTo>
                    <a:pt x="489" y="525"/>
                  </a:lnTo>
                  <a:lnTo>
                    <a:pt x="9097" y="1846"/>
                  </a:lnTo>
                  <a:lnTo>
                    <a:pt x="9550" y="1918"/>
                  </a:lnTo>
                  <a:lnTo>
                    <a:pt x="13169" y="2489"/>
                  </a:lnTo>
                  <a:lnTo>
                    <a:pt x="13645" y="2561"/>
                  </a:lnTo>
                  <a:lnTo>
                    <a:pt x="15443" y="2846"/>
                  </a:lnTo>
                  <a:lnTo>
                    <a:pt x="15443" y="2406"/>
                  </a:lnTo>
                  <a:lnTo>
                    <a:pt x="13526" y="2108"/>
                  </a:lnTo>
                  <a:lnTo>
                    <a:pt x="13050" y="2025"/>
                  </a:lnTo>
                  <a:lnTo>
                    <a:pt x="9752" y="1525"/>
                  </a:lnTo>
                  <a:lnTo>
                    <a:pt x="9288" y="14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8"/>
            <p:cNvSpPr/>
            <p:nvPr/>
          </p:nvSpPr>
          <p:spPr>
            <a:xfrm>
              <a:off x="6909175" y="3226725"/>
              <a:ext cx="125350" cy="88725"/>
            </a:xfrm>
            <a:custGeom>
              <a:avLst/>
              <a:gdLst/>
              <a:ahLst/>
              <a:cxnLst/>
              <a:rect l="l" t="t" r="r" b="b"/>
              <a:pathLst>
                <a:path w="5014" h="3549" extrusionOk="0">
                  <a:moveTo>
                    <a:pt x="4740" y="0"/>
                  </a:moveTo>
                  <a:lnTo>
                    <a:pt x="1" y="3179"/>
                  </a:lnTo>
                  <a:lnTo>
                    <a:pt x="263" y="3548"/>
                  </a:lnTo>
                  <a:lnTo>
                    <a:pt x="5013" y="357"/>
                  </a:lnTo>
                  <a:cubicBezTo>
                    <a:pt x="4871" y="274"/>
                    <a:pt x="4787" y="155"/>
                    <a:pt x="474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8"/>
            <p:cNvSpPr/>
            <p:nvPr/>
          </p:nvSpPr>
          <p:spPr>
            <a:xfrm>
              <a:off x="6638625" y="3316900"/>
              <a:ext cx="267900" cy="180400"/>
            </a:xfrm>
            <a:custGeom>
              <a:avLst/>
              <a:gdLst/>
              <a:ahLst/>
              <a:cxnLst/>
              <a:rect l="l" t="t" r="r" b="b"/>
              <a:pathLst>
                <a:path w="10716" h="7216" extrusionOk="0">
                  <a:moveTo>
                    <a:pt x="10573" y="1"/>
                  </a:moveTo>
                  <a:cubicBezTo>
                    <a:pt x="10550" y="196"/>
                    <a:pt x="10372" y="347"/>
                    <a:pt x="10157" y="347"/>
                  </a:cubicBezTo>
                  <a:cubicBezTo>
                    <a:pt x="10149" y="347"/>
                    <a:pt x="10141" y="346"/>
                    <a:pt x="10132" y="346"/>
                  </a:cubicBezTo>
                  <a:cubicBezTo>
                    <a:pt x="10025" y="322"/>
                    <a:pt x="9918" y="287"/>
                    <a:pt x="9858" y="203"/>
                  </a:cubicBezTo>
                  <a:lnTo>
                    <a:pt x="83" y="6775"/>
                  </a:lnTo>
                  <a:lnTo>
                    <a:pt x="0" y="6835"/>
                  </a:lnTo>
                  <a:cubicBezTo>
                    <a:pt x="119" y="6930"/>
                    <a:pt x="203" y="7049"/>
                    <a:pt x="250" y="7216"/>
                  </a:cubicBezTo>
                  <a:lnTo>
                    <a:pt x="10716" y="191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8"/>
            <p:cNvSpPr/>
            <p:nvPr/>
          </p:nvSpPr>
          <p:spPr>
            <a:xfrm>
              <a:off x="6965450" y="3661000"/>
              <a:ext cx="70850" cy="74725"/>
            </a:xfrm>
            <a:custGeom>
              <a:avLst/>
              <a:gdLst/>
              <a:ahLst/>
              <a:cxnLst/>
              <a:rect l="l" t="t" r="r" b="b"/>
              <a:pathLst>
                <a:path w="2834" h="2989" extrusionOk="0">
                  <a:moveTo>
                    <a:pt x="2834" y="0"/>
                  </a:moveTo>
                  <a:lnTo>
                    <a:pt x="0" y="2739"/>
                  </a:lnTo>
                  <a:lnTo>
                    <a:pt x="393" y="2989"/>
                  </a:lnTo>
                  <a:lnTo>
                    <a:pt x="2834" y="631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8"/>
            <p:cNvSpPr/>
            <p:nvPr/>
          </p:nvSpPr>
          <p:spPr>
            <a:xfrm>
              <a:off x="6647850" y="3864600"/>
              <a:ext cx="184850" cy="181875"/>
            </a:xfrm>
            <a:custGeom>
              <a:avLst/>
              <a:gdLst/>
              <a:ahLst/>
              <a:cxnLst/>
              <a:rect l="l" t="t" r="r" b="b"/>
              <a:pathLst>
                <a:path w="7394" h="7275" extrusionOk="0">
                  <a:moveTo>
                    <a:pt x="7156" y="0"/>
                  </a:moveTo>
                  <a:lnTo>
                    <a:pt x="0" y="6953"/>
                  </a:lnTo>
                  <a:cubicBezTo>
                    <a:pt x="119" y="7025"/>
                    <a:pt x="226" y="7144"/>
                    <a:pt x="310" y="7275"/>
                  </a:cubicBezTo>
                  <a:lnTo>
                    <a:pt x="7394" y="405"/>
                  </a:lnTo>
                  <a:lnTo>
                    <a:pt x="7346" y="322"/>
                  </a:lnTo>
                  <a:cubicBezTo>
                    <a:pt x="7311" y="286"/>
                    <a:pt x="7275" y="238"/>
                    <a:pt x="7263" y="179"/>
                  </a:cubicBezTo>
                  <a:lnTo>
                    <a:pt x="715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8"/>
            <p:cNvSpPr/>
            <p:nvPr/>
          </p:nvSpPr>
          <p:spPr>
            <a:xfrm>
              <a:off x="6835375" y="3737800"/>
              <a:ext cx="131575" cy="122050"/>
            </a:xfrm>
            <a:custGeom>
              <a:avLst/>
              <a:gdLst/>
              <a:ahLst/>
              <a:cxnLst/>
              <a:rect l="l" t="t" r="r" b="b"/>
              <a:pathLst>
                <a:path w="5263" h="4882" extrusionOk="0">
                  <a:moveTo>
                    <a:pt x="4882" y="0"/>
                  </a:moveTo>
                  <a:lnTo>
                    <a:pt x="0" y="4727"/>
                  </a:lnTo>
                  <a:cubicBezTo>
                    <a:pt x="60" y="4703"/>
                    <a:pt x="119" y="4703"/>
                    <a:pt x="191" y="4703"/>
                  </a:cubicBezTo>
                  <a:cubicBezTo>
                    <a:pt x="310" y="4715"/>
                    <a:pt x="429" y="4775"/>
                    <a:pt x="488" y="4882"/>
                  </a:cubicBezTo>
                  <a:lnTo>
                    <a:pt x="5263" y="250"/>
                  </a:lnTo>
                  <a:lnTo>
                    <a:pt x="488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8"/>
            <p:cNvSpPr/>
            <p:nvPr/>
          </p:nvSpPr>
          <p:spPr>
            <a:xfrm>
              <a:off x="6647550" y="2926675"/>
              <a:ext cx="388750" cy="587000"/>
            </a:xfrm>
            <a:custGeom>
              <a:avLst/>
              <a:gdLst/>
              <a:ahLst/>
              <a:cxnLst/>
              <a:rect l="l" t="t" r="r" b="b"/>
              <a:pathLst>
                <a:path w="15550" h="23480" extrusionOk="0">
                  <a:moveTo>
                    <a:pt x="96" y="1"/>
                  </a:moveTo>
                  <a:lnTo>
                    <a:pt x="96" y="132"/>
                  </a:lnTo>
                  <a:cubicBezTo>
                    <a:pt x="84" y="251"/>
                    <a:pt x="60" y="358"/>
                    <a:pt x="0" y="441"/>
                  </a:cubicBezTo>
                  <a:lnTo>
                    <a:pt x="5739" y="8954"/>
                  </a:lnTo>
                  <a:lnTo>
                    <a:pt x="6025" y="9383"/>
                  </a:lnTo>
                  <a:lnTo>
                    <a:pt x="6561" y="10181"/>
                  </a:lnTo>
                  <a:lnTo>
                    <a:pt x="6608" y="10181"/>
                  </a:lnTo>
                  <a:cubicBezTo>
                    <a:pt x="6823" y="10192"/>
                    <a:pt x="7001" y="10395"/>
                    <a:pt x="6977" y="10621"/>
                  </a:cubicBezTo>
                  <a:cubicBezTo>
                    <a:pt x="6977" y="10669"/>
                    <a:pt x="6965" y="10692"/>
                    <a:pt x="6942" y="10740"/>
                  </a:cubicBezTo>
                  <a:lnTo>
                    <a:pt x="9918" y="15145"/>
                  </a:lnTo>
                  <a:cubicBezTo>
                    <a:pt x="10121" y="15193"/>
                    <a:pt x="10263" y="15372"/>
                    <a:pt x="10240" y="15574"/>
                  </a:cubicBezTo>
                  <a:lnTo>
                    <a:pt x="10240" y="15610"/>
                  </a:lnTo>
                  <a:lnTo>
                    <a:pt x="10371" y="15800"/>
                  </a:lnTo>
                  <a:lnTo>
                    <a:pt x="15550" y="23480"/>
                  </a:lnTo>
                  <a:lnTo>
                    <a:pt x="15550" y="22682"/>
                  </a:lnTo>
                  <a:lnTo>
                    <a:pt x="10728" y="15550"/>
                  </a:lnTo>
                  <a:lnTo>
                    <a:pt x="10478" y="15181"/>
                  </a:lnTo>
                  <a:lnTo>
                    <a:pt x="6263" y="8907"/>
                  </a:lnTo>
                  <a:lnTo>
                    <a:pt x="5977" y="8478"/>
                  </a:lnTo>
                  <a:lnTo>
                    <a:pt x="596" y="501"/>
                  </a:lnTo>
                  <a:lnTo>
                    <a:pt x="310" y="84"/>
                  </a:lnTo>
                  <a:cubicBezTo>
                    <a:pt x="262" y="25"/>
                    <a:pt x="179" y="1"/>
                    <a:pt x="96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8"/>
            <p:cNvSpPr/>
            <p:nvPr/>
          </p:nvSpPr>
          <p:spPr>
            <a:xfrm>
              <a:off x="6603800" y="3495625"/>
              <a:ext cx="7450" cy="13000"/>
            </a:xfrm>
            <a:custGeom>
              <a:avLst/>
              <a:gdLst/>
              <a:ahLst/>
              <a:cxnLst/>
              <a:rect l="l" t="t" r="r" b="b"/>
              <a:pathLst>
                <a:path w="298" h="520" extrusionOk="0">
                  <a:moveTo>
                    <a:pt x="237" y="0"/>
                  </a:moveTo>
                  <a:cubicBezTo>
                    <a:pt x="172" y="0"/>
                    <a:pt x="97" y="34"/>
                    <a:pt x="60" y="91"/>
                  </a:cubicBezTo>
                  <a:lnTo>
                    <a:pt x="60" y="115"/>
                  </a:lnTo>
                  <a:cubicBezTo>
                    <a:pt x="0" y="222"/>
                    <a:pt x="36" y="353"/>
                    <a:pt x="143" y="412"/>
                  </a:cubicBezTo>
                  <a:lnTo>
                    <a:pt x="298" y="519"/>
                  </a:lnTo>
                  <a:cubicBezTo>
                    <a:pt x="262" y="412"/>
                    <a:pt x="238" y="305"/>
                    <a:pt x="238" y="198"/>
                  </a:cubicBezTo>
                  <a:cubicBezTo>
                    <a:pt x="238" y="138"/>
                    <a:pt x="262" y="67"/>
                    <a:pt x="286" y="7"/>
                  </a:cubicBezTo>
                  <a:cubicBezTo>
                    <a:pt x="271" y="2"/>
                    <a:pt x="254" y="0"/>
                    <a:pt x="23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8"/>
            <p:cNvSpPr/>
            <p:nvPr/>
          </p:nvSpPr>
          <p:spPr>
            <a:xfrm>
              <a:off x="6640400" y="3514550"/>
              <a:ext cx="395900" cy="275350"/>
            </a:xfrm>
            <a:custGeom>
              <a:avLst/>
              <a:gdLst/>
              <a:ahLst/>
              <a:cxnLst/>
              <a:rect l="l" t="t" r="r" b="b"/>
              <a:pathLst>
                <a:path w="15836" h="11014" extrusionOk="0">
                  <a:moveTo>
                    <a:pt x="12" y="0"/>
                  </a:moveTo>
                  <a:lnTo>
                    <a:pt x="1" y="12"/>
                  </a:lnTo>
                  <a:lnTo>
                    <a:pt x="477" y="846"/>
                  </a:lnTo>
                  <a:lnTo>
                    <a:pt x="12681" y="8930"/>
                  </a:lnTo>
                  <a:lnTo>
                    <a:pt x="13062" y="9180"/>
                  </a:lnTo>
                  <a:lnTo>
                    <a:pt x="15836" y="11014"/>
                  </a:lnTo>
                  <a:lnTo>
                    <a:pt x="15836" y="10478"/>
                  </a:lnTo>
                  <a:lnTo>
                    <a:pt x="13395" y="8847"/>
                  </a:lnTo>
                  <a:lnTo>
                    <a:pt x="13002" y="859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8"/>
            <p:cNvSpPr/>
            <p:nvPr/>
          </p:nvSpPr>
          <p:spPr>
            <a:xfrm>
              <a:off x="6841925" y="4224750"/>
              <a:ext cx="194375" cy="153025"/>
            </a:xfrm>
            <a:custGeom>
              <a:avLst/>
              <a:gdLst/>
              <a:ahLst/>
              <a:cxnLst/>
              <a:rect l="l" t="t" r="r" b="b"/>
              <a:pathLst>
                <a:path w="7775" h="6121" extrusionOk="0">
                  <a:moveTo>
                    <a:pt x="560" y="1"/>
                  </a:moveTo>
                  <a:lnTo>
                    <a:pt x="0" y="120"/>
                  </a:lnTo>
                  <a:lnTo>
                    <a:pt x="7775" y="6121"/>
                  </a:lnTo>
                  <a:lnTo>
                    <a:pt x="7775" y="554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8"/>
            <p:cNvSpPr/>
            <p:nvPr/>
          </p:nvSpPr>
          <p:spPr>
            <a:xfrm>
              <a:off x="6649325" y="4070575"/>
              <a:ext cx="195300" cy="148550"/>
            </a:xfrm>
            <a:custGeom>
              <a:avLst/>
              <a:gdLst/>
              <a:ahLst/>
              <a:cxnLst/>
              <a:rect l="l" t="t" r="r" b="b"/>
              <a:pathLst>
                <a:path w="7812" h="5942" extrusionOk="0">
                  <a:moveTo>
                    <a:pt x="263" y="0"/>
                  </a:moveTo>
                  <a:cubicBezTo>
                    <a:pt x="203" y="119"/>
                    <a:pt x="120" y="227"/>
                    <a:pt x="1" y="334"/>
                  </a:cubicBezTo>
                  <a:lnTo>
                    <a:pt x="48" y="405"/>
                  </a:lnTo>
                  <a:lnTo>
                    <a:pt x="7252" y="5942"/>
                  </a:lnTo>
                  <a:lnTo>
                    <a:pt x="7811" y="5811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8"/>
            <p:cNvSpPr/>
            <p:nvPr/>
          </p:nvSpPr>
          <p:spPr>
            <a:xfrm>
              <a:off x="6831200" y="3872325"/>
              <a:ext cx="180400" cy="298875"/>
            </a:xfrm>
            <a:custGeom>
              <a:avLst/>
              <a:gdLst/>
              <a:ahLst/>
              <a:cxnLst/>
              <a:rect l="l" t="t" r="r" b="b"/>
              <a:pathLst>
                <a:path w="7216" h="11955" extrusionOk="0">
                  <a:moveTo>
                    <a:pt x="0" y="1"/>
                  </a:moveTo>
                  <a:lnTo>
                    <a:pt x="48" y="72"/>
                  </a:lnTo>
                  <a:lnTo>
                    <a:pt x="6823" y="11955"/>
                  </a:lnTo>
                  <a:cubicBezTo>
                    <a:pt x="6918" y="11847"/>
                    <a:pt x="7073" y="11776"/>
                    <a:pt x="7216" y="11764"/>
                  </a:cubicBezTo>
                  <a:lnTo>
                    <a:pt x="4525" y="7025"/>
                  </a:lnTo>
                  <a:cubicBezTo>
                    <a:pt x="4465" y="7061"/>
                    <a:pt x="4394" y="7061"/>
                    <a:pt x="4334" y="7061"/>
                  </a:cubicBezTo>
                  <a:cubicBezTo>
                    <a:pt x="4108" y="7037"/>
                    <a:pt x="3941" y="6847"/>
                    <a:pt x="3965" y="6609"/>
                  </a:cubicBezTo>
                  <a:cubicBezTo>
                    <a:pt x="3977" y="6490"/>
                    <a:pt x="4037" y="6383"/>
                    <a:pt x="4120" y="6323"/>
                  </a:cubicBezTo>
                  <a:lnTo>
                    <a:pt x="548" y="60"/>
                  </a:lnTo>
                  <a:cubicBezTo>
                    <a:pt x="483" y="107"/>
                    <a:pt x="410" y="139"/>
                    <a:pt x="335" y="139"/>
                  </a:cubicBezTo>
                  <a:cubicBezTo>
                    <a:pt x="315" y="139"/>
                    <a:pt x="295" y="137"/>
                    <a:pt x="274" y="132"/>
                  </a:cubicBezTo>
                  <a:cubicBezTo>
                    <a:pt x="167" y="120"/>
                    <a:pt x="60" y="72"/>
                    <a:pt x="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8"/>
            <p:cNvSpPr/>
            <p:nvPr/>
          </p:nvSpPr>
          <p:spPr>
            <a:xfrm>
              <a:off x="6632950" y="3514850"/>
              <a:ext cx="202450" cy="354225"/>
            </a:xfrm>
            <a:custGeom>
              <a:avLst/>
              <a:gdLst/>
              <a:ahLst/>
              <a:cxnLst/>
              <a:rect l="l" t="t" r="r" b="b"/>
              <a:pathLst>
                <a:path w="8098" h="14169" extrusionOk="0">
                  <a:moveTo>
                    <a:pt x="310" y="0"/>
                  </a:moveTo>
                  <a:cubicBezTo>
                    <a:pt x="227" y="84"/>
                    <a:pt x="120" y="143"/>
                    <a:pt x="1" y="179"/>
                  </a:cubicBezTo>
                  <a:lnTo>
                    <a:pt x="1" y="358"/>
                  </a:lnTo>
                  <a:lnTo>
                    <a:pt x="7764" y="13990"/>
                  </a:lnTo>
                  <a:lnTo>
                    <a:pt x="7871" y="14169"/>
                  </a:lnTo>
                  <a:cubicBezTo>
                    <a:pt x="7859" y="14121"/>
                    <a:pt x="7859" y="14062"/>
                    <a:pt x="7859" y="14002"/>
                  </a:cubicBezTo>
                  <a:cubicBezTo>
                    <a:pt x="7859" y="13835"/>
                    <a:pt x="7954" y="13716"/>
                    <a:pt x="8097" y="13657"/>
                  </a:cubicBezTo>
                  <a:lnTo>
                    <a:pt x="787" y="83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8"/>
            <p:cNvSpPr/>
            <p:nvPr/>
          </p:nvSpPr>
          <p:spPr>
            <a:xfrm>
              <a:off x="6621650" y="3519025"/>
              <a:ext cx="17000" cy="515550"/>
            </a:xfrm>
            <a:custGeom>
              <a:avLst/>
              <a:gdLst/>
              <a:ahLst/>
              <a:cxnLst/>
              <a:rect l="l" t="t" r="r" b="b"/>
              <a:pathLst>
                <a:path w="680" h="20622" extrusionOk="0">
                  <a:moveTo>
                    <a:pt x="0" y="0"/>
                  </a:moveTo>
                  <a:lnTo>
                    <a:pt x="227" y="20622"/>
                  </a:lnTo>
                  <a:cubicBezTo>
                    <a:pt x="311" y="20605"/>
                    <a:pt x="389" y="20588"/>
                    <a:pt x="470" y="20588"/>
                  </a:cubicBezTo>
                  <a:cubicBezTo>
                    <a:pt x="503" y="20588"/>
                    <a:pt x="537" y="20591"/>
                    <a:pt x="572" y="20598"/>
                  </a:cubicBezTo>
                  <a:cubicBezTo>
                    <a:pt x="596" y="20598"/>
                    <a:pt x="643" y="20610"/>
                    <a:pt x="679" y="20610"/>
                  </a:cubicBezTo>
                  <a:lnTo>
                    <a:pt x="453" y="202"/>
                  </a:lnTo>
                  <a:lnTo>
                    <a:pt x="453" y="24"/>
                  </a:lnTo>
                  <a:cubicBezTo>
                    <a:pt x="387" y="32"/>
                    <a:pt x="333" y="46"/>
                    <a:pt x="278" y="46"/>
                  </a:cubicBezTo>
                  <a:cubicBezTo>
                    <a:pt x="253" y="46"/>
                    <a:pt x="229" y="43"/>
                    <a:pt x="203" y="36"/>
                  </a:cubicBezTo>
                  <a:cubicBezTo>
                    <a:pt x="143" y="36"/>
                    <a:pt x="60" y="24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8"/>
            <p:cNvSpPr/>
            <p:nvPr/>
          </p:nvSpPr>
          <p:spPr>
            <a:xfrm>
              <a:off x="5767375" y="3510375"/>
              <a:ext cx="852500" cy="922475"/>
            </a:xfrm>
            <a:custGeom>
              <a:avLst/>
              <a:gdLst/>
              <a:ahLst/>
              <a:cxnLst/>
              <a:rect l="l" t="t" r="r" b="b"/>
              <a:pathLst>
                <a:path w="34100" h="36899" extrusionOk="0">
                  <a:moveTo>
                    <a:pt x="33779" y="1"/>
                  </a:moveTo>
                  <a:lnTo>
                    <a:pt x="1" y="36577"/>
                  </a:lnTo>
                  <a:cubicBezTo>
                    <a:pt x="143" y="36672"/>
                    <a:pt x="239" y="36779"/>
                    <a:pt x="334" y="36898"/>
                  </a:cubicBezTo>
                  <a:lnTo>
                    <a:pt x="34100" y="310"/>
                  </a:lnTo>
                  <a:cubicBezTo>
                    <a:pt x="33969" y="239"/>
                    <a:pt x="33862" y="132"/>
                    <a:pt x="3377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8"/>
            <p:cNvSpPr/>
            <p:nvPr/>
          </p:nvSpPr>
          <p:spPr>
            <a:xfrm>
              <a:off x="6299575" y="4069975"/>
              <a:ext cx="318525" cy="244400"/>
            </a:xfrm>
            <a:custGeom>
              <a:avLst/>
              <a:gdLst/>
              <a:ahLst/>
              <a:cxnLst/>
              <a:rect l="l" t="t" r="r" b="b"/>
              <a:pathLst>
                <a:path w="12741" h="9776" extrusionOk="0">
                  <a:moveTo>
                    <a:pt x="12455" y="1"/>
                  </a:moveTo>
                  <a:lnTo>
                    <a:pt x="1" y="9418"/>
                  </a:lnTo>
                  <a:cubicBezTo>
                    <a:pt x="108" y="9525"/>
                    <a:pt x="191" y="9645"/>
                    <a:pt x="263" y="9776"/>
                  </a:cubicBezTo>
                  <a:lnTo>
                    <a:pt x="12741" y="358"/>
                  </a:lnTo>
                  <a:cubicBezTo>
                    <a:pt x="12622" y="251"/>
                    <a:pt x="12514" y="131"/>
                    <a:pt x="12455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8"/>
            <p:cNvSpPr/>
            <p:nvPr/>
          </p:nvSpPr>
          <p:spPr>
            <a:xfrm>
              <a:off x="6312675" y="4246175"/>
              <a:ext cx="406325" cy="101975"/>
            </a:xfrm>
            <a:custGeom>
              <a:avLst/>
              <a:gdLst/>
              <a:ahLst/>
              <a:cxnLst/>
              <a:rect l="l" t="t" r="r" b="b"/>
              <a:pathLst>
                <a:path w="16253" h="4079" extrusionOk="0">
                  <a:moveTo>
                    <a:pt x="15931" y="1"/>
                  </a:moveTo>
                  <a:lnTo>
                    <a:pt x="13" y="3620"/>
                  </a:lnTo>
                  <a:cubicBezTo>
                    <a:pt x="25" y="3716"/>
                    <a:pt x="25" y="3799"/>
                    <a:pt x="13" y="3918"/>
                  </a:cubicBezTo>
                  <a:cubicBezTo>
                    <a:pt x="13" y="3966"/>
                    <a:pt x="13" y="4025"/>
                    <a:pt x="1" y="4073"/>
                  </a:cubicBezTo>
                  <a:cubicBezTo>
                    <a:pt x="17" y="4073"/>
                    <a:pt x="38" y="4078"/>
                    <a:pt x="61" y="4078"/>
                  </a:cubicBezTo>
                  <a:cubicBezTo>
                    <a:pt x="72" y="4078"/>
                    <a:pt x="84" y="4077"/>
                    <a:pt x="96" y="4073"/>
                  </a:cubicBezTo>
                  <a:lnTo>
                    <a:pt x="16253" y="394"/>
                  </a:lnTo>
                  <a:cubicBezTo>
                    <a:pt x="16074" y="346"/>
                    <a:pt x="15931" y="203"/>
                    <a:pt x="1593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8"/>
            <p:cNvSpPr/>
            <p:nvPr/>
          </p:nvSpPr>
          <p:spPr>
            <a:xfrm>
              <a:off x="6728200" y="4251550"/>
              <a:ext cx="2725" cy="2100"/>
            </a:xfrm>
            <a:custGeom>
              <a:avLst/>
              <a:gdLst/>
              <a:ahLst/>
              <a:cxnLst/>
              <a:rect l="l" t="t" r="r" b="b"/>
              <a:pathLst>
                <a:path w="109" h="84" extrusionOk="0">
                  <a:moveTo>
                    <a:pt x="72" y="0"/>
                  </a:moveTo>
                  <a:cubicBezTo>
                    <a:pt x="60" y="24"/>
                    <a:pt x="25" y="60"/>
                    <a:pt x="1" y="84"/>
                  </a:cubicBezTo>
                  <a:lnTo>
                    <a:pt x="108" y="6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8"/>
            <p:cNvSpPr/>
            <p:nvPr/>
          </p:nvSpPr>
          <p:spPr>
            <a:xfrm>
              <a:off x="6736250" y="4181300"/>
              <a:ext cx="261950" cy="69375"/>
            </a:xfrm>
            <a:custGeom>
              <a:avLst/>
              <a:gdLst/>
              <a:ahLst/>
              <a:cxnLst/>
              <a:rect l="l" t="t" r="r" b="b"/>
              <a:pathLst>
                <a:path w="10478" h="2775" extrusionOk="0">
                  <a:moveTo>
                    <a:pt x="10442" y="0"/>
                  </a:moveTo>
                  <a:lnTo>
                    <a:pt x="4334" y="1382"/>
                  </a:lnTo>
                  <a:lnTo>
                    <a:pt x="3775" y="1513"/>
                  </a:lnTo>
                  <a:lnTo>
                    <a:pt x="0" y="2382"/>
                  </a:lnTo>
                  <a:lnTo>
                    <a:pt x="227" y="2775"/>
                  </a:lnTo>
                  <a:lnTo>
                    <a:pt x="4215" y="1870"/>
                  </a:lnTo>
                  <a:lnTo>
                    <a:pt x="4787" y="1739"/>
                  </a:lnTo>
                  <a:lnTo>
                    <a:pt x="10478" y="441"/>
                  </a:lnTo>
                  <a:cubicBezTo>
                    <a:pt x="10442" y="322"/>
                    <a:pt x="10406" y="203"/>
                    <a:pt x="10418" y="72"/>
                  </a:cubicBezTo>
                  <a:cubicBezTo>
                    <a:pt x="10418" y="36"/>
                    <a:pt x="10442" y="24"/>
                    <a:pt x="1044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8"/>
            <p:cNvSpPr/>
            <p:nvPr/>
          </p:nvSpPr>
          <p:spPr>
            <a:xfrm>
              <a:off x="6640400" y="4078600"/>
              <a:ext cx="213150" cy="382525"/>
            </a:xfrm>
            <a:custGeom>
              <a:avLst/>
              <a:gdLst/>
              <a:ahLst/>
              <a:cxnLst/>
              <a:rect l="l" t="t" r="r" b="b"/>
              <a:pathLst>
                <a:path w="8526" h="15301" extrusionOk="0">
                  <a:moveTo>
                    <a:pt x="405" y="1"/>
                  </a:moveTo>
                  <a:cubicBezTo>
                    <a:pt x="286" y="84"/>
                    <a:pt x="143" y="156"/>
                    <a:pt x="1" y="191"/>
                  </a:cubicBezTo>
                  <a:lnTo>
                    <a:pt x="3275" y="6275"/>
                  </a:lnTo>
                  <a:lnTo>
                    <a:pt x="3322" y="6275"/>
                  </a:lnTo>
                  <a:cubicBezTo>
                    <a:pt x="3537" y="6311"/>
                    <a:pt x="3703" y="6502"/>
                    <a:pt x="3691" y="6728"/>
                  </a:cubicBezTo>
                  <a:cubicBezTo>
                    <a:pt x="3680" y="6799"/>
                    <a:pt x="3644" y="6859"/>
                    <a:pt x="3620" y="6918"/>
                  </a:cubicBezTo>
                  <a:lnTo>
                    <a:pt x="3644" y="6978"/>
                  </a:lnTo>
                  <a:lnTo>
                    <a:pt x="8121" y="15300"/>
                  </a:lnTo>
                  <a:lnTo>
                    <a:pt x="8180" y="15193"/>
                  </a:lnTo>
                  <a:cubicBezTo>
                    <a:pt x="8204" y="15193"/>
                    <a:pt x="8204" y="15181"/>
                    <a:pt x="8216" y="15157"/>
                  </a:cubicBezTo>
                  <a:lnTo>
                    <a:pt x="8228" y="15146"/>
                  </a:lnTo>
                  <a:lnTo>
                    <a:pt x="8240" y="15134"/>
                  </a:lnTo>
                  <a:cubicBezTo>
                    <a:pt x="8240" y="15122"/>
                    <a:pt x="8263" y="15122"/>
                    <a:pt x="8263" y="15122"/>
                  </a:cubicBezTo>
                  <a:cubicBezTo>
                    <a:pt x="8263" y="15122"/>
                    <a:pt x="8263" y="15098"/>
                    <a:pt x="8275" y="15098"/>
                  </a:cubicBezTo>
                  <a:lnTo>
                    <a:pt x="8287" y="15098"/>
                  </a:lnTo>
                  <a:cubicBezTo>
                    <a:pt x="8287" y="15086"/>
                    <a:pt x="8299" y="15086"/>
                    <a:pt x="8299" y="15086"/>
                  </a:cubicBezTo>
                  <a:lnTo>
                    <a:pt x="8525" y="15026"/>
                  </a:lnTo>
                  <a:lnTo>
                    <a:pt x="4120" y="6871"/>
                  </a:lnTo>
                  <a:lnTo>
                    <a:pt x="3894" y="6466"/>
                  </a:lnTo>
                  <a:lnTo>
                    <a:pt x="441" y="72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28"/>
            <p:cNvSpPr/>
            <p:nvPr/>
          </p:nvSpPr>
          <p:spPr>
            <a:xfrm>
              <a:off x="6851450" y="4463175"/>
              <a:ext cx="184850" cy="115525"/>
            </a:xfrm>
            <a:custGeom>
              <a:avLst/>
              <a:gdLst/>
              <a:ahLst/>
              <a:cxnLst/>
              <a:rect l="l" t="t" r="r" b="b"/>
              <a:pathLst>
                <a:path w="7394" h="4621" extrusionOk="0">
                  <a:moveTo>
                    <a:pt x="488" y="1"/>
                  </a:moveTo>
                  <a:lnTo>
                    <a:pt x="60" y="108"/>
                  </a:lnTo>
                  <a:lnTo>
                    <a:pt x="0" y="227"/>
                  </a:lnTo>
                  <a:lnTo>
                    <a:pt x="7394" y="4620"/>
                  </a:lnTo>
                  <a:lnTo>
                    <a:pt x="7394" y="4096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28"/>
            <p:cNvSpPr/>
            <p:nvPr/>
          </p:nvSpPr>
          <p:spPr>
            <a:xfrm>
              <a:off x="6847575" y="4406025"/>
              <a:ext cx="188425" cy="60450"/>
            </a:xfrm>
            <a:custGeom>
              <a:avLst/>
              <a:gdLst/>
              <a:ahLst/>
              <a:cxnLst/>
              <a:rect l="l" t="t" r="r" b="b"/>
              <a:pathLst>
                <a:path w="7537" h="2418" extrusionOk="0">
                  <a:moveTo>
                    <a:pt x="17" y="1997"/>
                  </a:moveTo>
                  <a:cubicBezTo>
                    <a:pt x="11" y="1998"/>
                    <a:pt x="6" y="2000"/>
                    <a:pt x="0" y="2001"/>
                  </a:cubicBezTo>
                  <a:lnTo>
                    <a:pt x="17" y="1997"/>
                  </a:lnTo>
                  <a:close/>
                  <a:moveTo>
                    <a:pt x="7537" y="1"/>
                  </a:moveTo>
                  <a:lnTo>
                    <a:pt x="167" y="1965"/>
                  </a:lnTo>
                  <a:lnTo>
                    <a:pt x="17" y="1997"/>
                  </a:lnTo>
                  <a:lnTo>
                    <a:pt x="17" y="1997"/>
                  </a:lnTo>
                  <a:cubicBezTo>
                    <a:pt x="29" y="1995"/>
                    <a:pt x="43" y="1994"/>
                    <a:pt x="57" y="1994"/>
                  </a:cubicBezTo>
                  <a:cubicBezTo>
                    <a:pt x="92" y="1994"/>
                    <a:pt x="129" y="2002"/>
                    <a:pt x="167" y="2025"/>
                  </a:cubicBezTo>
                  <a:cubicBezTo>
                    <a:pt x="286" y="2084"/>
                    <a:pt x="310" y="2215"/>
                    <a:pt x="250" y="2322"/>
                  </a:cubicBezTo>
                  <a:lnTo>
                    <a:pt x="215" y="2418"/>
                  </a:lnTo>
                  <a:lnTo>
                    <a:pt x="631" y="2299"/>
                  </a:lnTo>
                  <a:lnTo>
                    <a:pt x="7537" y="453"/>
                  </a:lnTo>
                  <a:lnTo>
                    <a:pt x="7537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8"/>
            <p:cNvSpPr/>
            <p:nvPr/>
          </p:nvSpPr>
          <p:spPr>
            <a:xfrm>
              <a:off x="6725825" y="4654575"/>
              <a:ext cx="17300" cy="9550"/>
            </a:xfrm>
            <a:custGeom>
              <a:avLst/>
              <a:gdLst/>
              <a:ahLst/>
              <a:cxnLst/>
              <a:rect l="l" t="t" r="r" b="b"/>
              <a:pathLst>
                <a:path w="692" h="382" extrusionOk="0">
                  <a:moveTo>
                    <a:pt x="227" y="0"/>
                  </a:moveTo>
                  <a:lnTo>
                    <a:pt x="1" y="381"/>
                  </a:lnTo>
                  <a:lnTo>
                    <a:pt x="525" y="381"/>
                  </a:lnTo>
                  <a:lnTo>
                    <a:pt x="691" y="84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8"/>
            <p:cNvSpPr/>
            <p:nvPr/>
          </p:nvSpPr>
          <p:spPr>
            <a:xfrm>
              <a:off x="6737150" y="4455550"/>
              <a:ext cx="117875" cy="190425"/>
            </a:xfrm>
            <a:custGeom>
              <a:avLst/>
              <a:gdLst/>
              <a:ahLst/>
              <a:cxnLst/>
              <a:rect l="l" t="t" r="r" b="b"/>
              <a:pathLst>
                <a:path w="4715" h="7617" extrusionOk="0">
                  <a:moveTo>
                    <a:pt x="4478" y="0"/>
                  </a:moveTo>
                  <a:cubicBezTo>
                    <a:pt x="4455" y="0"/>
                    <a:pt x="4430" y="3"/>
                    <a:pt x="4405" y="8"/>
                  </a:cubicBezTo>
                  <a:cubicBezTo>
                    <a:pt x="4405" y="20"/>
                    <a:pt x="4382" y="20"/>
                    <a:pt x="4382" y="20"/>
                  </a:cubicBezTo>
                  <a:lnTo>
                    <a:pt x="4370" y="20"/>
                  </a:lnTo>
                  <a:lnTo>
                    <a:pt x="4358" y="32"/>
                  </a:lnTo>
                  <a:cubicBezTo>
                    <a:pt x="4358" y="56"/>
                    <a:pt x="4346" y="56"/>
                    <a:pt x="4346" y="56"/>
                  </a:cubicBezTo>
                  <a:lnTo>
                    <a:pt x="4334" y="68"/>
                  </a:lnTo>
                  <a:lnTo>
                    <a:pt x="4310" y="79"/>
                  </a:lnTo>
                  <a:cubicBezTo>
                    <a:pt x="4298" y="79"/>
                    <a:pt x="4298" y="91"/>
                    <a:pt x="4286" y="115"/>
                  </a:cubicBezTo>
                  <a:lnTo>
                    <a:pt x="4227" y="222"/>
                  </a:lnTo>
                  <a:lnTo>
                    <a:pt x="0" y="7521"/>
                  </a:lnTo>
                  <a:lnTo>
                    <a:pt x="453" y="7616"/>
                  </a:lnTo>
                  <a:lnTo>
                    <a:pt x="4548" y="508"/>
                  </a:lnTo>
                  <a:lnTo>
                    <a:pt x="4608" y="389"/>
                  </a:lnTo>
                  <a:lnTo>
                    <a:pt x="4655" y="318"/>
                  </a:lnTo>
                  <a:cubicBezTo>
                    <a:pt x="4715" y="210"/>
                    <a:pt x="4667" y="79"/>
                    <a:pt x="4560" y="20"/>
                  </a:cubicBezTo>
                  <a:cubicBezTo>
                    <a:pt x="4539" y="6"/>
                    <a:pt x="4510" y="0"/>
                    <a:pt x="447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8"/>
            <p:cNvSpPr/>
            <p:nvPr/>
          </p:nvSpPr>
          <p:spPr>
            <a:xfrm>
              <a:off x="6337975" y="4576300"/>
              <a:ext cx="3900" cy="5375"/>
            </a:xfrm>
            <a:custGeom>
              <a:avLst/>
              <a:gdLst/>
              <a:ahLst/>
              <a:cxnLst/>
              <a:rect l="l" t="t" r="r" b="b"/>
              <a:pathLst>
                <a:path w="156" h="215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95"/>
                    <a:pt x="72" y="179"/>
                    <a:pt x="156" y="214"/>
                  </a:cubicBezTo>
                  <a:lnTo>
                    <a:pt x="156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8"/>
            <p:cNvSpPr/>
            <p:nvPr/>
          </p:nvSpPr>
          <p:spPr>
            <a:xfrm>
              <a:off x="6410025" y="4583425"/>
              <a:ext cx="434000" cy="80700"/>
            </a:xfrm>
            <a:custGeom>
              <a:avLst/>
              <a:gdLst/>
              <a:ahLst/>
              <a:cxnLst/>
              <a:rect l="l" t="t" r="r" b="b"/>
              <a:pathLst>
                <a:path w="17360" h="3228" extrusionOk="0">
                  <a:moveTo>
                    <a:pt x="107" y="1"/>
                  </a:moveTo>
                  <a:cubicBezTo>
                    <a:pt x="95" y="144"/>
                    <a:pt x="60" y="298"/>
                    <a:pt x="0" y="429"/>
                  </a:cubicBezTo>
                  <a:lnTo>
                    <a:pt x="12859" y="2846"/>
                  </a:lnTo>
                  <a:lnTo>
                    <a:pt x="13323" y="2930"/>
                  </a:lnTo>
                  <a:lnTo>
                    <a:pt x="14931" y="3227"/>
                  </a:lnTo>
                  <a:lnTo>
                    <a:pt x="17359" y="3227"/>
                  </a:lnTo>
                  <a:lnTo>
                    <a:pt x="13561" y="2513"/>
                  </a:lnTo>
                  <a:lnTo>
                    <a:pt x="13097" y="2418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8"/>
            <p:cNvSpPr/>
            <p:nvPr/>
          </p:nvSpPr>
          <p:spPr>
            <a:xfrm>
              <a:off x="5778675" y="4344125"/>
              <a:ext cx="436700" cy="105675"/>
            </a:xfrm>
            <a:custGeom>
              <a:avLst/>
              <a:gdLst/>
              <a:ahLst/>
              <a:cxnLst/>
              <a:rect l="l" t="t" r="r" b="b"/>
              <a:pathLst>
                <a:path w="17468" h="4227" extrusionOk="0">
                  <a:moveTo>
                    <a:pt x="17384" y="0"/>
                  </a:moveTo>
                  <a:lnTo>
                    <a:pt x="1" y="3786"/>
                  </a:lnTo>
                  <a:cubicBezTo>
                    <a:pt x="25" y="3905"/>
                    <a:pt x="60" y="4048"/>
                    <a:pt x="49" y="4179"/>
                  </a:cubicBezTo>
                  <a:lnTo>
                    <a:pt x="49" y="4227"/>
                  </a:lnTo>
                  <a:lnTo>
                    <a:pt x="17467" y="429"/>
                  </a:lnTo>
                  <a:cubicBezTo>
                    <a:pt x="17432" y="286"/>
                    <a:pt x="17396" y="155"/>
                    <a:pt x="1738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8"/>
            <p:cNvSpPr/>
            <p:nvPr/>
          </p:nvSpPr>
          <p:spPr>
            <a:xfrm>
              <a:off x="5778975" y="4449775"/>
              <a:ext cx="566475" cy="127425"/>
            </a:xfrm>
            <a:custGeom>
              <a:avLst/>
              <a:gdLst/>
              <a:ahLst/>
              <a:cxnLst/>
              <a:rect l="l" t="t" r="r" b="b"/>
              <a:pathLst>
                <a:path w="22659" h="5097" extrusionOk="0">
                  <a:moveTo>
                    <a:pt x="48" y="1"/>
                  </a:moveTo>
                  <a:cubicBezTo>
                    <a:pt x="37" y="72"/>
                    <a:pt x="13" y="132"/>
                    <a:pt x="1" y="191"/>
                  </a:cubicBezTo>
                  <a:lnTo>
                    <a:pt x="691" y="596"/>
                  </a:lnTo>
                  <a:lnTo>
                    <a:pt x="22373" y="5061"/>
                  </a:lnTo>
                  <a:lnTo>
                    <a:pt x="22539" y="5097"/>
                  </a:lnTo>
                  <a:cubicBezTo>
                    <a:pt x="22551" y="4942"/>
                    <a:pt x="22575" y="4799"/>
                    <a:pt x="22658" y="465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8"/>
            <p:cNvSpPr/>
            <p:nvPr/>
          </p:nvSpPr>
          <p:spPr>
            <a:xfrm>
              <a:off x="6395425" y="4603375"/>
              <a:ext cx="42600" cy="60750"/>
            </a:xfrm>
            <a:custGeom>
              <a:avLst/>
              <a:gdLst/>
              <a:ahLst/>
              <a:cxnLst/>
              <a:rect l="l" t="t" r="r" b="b"/>
              <a:pathLst>
                <a:path w="1704" h="2430" extrusionOk="0">
                  <a:moveTo>
                    <a:pt x="346" y="0"/>
                  </a:moveTo>
                  <a:cubicBezTo>
                    <a:pt x="239" y="120"/>
                    <a:pt x="144" y="215"/>
                    <a:pt x="1" y="286"/>
                  </a:cubicBezTo>
                  <a:lnTo>
                    <a:pt x="1191" y="2429"/>
                  </a:lnTo>
                  <a:lnTo>
                    <a:pt x="1703" y="2429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8"/>
            <p:cNvSpPr/>
            <p:nvPr/>
          </p:nvSpPr>
          <p:spPr>
            <a:xfrm>
              <a:off x="6271300" y="4385800"/>
              <a:ext cx="100350" cy="163725"/>
            </a:xfrm>
            <a:custGeom>
              <a:avLst/>
              <a:gdLst/>
              <a:ahLst/>
              <a:cxnLst/>
              <a:rect l="l" t="t" r="r" b="b"/>
              <a:pathLst>
                <a:path w="4014" h="6549" extrusionOk="0">
                  <a:moveTo>
                    <a:pt x="429" y="0"/>
                  </a:moveTo>
                  <a:cubicBezTo>
                    <a:pt x="298" y="60"/>
                    <a:pt x="144" y="107"/>
                    <a:pt x="1" y="131"/>
                  </a:cubicBezTo>
                  <a:lnTo>
                    <a:pt x="3585" y="6548"/>
                  </a:lnTo>
                  <a:cubicBezTo>
                    <a:pt x="3716" y="6477"/>
                    <a:pt x="3870" y="6429"/>
                    <a:pt x="4013" y="6406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8"/>
            <p:cNvSpPr/>
            <p:nvPr/>
          </p:nvSpPr>
          <p:spPr>
            <a:xfrm>
              <a:off x="5772725" y="4454250"/>
              <a:ext cx="364950" cy="209875"/>
            </a:xfrm>
            <a:custGeom>
              <a:avLst/>
              <a:gdLst/>
              <a:ahLst/>
              <a:cxnLst/>
              <a:rect l="l" t="t" r="r" b="b"/>
              <a:pathLst>
                <a:path w="14598" h="8395" extrusionOk="0">
                  <a:moveTo>
                    <a:pt x="239" y="0"/>
                  </a:moveTo>
                  <a:cubicBezTo>
                    <a:pt x="179" y="155"/>
                    <a:pt x="108" y="286"/>
                    <a:pt x="1" y="393"/>
                  </a:cubicBezTo>
                  <a:lnTo>
                    <a:pt x="13705" y="8394"/>
                  </a:lnTo>
                  <a:lnTo>
                    <a:pt x="14598" y="8394"/>
                  </a:lnTo>
                  <a:lnTo>
                    <a:pt x="918" y="417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8"/>
            <p:cNvSpPr/>
            <p:nvPr/>
          </p:nvSpPr>
          <p:spPr>
            <a:xfrm>
              <a:off x="6341850" y="4544475"/>
              <a:ext cx="72350" cy="71050"/>
            </a:xfrm>
            <a:custGeom>
              <a:avLst/>
              <a:gdLst/>
              <a:ahLst/>
              <a:cxnLst/>
              <a:rect l="l" t="t" r="r" b="b"/>
              <a:pathLst>
                <a:path w="2894" h="2842" extrusionOk="0">
                  <a:moveTo>
                    <a:pt x="1417" y="1"/>
                  </a:moveTo>
                  <a:cubicBezTo>
                    <a:pt x="1338" y="1"/>
                    <a:pt x="1261" y="15"/>
                    <a:pt x="1179" y="23"/>
                  </a:cubicBezTo>
                  <a:cubicBezTo>
                    <a:pt x="1036" y="59"/>
                    <a:pt x="882" y="94"/>
                    <a:pt x="751" y="166"/>
                  </a:cubicBezTo>
                  <a:cubicBezTo>
                    <a:pt x="465" y="321"/>
                    <a:pt x="239" y="559"/>
                    <a:pt x="108" y="856"/>
                  </a:cubicBezTo>
                  <a:cubicBezTo>
                    <a:pt x="60" y="987"/>
                    <a:pt x="24" y="1142"/>
                    <a:pt x="1" y="1285"/>
                  </a:cubicBezTo>
                  <a:lnTo>
                    <a:pt x="1" y="1297"/>
                  </a:lnTo>
                  <a:lnTo>
                    <a:pt x="1" y="1464"/>
                  </a:lnTo>
                  <a:cubicBezTo>
                    <a:pt x="36" y="2178"/>
                    <a:pt x="584" y="2773"/>
                    <a:pt x="1298" y="2833"/>
                  </a:cubicBezTo>
                  <a:cubicBezTo>
                    <a:pt x="1351" y="2839"/>
                    <a:pt x="1403" y="2842"/>
                    <a:pt x="1455" y="2842"/>
                  </a:cubicBezTo>
                  <a:cubicBezTo>
                    <a:pt x="1707" y="2842"/>
                    <a:pt x="1946" y="2771"/>
                    <a:pt x="2144" y="2642"/>
                  </a:cubicBezTo>
                  <a:cubicBezTo>
                    <a:pt x="2287" y="2571"/>
                    <a:pt x="2382" y="2476"/>
                    <a:pt x="2489" y="2345"/>
                  </a:cubicBezTo>
                  <a:cubicBezTo>
                    <a:pt x="2584" y="2225"/>
                    <a:pt x="2656" y="2106"/>
                    <a:pt x="2715" y="1975"/>
                  </a:cubicBezTo>
                  <a:cubicBezTo>
                    <a:pt x="2775" y="1833"/>
                    <a:pt x="2799" y="1690"/>
                    <a:pt x="2822" y="1535"/>
                  </a:cubicBezTo>
                  <a:cubicBezTo>
                    <a:pt x="2894" y="761"/>
                    <a:pt x="2310" y="82"/>
                    <a:pt x="1525" y="11"/>
                  </a:cubicBezTo>
                  <a:cubicBezTo>
                    <a:pt x="1488" y="4"/>
                    <a:pt x="1452" y="1"/>
                    <a:pt x="141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8"/>
            <p:cNvSpPr/>
            <p:nvPr/>
          </p:nvSpPr>
          <p:spPr>
            <a:xfrm>
              <a:off x="6212375" y="4289200"/>
              <a:ext cx="100625" cy="100600"/>
            </a:xfrm>
            <a:custGeom>
              <a:avLst/>
              <a:gdLst/>
              <a:ahLst/>
              <a:cxnLst/>
              <a:rect l="l" t="t" r="r" b="b"/>
              <a:pathLst>
                <a:path w="4025" h="4024" extrusionOk="0">
                  <a:moveTo>
                    <a:pt x="2038" y="1"/>
                  </a:moveTo>
                  <a:cubicBezTo>
                    <a:pt x="1006" y="1"/>
                    <a:pt x="115" y="796"/>
                    <a:pt x="24" y="1840"/>
                  </a:cubicBezTo>
                  <a:cubicBezTo>
                    <a:pt x="0" y="1959"/>
                    <a:pt x="0" y="2078"/>
                    <a:pt x="24" y="2197"/>
                  </a:cubicBezTo>
                  <a:cubicBezTo>
                    <a:pt x="36" y="2352"/>
                    <a:pt x="60" y="2495"/>
                    <a:pt x="108" y="2626"/>
                  </a:cubicBezTo>
                  <a:cubicBezTo>
                    <a:pt x="358" y="3376"/>
                    <a:pt x="1036" y="3935"/>
                    <a:pt x="1846" y="4019"/>
                  </a:cubicBezTo>
                  <a:cubicBezTo>
                    <a:pt x="1890" y="4022"/>
                    <a:pt x="1934" y="4023"/>
                    <a:pt x="1978" y="4023"/>
                  </a:cubicBezTo>
                  <a:cubicBezTo>
                    <a:pt x="2107" y="4023"/>
                    <a:pt x="2230" y="4010"/>
                    <a:pt x="2346" y="3983"/>
                  </a:cubicBezTo>
                  <a:cubicBezTo>
                    <a:pt x="2501" y="3971"/>
                    <a:pt x="2655" y="3924"/>
                    <a:pt x="2786" y="3864"/>
                  </a:cubicBezTo>
                  <a:cubicBezTo>
                    <a:pt x="3417" y="3602"/>
                    <a:pt x="3894" y="3031"/>
                    <a:pt x="4013" y="2328"/>
                  </a:cubicBezTo>
                  <a:cubicBezTo>
                    <a:pt x="4013" y="2292"/>
                    <a:pt x="4025" y="2233"/>
                    <a:pt x="4025" y="2185"/>
                  </a:cubicBezTo>
                  <a:lnTo>
                    <a:pt x="4025" y="1899"/>
                  </a:lnTo>
                  <a:cubicBezTo>
                    <a:pt x="3989" y="1578"/>
                    <a:pt x="3906" y="1257"/>
                    <a:pt x="3739" y="995"/>
                  </a:cubicBezTo>
                  <a:cubicBezTo>
                    <a:pt x="3667" y="864"/>
                    <a:pt x="3572" y="745"/>
                    <a:pt x="3465" y="637"/>
                  </a:cubicBezTo>
                  <a:cubicBezTo>
                    <a:pt x="3144" y="292"/>
                    <a:pt x="2703" y="54"/>
                    <a:pt x="2191" y="6"/>
                  </a:cubicBezTo>
                  <a:cubicBezTo>
                    <a:pt x="2140" y="2"/>
                    <a:pt x="2089" y="1"/>
                    <a:pt x="2038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8"/>
            <p:cNvSpPr/>
            <p:nvPr/>
          </p:nvSpPr>
          <p:spPr>
            <a:xfrm>
              <a:off x="6886575" y="1575550"/>
              <a:ext cx="19050" cy="17950"/>
            </a:xfrm>
            <a:custGeom>
              <a:avLst/>
              <a:gdLst/>
              <a:ahLst/>
              <a:cxnLst/>
              <a:rect l="l" t="t" r="r" b="b"/>
              <a:pathLst>
                <a:path w="762" h="718" extrusionOk="0">
                  <a:moveTo>
                    <a:pt x="367" y="0"/>
                  </a:moveTo>
                  <a:cubicBezTo>
                    <a:pt x="308" y="0"/>
                    <a:pt x="251" y="22"/>
                    <a:pt x="202" y="51"/>
                  </a:cubicBezTo>
                  <a:cubicBezTo>
                    <a:pt x="95" y="111"/>
                    <a:pt x="36" y="206"/>
                    <a:pt x="24" y="325"/>
                  </a:cubicBezTo>
                  <a:cubicBezTo>
                    <a:pt x="0" y="539"/>
                    <a:pt x="155" y="706"/>
                    <a:pt x="345" y="718"/>
                  </a:cubicBezTo>
                  <a:cubicBezTo>
                    <a:pt x="405" y="718"/>
                    <a:pt x="464" y="706"/>
                    <a:pt x="512" y="682"/>
                  </a:cubicBezTo>
                  <a:cubicBezTo>
                    <a:pt x="631" y="646"/>
                    <a:pt x="714" y="539"/>
                    <a:pt x="738" y="384"/>
                  </a:cubicBezTo>
                  <a:cubicBezTo>
                    <a:pt x="762" y="194"/>
                    <a:pt x="595" y="15"/>
                    <a:pt x="405" y="3"/>
                  </a:cubicBezTo>
                  <a:cubicBezTo>
                    <a:pt x="392" y="1"/>
                    <a:pt x="380" y="0"/>
                    <a:pt x="3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8"/>
            <p:cNvSpPr/>
            <p:nvPr/>
          </p:nvSpPr>
          <p:spPr>
            <a:xfrm>
              <a:off x="6612725" y="2909675"/>
              <a:ext cx="36925" cy="36225"/>
            </a:xfrm>
            <a:custGeom>
              <a:avLst/>
              <a:gdLst/>
              <a:ahLst/>
              <a:cxnLst/>
              <a:rect l="l" t="t" r="r" b="b"/>
              <a:pathLst>
                <a:path w="1477" h="1449" extrusionOk="0">
                  <a:moveTo>
                    <a:pt x="765" y="1"/>
                  </a:moveTo>
                  <a:cubicBezTo>
                    <a:pt x="380" y="1"/>
                    <a:pt x="59" y="291"/>
                    <a:pt x="36" y="669"/>
                  </a:cubicBezTo>
                  <a:cubicBezTo>
                    <a:pt x="0" y="1074"/>
                    <a:pt x="298" y="1419"/>
                    <a:pt x="703" y="1443"/>
                  </a:cubicBezTo>
                  <a:cubicBezTo>
                    <a:pt x="732" y="1446"/>
                    <a:pt x="761" y="1448"/>
                    <a:pt x="790" y="1448"/>
                  </a:cubicBezTo>
                  <a:cubicBezTo>
                    <a:pt x="1039" y="1448"/>
                    <a:pt x="1252" y="1312"/>
                    <a:pt x="1369" y="1109"/>
                  </a:cubicBezTo>
                  <a:cubicBezTo>
                    <a:pt x="1429" y="1014"/>
                    <a:pt x="1465" y="907"/>
                    <a:pt x="1477" y="788"/>
                  </a:cubicBezTo>
                  <a:cubicBezTo>
                    <a:pt x="1477" y="752"/>
                    <a:pt x="1477" y="705"/>
                    <a:pt x="1465" y="657"/>
                  </a:cubicBezTo>
                  <a:lnTo>
                    <a:pt x="1465" y="645"/>
                  </a:lnTo>
                  <a:cubicBezTo>
                    <a:pt x="1417" y="312"/>
                    <a:pt x="1167" y="38"/>
                    <a:pt x="810" y="2"/>
                  </a:cubicBezTo>
                  <a:cubicBezTo>
                    <a:pt x="795" y="1"/>
                    <a:pt x="780" y="1"/>
                    <a:pt x="76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8"/>
            <p:cNvSpPr/>
            <p:nvPr/>
          </p:nvSpPr>
          <p:spPr>
            <a:xfrm>
              <a:off x="6607950" y="4033250"/>
              <a:ext cx="50925" cy="50550"/>
            </a:xfrm>
            <a:custGeom>
              <a:avLst/>
              <a:gdLst/>
              <a:ahLst/>
              <a:cxnLst/>
              <a:rect l="l" t="t" r="r" b="b"/>
              <a:pathLst>
                <a:path w="2037" h="2022" extrusionOk="0">
                  <a:moveTo>
                    <a:pt x="1019" y="1"/>
                  </a:moveTo>
                  <a:cubicBezTo>
                    <a:pt x="930" y="1"/>
                    <a:pt x="843" y="14"/>
                    <a:pt x="763" y="41"/>
                  </a:cubicBezTo>
                  <a:cubicBezTo>
                    <a:pt x="358" y="148"/>
                    <a:pt x="48" y="505"/>
                    <a:pt x="13" y="934"/>
                  </a:cubicBezTo>
                  <a:cubicBezTo>
                    <a:pt x="1" y="1124"/>
                    <a:pt x="25" y="1291"/>
                    <a:pt x="108" y="1458"/>
                  </a:cubicBezTo>
                  <a:cubicBezTo>
                    <a:pt x="179" y="1600"/>
                    <a:pt x="275" y="1720"/>
                    <a:pt x="394" y="1815"/>
                  </a:cubicBezTo>
                  <a:cubicBezTo>
                    <a:pt x="537" y="1934"/>
                    <a:pt x="727" y="2005"/>
                    <a:pt x="941" y="2017"/>
                  </a:cubicBezTo>
                  <a:cubicBezTo>
                    <a:pt x="969" y="2020"/>
                    <a:pt x="997" y="2021"/>
                    <a:pt x="1024" y="2021"/>
                  </a:cubicBezTo>
                  <a:cubicBezTo>
                    <a:pt x="1110" y="2021"/>
                    <a:pt x="1187" y="2006"/>
                    <a:pt x="1251" y="1970"/>
                  </a:cubicBezTo>
                  <a:cubicBezTo>
                    <a:pt x="1406" y="1946"/>
                    <a:pt x="1537" y="1874"/>
                    <a:pt x="1656" y="1779"/>
                  </a:cubicBezTo>
                  <a:cubicBezTo>
                    <a:pt x="1775" y="1696"/>
                    <a:pt x="1858" y="1589"/>
                    <a:pt x="1918" y="1470"/>
                  </a:cubicBezTo>
                  <a:cubicBezTo>
                    <a:pt x="1977" y="1350"/>
                    <a:pt x="2013" y="1219"/>
                    <a:pt x="2025" y="1077"/>
                  </a:cubicBezTo>
                  <a:cubicBezTo>
                    <a:pt x="2037" y="874"/>
                    <a:pt x="2001" y="660"/>
                    <a:pt x="1894" y="505"/>
                  </a:cubicBezTo>
                  <a:cubicBezTo>
                    <a:pt x="1799" y="362"/>
                    <a:pt x="1703" y="267"/>
                    <a:pt x="1584" y="172"/>
                  </a:cubicBezTo>
                  <a:cubicBezTo>
                    <a:pt x="1465" y="100"/>
                    <a:pt x="1346" y="53"/>
                    <a:pt x="1203" y="29"/>
                  </a:cubicBezTo>
                  <a:cubicBezTo>
                    <a:pt x="1179" y="29"/>
                    <a:pt x="1132" y="5"/>
                    <a:pt x="1108" y="5"/>
                  </a:cubicBezTo>
                  <a:cubicBezTo>
                    <a:pt x="1078" y="2"/>
                    <a:pt x="1049" y="1"/>
                    <a:pt x="1019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8"/>
            <p:cNvSpPr/>
            <p:nvPr/>
          </p:nvSpPr>
          <p:spPr>
            <a:xfrm>
              <a:off x="6996400" y="4166875"/>
              <a:ext cx="36325" cy="36000"/>
            </a:xfrm>
            <a:custGeom>
              <a:avLst/>
              <a:gdLst/>
              <a:ahLst/>
              <a:cxnLst/>
              <a:rect l="l" t="t" r="r" b="b"/>
              <a:pathLst>
                <a:path w="1453" h="1440" extrusionOk="0">
                  <a:moveTo>
                    <a:pt x="733" y="1"/>
                  </a:moveTo>
                  <a:cubicBezTo>
                    <a:pt x="700" y="1"/>
                    <a:pt x="671" y="6"/>
                    <a:pt x="631" y="6"/>
                  </a:cubicBezTo>
                  <a:cubicBezTo>
                    <a:pt x="465" y="18"/>
                    <a:pt x="334" y="101"/>
                    <a:pt x="227" y="196"/>
                  </a:cubicBezTo>
                  <a:cubicBezTo>
                    <a:pt x="119" y="304"/>
                    <a:pt x="60" y="423"/>
                    <a:pt x="36" y="577"/>
                  </a:cubicBezTo>
                  <a:cubicBezTo>
                    <a:pt x="36" y="601"/>
                    <a:pt x="12" y="613"/>
                    <a:pt x="12" y="649"/>
                  </a:cubicBezTo>
                  <a:cubicBezTo>
                    <a:pt x="0" y="780"/>
                    <a:pt x="36" y="899"/>
                    <a:pt x="84" y="1030"/>
                  </a:cubicBezTo>
                  <a:cubicBezTo>
                    <a:pt x="191" y="1256"/>
                    <a:pt x="405" y="1423"/>
                    <a:pt x="667" y="1435"/>
                  </a:cubicBezTo>
                  <a:cubicBezTo>
                    <a:pt x="696" y="1438"/>
                    <a:pt x="724" y="1440"/>
                    <a:pt x="752" y="1440"/>
                  </a:cubicBezTo>
                  <a:cubicBezTo>
                    <a:pt x="1119" y="1440"/>
                    <a:pt x="1419" y="1156"/>
                    <a:pt x="1441" y="780"/>
                  </a:cubicBezTo>
                  <a:cubicBezTo>
                    <a:pt x="1453" y="399"/>
                    <a:pt x="1155" y="42"/>
                    <a:pt x="786" y="6"/>
                  </a:cubicBezTo>
                  <a:cubicBezTo>
                    <a:pt x="766" y="2"/>
                    <a:pt x="749" y="1"/>
                    <a:pt x="73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8"/>
            <p:cNvSpPr/>
            <p:nvPr/>
          </p:nvSpPr>
          <p:spPr>
            <a:xfrm>
              <a:off x="6710350" y="4394000"/>
              <a:ext cx="37225" cy="35950"/>
            </a:xfrm>
            <a:custGeom>
              <a:avLst/>
              <a:gdLst/>
              <a:ahLst/>
              <a:cxnLst/>
              <a:rect l="l" t="t" r="r" b="b"/>
              <a:pathLst>
                <a:path w="1489" h="1438" extrusionOk="0">
                  <a:moveTo>
                    <a:pt x="737" y="0"/>
                  </a:moveTo>
                  <a:cubicBezTo>
                    <a:pt x="370" y="0"/>
                    <a:pt x="70" y="284"/>
                    <a:pt x="48" y="660"/>
                  </a:cubicBezTo>
                  <a:cubicBezTo>
                    <a:pt x="1" y="1053"/>
                    <a:pt x="298" y="1398"/>
                    <a:pt x="703" y="1434"/>
                  </a:cubicBezTo>
                  <a:cubicBezTo>
                    <a:pt x="724" y="1436"/>
                    <a:pt x="746" y="1437"/>
                    <a:pt x="767" y="1437"/>
                  </a:cubicBezTo>
                  <a:cubicBezTo>
                    <a:pt x="1133" y="1437"/>
                    <a:pt x="1443" y="1151"/>
                    <a:pt x="1477" y="779"/>
                  </a:cubicBezTo>
                  <a:cubicBezTo>
                    <a:pt x="1489" y="386"/>
                    <a:pt x="1203" y="41"/>
                    <a:pt x="822" y="5"/>
                  </a:cubicBezTo>
                  <a:cubicBezTo>
                    <a:pt x="793" y="2"/>
                    <a:pt x="765" y="0"/>
                    <a:pt x="73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8"/>
            <p:cNvSpPr/>
            <p:nvPr/>
          </p:nvSpPr>
          <p:spPr>
            <a:xfrm>
              <a:off x="6609750" y="3484075"/>
              <a:ext cx="35725" cy="35675"/>
            </a:xfrm>
            <a:custGeom>
              <a:avLst/>
              <a:gdLst/>
              <a:ahLst/>
              <a:cxnLst/>
              <a:rect l="l" t="t" r="r" b="b"/>
              <a:pathLst>
                <a:path w="1429" h="1427" extrusionOk="0">
                  <a:moveTo>
                    <a:pt x="700" y="1"/>
                  </a:moveTo>
                  <a:cubicBezTo>
                    <a:pt x="418" y="1"/>
                    <a:pt x="158" y="184"/>
                    <a:pt x="60" y="458"/>
                  </a:cubicBezTo>
                  <a:cubicBezTo>
                    <a:pt x="48" y="517"/>
                    <a:pt x="24" y="577"/>
                    <a:pt x="24" y="648"/>
                  </a:cubicBezTo>
                  <a:cubicBezTo>
                    <a:pt x="0" y="755"/>
                    <a:pt x="36" y="850"/>
                    <a:pt x="60" y="958"/>
                  </a:cubicBezTo>
                  <a:cubicBezTo>
                    <a:pt x="84" y="993"/>
                    <a:pt x="84" y="1005"/>
                    <a:pt x="95" y="1041"/>
                  </a:cubicBezTo>
                  <a:cubicBezTo>
                    <a:pt x="155" y="1172"/>
                    <a:pt x="274" y="1279"/>
                    <a:pt x="405" y="1350"/>
                  </a:cubicBezTo>
                  <a:cubicBezTo>
                    <a:pt x="417" y="1362"/>
                    <a:pt x="453" y="1362"/>
                    <a:pt x="465" y="1374"/>
                  </a:cubicBezTo>
                  <a:cubicBezTo>
                    <a:pt x="524" y="1398"/>
                    <a:pt x="584" y="1422"/>
                    <a:pt x="655" y="1422"/>
                  </a:cubicBezTo>
                  <a:cubicBezTo>
                    <a:pt x="683" y="1425"/>
                    <a:pt x="710" y="1427"/>
                    <a:pt x="736" y="1427"/>
                  </a:cubicBezTo>
                  <a:cubicBezTo>
                    <a:pt x="799" y="1427"/>
                    <a:pt x="858" y="1418"/>
                    <a:pt x="917" y="1410"/>
                  </a:cubicBezTo>
                  <a:cubicBezTo>
                    <a:pt x="1036" y="1374"/>
                    <a:pt x="1155" y="1315"/>
                    <a:pt x="1227" y="1243"/>
                  </a:cubicBezTo>
                  <a:lnTo>
                    <a:pt x="1238" y="1231"/>
                  </a:lnTo>
                  <a:cubicBezTo>
                    <a:pt x="1346" y="1112"/>
                    <a:pt x="1417" y="958"/>
                    <a:pt x="1429" y="779"/>
                  </a:cubicBezTo>
                  <a:cubicBezTo>
                    <a:pt x="1429" y="684"/>
                    <a:pt x="1429" y="600"/>
                    <a:pt x="1405" y="517"/>
                  </a:cubicBezTo>
                  <a:cubicBezTo>
                    <a:pt x="1358" y="362"/>
                    <a:pt x="1262" y="231"/>
                    <a:pt x="1143" y="148"/>
                  </a:cubicBezTo>
                  <a:cubicBezTo>
                    <a:pt x="1048" y="65"/>
                    <a:pt x="917" y="29"/>
                    <a:pt x="774" y="5"/>
                  </a:cubicBezTo>
                  <a:cubicBezTo>
                    <a:pt x="749" y="2"/>
                    <a:pt x="724" y="1"/>
                    <a:pt x="70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8"/>
            <p:cNvSpPr/>
            <p:nvPr/>
          </p:nvSpPr>
          <p:spPr>
            <a:xfrm>
              <a:off x="7027050" y="3205875"/>
              <a:ext cx="8950" cy="31275"/>
            </a:xfrm>
            <a:custGeom>
              <a:avLst/>
              <a:gdLst/>
              <a:ahLst/>
              <a:cxnLst/>
              <a:rect l="l" t="t" r="r" b="b"/>
              <a:pathLst>
                <a:path w="358" h="1251" extrusionOk="0">
                  <a:moveTo>
                    <a:pt x="358" y="1"/>
                  </a:moveTo>
                  <a:cubicBezTo>
                    <a:pt x="334" y="25"/>
                    <a:pt x="310" y="36"/>
                    <a:pt x="298" y="48"/>
                  </a:cubicBezTo>
                  <a:cubicBezTo>
                    <a:pt x="132" y="167"/>
                    <a:pt x="13" y="346"/>
                    <a:pt x="1" y="572"/>
                  </a:cubicBezTo>
                  <a:cubicBezTo>
                    <a:pt x="1" y="656"/>
                    <a:pt x="1" y="751"/>
                    <a:pt x="25" y="834"/>
                  </a:cubicBezTo>
                  <a:cubicBezTo>
                    <a:pt x="72" y="989"/>
                    <a:pt x="179" y="1108"/>
                    <a:pt x="275" y="1215"/>
                  </a:cubicBezTo>
                  <a:cubicBezTo>
                    <a:pt x="310" y="1227"/>
                    <a:pt x="322" y="1239"/>
                    <a:pt x="358" y="1251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8"/>
            <p:cNvSpPr/>
            <p:nvPr/>
          </p:nvSpPr>
          <p:spPr>
            <a:xfrm>
              <a:off x="6923175" y="1659900"/>
              <a:ext cx="35750" cy="35150"/>
            </a:xfrm>
            <a:custGeom>
              <a:avLst/>
              <a:gdLst/>
              <a:ahLst/>
              <a:cxnLst/>
              <a:rect l="l" t="t" r="r" b="b"/>
              <a:pathLst>
                <a:path w="1430" h="1406" extrusionOk="0">
                  <a:moveTo>
                    <a:pt x="681" y="1"/>
                  </a:moveTo>
                  <a:cubicBezTo>
                    <a:pt x="607" y="1"/>
                    <a:pt x="536" y="18"/>
                    <a:pt x="477" y="35"/>
                  </a:cubicBezTo>
                  <a:cubicBezTo>
                    <a:pt x="227" y="130"/>
                    <a:pt x="24" y="344"/>
                    <a:pt x="12" y="642"/>
                  </a:cubicBezTo>
                  <a:cubicBezTo>
                    <a:pt x="0" y="844"/>
                    <a:pt x="60" y="1035"/>
                    <a:pt x="179" y="1166"/>
                  </a:cubicBezTo>
                  <a:cubicBezTo>
                    <a:pt x="262" y="1285"/>
                    <a:pt x="405" y="1356"/>
                    <a:pt x="548" y="1392"/>
                  </a:cubicBezTo>
                  <a:cubicBezTo>
                    <a:pt x="584" y="1392"/>
                    <a:pt x="608" y="1404"/>
                    <a:pt x="655" y="1404"/>
                  </a:cubicBezTo>
                  <a:cubicBezTo>
                    <a:pt x="677" y="1405"/>
                    <a:pt x="698" y="1406"/>
                    <a:pt x="720" y="1406"/>
                  </a:cubicBezTo>
                  <a:cubicBezTo>
                    <a:pt x="874" y="1406"/>
                    <a:pt x="1016" y="1367"/>
                    <a:pt x="1132" y="1273"/>
                  </a:cubicBezTo>
                  <a:cubicBezTo>
                    <a:pt x="1263" y="1178"/>
                    <a:pt x="1370" y="1023"/>
                    <a:pt x="1394" y="844"/>
                  </a:cubicBezTo>
                  <a:cubicBezTo>
                    <a:pt x="1394" y="820"/>
                    <a:pt x="1417" y="797"/>
                    <a:pt x="1417" y="761"/>
                  </a:cubicBezTo>
                  <a:cubicBezTo>
                    <a:pt x="1429" y="546"/>
                    <a:pt x="1334" y="332"/>
                    <a:pt x="1191" y="189"/>
                  </a:cubicBezTo>
                  <a:cubicBezTo>
                    <a:pt x="1132" y="130"/>
                    <a:pt x="1060" y="82"/>
                    <a:pt x="977" y="46"/>
                  </a:cubicBezTo>
                  <a:cubicBezTo>
                    <a:pt x="917" y="35"/>
                    <a:pt x="846" y="11"/>
                    <a:pt x="774" y="11"/>
                  </a:cubicBezTo>
                  <a:cubicBezTo>
                    <a:pt x="743" y="4"/>
                    <a:pt x="712" y="1"/>
                    <a:pt x="681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8"/>
            <p:cNvSpPr/>
            <p:nvPr/>
          </p:nvSpPr>
          <p:spPr>
            <a:xfrm>
              <a:off x="6526400" y="2260750"/>
              <a:ext cx="36625" cy="35900"/>
            </a:xfrm>
            <a:custGeom>
              <a:avLst/>
              <a:gdLst/>
              <a:ahLst/>
              <a:cxnLst/>
              <a:rect l="l" t="t" r="r" b="b"/>
              <a:pathLst>
                <a:path w="1465" h="1436" extrusionOk="0">
                  <a:moveTo>
                    <a:pt x="756" y="1"/>
                  </a:moveTo>
                  <a:cubicBezTo>
                    <a:pt x="382" y="1"/>
                    <a:pt x="82" y="287"/>
                    <a:pt x="48" y="658"/>
                  </a:cubicBezTo>
                  <a:cubicBezTo>
                    <a:pt x="0" y="1063"/>
                    <a:pt x="298" y="1408"/>
                    <a:pt x="703" y="1432"/>
                  </a:cubicBezTo>
                  <a:cubicBezTo>
                    <a:pt x="727" y="1435"/>
                    <a:pt x="751" y="1436"/>
                    <a:pt x="775" y="1436"/>
                  </a:cubicBezTo>
                  <a:cubicBezTo>
                    <a:pt x="986" y="1436"/>
                    <a:pt x="1182" y="1343"/>
                    <a:pt x="1310" y="1182"/>
                  </a:cubicBezTo>
                  <a:cubicBezTo>
                    <a:pt x="1405" y="1075"/>
                    <a:pt x="1465" y="944"/>
                    <a:pt x="1465" y="765"/>
                  </a:cubicBezTo>
                  <a:lnTo>
                    <a:pt x="1465" y="754"/>
                  </a:lnTo>
                  <a:lnTo>
                    <a:pt x="1465" y="682"/>
                  </a:lnTo>
                  <a:cubicBezTo>
                    <a:pt x="1453" y="515"/>
                    <a:pt x="1393" y="384"/>
                    <a:pt x="1298" y="265"/>
                  </a:cubicBezTo>
                  <a:cubicBezTo>
                    <a:pt x="1179" y="123"/>
                    <a:pt x="1012" y="27"/>
                    <a:pt x="822" y="3"/>
                  </a:cubicBezTo>
                  <a:cubicBezTo>
                    <a:pt x="800" y="2"/>
                    <a:pt x="778" y="1"/>
                    <a:pt x="75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8"/>
            <p:cNvSpPr/>
            <p:nvPr/>
          </p:nvSpPr>
          <p:spPr>
            <a:xfrm>
              <a:off x="5728375" y="4421425"/>
              <a:ext cx="51825" cy="50475"/>
            </a:xfrm>
            <a:custGeom>
              <a:avLst/>
              <a:gdLst/>
              <a:ahLst/>
              <a:cxnLst/>
              <a:rect l="l" t="t" r="r" b="b"/>
              <a:pathLst>
                <a:path w="2073" h="2019" extrusionOk="0">
                  <a:moveTo>
                    <a:pt x="1045" y="0"/>
                  </a:moveTo>
                  <a:cubicBezTo>
                    <a:pt x="521" y="0"/>
                    <a:pt x="71" y="402"/>
                    <a:pt x="48" y="932"/>
                  </a:cubicBezTo>
                  <a:cubicBezTo>
                    <a:pt x="1" y="1492"/>
                    <a:pt x="418" y="1980"/>
                    <a:pt x="965" y="2016"/>
                  </a:cubicBezTo>
                  <a:cubicBezTo>
                    <a:pt x="992" y="2018"/>
                    <a:pt x="1019" y="2019"/>
                    <a:pt x="1046" y="2019"/>
                  </a:cubicBezTo>
                  <a:cubicBezTo>
                    <a:pt x="1333" y="2019"/>
                    <a:pt x="1579" y="1903"/>
                    <a:pt x="1775" y="1718"/>
                  </a:cubicBezTo>
                  <a:cubicBezTo>
                    <a:pt x="1870" y="1611"/>
                    <a:pt x="1965" y="1480"/>
                    <a:pt x="2013" y="1325"/>
                  </a:cubicBezTo>
                  <a:cubicBezTo>
                    <a:pt x="2037" y="1266"/>
                    <a:pt x="2037" y="1194"/>
                    <a:pt x="2061" y="1135"/>
                  </a:cubicBezTo>
                  <a:lnTo>
                    <a:pt x="2061" y="1123"/>
                  </a:lnTo>
                  <a:lnTo>
                    <a:pt x="2061" y="1075"/>
                  </a:lnTo>
                  <a:cubicBezTo>
                    <a:pt x="2072" y="944"/>
                    <a:pt x="2061" y="813"/>
                    <a:pt x="2013" y="671"/>
                  </a:cubicBezTo>
                  <a:cubicBezTo>
                    <a:pt x="1977" y="599"/>
                    <a:pt x="1942" y="528"/>
                    <a:pt x="1894" y="456"/>
                  </a:cubicBezTo>
                  <a:cubicBezTo>
                    <a:pt x="1822" y="337"/>
                    <a:pt x="1703" y="218"/>
                    <a:pt x="1561" y="135"/>
                  </a:cubicBezTo>
                  <a:cubicBezTo>
                    <a:pt x="1430" y="63"/>
                    <a:pt x="1275" y="16"/>
                    <a:pt x="1132" y="4"/>
                  </a:cubicBezTo>
                  <a:cubicBezTo>
                    <a:pt x="1103" y="1"/>
                    <a:pt x="1074" y="0"/>
                    <a:pt x="1045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8"/>
            <p:cNvSpPr/>
            <p:nvPr/>
          </p:nvSpPr>
          <p:spPr>
            <a:xfrm>
              <a:off x="6710950" y="4235475"/>
              <a:ext cx="20850" cy="20600"/>
            </a:xfrm>
            <a:custGeom>
              <a:avLst/>
              <a:gdLst/>
              <a:ahLst/>
              <a:cxnLst/>
              <a:rect l="l" t="t" r="r" b="b"/>
              <a:pathLst>
                <a:path w="834" h="824" extrusionOk="0">
                  <a:moveTo>
                    <a:pt x="405" y="0"/>
                  </a:moveTo>
                  <a:cubicBezTo>
                    <a:pt x="203" y="0"/>
                    <a:pt x="24" y="155"/>
                    <a:pt x="0" y="369"/>
                  </a:cubicBezTo>
                  <a:lnTo>
                    <a:pt x="0" y="417"/>
                  </a:lnTo>
                  <a:cubicBezTo>
                    <a:pt x="24" y="608"/>
                    <a:pt x="143" y="762"/>
                    <a:pt x="322" y="810"/>
                  </a:cubicBezTo>
                  <a:cubicBezTo>
                    <a:pt x="334" y="822"/>
                    <a:pt x="358" y="822"/>
                    <a:pt x="381" y="822"/>
                  </a:cubicBezTo>
                  <a:cubicBezTo>
                    <a:pt x="394" y="823"/>
                    <a:pt x="406" y="824"/>
                    <a:pt x="418" y="824"/>
                  </a:cubicBezTo>
                  <a:cubicBezTo>
                    <a:pt x="520" y="824"/>
                    <a:pt x="604" y="780"/>
                    <a:pt x="679" y="727"/>
                  </a:cubicBezTo>
                  <a:cubicBezTo>
                    <a:pt x="703" y="703"/>
                    <a:pt x="739" y="667"/>
                    <a:pt x="750" y="643"/>
                  </a:cubicBezTo>
                  <a:cubicBezTo>
                    <a:pt x="798" y="584"/>
                    <a:pt x="822" y="524"/>
                    <a:pt x="822" y="453"/>
                  </a:cubicBezTo>
                  <a:cubicBezTo>
                    <a:pt x="834" y="227"/>
                    <a:pt x="679" y="36"/>
                    <a:pt x="45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8"/>
            <p:cNvSpPr/>
            <p:nvPr/>
          </p:nvSpPr>
          <p:spPr>
            <a:xfrm>
              <a:off x="6828225" y="3855375"/>
              <a:ext cx="21150" cy="20450"/>
            </a:xfrm>
            <a:custGeom>
              <a:avLst/>
              <a:gdLst/>
              <a:ahLst/>
              <a:cxnLst/>
              <a:rect l="l" t="t" r="r" b="b"/>
              <a:pathLst>
                <a:path w="846" h="818" extrusionOk="0">
                  <a:moveTo>
                    <a:pt x="465" y="0"/>
                  </a:moveTo>
                  <a:cubicBezTo>
                    <a:pt x="393" y="0"/>
                    <a:pt x="334" y="12"/>
                    <a:pt x="274" y="24"/>
                  </a:cubicBezTo>
                  <a:lnTo>
                    <a:pt x="250" y="24"/>
                  </a:lnTo>
                  <a:cubicBezTo>
                    <a:pt x="119" y="83"/>
                    <a:pt x="36" y="203"/>
                    <a:pt x="12" y="369"/>
                  </a:cubicBezTo>
                  <a:cubicBezTo>
                    <a:pt x="0" y="429"/>
                    <a:pt x="12" y="488"/>
                    <a:pt x="36" y="536"/>
                  </a:cubicBezTo>
                  <a:cubicBezTo>
                    <a:pt x="60" y="595"/>
                    <a:pt x="96" y="631"/>
                    <a:pt x="119" y="679"/>
                  </a:cubicBezTo>
                  <a:cubicBezTo>
                    <a:pt x="191" y="774"/>
                    <a:pt x="286" y="810"/>
                    <a:pt x="369" y="810"/>
                  </a:cubicBezTo>
                  <a:cubicBezTo>
                    <a:pt x="392" y="815"/>
                    <a:pt x="415" y="817"/>
                    <a:pt x="438" y="817"/>
                  </a:cubicBezTo>
                  <a:cubicBezTo>
                    <a:pt x="521" y="817"/>
                    <a:pt x="599" y="785"/>
                    <a:pt x="655" y="738"/>
                  </a:cubicBezTo>
                  <a:cubicBezTo>
                    <a:pt x="762" y="679"/>
                    <a:pt x="822" y="572"/>
                    <a:pt x="834" y="441"/>
                  </a:cubicBezTo>
                  <a:cubicBezTo>
                    <a:pt x="846" y="357"/>
                    <a:pt x="822" y="250"/>
                    <a:pt x="762" y="179"/>
                  </a:cubicBezTo>
                  <a:cubicBezTo>
                    <a:pt x="703" y="72"/>
                    <a:pt x="596" y="12"/>
                    <a:pt x="465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8"/>
            <p:cNvSpPr/>
            <p:nvPr/>
          </p:nvSpPr>
          <p:spPr>
            <a:xfrm>
              <a:off x="6930325" y="4028600"/>
              <a:ext cx="21450" cy="20575"/>
            </a:xfrm>
            <a:custGeom>
              <a:avLst/>
              <a:gdLst/>
              <a:ahLst/>
              <a:cxnLst/>
              <a:rect l="l" t="t" r="r" b="b"/>
              <a:pathLst>
                <a:path w="858" h="823" extrusionOk="0">
                  <a:moveTo>
                    <a:pt x="476" y="1"/>
                  </a:moveTo>
                  <a:cubicBezTo>
                    <a:pt x="357" y="1"/>
                    <a:pt x="250" y="36"/>
                    <a:pt x="179" y="96"/>
                  </a:cubicBezTo>
                  <a:cubicBezTo>
                    <a:pt x="84" y="155"/>
                    <a:pt x="24" y="251"/>
                    <a:pt x="12" y="370"/>
                  </a:cubicBezTo>
                  <a:cubicBezTo>
                    <a:pt x="0" y="608"/>
                    <a:pt x="143" y="810"/>
                    <a:pt x="381" y="822"/>
                  </a:cubicBezTo>
                  <a:cubicBezTo>
                    <a:pt x="453" y="822"/>
                    <a:pt x="512" y="810"/>
                    <a:pt x="572" y="786"/>
                  </a:cubicBezTo>
                  <a:cubicBezTo>
                    <a:pt x="727" y="751"/>
                    <a:pt x="834" y="608"/>
                    <a:pt x="846" y="453"/>
                  </a:cubicBezTo>
                  <a:cubicBezTo>
                    <a:pt x="857" y="215"/>
                    <a:pt x="679" y="12"/>
                    <a:pt x="47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8"/>
            <p:cNvSpPr/>
            <p:nvPr/>
          </p:nvSpPr>
          <p:spPr>
            <a:xfrm>
              <a:off x="6984800" y="3178775"/>
              <a:ext cx="21450" cy="20600"/>
            </a:xfrm>
            <a:custGeom>
              <a:avLst/>
              <a:gdLst/>
              <a:ahLst/>
              <a:cxnLst/>
              <a:rect l="l" t="t" r="r" b="b"/>
              <a:pathLst>
                <a:path w="858" h="824" extrusionOk="0">
                  <a:moveTo>
                    <a:pt x="440" y="1"/>
                  </a:moveTo>
                  <a:cubicBezTo>
                    <a:pt x="225" y="1"/>
                    <a:pt x="47" y="152"/>
                    <a:pt x="24" y="370"/>
                  </a:cubicBezTo>
                  <a:cubicBezTo>
                    <a:pt x="0" y="608"/>
                    <a:pt x="155" y="799"/>
                    <a:pt x="393" y="823"/>
                  </a:cubicBezTo>
                  <a:cubicBezTo>
                    <a:pt x="402" y="823"/>
                    <a:pt x="411" y="823"/>
                    <a:pt x="420" y="823"/>
                  </a:cubicBezTo>
                  <a:cubicBezTo>
                    <a:pt x="646" y="823"/>
                    <a:pt x="822" y="682"/>
                    <a:pt x="834" y="442"/>
                  </a:cubicBezTo>
                  <a:cubicBezTo>
                    <a:pt x="857" y="204"/>
                    <a:pt x="703" y="13"/>
                    <a:pt x="464" y="1"/>
                  </a:cubicBezTo>
                  <a:cubicBezTo>
                    <a:pt x="456" y="1"/>
                    <a:pt x="448" y="1"/>
                    <a:pt x="44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8"/>
            <p:cNvSpPr/>
            <p:nvPr/>
          </p:nvSpPr>
          <p:spPr>
            <a:xfrm>
              <a:off x="6950250" y="2089625"/>
              <a:ext cx="20875" cy="20600"/>
            </a:xfrm>
            <a:custGeom>
              <a:avLst/>
              <a:gdLst/>
              <a:ahLst/>
              <a:cxnLst/>
              <a:rect l="l" t="t" r="r" b="b"/>
              <a:pathLst>
                <a:path w="835" h="824" extrusionOk="0">
                  <a:moveTo>
                    <a:pt x="410" y="1"/>
                  </a:moveTo>
                  <a:cubicBezTo>
                    <a:pt x="287" y="1"/>
                    <a:pt x="183" y="47"/>
                    <a:pt x="108" y="121"/>
                  </a:cubicBezTo>
                  <a:cubicBezTo>
                    <a:pt x="49" y="205"/>
                    <a:pt x="1" y="276"/>
                    <a:pt x="1" y="383"/>
                  </a:cubicBezTo>
                  <a:lnTo>
                    <a:pt x="1" y="419"/>
                  </a:lnTo>
                  <a:cubicBezTo>
                    <a:pt x="1" y="574"/>
                    <a:pt x="72" y="693"/>
                    <a:pt x="191" y="764"/>
                  </a:cubicBezTo>
                  <a:cubicBezTo>
                    <a:pt x="239" y="800"/>
                    <a:pt x="299" y="824"/>
                    <a:pt x="370" y="824"/>
                  </a:cubicBezTo>
                  <a:cubicBezTo>
                    <a:pt x="441" y="824"/>
                    <a:pt x="525" y="812"/>
                    <a:pt x="584" y="776"/>
                  </a:cubicBezTo>
                  <a:cubicBezTo>
                    <a:pt x="692" y="741"/>
                    <a:pt x="751" y="657"/>
                    <a:pt x="787" y="574"/>
                  </a:cubicBezTo>
                  <a:cubicBezTo>
                    <a:pt x="811" y="538"/>
                    <a:pt x="822" y="502"/>
                    <a:pt x="822" y="455"/>
                  </a:cubicBezTo>
                  <a:cubicBezTo>
                    <a:pt x="834" y="324"/>
                    <a:pt x="787" y="217"/>
                    <a:pt x="703" y="121"/>
                  </a:cubicBezTo>
                  <a:cubicBezTo>
                    <a:pt x="656" y="98"/>
                    <a:pt x="608" y="50"/>
                    <a:pt x="549" y="38"/>
                  </a:cubicBezTo>
                  <a:cubicBezTo>
                    <a:pt x="525" y="26"/>
                    <a:pt x="489" y="2"/>
                    <a:pt x="453" y="2"/>
                  </a:cubicBezTo>
                  <a:cubicBezTo>
                    <a:pt x="439" y="1"/>
                    <a:pt x="424" y="1"/>
                    <a:pt x="41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8"/>
            <p:cNvSpPr/>
            <p:nvPr/>
          </p:nvSpPr>
          <p:spPr>
            <a:xfrm>
              <a:off x="6882700" y="3304975"/>
              <a:ext cx="21450" cy="20600"/>
            </a:xfrm>
            <a:custGeom>
              <a:avLst/>
              <a:gdLst/>
              <a:ahLst/>
              <a:cxnLst/>
              <a:rect l="l" t="t" r="r" b="b"/>
              <a:pathLst>
                <a:path w="858" h="824" extrusionOk="0">
                  <a:moveTo>
                    <a:pt x="425" y="1"/>
                  </a:moveTo>
                  <a:cubicBezTo>
                    <a:pt x="200" y="1"/>
                    <a:pt x="24" y="142"/>
                    <a:pt x="12" y="371"/>
                  </a:cubicBezTo>
                  <a:cubicBezTo>
                    <a:pt x="0" y="490"/>
                    <a:pt x="36" y="597"/>
                    <a:pt x="119" y="680"/>
                  </a:cubicBezTo>
                  <a:cubicBezTo>
                    <a:pt x="179" y="764"/>
                    <a:pt x="274" y="799"/>
                    <a:pt x="381" y="823"/>
                  </a:cubicBezTo>
                  <a:cubicBezTo>
                    <a:pt x="391" y="824"/>
                    <a:pt x="400" y="824"/>
                    <a:pt x="410" y="824"/>
                  </a:cubicBezTo>
                  <a:cubicBezTo>
                    <a:pt x="623" y="824"/>
                    <a:pt x="799" y="694"/>
                    <a:pt x="834" y="478"/>
                  </a:cubicBezTo>
                  <a:lnTo>
                    <a:pt x="834" y="442"/>
                  </a:lnTo>
                  <a:cubicBezTo>
                    <a:pt x="857" y="252"/>
                    <a:pt x="727" y="61"/>
                    <a:pt x="512" y="13"/>
                  </a:cubicBezTo>
                  <a:cubicBezTo>
                    <a:pt x="500" y="2"/>
                    <a:pt x="476" y="2"/>
                    <a:pt x="453" y="2"/>
                  </a:cubicBezTo>
                  <a:cubicBezTo>
                    <a:pt x="443" y="1"/>
                    <a:pt x="434" y="1"/>
                    <a:pt x="42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8"/>
            <p:cNvSpPr/>
            <p:nvPr/>
          </p:nvSpPr>
          <p:spPr>
            <a:xfrm>
              <a:off x="6801125" y="3180575"/>
              <a:ext cx="21475" cy="20600"/>
            </a:xfrm>
            <a:custGeom>
              <a:avLst/>
              <a:gdLst/>
              <a:ahLst/>
              <a:cxnLst/>
              <a:rect l="l" t="t" r="r" b="b"/>
              <a:pathLst>
                <a:path w="859" h="824" extrusionOk="0">
                  <a:moveTo>
                    <a:pt x="418" y="1"/>
                  </a:moveTo>
                  <a:cubicBezTo>
                    <a:pt x="203" y="1"/>
                    <a:pt x="25" y="155"/>
                    <a:pt x="13" y="370"/>
                  </a:cubicBezTo>
                  <a:cubicBezTo>
                    <a:pt x="1" y="620"/>
                    <a:pt x="144" y="810"/>
                    <a:pt x="382" y="822"/>
                  </a:cubicBezTo>
                  <a:cubicBezTo>
                    <a:pt x="392" y="823"/>
                    <a:pt x="402" y="823"/>
                    <a:pt x="412" y="823"/>
                  </a:cubicBezTo>
                  <a:cubicBezTo>
                    <a:pt x="579" y="823"/>
                    <a:pt x="731" y="730"/>
                    <a:pt x="799" y="572"/>
                  </a:cubicBezTo>
                  <a:cubicBezTo>
                    <a:pt x="822" y="536"/>
                    <a:pt x="834" y="489"/>
                    <a:pt x="834" y="453"/>
                  </a:cubicBezTo>
                  <a:cubicBezTo>
                    <a:pt x="858" y="227"/>
                    <a:pt x="703" y="25"/>
                    <a:pt x="46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2" name="Google Shape;4132;p28"/>
          <p:cNvGrpSpPr/>
          <p:nvPr/>
        </p:nvGrpSpPr>
        <p:grpSpPr>
          <a:xfrm flipH="1">
            <a:off x="266" y="51528"/>
            <a:ext cx="1978228" cy="4794296"/>
            <a:chOff x="5728375" y="1492875"/>
            <a:chExt cx="1308525" cy="3171250"/>
          </a:xfrm>
        </p:grpSpPr>
        <p:sp>
          <p:nvSpPr>
            <p:cNvPr id="4133" name="Google Shape;4133;p28"/>
            <p:cNvSpPr/>
            <p:nvPr/>
          </p:nvSpPr>
          <p:spPr>
            <a:xfrm>
              <a:off x="6942225" y="2835900"/>
              <a:ext cx="625" cy="925"/>
            </a:xfrm>
            <a:custGeom>
              <a:avLst/>
              <a:gdLst/>
              <a:ahLst/>
              <a:cxnLst/>
              <a:rect l="l" t="t" r="r" b="b"/>
              <a:pathLst>
                <a:path w="25" h="37" extrusionOk="0">
                  <a:moveTo>
                    <a:pt x="24" y="0"/>
                  </a:moveTo>
                  <a:lnTo>
                    <a:pt x="24" y="0"/>
                  </a:lnTo>
                  <a:cubicBezTo>
                    <a:pt x="12" y="12"/>
                    <a:pt x="12" y="24"/>
                    <a:pt x="0" y="36"/>
                  </a:cubicBezTo>
                  <a:cubicBezTo>
                    <a:pt x="12" y="36"/>
                    <a:pt x="12" y="24"/>
                    <a:pt x="2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8"/>
            <p:cNvSpPr/>
            <p:nvPr/>
          </p:nvSpPr>
          <p:spPr>
            <a:xfrm>
              <a:off x="6942225" y="283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8"/>
            <p:cNvSpPr/>
            <p:nvPr/>
          </p:nvSpPr>
          <p:spPr>
            <a:xfrm>
              <a:off x="6945500" y="2844825"/>
              <a:ext cx="42300" cy="133375"/>
            </a:xfrm>
            <a:custGeom>
              <a:avLst/>
              <a:gdLst/>
              <a:ahLst/>
              <a:cxnLst/>
              <a:rect l="l" t="t" r="r" b="b"/>
              <a:pathLst>
                <a:path w="1692" h="5335" extrusionOk="0">
                  <a:moveTo>
                    <a:pt x="346" y="0"/>
                  </a:moveTo>
                  <a:lnTo>
                    <a:pt x="203" y="12"/>
                  </a:lnTo>
                  <a:lnTo>
                    <a:pt x="0" y="453"/>
                  </a:lnTo>
                  <a:lnTo>
                    <a:pt x="1215" y="5263"/>
                  </a:lnTo>
                  <a:lnTo>
                    <a:pt x="1691" y="5334"/>
                  </a:lnTo>
                  <a:lnTo>
                    <a:pt x="1691" y="5334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8"/>
            <p:cNvSpPr/>
            <p:nvPr/>
          </p:nvSpPr>
          <p:spPr>
            <a:xfrm>
              <a:off x="6943725" y="2835300"/>
              <a:ext cx="300" cy="2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8"/>
            <p:cNvSpPr/>
            <p:nvPr/>
          </p:nvSpPr>
          <p:spPr>
            <a:xfrm>
              <a:off x="6945500" y="2834575"/>
              <a:ext cx="625" cy="150"/>
            </a:xfrm>
            <a:custGeom>
              <a:avLst/>
              <a:gdLst/>
              <a:ahLst/>
              <a:cxnLst/>
              <a:rect l="l" t="t" r="r" b="b"/>
              <a:pathLst>
                <a:path w="25" h="6" extrusionOk="0">
                  <a:moveTo>
                    <a:pt x="15" y="0"/>
                  </a:moveTo>
                  <a:cubicBezTo>
                    <a:pt x="11" y="0"/>
                    <a:pt x="8" y="6"/>
                    <a:pt x="0" y="6"/>
                  </a:cubicBezTo>
                  <a:lnTo>
                    <a:pt x="24" y="6"/>
                  </a:lnTo>
                  <a:cubicBezTo>
                    <a:pt x="20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8"/>
            <p:cNvSpPr/>
            <p:nvPr/>
          </p:nvSpPr>
          <p:spPr>
            <a:xfrm>
              <a:off x="6943125" y="2835625"/>
              <a:ext cx="550" cy="300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6" y="1"/>
                  </a:moveTo>
                  <a:cubicBezTo>
                    <a:pt x="13" y="1"/>
                    <a:pt x="8" y="3"/>
                    <a:pt x="0" y="11"/>
                  </a:cubicBezTo>
                  <a:cubicBezTo>
                    <a:pt x="16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8"/>
            <p:cNvSpPr/>
            <p:nvPr/>
          </p:nvSpPr>
          <p:spPr>
            <a:xfrm>
              <a:off x="6978825" y="2988300"/>
              <a:ext cx="57175" cy="218500"/>
            </a:xfrm>
            <a:custGeom>
              <a:avLst/>
              <a:gdLst/>
              <a:ahLst/>
              <a:cxnLst/>
              <a:rect l="l" t="t" r="r" b="b"/>
              <a:pathLst>
                <a:path w="2287" h="8740" extrusionOk="0">
                  <a:moveTo>
                    <a:pt x="1" y="0"/>
                  </a:moveTo>
                  <a:lnTo>
                    <a:pt x="2227" y="8739"/>
                  </a:lnTo>
                  <a:cubicBezTo>
                    <a:pt x="2239" y="8728"/>
                    <a:pt x="2251" y="8704"/>
                    <a:pt x="2287" y="8692"/>
                  </a:cubicBezTo>
                  <a:lnTo>
                    <a:pt x="2287" y="7180"/>
                  </a:lnTo>
                  <a:lnTo>
                    <a:pt x="477" y="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8"/>
            <p:cNvSpPr/>
            <p:nvPr/>
          </p:nvSpPr>
          <p:spPr>
            <a:xfrm>
              <a:off x="6796675" y="2972825"/>
              <a:ext cx="91400" cy="176525"/>
            </a:xfrm>
            <a:custGeom>
              <a:avLst/>
              <a:gdLst/>
              <a:ahLst/>
              <a:cxnLst/>
              <a:rect l="l" t="t" r="r" b="b"/>
              <a:pathLst>
                <a:path w="3656" h="7061" extrusionOk="0">
                  <a:moveTo>
                    <a:pt x="3203" y="0"/>
                  </a:moveTo>
                  <a:lnTo>
                    <a:pt x="0" y="6632"/>
                  </a:lnTo>
                  <a:lnTo>
                    <a:pt x="286" y="7061"/>
                  </a:lnTo>
                  <a:lnTo>
                    <a:pt x="3656" y="48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8"/>
            <p:cNvSpPr/>
            <p:nvPr/>
          </p:nvSpPr>
          <p:spPr>
            <a:xfrm>
              <a:off x="6629100" y="3150225"/>
              <a:ext cx="168775" cy="337550"/>
            </a:xfrm>
            <a:custGeom>
              <a:avLst/>
              <a:gdLst/>
              <a:ahLst/>
              <a:cxnLst/>
              <a:rect l="l" t="t" r="r" b="b"/>
              <a:pathLst>
                <a:path w="6751" h="13502" extrusionOk="0">
                  <a:moveTo>
                    <a:pt x="6465" y="0"/>
                  </a:moveTo>
                  <a:lnTo>
                    <a:pt x="0" y="13359"/>
                  </a:lnTo>
                  <a:cubicBezTo>
                    <a:pt x="155" y="13359"/>
                    <a:pt x="274" y="13419"/>
                    <a:pt x="381" y="13502"/>
                  </a:cubicBezTo>
                  <a:lnTo>
                    <a:pt x="464" y="13442"/>
                  </a:lnTo>
                  <a:lnTo>
                    <a:pt x="6751" y="429"/>
                  </a:lnTo>
                  <a:lnTo>
                    <a:pt x="646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8"/>
            <p:cNvSpPr/>
            <p:nvPr/>
          </p:nvSpPr>
          <p:spPr>
            <a:xfrm>
              <a:off x="6945500" y="2834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8"/>
            <p:cNvSpPr/>
            <p:nvPr/>
          </p:nvSpPr>
          <p:spPr>
            <a:xfrm>
              <a:off x="6943725" y="2835300"/>
              <a:ext cx="0" cy="625"/>
            </a:xfrm>
            <a:custGeom>
              <a:avLst/>
              <a:gdLst/>
              <a:ahLst/>
              <a:cxnLst/>
              <a:rect l="l" t="t" r="r" b="b"/>
              <a:pathLst>
                <a:path h="25" extrusionOk="0">
                  <a:moveTo>
                    <a:pt x="0" y="24"/>
                  </a:moveTo>
                  <a:cubicBezTo>
                    <a:pt x="0" y="24"/>
                    <a:pt x="0" y="0"/>
                    <a:pt x="0" y="24"/>
                  </a:cubicBezTo>
                  <a:cubicBezTo>
                    <a:pt x="0" y="0"/>
                    <a:pt x="0" y="0"/>
                    <a:pt x="0" y="24"/>
                  </a:cubicBezTo>
                  <a:cubicBezTo>
                    <a:pt x="0" y="0"/>
                    <a:pt x="0" y="0"/>
                    <a:pt x="0" y="24"/>
                  </a:cubicBezTo>
                  <a:cubicBezTo>
                    <a:pt x="0" y="0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8"/>
            <p:cNvSpPr/>
            <p:nvPr/>
          </p:nvSpPr>
          <p:spPr>
            <a:xfrm>
              <a:off x="6942225" y="283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8"/>
            <p:cNvSpPr/>
            <p:nvPr/>
          </p:nvSpPr>
          <p:spPr>
            <a:xfrm>
              <a:off x="6881800" y="2836500"/>
              <a:ext cx="68775" cy="126825"/>
            </a:xfrm>
            <a:custGeom>
              <a:avLst/>
              <a:gdLst/>
              <a:ahLst/>
              <a:cxnLst/>
              <a:rect l="l" t="t" r="r" b="b"/>
              <a:pathLst>
                <a:path w="2751" h="5073" extrusionOk="0">
                  <a:moveTo>
                    <a:pt x="2429" y="0"/>
                  </a:moveTo>
                  <a:cubicBezTo>
                    <a:pt x="2417" y="0"/>
                    <a:pt x="2417" y="12"/>
                    <a:pt x="2417" y="12"/>
                  </a:cubicBezTo>
                  <a:lnTo>
                    <a:pt x="1" y="5001"/>
                  </a:lnTo>
                  <a:lnTo>
                    <a:pt x="465" y="5072"/>
                  </a:lnTo>
                  <a:lnTo>
                    <a:pt x="2548" y="774"/>
                  </a:lnTo>
                  <a:lnTo>
                    <a:pt x="2751" y="345"/>
                  </a:lnTo>
                  <a:lnTo>
                    <a:pt x="2632" y="357"/>
                  </a:lnTo>
                  <a:cubicBezTo>
                    <a:pt x="2624" y="358"/>
                    <a:pt x="2615" y="358"/>
                    <a:pt x="2607" y="358"/>
                  </a:cubicBezTo>
                  <a:cubicBezTo>
                    <a:pt x="2488" y="358"/>
                    <a:pt x="2394" y="276"/>
                    <a:pt x="2394" y="131"/>
                  </a:cubicBezTo>
                  <a:cubicBezTo>
                    <a:pt x="2394" y="95"/>
                    <a:pt x="2394" y="48"/>
                    <a:pt x="2429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8"/>
            <p:cNvSpPr/>
            <p:nvPr/>
          </p:nvSpPr>
          <p:spPr>
            <a:xfrm>
              <a:off x="6902350" y="1492875"/>
              <a:ext cx="133950" cy="92000"/>
            </a:xfrm>
            <a:custGeom>
              <a:avLst/>
              <a:gdLst/>
              <a:ahLst/>
              <a:cxnLst/>
              <a:rect l="l" t="t" r="r" b="b"/>
              <a:pathLst>
                <a:path w="5358" h="3680" extrusionOk="0">
                  <a:moveTo>
                    <a:pt x="5358" y="0"/>
                  </a:moveTo>
                  <a:lnTo>
                    <a:pt x="0" y="3275"/>
                  </a:lnTo>
                  <a:lnTo>
                    <a:pt x="202" y="3679"/>
                  </a:lnTo>
                  <a:lnTo>
                    <a:pt x="5358" y="524"/>
                  </a:lnTo>
                  <a:lnTo>
                    <a:pt x="535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8"/>
            <p:cNvSpPr/>
            <p:nvPr/>
          </p:nvSpPr>
          <p:spPr>
            <a:xfrm>
              <a:off x="6839525" y="1837250"/>
              <a:ext cx="325" cy="925"/>
            </a:xfrm>
            <a:custGeom>
              <a:avLst/>
              <a:gdLst/>
              <a:ahLst/>
              <a:cxnLst/>
              <a:rect l="l" t="t" r="r" b="b"/>
              <a:pathLst>
                <a:path w="13" h="37" extrusionOk="0">
                  <a:moveTo>
                    <a:pt x="13" y="1"/>
                  </a:moveTo>
                  <a:cubicBezTo>
                    <a:pt x="1" y="1"/>
                    <a:pt x="1" y="25"/>
                    <a:pt x="1" y="37"/>
                  </a:cubicBezTo>
                  <a:cubicBezTo>
                    <a:pt x="1" y="25"/>
                    <a:pt x="1" y="13"/>
                    <a:pt x="1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8"/>
            <p:cNvSpPr/>
            <p:nvPr/>
          </p:nvSpPr>
          <p:spPr>
            <a:xfrm>
              <a:off x="6839525" y="1689025"/>
              <a:ext cx="97375" cy="151525"/>
            </a:xfrm>
            <a:custGeom>
              <a:avLst/>
              <a:gdLst/>
              <a:ahLst/>
              <a:cxnLst/>
              <a:rect l="l" t="t" r="r" b="b"/>
              <a:pathLst>
                <a:path w="3895" h="6061" extrusionOk="0">
                  <a:moveTo>
                    <a:pt x="20" y="5898"/>
                  </a:moveTo>
                  <a:cubicBezTo>
                    <a:pt x="13" y="5908"/>
                    <a:pt x="6" y="5919"/>
                    <a:pt x="1" y="5930"/>
                  </a:cubicBezTo>
                  <a:lnTo>
                    <a:pt x="20" y="5898"/>
                  </a:lnTo>
                  <a:close/>
                  <a:moveTo>
                    <a:pt x="3513" y="1"/>
                  </a:moveTo>
                  <a:lnTo>
                    <a:pt x="20" y="5898"/>
                  </a:lnTo>
                  <a:lnTo>
                    <a:pt x="20" y="5898"/>
                  </a:lnTo>
                  <a:cubicBezTo>
                    <a:pt x="42" y="5867"/>
                    <a:pt x="69" y="5844"/>
                    <a:pt x="96" y="5835"/>
                  </a:cubicBezTo>
                  <a:cubicBezTo>
                    <a:pt x="130" y="5818"/>
                    <a:pt x="166" y="5809"/>
                    <a:pt x="201" y="5809"/>
                  </a:cubicBezTo>
                  <a:cubicBezTo>
                    <a:pt x="288" y="5809"/>
                    <a:pt x="368" y="5860"/>
                    <a:pt x="394" y="5954"/>
                  </a:cubicBezTo>
                  <a:lnTo>
                    <a:pt x="441" y="6061"/>
                  </a:lnTo>
                  <a:lnTo>
                    <a:pt x="3894" y="239"/>
                  </a:lnTo>
                  <a:cubicBezTo>
                    <a:pt x="3727" y="191"/>
                    <a:pt x="3597" y="120"/>
                    <a:pt x="351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8"/>
            <p:cNvSpPr/>
            <p:nvPr/>
          </p:nvSpPr>
          <p:spPr>
            <a:xfrm>
              <a:off x="6838950" y="1834425"/>
              <a:ext cx="124725" cy="258250"/>
            </a:xfrm>
            <a:custGeom>
              <a:avLst/>
              <a:gdLst/>
              <a:ahLst/>
              <a:cxnLst/>
              <a:rect l="l" t="t" r="r" b="b"/>
              <a:pathLst>
                <a:path w="4989" h="10330" extrusionOk="0">
                  <a:moveTo>
                    <a:pt x="212" y="0"/>
                  </a:moveTo>
                  <a:cubicBezTo>
                    <a:pt x="182" y="0"/>
                    <a:pt x="150" y="6"/>
                    <a:pt x="119" y="19"/>
                  </a:cubicBezTo>
                  <a:cubicBezTo>
                    <a:pt x="83" y="31"/>
                    <a:pt x="48" y="66"/>
                    <a:pt x="24" y="102"/>
                  </a:cubicBezTo>
                  <a:cubicBezTo>
                    <a:pt x="24" y="126"/>
                    <a:pt x="0" y="138"/>
                    <a:pt x="0" y="150"/>
                  </a:cubicBezTo>
                  <a:lnTo>
                    <a:pt x="0" y="162"/>
                  </a:lnTo>
                  <a:lnTo>
                    <a:pt x="0" y="197"/>
                  </a:lnTo>
                  <a:lnTo>
                    <a:pt x="0" y="209"/>
                  </a:lnTo>
                  <a:lnTo>
                    <a:pt x="0" y="245"/>
                  </a:lnTo>
                  <a:lnTo>
                    <a:pt x="0" y="257"/>
                  </a:lnTo>
                  <a:cubicBezTo>
                    <a:pt x="0" y="269"/>
                    <a:pt x="24" y="281"/>
                    <a:pt x="24" y="304"/>
                  </a:cubicBezTo>
                  <a:lnTo>
                    <a:pt x="4560" y="10329"/>
                  </a:lnTo>
                  <a:cubicBezTo>
                    <a:pt x="4624" y="10255"/>
                    <a:pt x="4736" y="10209"/>
                    <a:pt x="4845" y="10209"/>
                  </a:cubicBezTo>
                  <a:cubicBezTo>
                    <a:pt x="4857" y="10209"/>
                    <a:pt x="4869" y="10209"/>
                    <a:pt x="4882" y="10210"/>
                  </a:cubicBezTo>
                  <a:cubicBezTo>
                    <a:pt x="4917" y="10210"/>
                    <a:pt x="4965" y="10222"/>
                    <a:pt x="4989" y="10246"/>
                  </a:cubicBezTo>
                  <a:lnTo>
                    <a:pt x="464" y="221"/>
                  </a:lnTo>
                  <a:lnTo>
                    <a:pt x="417" y="126"/>
                  </a:lnTo>
                  <a:cubicBezTo>
                    <a:pt x="373" y="47"/>
                    <a:pt x="297" y="0"/>
                    <a:pt x="21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8"/>
            <p:cNvSpPr/>
            <p:nvPr/>
          </p:nvSpPr>
          <p:spPr>
            <a:xfrm>
              <a:off x="6945800" y="1529475"/>
              <a:ext cx="90500" cy="135175"/>
            </a:xfrm>
            <a:custGeom>
              <a:avLst/>
              <a:gdLst/>
              <a:ahLst/>
              <a:cxnLst/>
              <a:rect l="l" t="t" r="r" b="b"/>
              <a:pathLst>
                <a:path w="3620" h="5407" extrusionOk="0">
                  <a:moveTo>
                    <a:pt x="3620" y="1"/>
                  </a:moveTo>
                  <a:lnTo>
                    <a:pt x="0" y="5073"/>
                  </a:lnTo>
                  <a:lnTo>
                    <a:pt x="108" y="5263"/>
                  </a:lnTo>
                  <a:cubicBezTo>
                    <a:pt x="179" y="5299"/>
                    <a:pt x="250" y="5335"/>
                    <a:pt x="310" y="5406"/>
                  </a:cubicBezTo>
                  <a:lnTo>
                    <a:pt x="3620" y="775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8"/>
            <p:cNvSpPr/>
            <p:nvPr/>
          </p:nvSpPr>
          <p:spPr>
            <a:xfrm>
              <a:off x="6951750" y="1681000"/>
              <a:ext cx="84550" cy="169075"/>
            </a:xfrm>
            <a:custGeom>
              <a:avLst/>
              <a:gdLst/>
              <a:ahLst/>
              <a:cxnLst/>
              <a:rect l="l" t="t" r="r" b="b"/>
              <a:pathLst>
                <a:path w="3382" h="6763" extrusionOk="0">
                  <a:moveTo>
                    <a:pt x="286" y="0"/>
                  </a:moveTo>
                  <a:cubicBezTo>
                    <a:pt x="239" y="179"/>
                    <a:pt x="155" y="334"/>
                    <a:pt x="0" y="429"/>
                  </a:cubicBezTo>
                  <a:lnTo>
                    <a:pt x="3382" y="6763"/>
                  </a:lnTo>
                  <a:lnTo>
                    <a:pt x="3382" y="5810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8"/>
            <p:cNvSpPr/>
            <p:nvPr/>
          </p:nvSpPr>
          <p:spPr>
            <a:xfrm>
              <a:off x="6891325" y="1570800"/>
              <a:ext cx="56875" cy="90275"/>
            </a:xfrm>
            <a:custGeom>
              <a:avLst/>
              <a:gdLst/>
              <a:ahLst/>
              <a:cxnLst/>
              <a:rect l="l" t="t" r="r" b="b"/>
              <a:pathLst>
                <a:path w="2275" h="3611" extrusionOk="0">
                  <a:moveTo>
                    <a:pt x="219" y="1"/>
                  </a:moveTo>
                  <a:cubicBezTo>
                    <a:pt x="185" y="1"/>
                    <a:pt x="151" y="9"/>
                    <a:pt x="120" y="27"/>
                  </a:cubicBezTo>
                  <a:cubicBezTo>
                    <a:pt x="84" y="62"/>
                    <a:pt x="48" y="86"/>
                    <a:pt x="36" y="122"/>
                  </a:cubicBezTo>
                  <a:cubicBezTo>
                    <a:pt x="24" y="146"/>
                    <a:pt x="1" y="193"/>
                    <a:pt x="1" y="241"/>
                  </a:cubicBezTo>
                  <a:cubicBezTo>
                    <a:pt x="72" y="205"/>
                    <a:pt x="143" y="193"/>
                    <a:pt x="215" y="193"/>
                  </a:cubicBezTo>
                  <a:cubicBezTo>
                    <a:pt x="405" y="205"/>
                    <a:pt x="572" y="384"/>
                    <a:pt x="548" y="574"/>
                  </a:cubicBezTo>
                  <a:cubicBezTo>
                    <a:pt x="524" y="717"/>
                    <a:pt x="441" y="836"/>
                    <a:pt x="322" y="872"/>
                  </a:cubicBezTo>
                  <a:lnTo>
                    <a:pt x="1763" y="3587"/>
                  </a:lnTo>
                  <a:cubicBezTo>
                    <a:pt x="1834" y="3560"/>
                    <a:pt x="1906" y="3546"/>
                    <a:pt x="1982" y="3546"/>
                  </a:cubicBezTo>
                  <a:cubicBezTo>
                    <a:pt x="2007" y="3546"/>
                    <a:pt x="2034" y="3548"/>
                    <a:pt x="2060" y="3551"/>
                  </a:cubicBezTo>
                  <a:cubicBezTo>
                    <a:pt x="2132" y="3575"/>
                    <a:pt x="2215" y="3587"/>
                    <a:pt x="2275" y="3610"/>
                  </a:cubicBezTo>
                  <a:lnTo>
                    <a:pt x="2167" y="3420"/>
                  </a:lnTo>
                  <a:lnTo>
                    <a:pt x="643" y="551"/>
                  </a:lnTo>
                  <a:lnTo>
                    <a:pt x="441" y="146"/>
                  </a:lnTo>
                  <a:lnTo>
                    <a:pt x="417" y="122"/>
                  </a:lnTo>
                  <a:cubicBezTo>
                    <a:pt x="375" y="47"/>
                    <a:pt x="298" y="1"/>
                    <a:pt x="21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8"/>
            <p:cNvSpPr/>
            <p:nvPr/>
          </p:nvSpPr>
          <p:spPr>
            <a:xfrm>
              <a:off x="6967825" y="2063475"/>
              <a:ext cx="68475" cy="40500"/>
            </a:xfrm>
            <a:custGeom>
              <a:avLst/>
              <a:gdLst/>
              <a:ahLst/>
              <a:cxnLst/>
              <a:rect l="l" t="t" r="r" b="b"/>
              <a:pathLst>
                <a:path w="2739" h="1620" extrusionOk="0">
                  <a:moveTo>
                    <a:pt x="2739" y="1"/>
                  </a:moveTo>
                  <a:lnTo>
                    <a:pt x="0" y="1167"/>
                  </a:lnTo>
                  <a:cubicBezTo>
                    <a:pt x="72" y="1263"/>
                    <a:pt x="131" y="1370"/>
                    <a:pt x="119" y="1501"/>
                  </a:cubicBezTo>
                  <a:cubicBezTo>
                    <a:pt x="119" y="1548"/>
                    <a:pt x="108" y="1572"/>
                    <a:pt x="84" y="1620"/>
                  </a:cubicBezTo>
                  <a:lnTo>
                    <a:pt x="2739" y="489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8"/>
            <p:cNvSpPr/>
            <p:nvPr/>
          </p:nvSpPr>
          <p:spPr>
            <a:xfrm>
              <a:off x="6558850" y="2100100"/>
              <a:ext cx="396200" cy="178025"/>
            </a:xfrm>
            <a:custGeom>
              <a:avLst/>
              <a:gdLst/>
              <a:ahLst/>
              <a:cxnLst/>
              <a:rect l="l" t="t" r="r" b="b"/>
              <a:pathLst>
                <a:path w="15848" h="7121" extrusionOk="0">
                  <a:moveTo>
                    <a:pt x="15657" y="0"/>
                  </a:moveTo>
                  <a:lnTo>
                    <a:pt x="0" y="6703"/>
                  </a:lnTo>
                  <a:cubicBezTo>
                    <a:pt x="95" y="6822"/>
                    <a:pt x="155" y="6965"/>
                    <a:pt x="167" y="7120"/>
                  </a:cubicBezTo>
                  <a:lnTo>
                    <a:pt x="15824" y="417"/>
                  </a:lnTo>
                  <a:cubicBezTo>
                    <a:pt x="15836" y="393"/>
                    <a:pt x="15836" y="357"/>
                    <a:pt x="15847" y="345"/>
                  </a:cubicBezTo>
                  <a:cubicBezTo>
                    <a:pt x="15728" y="274"/>
                    <a:pt x="15657" y="155"/>
                    <a:pt x="1565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8"/>
            <p:cNvSpPr/>
            <p:nvPr/>
          </p:nvSpPr>
          <p:spPr>
            <a:xfrm>
              <a:off x="6954425" y="2108725"/>
              <a:ext cx="81875" cy="207200"/>
            </a:xfrm>
            <a:custGeom>
              <a:avLst/>
              <a:gdLst/>
              <a:ahLst/>
              <a:cxnLst/>
              <a:rect l="l" t="t" r="r" b="b"/>
              <a:pathLst>
                <a:path w="3275" h="8288" extrusionOk="0">
                  <a:moveTo>
                    <a:pt x="24" y="0"/>
                  </a:moveTo>
                  <a:cubicBezTo>
                    <a:pt x="13" y="36"/>
                    <a:pt x="1" y="48"/>
                    <a:pt x="1" y="60"/>
                  </a:cubicBezTo>
                  <a:cubicBezTo>
                    <a:pt x="1" y="108"/>
                    <a:pt x="1" y="155"/>
                    <a:pt x="13" y="191"/>
                  </a:cubicBezTo>
                  <a:lnTo>
                    <a:pt x="3275" y="8287"/>
                  </a:lnTo>
                  <a:lnTo>
                    <a:pt x="3275" y="7097"/>
                  </a:lnTo>
                  <a:lnTo>
                    <a:pt x="429" y="36"/>
                  </a:lnTo>
                  <a:cubicBezTo>
                    <a:pt x="417" y="36"/>
                    <a:pt x="417" y="12"/>
                    <a:pt x="417" y="12"/>
                  </a:cubicBezTo>
                  <a:cubicBezTo>
                    <a:pt x="358" y="48"/>
                    <a:pt x="286" y="60"/>
                    <a:pt x="203" y="60"/>
                  </a:cubicBezTo>
                  <a:cubicBezTo>
                    <a:pt x="132" y="48"/>
                    <a:pt x="72" y="36"/>
                    <a:pt x="2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8"/>
            <p:cNvSpPr/>
            <p:nvPr/>
          </p:nvSpPr>
          <p:spPr>
            <a:xfrm>
              <a:off x="6559150" y="2280175"/>
              <a:ext cx="477150" cy="150350"/>
            </a:xfrm>
            <a:custGeom>
              <a:avLst/>
              <a:gdLst/>
              <a:ahLst/>
              <a:cxnLst/>
              <a:rect l="l" t="t" r="r" b="b"/>
              <a:pathLst>
                <a:path w="19086" h="6014" extrusionOk="0">
                  <a:moveTo>
                    <a:pt x="167" y="0"/>
                  </a:moveTo>
                  <a:cubicBezTo>
                    <a:pt x="155" y="167"/>
                    <a:pt x="95" y="298"/>
                    <a:pt x="0" y="405"/>
                  </a:cubicBezTo>
                  <a:lnTo>
                    <a:pt x="19086" y="6013"/>
                  </a:lnTo>
                  <a:lnTo>
                    <a:pt x="19086" y="5561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8"/>
            <p:cNvSpPr/>
            <p:nvPr/>
          </p:nvSpPr>
          <p:spPr>
            <a:xfrm>
              <a:off x="6941625" y="2825775"/>
              <a:ext cx="95275" cy="19700"/>
            </a:xfrm>
            <a:custGeom>
              <a:avLst/>
              <a:gdLst/>
              <a:ahLst/>
              <a:cxnLst/>
              <a:rect l="l" t="t" r="r" b="b"/>
              <a:pathLst>
                <a:path w="3811" h="788" extrusionOk="0">
                  <a:moveTo>
                    <a:pt x="3811" y="0"/>
                  </a:moveTo>
                  <a:lnTo>
                    <a:pt x="227" y="334"/>
                  </a:lnTo>
                  <a:lnTo>
                    <a:pt x="155" y="334"/>
                  </a:lnTo>
                  <a:cubicBezTo>
                    <a:pt x="132" y="334"/>
                    <a:pt x="132" y="358"/>
                    <a:pt x="120" y="358"/>
                  </a:cubicBezTo>
                  <a:cubicBezTo>
                    <a:pt x="120" y="370"/>
                    <a:pt x="108" y="370"/>
                    <a:pt x="108" y="370"/>
                  </a:cubicBezTo>
                  <a:cubicBezTo>
                    <a:pt x="108" y="381"/>
                    <a:pt x="96" y="381"/>
                    <a:pt x="96" y="381"/>
                  </a:cubicBezTo>
                  <a:lnTo>
                    <a:pt x="84" y="405"/>
                  </a:lnTo>
                  <a:lnTo>
                    <a:pt x="60" y="417"/>
                  </a:lnTo>
                  <a:cubicBezTo>
                    <a:pt x="48" y="417"/>
                    <a:pt x="48" y="429"/>
                    <a:pt x="36" y="441"/>
                  </a:cubicBezTo>
                  <a:cubicBezTo>
                    <a:pt x="1" y="489"/>
                    <a:pt x="1" y="536"/>
                    <a:pt x="1" y="584"/>
                  </a:cubicBezTo>
                  <a:cubicBezTo>
                    <a:pt x="1" y="707"/>
                    <a:pt x="105" y="787"/>
                    <a:pt x="216" y="787"/>
                  </a:cubicBezTo>
                  <a:cubicBezTo>
                    <a:pt x="224" y="787"/>
                    <a:pt x="231" y="787"/>
                    <a:pt x="239" y="786"/>
                  </a:cubicBezTo>
                  <a:lnTo>
                    <a:pt x="358" y="774"/>
                  </a:lnTo>
                  <a:lnTo>
                    <a:pt x="501" y="762"/>
                  </a:lnTo>
                  <a:lnTo>
                    <a:pt x="3811" y="441"/>
                  </a:lnTo>
                  <a:lnTo>
                    <a:pt x="381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8"/>
            <p:cNvSpPr/>
            <p:nvPr/>
          </p:nvSpPr>
          <p:spPr>
            <a:xfrm>
              <a:off x="6649325" y="2926075"/>
              <a:ext cx="386100" cy="71175"/>
            </a:xfrm>
            <a:custGeom>
              <a:avLst/>
              <a:gdLst/>
              <a:ahLst/>
              <a:cxnLst/>
              <a:rect l="l" t="t" r="r" b="b"/>
              <a:pathLst>
                <a:path w="15444" h="2847" extrusionOk="0">
                  <a:moveTo>
                    <a:pt x="1" y="1"/>
                  </a:moveTo>
                  <a:lnTo>
                    <a:pt x="1" y="25"/>
                  </a:lnTo>
                  <a:cubicBezTo>
                    <a:pt x="18" y="20"/>
                    <a:pt x="36" y="17"/>
                    <a:pt x="52" y="17"/>
                  </a:cubicBezTo>
                  <a:cubicBezTo>
                    <a:pt x="117" y="17"/>
                    <a:pt x="175" y="52"/>
                    <a:pt x="203" y="108"/>
                  </a:cubicBezTo>
                  <a:lnTo>
                    <a:pt x="489" y="525"/>
                  </a:lnTo>
                  <a:lnTo>
                    <a:pt x="9097" y="1846"/>
                  </a:lnTo>
                  <a:lnTo>
                    <a:pt x="9550" y="1918"/>
                  </a:lnTo>
                  <a:lnTo>
                    <a:pt x="13169" y="2489"/>
                  </a:lnTo>
                  <a:lnTo>
                    <a:pt x="13645" y="2561"/>
                  </a:lnTo>
                  <a:lnTo>
                    <a:pt x="15443" y="2846"/>
                  </a:lnTo>
                  <a:lnTo>
                    <a:pt x="15443" y="2406"/>
                  </a:lnTo>
                  <a:lnTo>
                    <a:pt x="13526" y="2108"/>
                  </a:lnTo>
                  <a:lnTo>
                    <a:pt x="13050" y="2025"/>
                  </a:lnTo>
                  <a:lnTo>
                    <a:pt x="9752" y="1525"/>
                  </a:lnTo>
                  <a:lnTo>
                    <a:pt x="9288" y="14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8"/>
            <p:cNvSpPr/>
            <p:nvPr/>
          </p:nvSpPr>
          <p:spPr>
            <a:xfrm>
              <a:off x="6909175" y="3226725"/>
              <a:ext cx="125350" cy="88725"/>
            </a:xfrm>
            <a:custGeom>
              <a:avLst/>
              <a:gdLst/>
              <a:ahLst/>
              <a:cxnLst/>
              <a:rect l="l" t="t" r="r" b="b"/>
              <a:pathLst>
                <a:path w="5014" h="3549" extrusionOk="0">
                  <a:moveTo>
                    <a:pt x="4740" y="0"/>
                  </a:moveTo>
                  <a:lnTo>
                    <a:pt x="1" y="3179"/>
                  </a:lnTo>
                  <a:lnTo>
                    <a:pt x="263" y="3548"/>
                  </a:lnTo>
                  <a:lnTo>
                    <a:pt x="5013" y="357"/>
                  </a:lnTo>
                  <a:cubicBezTo>
                    <a:pt x="4871" y="274"/>
                    <a:pt x="4787" y="155"/>
                    <a:pt x="474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8"/>
            <p:cNvSpPr/>
            <p:nvPr/>
          </p:nvSpPr>
          <p:spPr>
            <a:xfrm>
              <a:off x="6638625" y="3316900"/>
              <a:ext cx="267900" cy="180400"/>
            </a:xfrm>
            <a:custGeom>
              <a:avLst/>
              <a:gdLst/>
              <a:ahLst/>
              <a:cxnLst/>
              <a:rect l="l" t="t" r="r" b="b"/>
              <a:pathLst>
                <a:path w="10716" h="7216" extrusionOk="0">
                  <a:moveTo>
                    <a:pt x="10573" y="1"/>
                  </a:moveTo>
                  <a:cubicBezTo>
                    <a:pt x="10550" y="196"/>
                    <a:pt x="10372" y="347"/>
                    <a:pt x="10157" y="347"/>
                  </a:cubicBezTo>
                  <a:cubicBezTo>
                    <a:pt x="10149" y="347"/>
                    <a:pt x="10141" y="346"/>
                    <a:pt x="10132" y="346"/>
                  </a:cubicBezTo>
                  <a:cubicBezTo>
                    <a:pt x="10025" y="322"/>
                    <a:pt x="9918" y="287"/>
                    <a:pt x="9858" y="203"/>
                  </a:cubicBezTo>
                  <a:lnTo>
                    <a:pt x="83" y="6775"/>
                  </a:lnTo>
                  <a:lnTo>
                    <a:pt x="0" y="6835"/>
                  </a:lnTo>
                  <a:cubicBezTo>
                    <a:pt x="119" y="6930"/>
                    <a:pt x="203" y="7049"/>
                    <a:pt x="250" y="7216"/>
                  </a:cubicBezTo>
                  <a:lnTo>
                    <a:pt x="10716" y="191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8"/>
            <p:cNvSpPr/>
            <p:nvPr/>
          </p:nvSpPr>
          <p:spPr>
            <a:xfrm>
              <a:off x="6965450" y="3661000"/>
              <a:ext cx="70850" cy="74725"/>
            </a:xfrm>
            <a:custGeom>
              <a:avLst/>
              <a:gdLst/>
              <a:ahLst/>
              <a:cxnLst/>
              <a:rect l="l" t="t" r="r" b="b"/>
              <a:pathLst>
                <a:path w="2834" h="2989" extrusionOk="0">
                  <a:moveTo>
                    <a:pt x="2834" y="0"/>
                  </a:moveTo>
                  <a:lnTo>
                    <a:pt x="0" y="2739"/>
                  </a:lnTo>
                  <a:lnTo>
                    <a:pt x="393" y="2989"/>
                  </a:lnTo>
                  <a:lnTo>
                    <a:pt x="2834" y="631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8"/>
            <p:cNvSpPr/>
            <p:nvPr/>
          </p:nvSpPr>
          <p:spPr>
            <a:xfrm>
              <a:off x="6647850" y="3864600"/>
              <a:ext cx="184850" cy="181875"/>
            </a:xfrm>
            <a:custGeom>
              <a:avLst/>
              <a:gdLst/>
              <a:ahLst/>
              <a:cxnLst/>
              <a:rect l="l" t="t" r="r" b="b"/>
              <a:pathLst>
                <a:path w="7394" h="7275" extrusionOk="0">
                  <a:moveTo>
                    <a:pt x="7156" y="0"/>
                  </a:moveTo>
                  <a:lnTo>
                    <a:pt x="0" y="6953"/>
                  </a:lnTo>
                  <a:cubicBezTo>
                    <a:pt x="119" y="7025"/>
                    <a:pt x="226" y="7144"/>
                    <a:pt x="310" y="7275"/>
                  </a:cubicBezTo>
                  <a:lnTo>
                    <a:pt x="7394" y="405"/>
                  </a:lnTo>
                  <a:lnTo>
                    <a:pt x="7346" y="322"/>
                  </a:lnTo>
                  <a:cubicBezTo>
                    <a:pt x="7311" y="286"/>
                    <a:pt x="7275" y="238"/>
                    <a:pt x="7263" y="179"/>
                  </a:cubicBezTo>
                  <a:lnTo>
                    <a:pt x="715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8"/>
            <p:cNvSpPr/>
            <p:nvPr/>
          </p:nvSpPr>
          <p:spPr>
            <a:xfrm>
              <a:off x="6835375" y="3737800"/>
              <a:ext cx="131575" cy="122050"/>
            </a:xfrm>
            <a:custGeom>
              <a:avLst/>
              <a:gdLst/>
              <a:ahLst/>
              <a:cxnLst/>
              <a:rect l="l" t="t" r="r" b="b"/>
              <a:pathLst>
                <a:path w="5263" h="4882" extrusionOk="0">
                  <a:moveTo>
                    <a:pt x="4882" y="0"/>
                  </a:moveTo>
                  <a:lnTo>
                    <a:pt x="0" y="4727"/>
                  </a:lnTo>
                  <a:cubicBezTo>
                    <a:pt x="60" y="4703"/>
                    <a:pt x="119" y="4703"/>
                    <a:pt x="191" y="4703"/>
                  </a:cubicBezTo>
                  <a:cubicBezTo>
                    <a:pt x="310" y="4715"/>
                    <a:pt x="429" y="4775"/>
                    <a:pt x="488" y="4882"/>
                  </a:cubicBezTo>
                  <a:lnTo>
                    <a:pt x="5263" y="250"/>
                  </a:lnTo>
                  <a:lnTo>
                    <a:pt x="488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8"/>
            <p:cNvSpPr/>
            <p:nvPr/>
          </p:nvSpPr>
          <p:spPr>
            <a:xfrm>
              <a:off x="6647550" y="2926675"/>
              <a:ext cx="388750" cy="587000"/>
            </a:xfrm>
            <a:custGeom>
              <a:avLst/>
              <a:gdLst/>
              <a:ahLst/>
              <a:cxnLst/>
              <a:rect l="l" t="t" r="r" b="b"/>
              <a:pathLst>
                <a:path w="15550" h="23480" extrusionOk="0">
                  <a:moveTo>
                    <a:pt x="96" y="1"/>
                  </a:moveTo>
                  <a:lnTo>
                    <a:pt x="96" y="132"/>
                  </a:lnTo>
                  <a:cubicBezTo>
                    <a:pt x="84" y="251"/>
                    <a:pt x="60" y="358"/>
                    <a:pt x="0" y="441"/>
                  </a:cubicBezTo>
                  <a:lnTo>
                    <a:pt x="5739" y="8954"/>
                  </a:lnTo>
                  <a:lnTo>
                    <a:pt x="6025" y="9383"/>
                  </a:lnTo>
                  <a:lnTo>
                    <a:pt x="6561" y="10181"/>
                  </a:lnTo>
                  <a:lnTo>
                    <a:pt x="6608" y="10181"/>
                  </a:lnTo>
                  <a:cubicBezTo>
                    <a:pt x="6823" y="10192"/>
                    <a:pt x="7001" y="10395"/>
                    <a:pt x="6977" y="10621"/>
                  </a:cubicBezTo>
                  <a:cubicBezTo>
                    <a:pt x="6977" y="10669"/>
                    <a:pt x="6965" y="10692"/>
                    <a:pt x="6942" y="10740"/>
                  </a:cubicBezTo>
                  <a:lnTo>
                    <a:pt x="9918" y="15145"/>
                  </a:lnTo>
                  <a:cubicBezTo>
                    <a:pt x="10121" y="15193"/>
                    <a:pt x="10263" y="15372"/>
                    <a:pt x="10240" y="15574"/>
                  </a:cubicBezTo>
                  <a:lnTo>
                    <a:pt x="10240" y="15610"/>
                  </a:lnTo>
                  <a:lnTo>
                    <a:pt x="10371" y="15800"/>
                  </a:lnTo>
                  <a:lnTo>
                    <a:pt x="15550" y="23480"/>
                  </a:lnTo>
                  <a:lnTo>
                    <a:pt x="15550" y="22682"/>
                  </a:lnTo>
                  <a:lnTo>
                    <a:pt x="10728" y="15550"/>
                  </a:lnTo>
                  <a:lnTo>
                    <a:pt x="10478" y="15181"/>
                  </a:lnTo>
                  <a:lnTo>
                    <a:pt x="6263" y="8907"/>
                  </a:lnTo>
                  <a:lnTo>
                    <a:pt x="5977" y="8478"/>
                  </a:lnTo>
                  <a:lnTo>
                    <a:pt x="596" y="501"/>
                  </a:lnTo>
                  <a:lnTo>
                    <a:pt x="310" y="84"/>
                  </a:lnTo>
                  <a:cubicBezTo>
                    <a:pt x="262" y="25"/>
                    <a:pt x="179" y="1"/>
                    <a:pt x="96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8"/>
            <p:cNvSpPr/>
            <p:nvPr/>
          </p:nvSpPr>
          <p:spPr>
            <a:xfrm>
              <a:off x="6603800" y="3495625"/>
              <a:ext cx="7450" cy="13000"/>
            </a:xfrm>
            <a:custGeom>
              <a:avLst/>
              <a:gdLst/>
              <a:ahLst/>
              <a:cxnLst/>
              <a:rect l="l" t="t" r="r" b="b"/>
              <a:pathLst>
                <a:path w="298" h="520" extrusionOk="0">
                  <a:moveTo>
                    <a:pt x="237" y="0"/>
                  </a:moveTo>
                  <a:cubicBezTo>
                    <a:pt x="172" y="0"/>
                    <a:pt x="97" y="34"/>
                    <a:pt x="60" y="91"/>
                  </a:cubicBezTo>
                  <a:lnTo>
                    <a:pt x="60" y="115"/>
                  </a:lnTo>
                  <a:cubicBezTo>
                    <a:pt x="0" y="222"/>
                    <a:pt x="36" y="353"/>
                    <a:pt x="143" y="412"/>
                  </a:cubicBezTo>
                  <a:lnTo>
                    <a:pt x="298" y="519"/>
                  </a:lnTo>
                  <a:cubicBezTo>
                    <a:pt x="262" y="412"/>
                    <a:pt x="238" y="305"/>
                    <a:pt x="238" y="198"/>
                  </a:cubicBezTo>
                  <a:cubicBezTo>
                    <a:pt x="238" y="138"/>
                    <a:pt x="262" y="67"/>
                    <a:pt x="286" y="7"/>
                  </a:cubicBezTo>
                  <a:cubicBezTo>
                    <a:pt x="271" y="2"/>
                    <a:pt x="254" y="0"/>
                    <a:pt x="23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8"/>
            <p:cNvSpPr/>
            <p:nvPr/>
          </p:nvSpPr>
          <p:spPr>
            <a:xfrm>
              <a:off x="6640400" y="3514550"/>
              <a:ext cx="395900" cy="275350"/>
            </a:xfrm>
            <a:custGeom>
              <a:avLst/>
              <a:gdLst/>
              <a:ahLst/>
              <a:cxnLst/>
              <a:rect l="l" t="t" r="r" b="b"/>
              <a:pathLst>
                <a:path w="15836" h="11014" extrusionOk="0">
                  <a:moveTo>
                    <a:pt x="12" y="0"/>
                  </a:moveTo>
                  <a:lnTo>
                    <a:pt x="1" y="12"/>
                  </a:lnTo>
                  <a:lnTo>
                    <a:pt x="477" y="846"/>
                  </a:lnTo>
                  <a:lnTo>
                    <a:pt x="12681" y="8930"/>
                  </a:lnTo>
                  <a:lnTo>
                    <a:pt x="13062" y="9180"/>
                  </a:lnTo>
                  <a:lnTo>
                    <a:pt x="15836" y="11014"/>
                  </a:lnTo>
                  <a:lnTo>
                    <a:pt x="15836" y="10478"/>
                  </a:lnTo>
                  <a:lnTo>
                    <a:pt x="13395" y="8847"/>
                  </a:lnTo>
                  <a:lnTo>
                    <a:pt x="13002" y="859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8"/>
            <p:cNvSpPr/>
            <p:nvPr/>
          </p:nvSpPr>
          <p:spPr>
            <a:xfrm>
              <a:off x="6841925" y="4224750"/>
              <a:ext cx="194375" cy="153025"/>
            </a:xfrm>
            <a:custGeom>
              <a:avLst/>
              <a:gdLst/>
              <a:ahLst/>
              <a:cxnLst/>
              <a:rect l="l" t="t" r="r" b="b"/>
              <a:pathLst>
                <a:path w="7775" h="6121" extrusionOk="0">
                  <a:moveTo>
                    <a:pt x="560" y="1"/>
                  </a:moveTo>
                  <a:lnTo>
                    <a:pt x="0" y="120"/>
                  </a:lnTo>
                  <a:lnTo>
                    <a:pt x="7775" y="6121"/>
                  </a:lnTo>
                  <a:lnTo>
                    <a:pt x="7775" y="554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8"/>
            <p:cNvSpPr/>
            <p:nvPr/>
          </p:nvSpPr>
          <p:spPr>
            <a:xfrm>
              <a:off x="6649325" y="4070575"/>
              <a:ext cx="195300" cy="148550"/>
            </a:xfrm>
            <a:custGeom>
              <a:avLst/>
              <a:gdLst/>
              <a:ahLst/>
              <a:cxnLst/>
              <a:rect l="l" t="t" r="r" b="b"/>
              <a:pathLst>
                <a:path w="7812" h="5942" extrusionOk="0">
                  <a:moveTo>
                    <a:pt x="263" y="0"/>
                  </a:moveTo>
                  <a:cubicBezTo>
                    <a:pt x="203" y="119"/>
                    <a:pt x="120" y="227"/>
                    <a:pt x="1" y="334"/>
                  </a:cubicBezTo>
                  <a:lnTo>
                    <a:pt x="48" y="405"/>
                  </a:lnTo>
                  <a:lnTo>
                    <a:pt x="7252" y="5942"/>
                  </a:lnTo>
                  <a:lnTo>
                    <a:pt x="7811" y="5811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8"/>
            <p:cNvSpPr/>
            <p:nvPr/>
          </p:nvSpPr>
          <p:spPr>
            <a:xfrm>
              <a:off x="6831200" y="3872325"/>
              <a:ext cx="180400" cy="298875"/>
            </a:xfrm>
            <a:custGeom>
              <a:avLst/>
              <a:gdLst/>
              <a:ahLst/>
              <a:cxnLst/>
              <a:rect l="l" t="t" r="r" b="b"/>
              <a:pathLst>
                <a:path w="7216" h="11955" extrusionOk="0">
                  <a:moveTo>
                    <a:pt x="0" y="1"/>
                  </a:moveTo>
                  <a:lnTo>
                    <a:pt x="48" y="72"/>
                  </a:lnTo>
                  <a:lnTo>
                    <a:pt x="6823" y="11955"/>
                  </a:lnTo>
                  <a:cubicBezTo>
                    <a:pt x="6918" y="11847"/>
                    <a:pt x="7073" y="11776"/>
                    <a:pt x="7216" y="11764"/>
                  </a:cubicBezTo>
                  <a:lnTo>
                    <a:pt x="4525" y="7025"/>
                  </a:lnTo>
                  <a:cubicBezTo>
                    <a:pt x="4465" y="7061"/>
                    <a:pt x="4394" y="7061"/>
                    <a:pt x="4334" y="7061"/>
                  </a:cubicBezTo>
                  <a:cubicBezTo>
                    <a:pt x="4108" y="7037"/>
                    <a:pt x="3941" y="6847"/>
                    <a:pt x="3965" y="6609"/>
                  </a:cubicBezTo>
                  <a:cubicBezTo>
                    <a:pt x="3977" y="6490"/>
                    <a:pt x="4037" y="6383"/>
                    <a:pt x="4120" y="6323"/>
                  </a:cubicBezTo>
                  <a:lnTo>
                    <a:pt x="548" y="60"/>
                  </a:lnTo>
                  <a:cubicBezTo>
                    <a:pt x="483" y="107"/>
                    <a:pt x="410" y="139"/>
                    <a:pt x="335" y="139"/>
                  </a:cubicBezTo>
                  <a:cubicBezTo>
                    <a:pt x="315" y="139"/>
                    <a:pt x="295" y="137"/>
                    <a:pt x="274" y="132"/>
                  </a:cubicBezTo>
                  <a:cubicBezTo>
                    <a:pt x="167" y="120"/>
                    <a:pt x="60" y="72"/>
                    <a:pt x="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8"/>
            <p:cNvSpPr/>
            <p:nvPr/>
          </p:nvSpPr>
          <p:spPr>
            <a:xfrm>
              <a:off x="6632950" y="3514850"/>
              <a:ext cx="202450" cy="354225"/>
            </a:xfrm>
            <a:custGeom>
              <a:avLst/>
              <a:gdLst/>
              <a:ahLst/>
              <a:cxnLst/>
              <a:rect l="l" t="t" r="r" b="b"/>
              <a:pathLst>
                <a:path w="8098" h="14169" extrusionOk="0">
                  <a:moveTo>
                    <a:pt x="310" y="0"/>
                  </a:moveTo>
                  <a:cubicBezTo>
                    <a:pt x="227" y="84"/>
                    <a:pt x="120" y="143"/>
                    <a:pt x="1" y="179"/>
                  </a:cubicBezTo>
                  <a:lnTo>
                    <a:pt x="1" y="358"/>
                  </a:lnTo>
                  <a:lnTo>
                    <a:pt x="7764" y="13990"/>
                  </a:lnTo>
                  <a:lnTo>
                    <a:pt x="7871" y="14169"/>
                  </a:lnTo>
                  <a:cubicBezTo>
                    <a:pt x="7859" y="14121"/>
                    <a:pt x="7859" y="14062"/>
                    <a:pt x="7859" y="14002"/>
                  </a:cubicBezTo>
                  <a:cubicBezTo>
                    <a:pt x="7859" y="13835"/>
                    <a:pt x="7954" y="13716"/>
                    <a:pt x="8097" y="13657"/>
                  </a:cubicBezTo>
                  <a:lnTo>
                    <a:pt x="787" y="83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8"/>
            <p:cNvSpPr/>
            <p:nvPr/>
          </p:nvSpPr>
          <p:spPr>
            <a:xfrm>
              <a:off x="6621650" y="3519025"/>
              <a:ext cx="17000" cy="515550"/>
            </a:xfrm>
            <a:custGeom>
              <a:avLst/>
              <a:gdLst/>
              <a:ahLst/>
              <a:cxnLst/>
              <a:rect l="l" t="t" r="r" b="b"/>
              <a:pathLst>
                <a:path w="680" h="20622" extrusionOk="0">
                  <a:moveTo>
                    <a:pt x="0" y="0"/>
                  </a:moveTo>
                  <a:lnTo>
                    <a:pt x="227" y="20622"/>
                  </a:lnTo>
                  <a:cubicBezTo>
                    <a:pt x="311" y="20605"/>
                    <a:pt x="389" y="20588"/>
                    <a:pt x="470" y="20588"/>
                  </a:cubicBezTo>
                  <a:cubicBezTo>
                    <a:pt x="503" y="20588"/>
                    <a:pt x="537" y="20591"/>
                    <a:pt x="572" y="20598"/>
                  </a:cubicBezTo>
                  <a:cubicBezTo>
                    <a:pt x="596" y="20598"/>
                    <a:pt x="643" y="20610"/>
                    <a:pt x="679" y="20610"/>
                  </a:cubicBezTo>
                  <a:lnTo>
                    <a:pt x="453" y="202"/>
                  </a:lnTo>
                  <a:lnTo>
                    <a:pt x="453" y="24"/>
                  </a:lnTo>
                  <a:cubicBezTo>
                    <a:pt x="387" y="32"/>
                    <a:pt x="333" y="46"/>
                    <a:pt x="278" y="46"/>
                  </a:cubicBezTo>
                  <a:cubicBezTo>
                    <a:pt x="253" y="46"/>
                    <a:pt x="229" y="43"/>
                    <a:pt x="203" y="36"/>
                  </a:cubicBezTo>
                  <a:cubicBezTo>
                    <a:pt x="143" y="36"/>
                    <a:pt x="60" y="24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8"/>
            <p:cNvSpPr/>
            <p:nvPr/>
          </p:nvSpPr>
          <p:spPr>
            <a:xfrm>
              <a:off x="5767375" y="3510375"/>
              <a:ext cx="852500" cy="922475"/>
            </a:xfrm>
            <a:custGeom>
              <a:avLst/>
              <a:gdLst/>
              <a:ahLst/>
              <a:cxnLst/>
              <a:rect l="l" t="t" r="r" b="b"/>
              <a:pathLst>
                <a:path w="34100" h="36899" extrusionOk="0">
                  <a:moveTo>
                    <a:pt x="33779" y="1"/>
                  </a:moveTo>
                  <a:lnTo>
                    <a:pt x="1" y="36577"/>
                  </a:lnTo>
                  <a:cubicBezTo>
                    <a:pt x="143" y="36672"/>
                    <a:pt x="239" y="36779"/>
                    <a:pt x="334" y="36898"/>
                  </a:cubicBezTo>
                  <a:lnTo>
                    <a:pt x="34100" y="310"/>
                  </a:lnTo>
                  <a:cubicBezTo>
                    <a:pt x="33969" y="239"/>
                    <a:pt x="33862" y="132"/>
                    <a:pt x="3377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8"/>
            <p:cNvSpPr/>
            <p:nvPr/>
          </p:nvSpPr>
          <p:spPr>
            <a:xfrm>
              <a:off x="6299575" y="4069975"/>
              <a:ext cx="318525" cy="244400"/>
            </a:xfrm>
            <a:custGeom>
              <a:avLst/>
              <a:gdLst/>
              <a:ahLst/>
              <a:cxnLst/>
              <a:rect l="l" t="t" r="r" b="b"/>
              <a:pathLst>
                <a:path w="12741" h="9776" extrusionOk="0">
                  <a:moveTo>
                    <a:pt x="12455" y="1"/>
                  </a:moveTo>
                  <a:lnTo>
                    <a:pt x="1" y="9418"/>
                  </a:lnTo>
                  <a:cubicBezTo>
                    <a:pt x="108" y="9525"/>
                    <a:pt x="191" y="9645"/>
                    <a:pt x="263" y="9776"/>
                  </a:cubicBezTo>
                  <a:lnTo>
                    <a:pt x="12741" y="358"/>
                  </a:lnTo>
                  <a:cubicBezTo>
                    <a:pt x="12622" y="251"/>
                    <a:pt x="12514" y="131"/>
                    <a:pt x="12455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8"/>
            <p:cNvSpPr/>
            <p:nvPr/>
          </p:nvSpPr>
          <p:spPr>
            <a:xfrm>
              <a:off x="6312675" y="4246175"/>
              <a:ext cx="406325" cy="101975"/>
            </a:xfrm>
            <a:custGeom>
              <a:avLst/>
              <a:gdLst/>
              <a:ahLst/>
              <a:cxnLst/>
              <a:rect l="l" t="t" r="r" b="b"/>
              <a:pathLst>
                <a:path w="16253" h="4079" extrusionOk="0">
                  <a:moveTo>
                    <a:pt x="15931" y="1"/>
                  </a:moveTo>
                  <a:lnTo>
                    <a:pt x="13" y="3620"/>
                  </a:lnTo>
                  <a:cubicBezTo>
                    <a:pt x="25" y="3716"/>
                    <a:pt x="25" y="3799"/>
                    <a:pt x="13" y="3918"/>
                  </a:cubicBezTo>
                  <a:cubicBezTo>
                    <a:pt x="13" y="3966"/>
                    <a:pt x="13" y="4025"/>
                    <a:pt x="1" y="4073"/>
                  </a:cubicBezTo>
                  <a:cubicBezTo>
                    <a:pt x="17" y="4073"/>
                    <a:pt x="38" y="4078"/>
                    <a:pt x="61" y="4078"/>
                  </a:cubicBezTo>
                  <a:cubicBezTo>
                    <a:pt x="72" y="4078"/>
                    <a:pt x="84" y="4077"/>
                    <a:pt x="96" y="4073"/>
                  </a:cubicBezTo>
                  <a:lnTo>
                    <a:pt x="16253" y="394"/>
                  </a:lnTo>
                  <a:cubicBezTo>
                    <a:pt x="16074" y="346"/>
                    <a:pt x="15931" y="203"/>
                    <a:pt x="1593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8"/>
            <p:cNvSpPr/>
            <p:nvPr/>
          </p:nvSpPr>
          <p:spPr>
            <a:xfrm>
              <a:off x="6728200" y="4251550"/>
              <a:ext cx="2725" cy="2100"/>
            </a:xfrm>
            <a:custGeom>
              <a:avLst/>
              <a:gdLst/>
              <a:ahLst/>
              <a:cxnLst/>
              <a:rect l="l" t="t" r="r" b="b"/>
              <a:pathLst>
                <a:path w="109" h="84" extrusionOk="0">
                  <a:moveTo>
                    <a:pt x="72" y="0"/>
                  </a:moveTo>
                  <a:cubicBezTo>
                    <a:pt x="60" y="24"/>
                    <a:pt x="25" y="60"/>
                    <a:pt x="1" y="84"/>
                  </a:cubicBezTo>
                  <a:lnTo>
                    <a:pt x="108" y="6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8"/>
            <p:cNvSpPr/>
            <p:nvPr/>
          </p:nvSpPr>
          <p:spPr>
            <a:xfrm>
              <a:off x="6736250" y="4181300"/>
              <a:ext cx="261950" cy="69375"/>
            </a:xfrm>
            <a:custGeom>
              <a:avLst/>
              <a:gdLst/>
              <a:ahLst/>
              <a:cxnLst/>
              <a:rect l="l" t="t" r="r" b="b"/>
              <a:pathLst>
                <a:path w="10478" h="2775" extrusionOk="0">
                  <a:moveTo>
                    <a:pt x="10442" y="0"/>
                  </a:moveTo>
                  <a:lnTo>
                    <a:pt x="4334" y="1382"/>
                  </a:lnTo>
                  <a:lnTo>
                    <a:pt x="3775" y="1513"/>
                  </a:lnTo>
                  <a:lnTo>
                    <a:pt x="0" y="2382"/>
                  </a:lnTo>
                  <a:lnTo>
                    <a:pt x="227" y="2775"/>
                  </a:lnTo>
                  <a:lnTo>
                    <a:pt x="4215" y="1870"/>
                  </a:lnTo>
                  <a:lnTo>
                    <a:pt x="4787" y="1739"/>
                  </a:lnTo>
                  <a:lnTo>
                    <a:pt x="10478" y="441"/>
                  </a:lnTo>
                  <a:cubicBezTo>
                    <a:pt x="10442" y="322"/>
                    <a:pt x="10406" y="203"/>
                    <a:pt x="10418" y="72"/>
                  </a:cubicBezTo>
                  <a:cubicBezTo>
                    <a:pt x="10418" y="36"/>
                    <a:pt x="10442" y="24"/>
                    <a:pt x="1044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8"/>
            <p:cNvSpPr/>
            <p:nvPr/>
          </p:nvSpPr>
          <p:spPr>
            <a:xfrm>
              <a:off x="6640400" y="4078600"/>
              <a:ext cx="213150" cy="382525"/>
            </a:xfrm>
            <a:custGeom>
              <a:avLst/>
              <a:gdLst/>
              <a:ahLst/>
              <a:cxnLst/>
              <a:rect l="l" t="t" r="r" b="b"/>
              <a:pathLst>
                <a:path w="8526" h="15301" extrusionOk="0">
                  <a:moveTo>
                    <a:pt x="405" y="1"/>
                  </a:moveTo>
                  <a:cubicBezTo>
                    <a:pt x="286" y="84"/>
                    <a:pt x="143" y="156"/>
                    <a:pt x="1" y="191"/>
                  </a:cubicBezTo>
                  <a:lnTo>
                    <a:pt x="3275" y="6275"/>
                  </a:lnTo>
                  <a:lnTo>
                    <a:pt x="3322" y="6275"/>
                  </a:lnTo>
                  <a:cubicBezTo>
                    <a:pt x="3537" y="6311"/>
                    <a:pt x="3703" y="6502"/>
                    <a:pt x="3691" y="6728"/>
                  </a:cubicBezTo>
                  <a:cubicBezTo>
                    <a:pt x="3680" y="6799"/>
                    <a:pt x="3644" y="6859"/>
                    <a:pt x="3620" y="6918"/>
                  </a:cubicBezTo>
                  <a:lnTo>
                    <a:pt x="3644" y="6978"/>
                  </a:lnTo>
                  <a:lnTo>
                    <a:pt x="8121" y="15300"/>
                  </a:lnTo>
                  <a:lnTo>
                    <a:pt x="8180" y="15193"/>
                  </a:lnTo>
                  <a:cubicBezTo>
                    <a:pt x="8204" y="15193"/>
                    <a:pt x="8204" y="15181"/>
                    <a:pt x="8216" y="15157"/>
                  </a:cubicBezTo>
                  <a:lnTo>
                    <a:pt x="8228" y="15146"/>
                  </a:lnTo>
                  <a:lnTo>
                    <a:pt x="8240" y="15134"/>
                  </a:lnTo>
                  <a:cubicBezTo>
                    <a:pt x="8240" y="15122"/>
                    <a:pt x="8263" y="15122"/>
                    <a:pt x="8263" y="15122"/>
                  </a:cubicBezTo>
                  <a:cubicBezTo>
                    <a:pt x="8263" y="15122"/>
                    <a:pt x="8263" y="15098"/>
                    <a:pt x="8275" y="15098"/>
                  </a:cubicBezTo>
                  <a:lnTo>
                    <a:pt x="8287" y="15098"/>
                  </a:lnTo>
                  <a:cubicBezTo>
                    <a:pt x="8287" y="15086"/>
                    <a:pt x="8299" y="15086"/>
                    <a:pt x="8299" y="15086"/>
                  </a:cubicBezTo>
                  <a:lnTo>
                    <a:pt x="8525" y="15026"/>
                  </a:lnTo>
                  <a:lnTo>
                    <a:pt x="4120" y="6871"/>
                  </a:lnTo>
                  <a:lnTo>
                    <a:pt x="3894" y="6466"/>
                  </a:lnTo>
                  <a:lnTo>
                    <a:pt x="441" y="72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8"/>
            <p:cNvSpPr/>
            <p:nvPr/>
          </p:nvSpPr>
          <p:spPr>
            <a:xfrm>
              <a:off x="6851450" y="4463175"/>
              <a:ext cx="184850" cy="115525"/>
            </a:xfrm>
            <a:custGeom>
              <a:avLst/>
              <a:gdLst/>
              <a:ahLst/>
              <a:cxnLst/>
              <a:rect l="l" t="t" r="r" b="b"/>
              <a:pathLst>
                <a:path w="7394" h="4621" extrusionOk="0">
                  <a:moveTo>
                    <a:pt x="488" y="1"/>
                  </a:moveTo>
                  <a:lnTo>
                    <a:pt x="60" y="108"/>
                  </a:lnTo>
                  <a:lnTo>
                    <a:pt x="0" y="227"/>
                  </a:lnTo>
                  <a:lnTo>
                    <a:pt x="7394" y="4620"/>
                  </a:lnTo>
                  <a:lnTo>
                    <a:pt x="7394" y="4096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8"/>
            <p:cNvSpPr/>
            <p:nvPr/>
          </p:nvSpPr>
          <p:spPr>
            <a:xfrm>
              <a:off x="6847575" y="4406025"/>
              <a:ext cx="188425" cy="60450"/>
            </a:xfrm>
            <a:custGeom>
              <a:avLst/>
              <a:gdLst/>
              <a:ahLst/>
              <a:cxnLst/>
              <a:rect l="l" t="t" r="r" b="b"/>
              <a:pathLst>
                <a:path w="7537" h="2418" extrusionOk="0">
                  <a:moveTo>
                    <a:pt x="17" y="1997"/>
                  </a:moveTo>
                  <a:cubicBezTo>
                    <a:pt x="11" y="1998"/>
                    <a:pt x="6" y="2000"/>
                    <a:pt x="0" y="2001"/>
                  </a:cubicBezTo>
                  <a:lnTo>
                    <a:pt x="17" y="1997"/>
                  </a:lnTo>
                  <a:close/>
                  <a:moveTo>
                    <a:pt x="7537" y="1"/>
                  </a:moveTo>
                  <a:lnTo>
                    <a:pt x="167" y="1965"/>
                  </a:lnTo>
                  <a:lnTo>
                    <a:pt x="17" y="1997"/>
                  </a:lnTo>
                  <a:lnTo>
                    <a:pt x="17" y="1997"/>
                  </a:lnTo>
                  <a:cubicBezTo>
                    <a:pt x="29" y="1995"/>
                    <a:pt x="43" y="1994"/>
                    <a:pt x="57" y="1994"/>
                  </a:cubicBezTo>
                  <a:cubicBezTo>
                    <a:pt x="92" y="1994"/>
                    <a:pt x="129" y="2002"/>
                    <a:pt x="167" y="2025"/>
                  </a:cubicBezTo>
                  <a:cubicBezTo>
                    <a:pt x="286" y="2084"/>
                    <a:pt x="310" y="2215"/>
                    <a:pt x="250" y="2322"/>
                  </a:cubicBezTo>
                  <a:lnTo>
                    <a:pt x="215" y="2418"/>
                  </a:lnTo>
                  <a:lnTo>
                    <a:pt x="631" y="2299"/>
                  </a:lnTo>
                  <a:lnTo>
                    <a:pt x="7537" y="453"/>
                  </a:lnTo>
                  <a:lnTo>
                    <a:pt x="7537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8"/>
            <p:cNvSpPr/>
            <p:nvPr/>
          </p:nvSpPr>
          <p:spPr>
            <a:xfrm>
              <a:off x="6725825" y="4654575"/>
              <a:ext cx="17300" cy="9550"/>
            </a:xfrm>
            <a:custGeom>
              <a:avLst/>
              <a:gdLst/>
              <a:ahLst/>
              <a:cxnLst/>
              <a:rect l="l" t="t" r="r" b="b"/>
              <a:pathLst>
                <a:path w="692" h="382" extrusionOk="0">
                  <a:moveTo>
                    <a:pt x="227" y="0"/>
                  </a:moveTo>
                  <a:lnTo>
                    <a:pt x="1" y="381"/>
                  </a:lnTo>
                  <a:lnTo>
                    <a:pt x="525" y="381"/>
                  </a:lnTo>
                  <a:lnTo>
                    <a:pt x="691" y="84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8"/>
            <p:cNvSpPr/>
            <p:nvPr/>
          </p:nvSpPr>
          <p:spPr>
            <a:xfrm>
              <a:off x="6737150" y="4455550"/>
              <a:ext cx="117875" cy="190425"/>
            </a:xfrm>
            <a:custGeom>
              <a:avLst/>
              <a:gdLst/>
              <a:ahLst/>
              <a:cxnLst/>
              <a:rect l="l" t="t" r="r" b="b"/>
              <a:pathLst>
                <a:path w="4715" h="7617" extrusionOk="0">
                  <a:moveTo>
                    <a:pt x="4478" y="0"/>
                  </a:moveTo>
                  <a:cubicBezTo>
                    <a:pt x="4455" y="0"/>
                    <a:pt x="4430" y="3"/>
                    <a:pt x="4405" y="8"/>
                  </a:cubicBezTo>
                  <a:cubicBezTo>
                    <a:pt x="4405" y="20"/>
                    <a:pt x="4382" y="20"/>
                    <a:pt x="4382" y="20"/>
                  </a:cubicBezTo>
                  <a:lnTo>
                    <a:pt x="4370" y="20"/>
                  </a:lnTo>
                  <a:lnTo>
                    <a:pt x="4358" y="32"/>
                  </a:lnTo>
                  <a:cubicBezTo>
                    <a:pt x="4358" y="56"/>
                    <a:pt x="4346" y="56"/>
                    <a:pt x="4346" y="56"/>
                  </a:cubicBezTo>
                  <a:lnTo>
                    <a:pt x="4334" y="68"/>
                  </a:lnTo>
                  <a:lnTo>
                    <a:pt x="4310" y="79"/>
                  </a:lnTo>
                  <a:cubicBezTo>
                    <a:pt x="4298" y="79"/>
                    <a:pt x="4298" y="91"/>
                    <a:pt x="4286" y="115"/>
                  </a:cubicBezTo>
                  <a:lnTo>
                    <a:pt x="4227" y="222"/>
                  </a:lnTo>
                  <a:lnTo>
                    <a:pt x="0" y="7521"/>
                  </a:lnTo>
                  <a:lnTo>
                    <a:pt x="453" y="7616"/>
                  </a:lnTo>
                  <a:lnTo>
                    <a:pt x="4548" y="508"/>
                  </a:lnTo>
                  <a:lnTo>
                    <a:pt x="4608" y="389"/>
                  </a:lnTo>
                  <a:lnTo>
                    <a:pt x="4655" y="318"/>
                  </a:lnTo>
                  <a:cubicBezTo>
                    <a:pt x="4715" y="210"/>
                    <a:pt x="4667" y="79"/>
                    <a:pt x="4560" y="20"/>
                  </a:cubicBezTo>
                  <a:cubicBezTo>
                    <a:pt x="4539" y="6"/>
                    <a:pt x="4510" y="0"/>
                    <a:pt x="447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8"/>
            <p:cNvSpPr/>
            <p:nvPr/>
          </p:nvSpPr>
          <p:spPr>
            <a:xfrm>
              <a:off x="6337975" y="4576300"/>
              <a:ext cx="3900" cy="5375"/>
            </a:xfrm>
            <a:custGeom>
              <a:avLst/>
              <a:gdLst/>
              <a:ahLst/>
              <a:cxnLst/>
              <a:rect l="l" t="t" r="r" b="b"/>
              <a:pathLst>
                <a:path w="156" h="215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95"/>
                    <a:pt x="72" y="179"/>
                    <a:pt x="156" y="214"/>
                  </a:cubicBezTo>
                  <a:lnTo>
                    <a:pt x="156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8"/>
            <p:cNvSpPr/>
            <p:nvPr/>
          </p:nvSpPr>
          <p:spPr>
            <a:xfrm>
              <a:off x="6410025" y="4583425"/>
              <a:ext cx="434000" cy="80700"/>
            </a:xfrm>
            <a:custGeom>
              <a:avLst/>
              <a:gdLst/>
              <a:ahLst/>
              <a:cxnLst/>
              <a:rect l="l" t="t" r="r" b="b"/>
              <a:pathLst>
                <a:path w="17360" h="3228" extrusionOk="0">
                  <a:moveTo>
                    <a:pt x="107" y="1"/>
                  </a:moveTo>
                  <a:cubicBezTo>
                    <a:pt x="95" y="144"/>
                    <a:pt x="60" y="298"/>
                    <a:pt x="0" y="429"/>
                  </a:cubicBezTo>
                  <a:lnTo>
                    <a:pt x="12859" y="2846"/>
                  </a:lnTo>
                  <a:lnTo>
                    <a:pt x="13323" y="2930"/>
                  </a:lnTo>
                  <a:lnTo>
                    <a:pt x="14931" y="3227"/>
                  </a:lnTo>
                  <a:lnTo>
                    <a:pt x="17359" y="3227"/>
                  </a:lnTo>
                  <a:lnTo>
                    <a:pt x="13561" y="2513"/>
                  </a:lnTo>
                  <a:lnTo>
                    <a:pt x="13097" y="2418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8"/>
            <p:cNvSpPr/>
            <p:nvPr/>
          </p:nvSpPr>
          <p:spPr>
            <a:xfrm>
              <a:off x="5778675" y="4344125"/>
              <a:ext cx="436700" cy="105675"/>
            </a:xfrm>
            <a:custGeom>
              <a:avLst/>
              <a:gdLst/>
              <a:ahLst/>
              <a:cxnLst/>
              <a:rect l="l" t="t" r="r" b="b"/>
              <a:pathLst>
                <a:path w="17468" h="4227" extrusionOk="0">
                  <a:moveTo>
                    <a:pt x="17384" y="0"/>
                  </a:moveTo>
                  <a:lnTo>
                    <a:pt x="1" y="3786"/>
                  </a:lnTo>
                  <a:cubicBezTo>
                    <a:pt x="25" y="3905"/>
                    <a:pt x="60" y="4048"/>
                    <a:pt x="49" y="4179"/>
                  </a:cubicBezTo>
                  <a:lnTo>
                    <a:pt x="49" y="4227"/>
                  </a:lnTo>
                  <a:lnTo>
                    <a:pt x="17467" y="429"/>
                  </a:lnTo>
                  <a:cubicBezTo>
                    <a:pt x="17432" y="286"/>
                    <a:pt x="17396" y="155"/>
                    <a:pt x="1738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8"/>
            <p:cNvSpPr/>
            <p:nvPr/>
          </p:nvSpPr>
          <p:spPr>
            <a:xfrm>
              <a:off x="5778975" y="4449775"/>
              <a:ext cx="566475" cy="127425"/>
            </a:xfrm>
            <a:custGeom>
              <a:avLst/>
              <a:gdLst/>
              <a:ahLst/>
              <a:cxnLst/>
              <a:rect l="l" t="t" r="r" b="b"/>
              <a:pathLst>
                <a:path w="22659" h="5097" extrusionOk="0">
                  <a:moveTo>
                    <a:pt x="48" y="1"/>
                  </a:moveTo>
                  <a:cubicBezTo>
                    <a:pt x="37" y="72"/>
                    <a:pt x="13" y="132"/>
                    <a:pt x="1" y="191"/>
                  </a:cubicBezTo>
                  <a:lnTo>
                    <a:pt x="691" y="596"/>
                  </a:lnTo>
                  <a:lnTo>
                    <a:pt x="22373" y="5061"/>
                  </a:lnTo>
                  <a:lnTo>
                    <a:pt x="22539" y="5097"/>
                  </a:lnTo>
                  <a:cubicBezTo>
                    <a:pt x="22551" y="4942"/>
                    <a:pt x="22575" y="4799"/>
                    <a:pt x="22658" y="465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8"/>
            <p:cNvSpPr/>
            <p:nvPr/>
          </p:nvSpPr>
          <p:spPr>
            <a:xfrm>
              <a:off x="6395425" y="4603375"/>
              <a:ext cx="42600" cy="60750"/>
            </a:xfrm>
            <a:custGeom>
              <a:avLst/>
              <a:gdLst/>
              <a:ahLst/>
              <a:cxnLst/>
              <a:rect l="l" t="t" r="r" b="b"/>
              <a:pathLst>
                <a:path w="1704" h="2430" extrusionOk="0">
                  <a:moveTo>
                    <a:pt x="346" y="0"/>
                  </a:moveTo>
                  <a:cubicBezTo>
                    <a:pt x="239" y="120"/>
                    <a:pt x="144" y="215"/>
                    <a:pt x="1" y="286"/>
                  </a:cubicBezTo>
                  <a:lnTo>
                    <a:pt x="1191" y="2429"/>
                  </a:lnTo>
                  <a:lnTo>
                    <a:pt x="1703" y="2429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8"/>
            <p:cNvSpPr/>
            <p:nvPr/>
          </p:nvSpPr>
          <p:spPr>
            <a:xfrm>
              <a:off x="6271300" y="4385800"/>
              <a:ext cx="100350" cy="163725"/>
            </a:xfrm>
            <a:custGeom>
              <a:avLst/>
              <a:gdLst/>
              <a:ahLst/>
              <a:cxnLst/>
              <a:rect l="l" t="t" r="r" b="b"/>
              <a:pathLst>
                <a:path w="4014" h="6549" extrusionOk="0">
                  <a:moveTo>
                    <a:pt x="429" y="0"/>
                  </a:moveTo>
                  <a:cubicBezTo>
                    <a:pt x="298" y="60"/>
                    <a:pt x="144" y="107"/>
                    <a:pt x="1" y="131"/>
                  </a:cubicBezTo>
                  <a:lnTo>
                    <a:pt x="3585" y="6548"/>
                  </a:lnTo>
                  <a:cubicBezTo>
                    <a:pt x="3716" y="6477"/>
                    <a:pt x="3870" y="6429"/>
                    <a:pt x="4013" y="6406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8"/>
            <p:cNvSpPr/>
            <p:nvPr/>
          </p:nvSpPr>
          <p:spPr>
            <a:xfrm>
              <a:off x="5772725" y="4454250"/>
              <a:ext cx="364950" cy="209875"/>
            </a:xfrm>
            <a:custGeom>
              <a:avLst/>
              <a:gdLst/>
              <a:ahLst/>
              <a:cxnLst/>
              <a:rect l="l" t="t" r="r" b="b"/>
              <a:pathLst>
                <a:path w="14598" h="8395" extrusionOk="0">
                  <a:moveTo>
                    <a:pt x="239" y="0"/>
                  </a:moveTo>
                  <a:cubicBezTo>
                    <a:pt x="179" y="155"/>
                    <a:pt x="108" y="286"/>
                    <a:pt x="1" y="393"/>
                  </a:cubicBezTo>
                  <a:lnTo>
                    <a:pt x="13705" y="8394"/>
                  </a:lnTo>
                  <a:lnTo>
                    <a:pt x="14598" y="8394"/>
                  </a:lnTo>
                  <a:lnTo>
                    <a:pt x="918" y="417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8"/>
            <p:cNvSpPr/>
            <p:nvPr/>
          </p:nvSpPr>
          <p:spPr>
            <a:xfrm>
              <a:off x="6341850" y="4544475"/>
              <a:ext cx="72350" cy="71050"/>
            </a:xfrm>
            <a:custGeom>
              <a:avLst/>
              <a:gdLst/>
              <a:ahLst/>
              <a:cxnLst/>
              <a:rect l="l" t="t" r="r" b="b"/>
              <a:pathLst>
                <a:path w="2894" h="2842" extrusionOk="0">
                  <a:moveTo>
                    <a:pt x="1417" y="1"/>
                  </a:moveTo>
                  <a:cubicBezTo>
                    <a:pt x="1338" y="1"/>
                    <a:pt x="1261" y="15"/>
                    <a:pt x="1179" y="23"/>
                  </a:cubicBezTo>
                  <a:cubicBezTo>
                    <a:pt x="1036" y="59"/>
                    <a:pt x="882" y="94"/>
                    <a:pt x="751" y="166"/>
                  </a:cubicBezTo>
                  <a:cubicBezTo>
                    <a:pt x="465" y="321"/>
                    <a:pt x="239" y="559"/>
                    <a:pt x="108" y="856"/>
                  </a:cubicBezTo>
                  <a:cubicBezTo>
                    <a:pt x="60" y="987"/>
                    <a:pt x="24" y="1142"/>
                    <a:pt x="1" y="1285"/>
                  </a:cubicBezTo>
                  <a:lnTo>
                    <a:pt x="1" y="1297"/>
                  </a:lnTo>
                  <a:lnTo>
                    <a:pt x="1" y="1464"/>
                  </a:lnTo>
                  <a:cubicBezTo>
                    <a:pt x="36" y="2178"/>
                    <a:pt x="584" y="2773"/>
                    <a:pt x="1298" y="2833"/>
                  </a:cubicBezTo>
                  <a:cubicBezTo>
                    <a:pt x="1351" y="2839"/>
                    <a:pt x="1403" y="2842"/>
                    <a:pt x="1455" y="2842"/>
                  </a:cubicBezTo>
                  <a:cubicBezTo>
                    <a:pt x="1707" y="2842"/>
                    <a:pt x="1946" y="2771"/>
                    <a:pt x="2144" y="2642"/>
                  </a:cubicBezTo>
                  <a:cubicBezTo>
                    <a:pt x="2287" y="2571"/>
                    <a:pt x="2382" y="2476"/>
                    <a:pt x="2489" y="2345"/>
                  </a:cubicBezTo>
                  <a:cubicBezTo>
                    <a:pt x="2584" y="2225"/>
                    <a:pt x="2656" y="2106"/>
                    <a:pt x="2715" y="1975"/>
                  </a:cubicBezTo>
                  <a:cubicBezTo>
                    <a:pt x="2775" y="1833"/>
                    <a:pt x="2799" y="1690"/>
                    <a:pt x="2822" y="1535"/>
                  </a:cubicBezTo>
                  <a:cubicBezTo>
                    <a:pt x="2894" y="761"/>
                    <a:pt x="2310" y="82"/>
                    <a:pt x="1525" y="11"/>
                  </a:cubicBezTo>
                  <a:cubicBezTo>
                    <a:pt x="1488" y="4"/>
                    <a:pt x="1452" y="1"/>
                    <a:pt x="141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8"/>
            <p:cNvSpPr/>
            <p:nvPr/>
          </p:nvSpPr>
          <p:spPr>
            <a:xfrm>
              <a:off x="6212375" y="4289200"/>
              <a:ext cx="100625" cy="100600"/>
            </a:xfrm>
            <a:custGeom>
              <a:avLst/>
              <a:gdLst/>
              <a:ahLst/>
              <a:cxnLst/>
              <a:rect l="l" t="t" r="r" b="b"/>
              <a:pathLst>
                <a:path w="4025" h="4024" extrusionOk="0">
                  <a:moveTo>
                    <a:pt x="2038" y="1"/>
                  </a:moveTo>
                  <a:cubicBezTo>
                    <a:pt x="1006" y="1"/>
                    <a:pt x="115" y="796"/>
                    <a:pt x="24" y="1840"/>
                  </a:cubicBezTo>
                  <a:cubicBezTo>
                    <a:pt x="0" y="1959"/>
                    <a:pt x="0" y="2078"/>
                    <a:pt x="24" y="2197"/>
                  </a:cubicBezTo>
                  <a:cubicBezTo>
                    <a:pt x="36" y="2352"/>
                    <a:pt x="60" y="2495"/>
                    <a:pt x="108" y="2626"/>
                  </a:cubicBezTo>
                  <a:cubicBezTo>
                    <a:pt x="358" y="3376"/>
                    <a:pt x="1036" y="3935"/>
                    <a:pt x="1846" y="4019"/>
                  </a:cubicBezTo>
                  <a:cubicBezTo>
                    <a:pt x="1890" y="4022"/>
                    <a:pt x="1934" y="4023"/>
                    <a:pt x="1978" y="4023"/>
                  </a:cubicBezTo>
                  <a:cubicBezTo>
                    <a:pt x="2107" y="4023"/>
                    <a:pt x="2230" y="4010"/>
                    <a:pt x="2346" y="3983"/>
                  </a:cubicBezTo>
                  <a:cubicBezTo>
                    <a:pt x="2501" y="3971"/>
                    <a:pt x="2655" y="3924"/>
                    <a:pt x="2786" y="3864"/>
                  </a:cubicBezTo>
                  <a:cubicBezTo>
                    <a:pt x="3417" y="3602"/>
                    <a:pt x="3894" y="3031"/>
                    <a:pt x="4013" y="2328"/>
                  </a:cubicBezTo>
                  <a:cubicBezTo>
                    <a:pt x="4013" y="2292"/>
                    <a:pt x="4025" y="2233"/>
                    <a:pt x="4025" y="2185"/>
                  </a:cubicBezTo>
                  <a:lnTo>
                    <a:pt x="4025" y="1899"/>
                  </a:lnTo>
                  <a:cubicBezTo>
                    <a:pt x="3989" y="1578"/>
                    <a:pt x="3906" y="1257"/>
                    <a:pt x="3739" y="995"/>
                  </a:cubicBezTo>
                  <a:cubicBezTo>
                    <a:pt x="3667" y="864"/>
                    <a:pt x="3572" y="745"/>
                    <a:pt x="3465" y="637"/>
                  </a:cubicBezTo>
                  <a:cubicBezTo>
                    <a:pt x="3144" y="292"/>
                    <a:pt x="2703" y="54"/>
                    <a:pt x="2191" y="6"/>
                  </a:cubicBezTo>
                  <a:cubicBezTo>
                    <a:pt x="2140" y="2"/>
                    <a:pt x="2089" y="1"/>
                    <a:pt x="2038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8"/>
            <p:cNvSpPr/>
            <p:nvPr/>
          </p:nvSpPr>
          <p:spPr>
            <a:xfrm>
              <a:off x="6886575" y="1575550"/>
              <a:ext cx="19050" cy="17950"/>
            </a:xfrm>
            <a:custGeom>
              <a:avLst/>
              <a:gdLst/>
              <a:ahLst/>
              <a:cxnLst/>
              <a:rect l="l" t="t" r="r" b="b"/>
              <a:pathLst>
                <a:path w="762" h="718" extrusionOk="0">
                  <a:moveTo>
                    <a:pt x="367" y="0"/>
                  </a:moveTo>
                  <a:cubicBezTo>
                    <a:pt x="308" y="0"/>
                    <a:pt x="251" y="22"/>
                    <a:pt x="202" y="51"/>
                  </a:cubicBezTo>
                  <a:cubicBezTo>
                    <a:pt x="95" y="111"/>
                    <a:pt x="36" y="206"/>
                    <a:pt x="24" y="325"/>
                  </a:cubicBezTo>
                  <a:cubicBezTo>
                    <a:pt x="0" y="539"/>
                    <a:pt x="155" y="706"/>
                    <a:pt x="345" y="718"/>
                  </a:cubicBezTo>
                  <a:cubicBezTo>
                    <a:pt x="405" y="718"/>
                    <a:pt x="464" y="706"/>
                    <a:pt x="512" y="682"/>
                  </a:cubicBezTo>
                  <a:cubicBezTo>
                    <a:pt x="631" y="646"/>
                    <a:pt x="714" y="539"/>
                    <a:pt x="738" y="384"/>
                  </a:cubicBezTo>
                  <a:cubicBezTo>
                    <a:pt x="762" y="194"/>
                    <a:pt x="595" y="15"/>
                    <a:pt x="405" y="3"/>
                  </a:cubicBezTo>
                  <a:cubicBezTo>
                    <a:pt x="392" y="1"/>
                    <a:pt x="380" y="0"/>
                    <a:pt x="3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8"/>
            <p:cNvSpPr/>
            <p:nvPr/>
          </p:nvSpPr>
          <p:spPr>
            <a:xfrm>
              <a:off x="6612725" y="2909675"/>
              <a:ext cx="36925" cy="36225"/>
            </a:xfrm>
            <a:custGeom>
              <a:avLst/>
              <a:gdLst/>
              <a:ahLst/>
              <a:cxnLst/>
              <a:rect l="l" t="t" r="r" b="b"/>
              <a:pathLst>
                <a:path w="1477" h="1449" extrusionOk="0">
                  <a:moveTo>
                    <a:pt x="765" y="1"/>
                  </a:moveTo>
                  <a:cubicBezTo>
                    <a:pt x="380" y="1"/>
                    <a:pt x="59" y="291"/>
                    <a:pt x="36" y="669"/>
                  </a:cubicBezTo>
                  <a:cubicBezTo>
                    <a:pt x="0" y="1074"/>
                    <a:pt x="298" y="1419"/>
                    <a:pt x="703" y="1443"/>
                  </a:cubicBezTo>
                  <a:cubicBezTo>
                    <a:pt x="732" y="1446"/>
                    <a:pt x="761" y="1448"/>
                    <a:pt x="790" y="1448"/>
                  </a:cubicBezTo>
                  <a:cubicBezTo>
                    <a:pt x="1039" y="1448"/>
                    <a:pt x="1252" y="1312"/>
                    <a:pt x="1369" y="1109"/>
                  </a:cubicBezTo>
                  <a:cubicBezTo>
                    <a:pt x="1429" y="1014"/>
                    <a:pt x="1465" y="907"/>
                    <a:pt x="1477" y="788"/>
                  </a:cubicBezTo>
                  <a:cubicBezTo>
                    <a:pt x="1477" y="752"/>
                    <a:pt x="1477" y="705"/>
                    <a:pt x="1465" y="657"/>
                  </a:cubicBezTo>
                  <a:lnTo>
                    <a:pt x="1465" y="645"/>
                  </a:lnTo>
                  <a:cubicBezTo>
                    <a:pt x="1417" y="312"/>
                    <a:pt x="1167" y="38"/>
                    <a:pt x="810" y="2"/>
                  </a:cubicBezTo>
                  <a:cubicBezTo>
                    <a:pt x="795" y="1"/>
                    <a:pt x="780" y="1"/>
                    <a:pt x="76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8"/>
            <p:cNvSpPr/>
            <p:nvPr/>
          </p:nvSpPr>
          <p:spPr>
            <a:xfrm>
              <a:off x="6607950" y="4033250"/>
              <a:ext cx="50925" cy="50550"/>
            </a:xfrm>
            <a:custGeom>
              <a:avLst/>
              <a:gdLst/>
              <a:ahLst/>
              <a:cxnLst/>
              <a:rect l="l" t="t" r="r" b="b"/>
              <a:pathLst>
                <a:path w="2037" h="2022" extrusionOk="0">
                  <a:moveTo>
                    <a:pt x="1019" y="1"/>
                  </a:moveTo>
                  <a:cubicBezTo>
                    <a:pt x="930" y="1"/>
                    <a:pt x="843" y="14"/>
                    <a:pt x="763" y="41"/>
                  </a:cubicBezTo>
                  <a:cubicBezTo>
                    <a:pt x="358" y="148"/>
                    <a:pt x="48" y="505"/>
                    <a:pt x="13" y="934"/>
                  </a:cubicBezTo>
                  <a:cubicBezTo>
                    <a:pt x="1" y="1124"/>
                    <a:pt x="25" y="1291"/>
                    <a:pt x="108" y="1458"/>
                  </a:cubicBezTo>
                  <a:cubicBezTo>
                    <a:pt x="179" y="1600"/>
                    <a:pt x="275" y="1720"/>
                    <a:pt x="394" y="1815"/>
                  </a:cubicBezTo>
                  <a:cubicBezTo>
                    <a:pt x="537" y="1934"/>
                    <a:pt x="727" y="2005"/>
                    <a:pt x="941" y="2017"/>
                  </a:cubicBezTo>
                  <a:cubicBezTo>
                    <a:pt x="969" y="2020"/>
                    <a:pt x="997" y="2021"/>
                    <a:pt x="1024" y="2021"/>
                  </a:cubicBezTo>
                  <a:cubicBezTo>
                    <a:pt x="1110" y="2021"/>
                    <a:pt x="1187" y="2006"/>
                    <a:pt x="1251" y="1970"/>
                  </a:cubicBezTo>
                  <a:cubicBezTo>
                    <a:pt x="1406" y="1946"/>
                    <a:pt x="1537" y="1874"/>
                    <a:pt x="1656" y="1779"/>
                  </a:cubicBezTo>
                  <a:cubicBezTo>
                    <a:pt x="1775" y="1696"/>
                    <a:pt x="1858" y="1589"/>
                    <a:pt x="1918" y="1470"/>
                  </a:cubicBezTo>
                  <a:cubicBezTo>
                    <a:pt x="1977" y="1350"/>
                    <a:pt x="2013" y="1219"/>
                    <a:pt x="2025" y="1077"/>
                  </a:cubicBezTo>
                  <a:cubicBezTo>
                    <a:pt x="2037" y="874"/>
                    <a:pt x="2001" y="660"/>
                    <a:pt x="1894" y="505"/>
                  </a:cubicBezTo>
                  <a:cubicBezTo>
                    <a:pt x="1799" y="362"/>
                    <a:pt x="1703" y="267"/>
                    <a:pt x="1584" y="172"/>
                  </a:cubicBezTo>
                  <a:cubicBezTo>
                    <a:pt x="1465" y="100"/>
                    <a:pt x="1346" y="53"/>
                    <a:pt x="1203" y="29"/>
                  </a:cubicBezTo>
                  <a:cubicBezTo>
                    <a:pt x="1179" y="29"/>
                    <a:pt x="1132" y="5"/>
                    <a:pt x="1108" y="5"/>
                  </a:cubicBezTo>
                  <a:cubicBezTo>
                    <a:pt x="1078" y="2"/>
                    <a:pt x="1049" y="1"/>
                    <a:pt x="1019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8"/>
            <p:cNvSpPr/>
            <p:nvPr/>
          </p:nvSpPr>
          <p:spPr>
            <a:xfrm>
              <a:off x="6996400" y="4166875"/>
              <a:ext cx="36325" cy="36000"/>
            </a:xfrm>
            <a:custGeom>
              <a:avLst/>
              <a:gdLst/>
              <a:ahLst/>
              <a:cxnLst/>
              <a:rect l="l" t="t" r="r" b="b"/>
              <a:pathLst>
                <a:path w="1453" h="1440" extrusionOk="0">
                  <a:moveTo>
                    <a:pt x="733" y="1"/>
                  </a:moveTo>
                  <a:cubicBezTo>
                    <a:pt x="700" y="1"/>
                    <a:pt x="671" y="6"/>
                    <a:pt x="631" y="6"/>
                  </a:cubicBezTo>
                  <a:cubicBezTo>
                    <a:pt x="465" y="18"/>
                    <a:pt x="334" y="101"/>
                    <a:pt x="227" y="196"/>
                  </a:cubicBezTo>
                  <a:cubicBezTo>
                    <a:pt x="119" y="304"/>
                    <a:pt x="60" y="423"/>
                    <a:pt x="36" y="577"/>
                  </a:cubicBezTo>
                  <a:cubicBezTo>
                    <a:pt x="36" y="601"/>
                    <a:pt x="12" y="613"/>
                    <a:pt x="12" y="649"/>
                  </a:cubicBezTo>
                  <a:cubicBezTo>
                    <a:pt x="0" y="780"/>
                    <a:pt x="36" y="899"/>
                    <a:pt x="84" y="1030"/>
                  </a:cubicBezTo>
                  <a:cubicBezTo>
                    <a:pt x="191" y="1256"/>
                    <a:pt x="405" y="1423"/>
                    <a:pt x="667" y="1435"/>
                  </a:cubicBezTo>
                  <a:cubicBezTo>
                    <a:pt x="696" y="1438"/>
                    <a:pt x="724" y="1440"/>
                    <a:pt x="752" y="1440"/>
                  </a:cubicBezTo>
                  <a:cubicBezTo>
                    <a:pt x="1119" y="1440"/>
                    <a:pt x="1419" y="1156"/>
                    <a:pt x="1441" y="780"/>
                  </a:cubicBezTo>
                  <a:cubicBezTo>
                    <a:pt x="1453" y="399"/>
                    <a:pt x="1155" y="42"/>
                    <a:pt x="786" y="6"/>
                  </a:cubicBezTo>
                  <a:cubicBezTo>
                    <a:pt x="766" y="2"/>
                    <a:pt x="749" y="1"/>
                    <a:pt x="73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8"/>
            <p:cNvSpPr/>
            <p:nvPr/>
          </p:nvSpPr>
          <p:spPr>
            <a:xfrm>
              <a:off x="6710350" y="4394000"/>
              <a:ext cx="37225" cy="35950"/>
            </a:xfrm>
            <a:custGeom>
              <a:avLst/>
              <a:gdLst/>
              <a:ahLst/>
              <a:cxnLst/>
              <a:rect l="l" t="t" r="r" b="b"/>
              <a:pathLst>
                <a:path w="1489" h="1438" extrusionOk="0">
                  <a:moveTo>
                    <a:pt x="737" y="0"/>
                  </a:moveTo>
                  <a:cubicBezTo>
                    <a:pt x="370" y="0"/>
                    <a:pt x="70" y="284"/>
                    <a:pt x="48" y="660"/>
                  </a:cubicBezTo>
                  <a:cubicBezTo>
                    <a:pt x="1" y="1053"/>
                    <a:pt x="298" y="1398"/>
                    <a:pt x="703" y="1434"/>
                  </a:cubicBezTo>
                  <a:cubicBezTo>
                    <a:pt x="724" y="1436"/>
                    <a:pt x="746" y="1437"/>
                    <a:pt x="767" y="1437"/>
                  </a:cubicBezTo>
                  <a:cubicBezTo>
                    <a:pt x="1133" y="1437"/>
                    <a:pt x="1443" y="1151"/>
                    <a:pt x="1477" y="779"/>
                  </a:cubicBezTo>
                  <a:cubicBezTo>
                    <a:pt x="1489" y="386"/>
                    <a:pt x="1203" y="41"/>
                    <a:pt x="822" y="5"/>
                  </a:cubicBezTo>
                  <a:cubicBezTo>
                    <a:pt x="793" y="2"/>
                    <a:pt x="765" y="0"/>
                    <a:pt x="73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8"/>
            <p:cNvSpPr/>
            <p:nvPr/>
          </p:nvSpPr>
          <p:spPr>
            <a:xfrm>
              <a:off x="6609750" y="3484075"/>
              <a:ext cx="35725" cy="35675"/>
            </a:xfrm>
            <a:custGeom>
              <a:avLst/>
              <a:gdLst/>
              <a:ahLst/>
              <a:cxnLst/>
              <a:rect l="l" t="t" r="r" b="b"/>
              <a:pathLst>
                <a:path w="1429" h="1427" extrusionOk="0">
                  <a:moveTo>
                    <a:pt x="700" y="1"/>
                  </a:moveTo>
                  <a:cubicBezTo>
                    <a:pt x="418" y="1"/>
                    <a:pt x="158" y="184"/>
                    <a:pt x="60" y="458"/>
                  </a:cubicBezTo>
                  <a:cubicBezTo>
                    <a:pt x="48" y="517"/>
                    <a:pt x="24" y="577"/>
                    <a:pt x="24" y="648"/>
                  </a:cubicBezTo>
                  <a:cubicBezTo>
                    <a:pt x="0" y="755"/>
                    <a:pt x="36" y="850"/>
                    <a:pt x="60" y="958"/>
                  </a:cubicBezTo>
                  <a:cubicBezTo>
                    <a:pt x="84" y="993"/>
                    <a:pt x="84" y="1005"/>
                    <a:pt x="95" y="1041"/>
                  </a:cubicBezTo>
                  <a:cubicBezTo>
                    <a:pt x="155" y="1172"/>
                    <a:pt x="274" y="1279"/>
                    <a:pt x="405" y="1350"/>
                  </a:cubicBezTo>
                  <a:cubicBezTo>
                    <a:pt x="417" y="1362"/>
                    <a:pt x="453" y="1362"/>
                    <a:pt x="465" y="1374"/>
                  </a:cubicBezTo>
                  <a:cubicBezTo>
                    <a:pt x="524" y="1398"/>
                    <a:pt x="584" y="1422"/>
                    <a:pt x="655" y="1422"/>
                  </a:cubicBezTo>
                  <a:cubicBezTo>
                    <a:pt x="683" y="1425"/>
                    <a:pt x="710" y="1427"/>
                    <a:pt x="736" y="1427"/>
                  </a:cubicBezTo>
                  <a:cubicBezTo>
                    <a:pt x="799" y="1427"/>
                    <a:pt x="858" y="1418"/>
                    <a:pt x="917" y="1410"/>
                  </a:cubicBezTo>
                  <a:cubicBezTo>
                    <a:pt x="1036" y="1374"/>
                    <a:pt x="1155" y="1315"/>
                    <a:pt x="1227" y="1243"/>
                  </a:cubicBezTo>
                  <a:lnTo>
                    <a:pt x="1238" y="1231"/>
                  </a:lnTo>
                  <a:cubicBezTo>
                    <a:pt x="1346" y="1112"/>
                    <a:pt x="1417" y="958"/>
                    <a:pt x="1429" y="779"/>
                  </a:cubicBezTo>
                  <a:cubicBezTo>
                    <a:pt x="1429" y="684"/>
                    <a:pt x="1429" y="600"/>
                    <a:pt x="1405" y="517"/>
                  </a:cubicBezTo>
                  <a:cubicBezTo>
                    <a:pt x="1358" y="362"/>
                    <a:pt x="1262" y="231"/>
                    <a:pt x="1143" y="148"/>
                  </a:cubicBezTo>
                  <a:cubicBezTo>
                    <a:pt x="1048" y="65"/>
                    <a:pt x="917" y="29"/>
                    <a:pt x="774" y="5"/>
                  </a:cubicBezTo>
                  <a:cubicBezTo>
                    <a:pt x="749" y="2"/>
                    <a:pt x="724" y="1"/>
                    <a:pt x="70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8"/>
            <p:cNvSpPr/>
            <p:nvPr/>
          </p:nvSpPr>
          <p:spPr>
            <a:xfrm>
              <a:off x="7027050" y="3205875"/>
              <a:ext cx="8950" cy="31275"/>
            </a:xfrm>
            <a:custGeom>
              <a:avLst/>
              <a:gdLst/>
              <a:ahLst/>
              <a:cxnLst/>
              <a:rect l="l" t="t" r="r" b="b"/>
              <a:pathLst>
                <a:path w="358" h="1251" extrusionOk="0">
                  <a:moveTo>
                    <a:pt x="358" y="1"/>
                  </a:moveTo>
                  <a:cubicBezTo>
                    <a:pt x="334" y="25"/>
                    <a:pt x="310" y="36"/>
                    <a:pt x="298" y="48"/>
                  </a:cubicBezTo>
                  <a:cubicBezTo>
                    <a:pt x="132" y="167"/>
                    <a:pt x="13" y="346"/>
                    <a:pt x="1" y="572"/>
                  </a:cubicBezTo>
                  <a:cubicBezTo>
                    <a:pt x="1" y="656"/>
                    <a:pt x="1" y="751"/>
                    <a:pt x="25" y="834"/>
                  </a:cubicBezTo>
                  <a:cubicBezTo>
                    <a:pt x="72" y="989"/>
                    <a:pt x="179" y="1108"/>
                    <a:pt x="275" y="1215"/>
                  </a:cubicBezTo>
                  <a:cubicBezTo>
                    <a:pt x="310" y="1227"/>
                    <a:pt x="322" y="1239"/>
                    <a:pt x="358" y="1251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8"/>
            <p:cNvSpPr/>
            <p:nvPr/>
          </p:nvSpPr>
          <p:spPr>
            <a:xfrm>
              <a:off x="6923175" y="1659900"/>
              <a:ext cx="35750" cy="35150"/>
            </a:xfrm>
            <a:custGeom>
              <a:avLst/>
              <a:gdLst/>
              <a:ahLst/>
              <a:cxnLst/>
              <a:rect l="l" t="t" r="r" b="b"/>
              <a:pathLst>
                <a:path w="1430" h="1406" extrusionOk="0">
                  <a:moveTo>
                    <a:pt x="681" y="1"/>
                  </a:moveTo>
                  <a:cubicBezTo>
                    <a:pt x="607" y="1"/>
                    <a:pt x="536" y="18"/>
                    <a:pt x="477" y="35"/>
                  </a:cubicBezTo>
                  <a:cubicBezTo>
                    <a:pt x="227" y="130"/>
                    <a:pt x="24" y="344"/>
                    <a:pt x="12" y="642"/>
                  </a:cubicBezTo>
                  <a:cubicBezTo>
                    <a:pt x="0" y="844"/>
                    <a:pt x="60" y="1035"/>
                    <a:pt x="179" y="1166"/>
                  </a:cubicBezTo>
                  <a:cubicBezTo>
                    <a:pt x="262" y="1285"/>
                    <a:pt x="405" y="1356"/>
                    <a:pt x="548" y="1392"/>
                  </a:cubicBezTo>
                  <a:cubicBezTo>
                    <a:pt x="584" y="1392"/>
                    <a:pt x="608" y="1404"/>
                    <a:pt x="655" y="1404"/>
                  </a:cubicBezTo>
                  <a:cubicBezTo>
                    <a:pt x="677" y="1405"/>
                    <a:pt x="698" y="1406"/>
                    <a:pt x="720" y="1406"/>
                  </a:cubicBezTo>
                  <a:cubicBezTo>
                    <a:pt x="874" y="1406"/>
                    <a:pt x="1016" y="1367"/>
                    <a:pt x="1132" y="1273"/>
                  </a:cubicBezTo>
                  <a:cubicBezTo>
                    <a:pt x="1263" y="1178"/>
                    <a:pt x="1370" y="1023"/>
                    <a:pt x="1394" y="844"/>
                  </a:cubicBezTo>
                  <a:cubicBezTo>
                    <a:pt x="1394" y="820"/>
                    <a:pt x="1417" y="797"/>
                    <a:pt x="1417" y="761"/>
                  </a:cubicBezTo>
                  <a:cubicBezTo>
                    <a:pt x="1429" y="546"/>
                    <a:pt x="1334" y="332"/>
                    <a:pt x="1191" y="189"/>
                  </a:cubicBezTo>
                  <a:cubicBezTo>
                    <a:pt x="1132" y="130"/>
                    <a:pt x="1060" y="82"/>
                    <a:pt x="977" y="46"/>
                  </a:cubicBezTo>
                  <a:cubicBezTo>
                    <a:pt x="917" y="35"/>
                    <a:pt x="846" y="11"/>
                    <a:pt x="774" y="11"/>
                  </a:cubicBezTo>
                  <a:cubicBezTo>
                    <a:pt x="743" y="4"/>
                    <a:pt x="712" y="1"/>
                    <a:pt x="681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8"/>
            <p:cNvSpPr/>
            <p:nvPr/>
          </p:nvSpPr>
          <p:spPr>
            <a:xfrm>
              <a:off x="6526400" y="2260750"/>
              <a:ext cx="36625" cy="35900"/>
            </a:xfrm>
            <a:custGeom>
              <a:avLst/>
              <a:gdLst/>
              <a:ahLst/>
              <a:cxnLst/>
              <a:rect l="l" t="t" r="r" b="b"/>
              <a:pathLst>
                <a:path w="1465" h="1436" extrusionOk="0">
                  <a:moveTo>
                    <a:pt x="756" y="1"/>
                  </a:moveTo>
                  <a:cubicBezTo>
                    <a:pt x="382" y="1"/>
                    <a:pt x="82" y="287"/>
                    <a:pt x="48" y="658"/>
                  </a:cubicBezTo>
                  <a:cubicBezTo>
                    <a:pt x="0" y="1063"/>
                    <a:pt x="298" y="1408"/>
                    <a:pt x="703" y="1432"/>
                  </a:cubicBezTo>
                  <a:cubicBezTo>
                    <a:pt x="727" y="1435"/>
                    <a:pt x="751" y="1436"/>
                    <a:pt x="775" y="1436"/>
                  </a:cubicBezTo>
                  <a:cubicBezTo>
                    <a:pt x="986" y="1436"/>
                    <a:pt x="1182" y="1343"/>
                    <a:pt x="1310" y="1182"/>
                  </a:cubicBezTo>
                  <a:cubicBezTo>
                    <a:pt x="1405" y="1075"/>
                    <a:pt x="1465" y="944"/>
                    <a:pt x="1465" y="765"/>
                  </a:cubicBezTo>
                  <a:lnTo>
                    <a:pt x="1465" y="754"/>
                  </a:lnTo>
                  <a:lnTo>
                    <a:pt x="1465" y="682"/>
                  </a:lnTo>
                  <a:cubicBezTo>
                    <a:pt x="1453" y="515"/>
                    <a:pt x="1393" y="384"/>
                    <a:pt x="1298" y="265"/>
                  </a:cubicBezTo>
                  <a:cubicBezTo>
                    <a:pt x="1179" y="123"/>
                    <a:pt x="1012" y="27"/>
                    <a:pt x="822" y="3"/>
                  </a:cubicBezTo>
                  <a:cubicBezTo>
                    <a:pt x="800" y="2"/>
                    <a:pt x="778" y="1"/>
                    <a:pt x="75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8"/>
            <p:cNvSpPr/>
            <p:nvPr/>
          </p:nvSpPr>
          <p:spPr>
            <a:xfrm>
              <a:off x="5728375" y="4421425"/>
              <a:ext cx="51825" cy="50475"/>
            </a:xfrm>
            <a:custGeom>
              <a:avLst/>
              <a:gdLst/>
              <a:ahLst/>
              <a:cxnLst/>
              <a:rect l="l" t="t" r="r" b="b"/>
              <a:pathLst>
                <a:path w="2073" h="2019" extrusionOk="0">
                  <a:moveTo>
                    <a:pt x="1045" y="0"/>
                  </a:moveTo>
                  <a:cubicBezTo>
                    <a:pt x="521" y="0"/>
                    <a:pt x="71" y="402"/>
                    <a:pt x="48" y="932"/>
                  </a:cubicBezTo>
                  <a:cubicBezTo>
                    <a:pt x="1" y="1492"/>
                    <a:pt x="418" y="1980"/>
                    <a:pt x="965" y="2016"/>
                  </a:cubicBezTo>
                  <a:cubicBezTo>
                    <a:pt x="992" y="2018"/>
                    <a:pt x="1019" y="2019"/>
                    <a:pt x="1046" y="2019"/>
                  </a:cubicBezTo>
                  <a:cubicBezTo>
                    <a:pt x="1333" y="2019"/>
                    <a:pt x="1579" y="1903"/>
                    <a:pt x="1775" y="1718"/>
                  </a:cubicBezTo>
                  <a:cubicBezTo>
                    <a:pt x="1870" y="1611"/>
                    <a:pt x="1965" y="1480"/>
                    <a:pt x="2013" y="1325"/>
                  </a:cubicBezTo>
                  <a:cubicBezTo>
                    <a:pt x="2037" y="1266"/>
                    <a:pt x="2037" y="1194"/>
                    <a:pt x="2061" y="1135"/>
                  </a:cubicBezTo>
                  <a:lnTo>
                    <a:pt x="2061" y="1123"/>
                  </a:lnTo>
                  <a:lnTo>
                    <a:pt x="2061" y="1075"/>
                  </a:lnTo>
                  <a:cubicBezTo>
                    <a:pt x="2072" y="944"/>
                    <a:pt x="2061" y="813"/>
                    <a:pt x="2013" y="671"/>
                  </a:cubicBezTo>
                  <a:cubicBezTo>
                    <a:pt x="1977" y="599"/>
                    <a:pt x="1942" y="528"/>
                    <a:pt x="1894" y="456"/>
                  </a:cubicBezTo>
                  <a:cubicBezTo>
                    <a:pt x="1822" y="337"/>
                    <a:pt x="1703" y="218"/>
                    <a:pt x="1561" y="135"/>
                  </a:cubicBezTo>
                  <a:cubicBezTo>
                    <a:pt x="1430" y="63"/>
                    <a:pt x="1275" y="16"/>
                    <a:pt x="1132" y="4"/>
                  </a:cubicBezTo>
                  <a:cubicBezTo>
                    <a:pt x="1103" y="1"/>
                    <a:pt x="1074" y="0"/>
                    <a:pt x="1045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8"/>
            <p:cNvSpPr/>
            <p:nvPr/>
          </p:nvSpPr>
          <p:spPr>
            <a:xfrm>
              <a:off x="6710950" y="4235475"/>
              <a:ext cx="20850" cy="20600"/>
            </a:xfrm>
            <a:custGeom>
              <a:avLst/>
              <a:gdLst/>
              <a:ahLst/>
              <a:cxnLst/>
              <a:rect l="l" t="t" r="r" b="b"/>
              <a:pathLst>
                <a:path w="834" h="824" extrusionOk="0">
                  <a:moveTo>
                    <a:pt x="405" y="0"/>
                  </a:moveTo>
                  <a:cubicBezTo>
                    <a:pt x="203" y="0"/>
                    <a:pt x="24" y="155"/>
                    <a:pt x="0" y="369"/>
                  </a:cubicBezTo>
                  <a:lnTo>
                    <a:pt x="0" y="417"/>
                  </a:lnTo>
                  <a:cubicBezTo>
                    <a:pt x="24" y="608"/>
                    <a:pt x="143" y="762"/>
                    <a:pt x="322" y="810"/>
                  </a:cubicBezTo>
                  <a:cubicBezTo>
                    <a:pt x="334" y="822"/>
                    <a:pt x="358" y="822"/>
                    <a:pt x="381" y="822"/>
                  </a:cubicBezTo>
                  <a:cubicBezTo>
                    <a:pt x="394" y="823"/>
                    <a:pt x="406" y="824"/>
                    <a:pt x="418" y="824"/>
                  </a:cubicBezTo>
                  <a:cubicBezTo>
                    <a:pt x="520" y="824"/>
                    <a:pt x="604" y="780"/>
                    <a:pt x="679" y="727"/>
                  </a:cubicBezTo>
                  <a:cubicBezTo>
                    <a:pt x="703" y="703"/>
                    <a:pt x="739" y="667"/>
                    <a:pt x="750" y="643"/>
                  </a:cubicBezTo>
                  <a:cubicBezTo>
                    <a:pt x="798" y="584"/>
                    <a:pt x="822" y="524"/>
                    <a:pt x="822" y="453"/>
                  </a:cubicBezTo>
                  <a:cubicBezTo>
                    <a:pt x="834" y="227"/>
                    <a:pt x="679" y="36"/>
                    <a:pt x="45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8"/>
            <p:cNvSpPr/>
            <p:nvPr/>
          </p:nvSpPr>
          <p:spPr>
            <a:xfrm>
              <a:off x="6828225" y="3855375"/>
              <a:ext cx="21150" cy="20450"/>
            </a:xfrm>
            <a:custGeom>
              <a:avLst/>
              <a:gdLst/>
              <a:ahLst/>
              <a:cxnLst/>
              <a:rect l="l" t="t" r="r" b="b"/>
              <a:pathLst>
                <a:path w="846" h="818" extrusionOk="0">
                  <a:moveTo>
                    <a:pt x="465" y="0"/>
                  </a:moveTo>
                  <a:cubicBezTo>
                    <a:pt x="393" y="0"/>
                    <a:pt x="334" y="12"/>
                    <a:pt x="274" y="24"/>
                  </a:cubicBezTo>
                  <a:lnTo>
                    <a:pt x="250" y="24"/>
                  </a:lnTo>
                  <a:cubicBezTo>
                    <a:pt x="119" y="83"/>
                    <a:pt x="36" y="203"/>
                    <a:pt x="12" y="369"/>
                  </a:cubicBezTo>
                  <a:cubicBezTo>
                    <a:pt x="0" y="429"/>
                    <a:pt x="12" y="488"/>
                    <a:pt x="36" y="536"/>
                  </a:cubicBezTo>
                  <a:cubicBezTo>
                    <a:pt x="60" y="595"/>
                    <a:pt x="96" y="631"/>
                    <a:pt x="119" y="679"/>
                  </a:cubicBezTo>
                  <a:cubicBezTo>
                    <a:pt x="191" y="774"/>
                    <a:pt x="286" y="810"/>
                    <a:pt x="369" y="810"/>
                  </a:cubicBezTo>
                  <a:cubicBezTo>
                    <a:pt x="392" y="815"/>
                    <a:pt x="415" y="817"/>
                    <a:pt x="438" y="817"/>
                  </a:cubicBezTo>
                  <a:cubicBezTo>
                    <a:pt x="521" y="817"/>
                    <a:pt x="599" y="785"/>
                    <a:pt x="655" y="738"/>
                  </a:cubicBezTo>
                  <a:cubicBezTo>
                    <a:pt x="762" y="679"/>
                    <a:pt x="822" y="572"/>
                    <a:pt x="834" y="441"/>
                  </a:cubicBezTo>
                  <a:cubicBezTo>
                    <a:pt x="846" y="357"/>
                    <a:pt x="822" y="250"/>
                    <a:pt x="762" y="179"/>
                  </a:cubicBezTo>
                  <a:cubicBezTo>
                    <a:pt x="703" y="72"/>
                    <a:pt x="596" y="12"/>
                    <a:pt x="465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8"/>
            <p:cNvSpPr/>
            <p:nvPr/>
          </p:nvSpPr>
          <p:spPr>
            <a:xfrm>
              <a:off x="6930325" y="4028600"/>
              <a:ext cx="21450" cy="20575"/>
            </a:xfrm>
            <a:custGeom>
              <a:avLst/>
              <a:gdLst/>
              <a:ahLst/>
              <a:cxnLst/>
              <a:rect l="l" t="t" r="r" b="b"/>
              <a:pathLst>
                <a:path w="858" h="823" extrusionOk="0">
                  <a:moveTo>
                    <a:pt x="476" y="1"/>
                  </a:moveTo>
                  <a:cubicBezTo>
                    <a:pt x="357" y="1"/>
                    <a:pt x="250" y="36"/>
                    <a:pt x="179" y="96"/>
                  </a:cubicBezTo>
                  <a:cubicBezTo>
                    <a:pt x="84" y="155"/>
                    <a:pt x="24" y="251"/>
                    <a:pt x="12" y="370"/>
                  </a:cubicBezTo>
                  <a:cubicBezTo>
                    <a:pt x="0" y="608"/>
                    <a:pt x="143" y="810"/>
                    <a:pt x="381" y="822"/>
                  </a:cubicBezTo>
                  <a:cubicBezTo>
                    <a:pt x="453" y="822"/>
                    <a:pt x="512" y="810"/>
                    <a:pt x="572" y="786"/>
                  </a:cubicBezTo>
                  <a:cubicBezTo>
                    <a:pt x="727" y="751"/>
                    <a:pt x="834" y="608"/>
                    <a:pt x="846" y="453"/>
                  </a:cubicBezTo>
                  <a:cubicBezTo>
                    <a:pt x="857" y="215"/>
                    <a:pt x="679" y="12"/>
                    <a:pt x="47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8"/>
            <p:cNvSpPr/>
            <p:nvPr/>
          </p:nvSpPr>
          <p:spPr>
            <a:xfrm>
              <a:off x="6984800" y="3178775"/>
              <a:ext cx="21450" cy="20600"/>
            </a:xfrm>
            <a:custGeom>
              <a:avLst/>
              <a:gdLst/>
              <a:ahLst/>
              <a:cxnLst/>
              <a:rect l="l" t="t" r="r" b="b"/>
              <a:pathLst>
                <a:path w="858" h="824" extrusionOk="0">
                  <a:moveTo>
                    <a:pt x="440" y="1"/>
                  </a:moveTo>
                  <a:cubicBezTo>
                    <a:pt x="225" y="1"/>
                    <a:pt x="47" y="152"/>
                    <a:pt x="24" y="370"/>
                  </a:cubicBezTo>
                  <a:cubicBezTo>
                    <a:pt x="0" y="608"/>
                    <a:pt x="155" y="799"/>
                    <a:pt x="393" y="823"/>
                  </a:cubicBezTo>
                  <a:cubicBezTo>
                    <a:pt x="402" y="823"/>
                    <a:pt x="411" y="823"/>
                    <a:pt x="420" y="823"/>
                  </a:cubicBezTo>
                  <a:cubicBezTo>
                    <a:pt x="646" y="823"/>
                    <a:pt x="822" y="682"/>
                    <a:pt x="834" y="442"/>
                  </a:cubicBezTo>
                  <a:cubicBezTo>
                    <a:pt x="857" y="204"/>
                    <a:pt x="703" y="13"/>
                    <a:pt x="464" y="1"/>
                  </a:cubicBezTo>
                  <a:cubicBezTo>
                    <a:pt x="456" y="1"/>
                    <a:pt x="448" y="1"/>
                    <a:pt x="44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8"/>
            <p:cNvSpPr/>
            <p:nvPr/>
          </p:nvSpPr>
          <p:spPr>
            <a:xfrm>
              <a:off x="6950250" y="2089625"/>
              <a:ext cx="20875" cy="20600"/>
            </a:xfrm>
            <a:custGeom>
              <a:avLst/>
              <a:gdLst/>
              <a:ahLst/>
              <a:cxnLst/>
              <a:rect l="l" t="t" r="r" b="b"/>
              <a:pathLst>
                <a:path w="835" h="824" extrusionOk="0">
                  <a:moveTo>
                    <a:pt x="410" y="1"/>
                  </a:moveTo>
                  <a:cubicBezTo>
                    <a:pt x="287" y="1"/>
                    <a:pt x="183" y="47"/>
                    <a:pt x="108" y="121"/>
                  </a:cubicBezTo>
                  <a:cubicBezTo>
                    <a:pt x="49" y="205"/>
                    <a:pt x="1" y="276"/>
                    <a:pt x="1" y="383"/>
                  </a:cubicBezTo>
                  <a:lnTo>
                    <a:pt x="1" y="419"/>
                  </a:lnTo>
                  <a:cubicBezTo>
                    <a:pt x="1" y="574"/>
                    <a:pt x="72" y="693"/>
                    <a:pt x="191" y="764"/>
                  </a:cubicBezTo>
                  <a:cubicBezTo>
                    <a:pt x="239" y="800"/>
                    <a:pt x="299" y="824"/>
                    <a:pt x="370" y="824"/>
                  </a:cubicBezTo>
                  <a:cubicBezTo>
                    <a:pt x="441" y="824"/>
                    <a:pt x="525" y="812"/>
                    <a:pt x="584" y="776"/>
                  </a:cubicBezTo>
                  <a:cubicBezTo>
                    <a:pt x="692" y="741"/>
                    <a:pt x="751" y="657"/>
                    <a:pt x="787" y="574"/>
                  </a:cubicBezTo>
                  <a:cubicBezTo>
                    <a:pt x="811" y="538"/>
                    <a:pt x="822" y="502"/>
                    <a:pt x="822" y="455"/>
                  </a:cubicBezTo>
                  <a:cubicBezTo>
                    <a:pt x="834" y="324"/>
                    <a:pt x="787" y="217"/>
                    <a:pt x="703" y="121"/>
                  </a:cubicBezTo>
                  <a:cubicBezTo>
                    <a:pt x="656" y="98"/>
                    <a:pt x="608" y="50"/>
                    <a:pt x="549" y="38"/>
                  </a:cubicBezTo>
                  <a:cubicBezTo>
                    <a:pt x="525" y="26"/>
                    <a:pt x="489" y="2"/>
                    <a:pt x="453" y="2"/>
                  </a:cubicBezTo>
                  <a:cubicBezTo>
                    <a:pt x="439" y="1"/>
                    <a:pt x="424" y="1"/>
                    <a:pt x="41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8"/>
            <p:cNvSpPr/>
            <p:nvPr/>
          </p:nvSpPr>
          <p:spPr>
            <a:xfrm>
              <a:off x="6882700" y="3304975"/>
              <a:ext cx="21450" cy="20600"/>
            </a:xfrm>
            <a:custGeom>
              <a:avLst/>
              <a:gdLst/>
              <a:ahLst/>
              <a:cxnLst/>
              <a:rect l="l" t="t" r="r" b="b"/>
              <a:pathLst>
                <a:path w="858" h="824" extrusionOk="0">
                  <a:moveTo>
                    <a:pt x="425" y="1"/>
                  </a:moveTo>
                  <a:cubicBezTo>
                    <a:pt x="200" y="1"/>
                    <a:pt x="24" y="142"/>
                    <a:pt x="12" y="371"/>
                  </a:cubicBezTo>
                  <a:cubicBezTo>
                    <a:pt x="0" y="490"/>
                    <a:pt x="36" y="597"/>
                    <a:pt x="119" y="680"/>
                  </a:cubicBezTo>
                  <a:cubicBezTo>
                    <a:pt x="179" y="764"/>
                    <a:pt x="274" y="799"/>
                    <a:pt x="381" y="823"/>
                  </a:cubicBezTo>
                  <a:cubicBezTo>
                    <a:pt x="391" y="824"/>
                    <a:pt x="400" y="824"/>
                    <a:pt x="410" y="824"/>
                  </a:cubicBezTo>
                  <a:cubicBezTo>
                    <a:pt x="623" y="824"/>
                    <a:pt x="799" y="694"/>
                    <a:pt x="834" y="478"/>
                  </a:cubicBezTo>
                  <a:lnTo>
                    <a:pt x="834" y="442"/>
                  </a:lnTo>
                  <a:cubicBezTo>
                    <a:pt x="857" y="252"/>
                    <a:pt x="727" y="61"/>
                    <a:pt x="512" y="13"/>
                  </a:cubicBezTo>
                  <a:cubicBezTo>
                    <a:pt x="500" y="2"/>
                    <a:pt x="476" y="2"/>
                    <a:pt x="453" y="2"/>
                  </a:cubicBezTo>
                  <a:cubicBezTo>
                    <a:pt x="443" y="1"/>
                    <a:pt x="434" y="1"/>
                    <a:pt x="42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8"/>
            <p:cNvSpPr/>
            <p:nvPr/>
          </p:nvSpPr>
          <p:spPr>
            <a:xfrm>
              <a:off x="6801125" y="3180575"/>
              <a:ext cx="21475" cy="20600"/>
            </a:xfrm>
            <a:custGeom>
              <a:avLst/>
              <a:gdLst/>
              <a:ahLst/>
              <a:cxnLst/>
              <a:rect l="l" t="t" r="r" b="b"/>
              <a:pathLst>
                <a:path w="859" h="824" extrusionOk="0">
                  <a:moveTo>
                    <a:pt x="418" y="1"/>
                  </a:moveTo>
                  <a:cubicBezTo>
                    <a:pt x="203" y="1"/>
                    <a:pt x="25" y="155"/>
                    <a:pt x="13" y="370"/>
                  </a:cubicBezTo>
                  <a:cubicBezTo>
                    <a:pt x="1" y="620"/>
                    <a:pt x="144" y="810"/>
                    <a:pt x="382" y="822"/>
                  </a:cubicBezTo>
                  <a:cubicBezTo>
                    <a:pt x="392" y="823"/>
                    <a:pt x="402" y="823"/>
                    <a:pt x="412" y="823"/>
                  </a:cubicBezTo>
                  <a:cubicBezTo>
                    <a:pt x="579" y="823"/>
                    <a:pt x="731" y="730"/>
                    <a:pt x="799" y="572"/>
                  </a:cubicBezTo>
                  <a:cubicBezTo>
                    <a:pt x="822" y="536"/>
                    <a:pt x="834" y="489"/>
                    <a:pt x="834" y="453"/>
                  </a:cubicBezTo>
                  <a:cubicBezTo>
                    <a:pt x="858" y="227"/>
                    <a:pt x="703" y="25"/>
                    <a:pt x="46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8" name="Google Shape;4208;p28"/>
          <p:cNvSpPr/>
          <p:nvPr/>
        </p:nvSpPr>
        <p:spPr>
          <a:xfrm>
            <a:off x="0" y="4845825"/>
            <a:ext cx="9144000" cy="29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0" name="Google Shape;4210;p29"/>
          <p:cNvGrpSpPr/>
          <p:nvPr/>
        </p:nvGrpSpPr>
        <p:grpSpPr>
          <a:xfrm>
            <a:off x="-4" y="-2"/>
            <a:ext cx="1262493" cy="697985"/>
            <a:chOff x="3729625" y="3808325"/>
            <a:chExt cx="470325" cy="260025"/>
          </a:xfrm>
        </p:grpSpPr>
        <p:sp>
          <p:nvSpPr>
            <p:cNvPr id="4211" name="Google Shape;4211;p29"/>
            <p:cNvSpPr/>
            <p:nvPr/>
          </p:nvSpPr>
          <p:spPr>
            <a:xfrm>
              <a:off x="4184725" y="3808325"/>
              <a:ext cx="15225" cy="20575"/>
            </a:xfrm>
            <a:custGeom>
              <a:avLst/>
              <a:gdLst/>
              <a:ahLst/>
              <a:cxnLst/>
              <a:rect l="l" t="t" r="r" b="b"/>
              <a:pathLst>
                <a:path w="609" h="823" extrusionOk="0">
                  <a:moveTo>
                    <a:pt x="346" y="1"/>
                  </a:moveTo>
                  <a:lnTo>
                    <a:pt x="1" y="727"/>
                  </a:lnTo>
                  <a:lnTo>
                    <a:pt x="227" y="822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9"/>
            <p:cNvSpPr/>
            <p:nvPr/>
          </p:nvSpPr>
          <p:spPr>
            <a:xfrm>
              <a:off x="4053475" y="38779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9"/>
            <p:cNvSpPr/>
            <p:nvPr/>
          </p:nvSpPr>
          <p:spPr>
            <a:xfrm>
              <a:off x="4054075" y="38779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9"/>
            <p:cNvSpPr/>
            <p:nvPr/>
          </p:nvSpPr>
          <p:spPr>
            <a:xfrm>
              <a:off x="4052575" y="3877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9"/>
            <p:cNvSpPr/>
            <p:nvPr/>
          </p:nvSpPr>
          <p:spPr>
            <a:xfrm>
              <a:off x="4052575" y="3877975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9"/>
            <p:cNvSpPr/>
            <p:nvPr/>
          </p:nvSpPr>
          <p:spPr>
            <a:xfrm>
              <a:off x="4052875" y="3817575"/>
              <a:ext cx="75325" cy="60150"/>
            </a:xfrm>
            <a:custGeom>
              <a:avLst/>
              <a:gdLst/>
              <a:ahLst/>
              <a:cxnLst/>
              <a:rect l="l" t="t" r="r" b="b"/>
              <a:pathLst>
                <a:path w="3013" h="2406" extrusionOk="0">
                  <a:moveTo>
                    <a:pt x="2870" y="0"/>
                  </a:moveTo>
                  <a:lnTo>
                    <a:pt x="1" y="2179"/>
                  </a:lnTo>
                  <a:lnTo>
                    <a:pt x="60" y="2191"/>
                  </a:lnTo>
                  <a:cubicBezTo>
                    <a:pt x="120" y="2203"/>
                    <a:pt x="155" y="2286"/>
                    <a:pt x="143" y="2346"/>
                  </a:cubicBezTo>
                  <a:cubicBezTo>
                    <a:pt x="120" y="2369"/>
                    <a:pt x="108" y="2381"/>
                    <a:pt x="96" y="2405"/>
                  </a:cubicBezTo>
                  <a:lnTo>
                    <a:pt x="3013" y="202"/>
                  </a:lnTo>
                  <a:cubicBezTo>
                    <a:pt x="2953" y="143"/>
                    <a:pt x="2906" y="83"/>
                    <a:pt x="287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9"/>
            <p:cNvSpPr/>
            <p:nvPr/>
          </p:nvSpPr>
          <p:spPr>
            <a:xfrm>
              <a:off x="4054375" y="3877700"/>
              <a:ext cx="900" cy="300"/>
            </a:xfrm>
            <a:custGeom>
              <a:avLst/>
              <a:gdLst/>
              <a:ahLst/>
              <a:cxnLst/>
              <a:rect l="l" t="t" r="r" b="b"/>
              <a:pathLst>
                <a:path w="36" h="12" extrusionOk="0">
                  <a:moveTo>
                    <a:pt x="36" y="0"/>
                  </a:moveTo>
                  <a:cubicBezTo>
                    <a:pt x="36" y="0"/>
                    <a:pt x="24" y="0"/>
                    <a:pt x="0" y="12"/>
                  </a:cubicBez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9"/>
            <p:cNvSpPr/>
            <p:nvPr/>
          </p:nvSpPr>
          <p:spPr>
            <a:xfrm>
              <a:off x="3913575" y="3827100"/>
              <a:ext cx="143200" cy="50900"/>
            </a:xfrm>
            <a:custGeom>
              <a:avLst/>
              <a:gdLst/>
              <a:ahLst/>
              <a:cxnLst/>
              <a:rect l="l" t="t" r="r" b="b"/>
              <a:pathLst>
                <a:path w="5728" h="2036" extrusionOk="0">
                  <a:moveTo>
                    <a:pt x="12" y="0"/>
                  </a:moveTo>
                  <a:lnTo>
                    <a:pt x="12" y="0"/>
                  </a:lnTo>
                  <a:cubicBezTo>
                    <a:pt x="24" y="12"/>
                    <a:pt x="24" y="24"/>
                    <a:pt x="36" y="60"/>
                  </a:cubicBezTo>
                  <a:cubicBezTo>
                    <a:pt x="60" y="131"/>
                    <a:pt x="36" y="191"/>
                    <a:pt x="0" y="238"/>
                  </a:cubicBezTo>
                  <a:lnTo>
                    <a:pt x="5561" y="2036"/>
                  </a:lnTo>
                  <a:lnTo>
                    <a:pt x="5644" y="2036"/>
                  </a:lnTo>
                  <a:cubicBezTo>
                    <a:pt x="5668" y="2036"/>
                    <a:pt x="5668" y="2024"/>
                    <a:pt x="5680" y="2024"/>
                  </a:cubicBezTo>
                  <a:cubicBezTo>
                    <a:pt x="5692" y="2000"/>
                    <a:pt x="5703" y="1988"/>
                    <a:pt x="5727" y="1965"/>
                  </a:cubicBezTo>
                  <a:cubicBezTo>
                    <a:pt x="5727" y="1905"/>
                    <a:pt x="5692" y="1822"/>
                    <a:pt x="5632" y="1810"/>
                  </a:cubicBezTo>
                  <a:lnTo>
                    <a:pt x="5573" y="179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9"/>
            <p:cNvSpPr/>
            <p:nvPr/>
          </p:nvSpPr>
          <p:spPr>
            <a:xfrm>
              <a:off x="4141275" y="3808325"/>
              <a:ext cx="5975" cy="2725"/>
            </a:xfrm>
            <a:custGeom>
              <a:avLst/>
              <a:gdLst/>
              <a:ahLst/>
              <a:cxnLst/>
              <a:rect l="l" t="t" r="r" b="b"/>
              <a:pathLst>
                <a:path w="239" h="109" extrusionOk="0">
                  <a:moveTo>
                    <a:pt x="1" y="1"/>
                  </a:moveTo>
                  <a:lnTo>
                    <a:pt x="1" y="13"/>
                  </a:lnTo>
                  <a:lnTo>
                    <a:pt x="10" y="13"/>
                  </a:lnTo>
                  <a:cubicBezTo>
                    <a:pt x="7" y="8"/>
                    <a:pt x="4" y="4"/>
                    <a:pt x="1" y="1"/>
                  </a:cubicBezTo>
                  <a:close/>
                  <a:moveTo>
                    <a:pt x="10" y="13"/>
                  </a:moveTo>
                  <a:lnTo>
                    <a:pt x="10" y="13"/>
                  </a:lnTo>
                  <a:cubicBezTo>
                    <a:pt x="18" y="26"/>
                    <a:pt x="24" y="43"/>
                    <a:pt x="24" y="60"/>
                  </a:cubicBezTo>
                  <a:lnTo>
                    <a:pt x="132" y="108"/>
                  </a:lnTo>
                  <a:lnTo>
                    <a:pt x="239" y="13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9"/>
            <p:cNvSpPr/>
            <p:nvPr/>
          </p:nvSpPr>
          <p:spPr>
            <a:xfrm>
              <a:off x="4141875" y="3809525"/>
              <a:ext cx="51525" cy="25325"/>
            </a:xfrm>
            <a:custGeom>
              <a:avLst/>
              <a:gdLst/>
              <a:ahLst/>
              <a:cxnLst/>
              <a:rect l="l" t="t" r="r" b="b"/>
              <a:pathLst>
                <a:path w="2061" h="1013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24"/>
                    <a:pt x="36" y="72"/>
                    <a:pt x="48" y="108"/>
                  </a:cubicBezTo>
                  <a:cubicBezTo>
                    <a:pt x="60" y="167"/>
                    <a:pt x="60" y="203"/>
                    <a:pt x="48" y="263"/>
                  </a:cubicBezTo>
                  <a:lnTo>
                    <a:pt x="1560" y="882"/>
                  </a:lnTo>
                  <a:cubicBezTo>
                    <a:pt x="1584" y="798"/>
                    <a:pt x="1644" y="763"/>
                    <a:pt x="1715" y="739"/>
                  </a:cubicBezTo>
                  <a:cubicBezTo>
                    <a:pt x="1729" y="736"/>
                    <a:pt x="1743" y="734"/>
                    <a:pt x="1756" y="734"/>
                  </a:cubicBezTo>
                  <a:cubicBezTo>
                    <a:pt x="1846" y="734"/>
                    <a:pt x="1920" y="800"/>
                    <a:pt x="1941" y="894"/>
                  </a:cubicBezTo>
                  <a:cubicBezTo>
                    <a:pt x="1953" y="941"/>
                    <a:pt x="1941" y="965"/>
                    <a:pt x="1917" y="1013"/>
                  </a:cubicBezTo>
                  <a:cubicBezTo>
                    <a:pt x="1953" y="1013"/>
                    <a:pt x="1965" y="1001"/>
                    <a:pt x="1977" y="977"/>
                  </a:cubicBezTo>
                  <a:lnTo>
                    <a:pt x="2025" y="941"/>
                  </a:lnTo>
                  <a:cubicBezTo>
                    <a:pt x="2060" y="882"/>
                    <a:pt x="2025" y="798"/>
                    <a:pt x="1965" y="786"/>
                  </a:cubicBezTo>
                  <a:lnTo>
                    <a:pt x="1953" y="786"/>
                  </a:lnTo>
                  <a:lnTo>
                    <a:pt x="1727" y="703"/>
                  </a:lnTo>
                  <a:lnTo>
                    <a:pt x="108" y="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9"/>
            <p:cNvSpPr/>
            <p:nvPr/>
          </p:nvSpPr>
          <p:spPr>
            <a:xfrm>
              <a:off x="4122525" y="3808325"/>
              <a:ext cx="3900" cy="1225"/>
            </a:xfrm>
            <a:custGeom>
              <a:avLst/>
              <a:gdLst/>
              <a:ahLst/>
              <a:cxnLst/>
              <a:rect l="l" t="t" r="r" b="b"/>
              <a:pathLst>
                <a:path w="156" h="49" extrusionOk="0">
                  <a:moveTo>
                    <a:pt x="1" y="1"/>
                  </a:moveTo>
                  <a:lnTo>
                    <a:pt x="120" y="49"/>
                  </a:lnTo>
                  <a:cubicBezTo>
                    <a:pt x="132" y="37"/>
                    <a:pt x="132" y="13"/>
                    <a:pt x="155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9"/>
            <p:cNvSpPr/>
            <p:nvPr/>
          </p:nvSpPr>
          <p:spPr>
            <a:xfrm>
              <a:off x="3906425" y="3808325"/>
              <a:ext cx="10750" cy="16400"/>
            </a:xfrm>
            <a:custGeom>
              <a:avLst/>
              <a:gdLst/>
              <a:ahLst/>
              <a:cxnLst/>
              <a:rect l="l" t="t" r="r" b="b"/>
              <a:pathLst>
                <a:path w="430" h="656" extrusionOk="0">
                  <a:moveTo>
                    <a:pt x="191" y="1"/>
                  </a:moveTo>
                  <a:lnTo>
                    <a:pt x="1" y="644"/>
                  </a:lnTo>
                  <a:cubicBezTo>
                    <a:pt x="13" y="632"/>
                    <a:pt x="48" y="632"/>
                    <a:pt x="60" y="608"/>
                  </a:cubicBezTo>
                  <a:cubicBezTo>
                    <a:pt x="74" y="605"/>
                    <a:pt x="89" y="604"/>
                    <a:pt x="104" y="604"/>
                  </a:cubicBezTo>
                  <a:cubicBezTo>
                    <a:pt x="152" y="604"/>
                    <a:pt x="202" y="619"/>
                    <a:pt x="239" y="656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9"/>
            <p:cNvSpPr/>
            <p:nvPr/>
          </p:nvSpPr>
          <p:spPr>
            <a:xfrm>
              <a:off x="3838275" y="3832450"/>
              <a:ext cx="71150" cy="218800"/>
            </a:xfrm>
            <a:custGeom>
              <a:avLst/>
              <a:gdLst/>
              <a:ahLst/>
              <a:cxnLst/>
              <a:rect l="l" t="t" r="r" b="b"/>
              <a:pathLst>
                <a:path w="2846" h="8752" extrusionOk="0">
                  <a:moveTo>
                    <a:pt x="2655" y="0"/>
                  </a:moveTo>
                  <a:cubicBezTo>
                    <a:pt x="2631" y="24"/>
                    <a:pt x="2619" y="24"/>
                    <a:pt x="2619" y="24"/>
                  </a:cubicBezTo>
                  <a:lnTo>
                    <a:pt x="0" y="8692"/>
                  </a:lnTo>
                  <a:cubicBezTo>
                    <a:pt x="95" y="8692"/>
                    <a:pt x="167" y="8716"/>
                    <a:pt x="226" y="8751"/>
                  </a:cubicBezTo>
                  <a:lnTo>
                    <a:pt x="2846" y="84"/>
                  </a:lnTo>
                  <a:lnTo>
                    <a:pt x="2846" y="84"/>
                  </a:lnTo>
                  <a:cubicBezTo>
                    <a:pt x="2836" y="85"/>
                    <a:pt x="2827" y="86"/>
                    <a:pt x="2818" y="86"/>
                  </a:cubicBezTo>
                  <a:cubicBezTo>
                    <a:pt x="2754" y="86"/>
                    <a:pt x="2686" y="52"/>
                    <a:pt x="265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9"/>
            <p:cNvSpPr/>
            <p:nvPr/>
          </p:nvSpPr>
          <p:spPr>
            <a:xfrm>
              <a:off x="3813250" y="3808325"/>
              <a:ext cx="91425" cy="24750"/>
            </a:xfrm>
            <a:custGeom>
              <a:avLst/>
              <a:gdLst/>
              <a:ahLst/>
              <a:cxnLst/>
              <a:rect l="l" t="t" r="r" b="b"/>
              <a:pathLst>
                <a:path w="3657" h="990" extrusionOk="0">
                  <a:moveTo>
                    <a:pt x="1" y="1"/>
                  </a:moveTo>
                  <a:lnTo>
                    <a:pt x="3549" y="989"/>
                  </a:lnTo>
                  <a:lnTo>
                    <a:pt x="3620" y="989"/>
                  </a:lnTo>
                  <a:cubicBezTo>
                    <a:pt x="3632" y="989"/>
                    <a:pt x="3656" y="965"/>
                    <a:pt x="3656" y="965"/>
                  </a:cubicBezTo>
                  <a:lnTo>
                    <a:pt x="3609" y="882"/>
                  </a:lnTo>
                  <a:cubicBezTo>
                    <a:pt x="3597" y="834"/>
                    <a:pt x="3609" y="811"/>
                    <a:pt x="3620" y="763"/>
                  </a:cubicBezTo>
                  <a:lnTo>
                    <a:pt x="3609" y="763"/>
                  </a:lnTo>
                  <a:lnTo>
                    <a:pt x="89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9"/>
            <p:cNvSpPr/>
            <p:nvPr/>
          </p:nvSpPr>
          <p:spPr>
            <a:xfrm>
              <a:off x="3729625" y="3808325"/>
              <a:ext cx="107475" cy="244125"/>
            </a:xfrm>
            <a:custGeom>
              <a:avLst/>
              <a:gdLst/>
              <a:ahLst/>
              <a:cxnLst/>
              <a:rect l="l" t="t" r="r" b="b"/>
              <a:pathLst>
                <a:path w="4299" h="9765" extrusionOk="0">
                  <a:moveTo>
                    <a:pt x="0" y="1"/>
                  </a:moveTo>
                  <a:lnTo>
                    <a:pt x="4108" y="9764"/>
                  </a:lnTo>
                  <a:cubicBezTo>
                    <a:pt x="4156" y="9716"/>
                    <a:pt x="4215" y="9681"/>
                    <a:pt x="4298" y="9657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29"/>
            <p:cNvSpPr/>
            <p:nvPr/>
          </p:nvSpPr>
          <p:spPr>
            <a:xfrm>
              <a:off x="4180275" y="3827875"/>
              <a:ext cx="10150" cy="9700"/>
            </a:xfrm>
            <a:custGeom>
              <a:avLst/>
              <a:gdLst/>
              <a:ahLst/>
              <a:cxnLst/>
              <a:rect l="l" t="t" r="r" b="b"/>
              <a:pathLst>
                <a:path w="406" h="388" extrusionOk="0">
                  <a:moveTo>
                    <a:pt x="197" y="0"/>
                  </a:moveTo>
                  <a:cubicBezTo>
                    <a:pt x="183" y="0"/>
                    <a:pt x="169" y="2"/>
                    <a:pt x="155" y="5"/>
                  </a:cubicBezTo>
                  <a:cubicBezTo>
                    <a:pt x="84" y="29"/>
                    <a:pt x="24" y="88"/>
                    <a:pt x="12" y="148"/>
                  </a:cubicBezTo>
                  <a:cubicBezTo>
                    <a:pt x="12" y="171"/>
                    <a:pt x="0" y="195"/>
                    <a:pt x="12" y="231"/>
                  </a:cubicBezTo>
                  <a:cubicBezTo>
                    <a:pt x="23" y="329"/>
                    <a:pt x="114" y="387"/>
                    <a:pt x="211" y="387"/>
                  </a:cubicBezTo>
                  <a:cubicBezTo>
                    <a:pt x="220" y="387"/>
                    <a:pt x="229" y="387"/>
                    <a:pt x="239" y="386"/>
                  </a:cubicBezTo>
                  <a:cubicBezTo>
                    <a:pt x="298" y="362"/>
                    <a:pt x="358" y="326"/>
                    <a:pt x="369" y="279"/>
                  </a:cubicBezTo>
                  <a:cubicBezTo>
                    <a:pt x="405" y="243"/>
                    <a:pt x="405" y="207"/>
                    <a:pt x="381" y="160"/>
                  </a:cubicBezTo>
                  <a:cubicBezTo>
                    <a:pt x="371" y="66"/>
                    <a:pt x="289" y="0"/>
                    <a:pt x="19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29"/>
            <p:cNvSpPr/>
            <p:nvPr/>
          </p:nvSpPr>
          <p:spPr>
            <a:xfrm>
              <a:off x="4124025" y="3808325"/>
              <a:ext cx="19075" cy="15750"/>
            </a:xfrm>
            <a:custGeom>
              <a:avLst/>
              <a:gdLst/>
              <a:ahLst/>
              <a:cxnLst/>
              <a:rect l="l" t="t" r="r" b="b"/>
              <a:pathLst>
                <a:path w="763" h="630" extrusionOk="0">
                  <a:moveTo>
                    <a:pt x="95" y="1"/>
                  </a:moveTo>
                  <a:cubicBezTo>
                    <a:pt x="72" y="13"/>
                    <a:pt x="60" y="37"/>
                    <a:pt x="60" y="49"/>
                  </a:cubicBezTo>
                  <a:cubicBezTo>
                    <a:pt x="12" y="120"/>
                    <a:pt x="0" y="215"/>
                    <a:pt x="12" y="311"/>
                  </a:cubicBezTo>
                  <a:cubicBezTo>
                    <a:pt x="12" y="334"/>
                    <a:pt x="24" y="358"/>
                    <a:pt x="24" y="370"/>
                  </a:cubicBezTo>
                  <a:cubicBezTo>
                    <a:pt x="60" y="441"/>
                    <a:pt x="107" y="525"/>
                    <a:pt x="179" y="561"/>
                  </a:cubicBezTo>
                  <a:cubicBezTo>
                    <a:pt x="232" y="605"/>
                    <a:pt x="304" y="629"/>
                    <a:pt x="382" y="629"/>
                  </a:cubicBezTo>
                  <a:cubicBezTo>
                    <a:pt x="409" y="629"/>
                    <a:pt x="437" y="626"/>
                    <a:pt x="464" y="620"/>
                  </a:cubicBezTo>
                  <a:cubicBezTo>
                    <a:pt x="607" y="596"/>
                    <a:pt x="726" y="477"/>
                    <a:pt x="762" y="346"/>
                  </a:cubicBezTo>
                  <a:lnTo>
                    <a:pt x="762" y="168"/>
                  </a:lnTo>
                  <a:cubicBezTo>
                    <a:pt x="762" y="120"/>
                    <a:pt x="750" y="96"/>
                    <a:pt x="714" y="60"/>
                  </a:cubicBezTo>
                  <a:cubicBezTo>
                    <a:pt x="703" y="49"/>
                    <a:pt x="691" y="37"/>
                    <a:pt x="691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29"/>
            <p:cNvSpPr/>
            <p:nvPr/>
          </p:nvSpPr>
          <p:spPr>
            <a:xfrm>
              <a:off x="3828750" y="4049725"/>
              <a:ext cx="20250" cy="18625"/>
            </a:xfrm>
            <a:custGeom>
              <a:avLst/>
              <a:gdLst/>
              <a:ahLst/>
              <a:cxnLst/>
              <a:rect l="l" t="t" r="r" b="b"/>
              <a:pathLst>
                <a:path w="810" h="745" extrusionOk="0">
                  <a:moveTo>
                    <a:pt x="322" y="1"/>
                  </a:moveTo>
                  <a:cubicBezTo>
                    <a:pt x="250" y="25"/>
                    <a:pt x="179" y="60"/>
                    <a:pt x="119" y="108"/>
                  </a:cubicBezTo>
                  <a:cubicBezTo>
                    <a:pt x="24" y="203"/>
                    <a:pt x="0" y="322"/>
                    <a:pt x="24" y="441"/>
                  </a:cubicBezTo>
                  <a:cubicBezTo>
                    <a:pt x="66" y="621"/>
                    <a:pt x="222" y="745"/>
                    <a:pt x="406" y="745"/>
                  </a:cubicBezTo>
                  <a:cubicBezTo>
                    <a:pt x="429" y="745"/>
                    <a:pt x="453" y="743"/>
                    <a:pt x="476" y="739"/>
                  </a:cubicBezTo>
                  <a:cubicBezTo>
                    <a:pt x="679" y="691"/>
                    <a:pt x="810" y="501"/>
                    <a:pt x="774" y="287"/>
                  </a:cubicBezTo>
                  <a:cubicBezTo>
                    <a:pt x="750" y="179"/>
                    <a:pt x="679" y="108"/>
                    <a:pt x="607" y="49"/>
                  </a:cubicBezTo>
                  <a:cubicBezTo>
                    <a:pt x="548" y="25"/>
                    <a:pt x="476" y="1"/>
                    <a:pt x="381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29"/>
            <p:cNvSpPr/>
            <p:nvPr/>
          </p:nvSpPr>
          <p:spPr>
            <a:xfrm>
              <a:off x="3903450" y="3823400"/>
              <a:ext cx="11625" cy="11450"/>
            </a:xfrm>
            <a:custGeom>
              <a:avLst/>
              <a:gdLst/>
              <a:ahLst/>
              <a:cxnLst/>
              <a:rect l="l" t="t" r="r" b="b"/>
              <a:pathLst>
                <a:path w="465" h="458" extrusionOk="0">
                  <a:moveTo>
                    <a:pt x="223" y="1"/>
                  </a:moveTo>
                  <a:cubicBezTo>
                    <a:pt x="208" y="1"/>
                    <a:pt x="193" y="2"/>
                    <a:pt x="179" y="5"/>
                  </a:cubicBezTo>
                  <a:cubicBezTo>
                    <a:pt x="143" y="5"/>
                    <a:pt x="132" y="29"/>
                    <a:pt x="120" y="41"/>
                  </a:cubicBezTo>
                  <a:cubicBezTo>
                    <a:pt x="72" y="65"/>
                    <a:pt x="24" y="112"/>
                    <a:pt x="12" y="160"/>
                  </a:cubicBezTo>
                  <a:cubicBezTo>
                    <a:pt x="1" y="184"/>
                    <a:pt x="1" y="231"/>
                    <a:pt x="1" y="279"/>
                  </a:cubicBezTo>
                  <a:cubicBezTo>
                    <a:pt x="1" y="303"/>
                    <a:pt x="12" y="339"/>
                    <a:pt x="36" y="362"/>
                  </a:cubicBezTo>
                  <a:cubicBezTo>
                    <a:pt x="84" y="422"/>
                    <a:pt x="155" y="458"/>
                    <a:pt x="239" y="458"/>
                  </a:cubicBezTo>
                  <a:lnTo>
                    <a:pt x="263" y="458"/>
                  </a:lnTo>
                  <a:cubicBezTo>
                    <a:pt x="310" y="446"/>
                    <a:pt x="358" y="422"/>
                    <a:pt x="382" y="386"/>
                  </a:cubicBezTo>
                  <a:cubicBezTo>
                    <a:pt x="429" y="327"/>
                    <a:pt x="465" y="267"/>
                    <a:pt x="441" y="184"/>
                  </a:cubicBezTo>
                  <a:cubicBezTo>
                    <a:pt x="441" y="172"/>
                    <a:pt x="429" y="148"/>
                    <a:pt x="417" y="124"/>
                  </a:cubicBezTo>
                  <a:cubicBezTo>
                    <a:pt x="405" y="100"/>
                    <a:pt x="382" y="89"/>
                    <a:pt x="358" y="53"/>
                  </a:cubicBezTo>
                  <a:cubicBezTo>
                    <a:pt x="321" y="16"/>
                    <a:pt x="271" y="1"/>
                    <a:pt x="22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0" name="Google Shape;4230;p29"/>
          <p:cNvGrpSpPr/>
          <p:nvPr/>
        </p:nvGrpSpPr>
        <p:grpSpPr>
          <a:xfrm flipH="1">
            <a:off x="7881496" y="-2"/>
            <a:ext cx="1262493" cy="697985"/>
            <a:chOff x="3729625" y="3808325"/>
            <a:chExt cx="470325" cy="260025"/>
          </a:xfrm>
        </p:grpSpPr>
        <p:sp>
          <p:nvSpPr>
            <p:cNvPr id="4231" name="Google Shape;4231;p29"/>
            <p:cNvSpPr/>
            <p:nvPr/>
          </p:nvSpPr>
          <p:spPr>
            <a:xfrm>
              <a:off x="4184725" y="3808325"/>
              <a:ext cx="15225" cy="20575"/>
            </a:xfrm>
            <a:custGeom>
              <a:avLst/>
              <a:gdLst/>
              <a:ahLst/>
              <a:cxnLst/>
              <a:rect l="l" t="t" r="r" b="b"/>
              <a:pathLst>
                <a:path w="609" h="823" extrusionOk="0">
                  <a:moveTo>
                    <a:pt x="346" y="1"/>
                  </a:moveTo>
                  <a:lnTo>
                    <a:pt x="1" y="727"/>
                  </a:lnTo>
                  <a:lnTo>
                    <a:pt x="227" y="822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29"/>
            <p:cNvSpPr/>
            <p:nvPr/>
          </p:nvSpPr>
          <p:spPr>
            <a:xfrm>
              <a:off x="4053475" y="38779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29"/>
            <p:cNvSpPr/>
            <p:nvPr/>
          </p:nvSpPr>
          <p:spPr>
            <a:xfrm>
              <a:off x="4054075" y="38779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29"/>
            <p:cNvSpPr/>
            <p:nvPr/>
          </p:nvSpPr>
          <p:spPr>
            <a:xfrm>
              <a:off x="4052575" y="3877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29"/>
            <p:cNvSpPr/>
            <p:nvPr/>
          </p:nvSpPr>
          <p:spPr>
            <a:xfrm>
              <a:off x="4052575" y="3877975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29"/>
            <p:cNvSpPr/>
            <p:nvPr/>
          </p:nvSpPr>
          <p:spPr>
            <a:xfrm>
              <a:off x="4052875" y="3817575"/>
              <a:ext cx="75325" cy="60150"/>
            </a:xfrm>
            <a:custGeom>
              <a:avLst/>
              <a:gdLst/>
              <a:ahLst/>
              <a:cxnLst/>
              <a:rect l="l" t="t" r="r" b="b"/>
              <a:pathLst>
                <a:path w="3013" h="2406" extrusionOk="0">
                  <a:moveTo>
                    <a:pt x="2870" y="0"/>
                  </a:moveTo>
                  <a:lnTo>
                    <a:pt x="1" y="2179"/>
                  </a:lnTo>
                  <a:lnTo>
                    <a:pt x="60" y="2191"/>
                  </a:lnTo>
                  <a:cubicBezTo>
                    <a:pt x="120" y="2203"/>
                    <a:pt x="155" y="2286"/>
                    <a:pt x="143" y="2346"/>
                  </a:cubicBezTo>
                  <a:cubicBezTo>
                    <a:pt x="120" y="2369"/>
                    <a:pt x="108" y="2381"/>
                    <a:pt x="96" y="2405"/>
                  </a:cubicBezTo>
                  <a:lnTo>
                    <a:pt x="3013" y="202"/>
                  </a:lnTo>
                  <a:cubicBezTo>
                    <a:pt x="2953" y="143"/>
                    <a:pt x="2906" y="83"/>
                    <a:pt x="287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29"/>
            <p:cNvSpPr/>
            <p:nvPr/>
          </p:nvSpPr>
          <p:spPr>
            <a:xfrm>
              <a:off x="4054375" y="3877700"/>
              <a:ext cx="900" cy="300"/>
            </a:xfrm>
            <a:custGeom>
              <a:avLst/>
              <a:gdLst/>
              <a:ahLst/>
              <a:cxnLst/>
              <a:rect l="l" t="t" r="r" b="b"/>
              <a:pathLst>
                <a:path w="36" h="12" extrusionOk="0">
                  <a:moveTo>
                    <a:pt x="36" y="0"/>
                  </a:moveTo>
                  <a:cubicBezTo>
                    <a:pt x="36" y="0"/>
                    <a:pt x="24" y="0"/>
                    <a:pt x="0" y="12"/>
                  </a:cubicBez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29"/>
            <p:cNvSpPr/>
            <p:nvPr/>
          </p:nvSpPr>
          <p:spPr>
            <a:xfrm>
              <a:off x="3913575" y="3827100"/>
              <a:ext cx="143200" cy="50900"/>
            </a:xfrm>
            <a:custGeom>
              <a:avLst/>
              <a:gdLst/>
              <a:ahLst/>
              <a:cxnLst/>
              <a:rect l="l" t="t" r="r" b="b"/>
              <a:pathLst>
                <a:path w="5728" h="2036" extrusionOk="0">
                  <a:moveTo>
                    <a:pt x="12" y="0"/>
                  </a:moveTo>
                  <a:lnTo>
                    <a:pt x="12" y="0"/>
                  </a:lnTo>
                  <a:cubicBezTo>
                    <a:pt x="24" y="12"/>
                    <a:pt x="24" y="24"/>
                    <a:pt x="36" y="60"/>
                  </a:cubicBezTo>
                  <a:cubicBezTo>
                    <a:pt x="60" y="131"/>
                    <a:pt x="36" y="191"/>
                    <a:pt x="0" y="238"/>
                  </a:cubicBezTo>
                  <a:lnTo>
                    <a:pt x="5561" y="2036"/>
                  </a:lnTo>
                  <a:lnTo>
                    <a:pt x="5644" y="2036"/>
                  </a:lnTo>
                  <a:cubicBezTo>
                    <a:pt x="5668" y="2036"/>
                    <a:pt x="5668" y="2024"/>
                    <a:pt x="5680" y="2024"/>
                  </a:cubicBezTo>
                  <a:cubicBezTo>
                    <a:pt x="5692" y="2000"/>
                    <a:pt x="5703" y="1988"/>
                    <a:pt x="5727" y="1965"/>
                  </a:cubicBezTo>
                  <a:cubicBezTo>
                    <a:pt x="5727" y="1905"/>
                    <a:pt x="5692" y="1822"/>
                    <a:pt x="5632" y="1810"/>
                  </a:cubicBezTo>
                  <a:lnTo>
                    <a:pt x="5573" y="179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29"/>
            <p:cNvSpPr/>
            <p:nvPr/>
          </p:nvSpPr>
          <p:spPr>
            <a:xfrm>
              <a:off x="4141275" y="3808325"/>
              <a:ext cx="5975" cy="2725"/>
            </a:xfrm>
            <a:custGeom>
              <a:avLst/>
              <a:gdLst/>
              <a:ahLst/>
              <a:cxnLst/>
              <a:rect l="l" t="t" r="r" b="b"/>
              <a:pathLst>
                <a:path w="239" h="109" extrusionOk="0">
                  <a:moveTo>
                    <a:pt x="1" y="1"/>
                  </a:moveTo>
                  <a:lnTo>
                    <a:pt x="1" y="13"/>
                  </a:lnTo>
                  <a:lnTo>
                    <a:pt x="10" y="13"/>
                  </a:lnTo>
                  <a:cubicBezTo>
                    <a:pt x="7" y="8"/>
                    <a:pt x="4" y="4"/>
                    <a:pt x="1" y="1"/>
                  </a:cubicBezTo>
                  <a:close/>
                  <a:moveTo>
                    <a:pt x="10" y="13"/>
                  </a:moveTo>
                  <a:lnTo>
                    <a:pt x="10" y="13"/>
                  </a:lnTo>
                  <a:cubicBezTo>
                    <a:pt x="18" y="26"/>
                    <a:pt x="24" y="43"/>
                    <a:pt x="24" y="60"/>
                  </a:cubicBezTo>
                  <a:lnTo>
                    <a:pt x="132" y="108"/>
                  </a:lnTo>
                  <a:lnTo>
                    <a:pt x="239" y="13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29"/>
            <p:cNvSpPr/>
            <p:nvPr/>
          </p:nvSpPr>
          <p:spPr>
            <a:xfrm>
              <a:off x="4141875" y="3809525"/>
              <a:ext cx="51525" cy="25325"/>
            </a:xfrm>
            <a:custGeom>
              <a:avLst/>
              <a:gdLst/>
              <a:ahLst/>
              <a:cxnLst/>
              <a:rect l="l" t="t" r="r" b="b"/>
              <a:pathLst>
                <a:path w="2061" h="1013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24"/>
                    <a:pt x="36" y="72"/>
                    <a:pt x="48" y="108"/>
                  </a:cubicBezTo>
                  <a:cubicBezTo>
                    <a:pt x="60" y="167"/>
                    <a:pt x="60" y="203"/>
                    <a:pt x="48" y="263"/>
                  </a:cubicBezTo>
                  <a:lnTo>
                    <a:pt x="1560" y="882"/>
                  </a:lnTo>
                  <a:cubicBezTo>
                    <a:pt x="1584" y="798"/>
                    <a:pt x="1644" y="763"/>
                    <a:pt x="1715" y="739"/>
                  </a:cubicBezTo>
                  <a:cubicBezTo>
                    <a:pt x="1729" y="736"/>
                    <a:pt x="1743" y="734"/>
                    <a:pt x="1756" y="734"/>
                  </a:cubicBezTo>
                  <a:cubicBezTo>
                    <a:pt x="1846" y="734"/>
                    <a:pt x="1920" y="800"/>
                    <a:pt x="1941" y="894"/>
                  </a:cubicBezTo>
                  <a:cubicBezTo>
                    <a:pt x="1953" y="941"/>
                    <a:pt x="1941" y="965"/>
                    <a:pt x="1917" y="1013"/>
                  </a:cubicBezTo>
                  <a:cubicBezTo>
                    <a:pt x="1953" y="1013"/>
                    <a:pt x="1965" y="1001"/>
                    <a:pt x="1977" y="977"/>
                  </a:cubicBezTo>
                  <a:lnTo>
                    <a:pt x="2025" y="941"/>
                  </a:lnTo>
                  <a:cubicBezTo>
                    <a:pt x="2060" y="882"/>
                    <a:pt x="2025" y="798"/>
                    <a:pt x="1965" y="786"/>
                  </a:cubicBezTo>
                  <a:lnTo>
                    <a:pt x="1953" y="786"/>
                  </a:lnTo>
                  <a:lnTo>
                    <a:pt x="1727" y="703"/>
                  </a:lnTo>
                  <a:lnTo>
                    <a:pt x="108" y="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29"/>
            <p:cNvSpPr/>
            <p:nvPr/>
          </p:nvSpPr>
          <p:spPr>
            <a:xfrm>
              <a:off x="4122525" y="3808325"/>
              <a:ext cx="3900" cy="1225"/>
            </a:xfrm>
            <a:custGeom>
              <a:avLst/>
              <a:gdLst/>
              <a:ahLst/>
              <a:cxnLst/>
              <a:rect l="l" t="t" r="r" b="b"/>
              <a:pathLst>
                <a:path w="156" h="49" extrusionOk="0">
                  <a:moveTo>
                    <a:pt x="1" y="1"/>
                  </a:moveTo>
                  <a:lnTo>
                    <a:pt x="120" y="49"/>
                  </a:lnTo>
                  <a:cubicBezTo>
                    <a:pt x="132" y="37"/>
                    <a:pt x="132" y="13"/>
                    <a:pt x="155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29"/>
            <p:cNvSpPr/>
            <p:nvPr/>
          </p:nvSpPr>
          <p:spPr>
            <a:xfrm>
              <a:off x="3906425" y="3808325"/>
              <a:ext cx="10750" cy="16400"/>
            </a:xfrm>
            <a:custGeom>
              <a:avLst/>
              <a:gdLst/>
              <a:ahLst/>
              <a:cxnLst/>
              <a:rect l="l" t="t" r="r" b="b"/>
              <a:pathLst>
                <a:path w="430" h="656" extrusionOk="0">
                  <a:moveTo>
                    <a:pt x="191" y="1"/>
                  </a:moveTo>
                  <a:lnTo>
                    <a:pt x="1" y="644"/>
                  </a:lnTo>
                  <a:cubicBezTo>
                    <a:pt x="13" y="632"/>
                    <a:pt x="48" y="632"/>
                    <a:pt x="60" y="608"/>
                  </a:cubicBezTo>
                  <a:cubicBezTo>
                    <a:pt x="74" y="605"/>
                    <a:pt x="89" y="604"/>
                    <a:pt x="104" y="604"/>
                  </a:cubicBezTo>
                  <a:cubicBezTo>
                    <a:pt x="152" y="604"/>
                    <a:pt x="202" y="619"/>
                    <a:pt x="239" y="656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29"/>
            <p:cNvSpPr/>
            <p:nvPr/>
          </p:nvSpPr>
          <p:spPr>
            <a:xfrm>
              <a:off x="3838275" y="3832450"/>
              <a:ext cx="71150" cy="218800"/>
            </a:xfrm>
            <a:custGeom>
              <a:avLst/>
              <a:gdLst/>
              <a:ahLst/>
              <a:cxnLst/>
              <a:rect l="l" t="t" r="r" b="b"/>
              <a:pathLst>
                <a:path w="2846" h="8752" extrusionOk="0">
                  <a:moveTo>
                    <a:pt x="2655" y="0"/>
                  </a:moveTo>
                  <a:cubicBezTo>
                    <a:pt x="2631" y="24"/>
                    <a:pt x="2619" y="24"/>
                    <a:pt x="2619" y="24"/>
                  </a:cubicBezTo>
                  <a:lnTo>
                    <a:pt x="0" y="8692"/>
                  </a:lnTo>
                  <a:cubicBezTo>
                    <a:pt x="95" y="8692"/>
                    <a:pt x="167" y="8716"/>
                    <a:pt x="226" y="8751"/>
                  </a:cubicBezTo>
                  <a:lnTo>
                    <a:pt x="2846" y="84"/>
                  </a:lnTo>
                  <a:lnTo>
                    <a:pt x="2846" y="84"/>
                  </a:lnTo>
                  <a:cubicBezTo>
                    <a:pt x="2836" y="85"/>
                    <a:pt x="2827" y="86"/>
                    <a:pt x="2818" y="86"/>
                  </a:cubicBezTo>
                  <a:cubicBezTo>
                    <a:pt x="2754" y="86"/>
                    <a:pt x="2686" y="52"/>
                    <a:pt x="265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29"/>
            <p:cNvSpPr/>
            <p:nvPr/>
          </p:nvSpPr>
          <p:spPr>
            <a:xfrm>
              <a:off x="3813250" y="3808325"/>
              <a:ext cx="91425" cy="24750"/>
            </a:xfrm>
            <a:custGeom>
              <a:avLst/>
              <a:gdLst/>
              <a:ahLst/>
              <a:cxnLst/>
              <a:rect l="l" t="t" r="r" b="b"/>
              <a:pathLst>
                <a:path w="3657" h="990" extrusionOk="0">
                  <a:moveTo>
                    <a:pt x="1" y="1"/>
                  </a:moveTo>
                  <a:lnTo>
                    <a:pt x="3549" y="989"/>
                  </a:lnTo>
                  <a:lnTo>
                    <a:pt x="3620" y="989"/>
                  </a:lnTo>
                  <a:cubicBezTo>
                    <a:pt x="3632" y="989"/>
                    <a:pt x="3656" y="965"/>
                    <a:pt x="3656" y="965"/>
                  </a:cubicBezTo>
                  <a:lnTo>
                    <a:pt x="3609" y="882"/>
                  </a:lnTo>
                  <a:cubicBezTo>
                    <a:pt x="3597" y="834"/>
                    <a:pt x="3609" y="811"/>
                    <a:pt x="3620" y="763"/>
                  </a:cubicBezTo>
                  <a:lnTo>
                    <a:pt x="3609" y="763"/>
                  </a:lnTo>
                  <a:lnTo>
                    <a:pt x="89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29"/>
            <p:cNvSpPr/>
            <p:nvPr/>
          </p:nvSpPr>
          <p:spPr>
            <a:xfrm>
              <a:off x="3729625" y="3808325"/>
              <a:ext cx="107475" cy="244125"/>
            </a:xfrm>
            <a:custGeom>
              <a:avLst/>
              <a:gdLst/>
              <a:ahLst/>
              <a:cxnLst/>
              <a:rect l="l" t="t" r="r" b="b"/>
              <a:pathLst>
                <a:path w="4299" h="9765" extrusionOk="0">
                  <a:moveTo>
                    <a:pt x="0" y="1"/>
                  </a:moveTo>
                  <a:lnTo>
                    <a:pt x="4108" y="9764"/>
                  </a:lnTo>
                  <a:cubicBezTo>
                    <a:pt x="4156" y="9716"/>
                    <a:pt x="4215" y="9681"/>
                    <a:pt x="4298" y="9657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29"/>
            <p:cNvSpPr/>
            <p:nvPr/>
          </p:nvSpPr>
          <p:spPr>
            <a:xfrm>
              <a:off x="4180275" y="3827875"/>
              <a:ext cx="10150" cy="9700"/>
            </a:xfrm>
            <a:custGeom>
              <a:avLst/>
              <a:gdLst/>
              <a:ahLst/>
              <a:cxnLst/>
              <a:rect l="l" t="t" r="r" b="b"/>
              <a:pathLst>
                <a:path w="406" h="388" extrusionOk="0">
                  <a:moveTo>
                    <a:pt x="197" y="0"/>
                  </a:moveTo>
                  <a:cubicBezTo>
                    <a:pt x="183" y="0"/>
                    <a:pt x="169" y="2"/>
                    <a:pt x="155" y="5"/>
                  </a:cubicBezTo>
                  <a:cubicBezTo>
                    <a:pt x="84" y="29"/>
                    <a:pt x="24" y="88"/>
                    <a:pt x="12" y="148"/>
                  </a:cubicBezTo>
                  <a:cubicBezTo>
                    <a:pt x="12" y="171"/>
                    <a:pt x="0" y="195"/>
                    <a:pt x="12" y="231"/>
                  </a:cubicBezTo>
                  <a:cubicBezTo>
                    <a:pt x="23" y="329"/>
                    <a:pt x="114" y="387"/>
                    <a:pt x="211" y="387"/>
                  </a:cubicBezTo>
                  <a:cubicBezTo>
                    <a:pt x="220" y="387"/>
                    <a:pt x="229" y="387"/>
                    <a:pt x="239" y="386"/>
                  </a:cubicBezTo>
                  <a:cubicBezTo>
                    <a:pt x="298" y="362"/>
                    <a:pt x="358" y="326"/>
                    <a:pt x="369" y="279"/>
                  </a:cubicBezTo>
                  <a:cubicBezTo>
                    <a:pt x="405" y="243"/>
                    <a:pt x="405" y="207"/>
                    <a:pt x="381" y="160"/>
                  </a:cubicBezTo>
                  <a:cubicBezTo>
                    <a:pt x="371" y="66"/>
                    <a:pt x="289" y="0"/>
                    <a:pt x="19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29"/>
            <p:cNvSpPr/>
            <p:nvPr/>
          </p:nvSpPr>
          <p:spPr>
            <a:xfrm>
              <a:off x="4124025" y="3808325"/>
              <a:ext cx="19075" cy="15750"/>
            </a:xfrm>
            <a:custGeom>
              <a:avLst/>
              <a:gdLst/>
              <a:ahLst/>
              <a:cxnLst/>
              <a:rect l="l" t="t" r="r" b="b"/>
              <a:pathLst>
                <a:path w="763" h="630" extrusionOk="0">
                  <a:moveTo>
                    <a:pt x="95" y="1"/>
                  </a:moveTo>
                  <a:cubicBezTo>
                    <a:pt x="72" y="13"/>
                    <a:pt x="60" y="37"/>
                    <a:pt x="60" y="49"/>
                  </a:cubicBezTo>
                  <a:cubicBezTo>
                    <a:pt x="12" y="120"/>
                    <a:pt x="0" y="215"/>
                    <a:pt x="12" y="311"/>
                  </a:cubicBezTo>
                  <a:cubicBezTo>
                    <a:pt x="12" y="334"/>
                    <a:pt x="24" y="358"/>
                    <a:pt x="24" y="370"/>
                  </a:cubicBezTo>
                  <a:cubicBezTo>
                    <a:pt x="60" y="441"/>
                    <a:pt x="107" y="525"/>
                    <a:pt x="179" y="561"/>
                  </a:cubicBezTo>
                  <a:cubicBezTo>
                    <a:pt x="232" y="605"/>
                    <a:pt x="304" y="629"/>
                    <a:pt x="382" y="629"/>
                  </a:cubicBezTo>
                  <a:cubicBezTo>
                    <a:pt x="409" y="629"/>
                    <a:pt x="437" y="626"/>
                    <a:pt x="464" y="620"/>
                  </a:cubicBezTo>
                  <a:cubicBezTo>
                    <a:pt x="607" y="596"/>
                    <a:pt x="726" y="477"/>
                    <a:pt x="762" y="346"/>
                  </a:cubicBezTo>
                  <a:lnTo>
                    <a:pt x="762" y="168"/>
                  </a:lnTo>
                  <a:cubicBezTo>
                    <a:pt x="762" y="120"/>
                    <a:pt x="750" y="96"/>
                    <a:pt x="714" y="60"/>
                  </a:cubicBezTo>
                  <a:cubicBezTo>
                    <a:pt x="703" y="49"/>
                    <a:pt x="691" y="37"/>
                    <a:pt x="691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29"/>
            <p:cNvSpPr/>
            <p:nvPr/>
          </p:nvSpPr>
          <p:spPr>
            <a:xfrm>
              <a:off x="3828750" y="4049725"/>
              <a:ext cx="20250" cy="18625"/>
            </a:xfrm>
            <a:custGeom>
              <a:avLst/>
              <a:gdLst/>
              <a:ahLst/>
              <a:cxnLst/>
              <a:rect l="l" t="t" r="r" b="b"/>
              <a:pathLst>
                <a:path w="810" h="745" extrusionOk="0">
                  <a:moveTo>
                    <a:pt x="322" y="1"/>
                  </a:moveTo>
                  <a:cubicBezTo>
                    <a:pt x="250" y="25"/>
                    <a:pt x="179" y="60"/>
                    <a:pt x="119" y="108"/>
                  </a:cubicBezTo>
                  <a:cubicBezTo>
                    <a:pt x="24" y="203"/>
                    <a:pt x="0" y="322"/>
                    <a:pt x="24" y="441"/>
                  </a:cubicBezTo>
                  <a:cubicBezTo>
                    <a:pt x="66" y="621"/>
                    <a:pt x="222" y="745"/>
                    <a:pt x="406" y="745"/>
                  </a:cubicBezTo>
                  <a:cubicBezTo>
                    <a:pt x="429" y="745"/>
                    <a:pt x="453" y="743"/>
                    <a:pt x="476" y="739"/>
                  </a:cubicBezTo>
                  <a:cubicBezTo>
                    <a:pt x="679" y="691"/>
                    <a:pt x="810" y="501"/>
                    <a:pt x="774" y="287"/>
                  </a:cubicBezTo>
                  <a:cubicBezTo>
                    <a:pt x="750" y="179"/>
                    <a:pt x="679" y="108"/>
                    <a:pt x="607" y="49"/>
                  </a:cubicBezTo>
                  <a:cubicBezTo>
                    <a:pt x="548" y="25"/>
                    <a:pt x="476" y="1"/>
                    <a:pt x="381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29"/>
            <p:cNvSpPr/>
            <p:nvPr/>
          </p:nvSpPr>
          <p:spPr>
            <a:xfrm>
              <a:off x="3903450" y="3823400"/>
              <a:ext cx="11625" cy="11450"/>
            </a:xfrm>
            <a:custGeom>
              <a:avLst/>
              <a:gdLst/>
              <a:ahLst/>
              <a:cxnLst/>
              <a:rect l="l" t="t" r="r" b="b"/>
              <a:pathLst>
                <a:path w="465" h="458" extrusionOk="0">
                  <a:moveTo>
                    <a:pt x="223" y="1"/>
                  </a:moveTo>
                  <a:cubicBezTo>
                    <a:pt x="208" y="1"/>
                    <a:pt x="193" y="2"/>
                    <a:pt x="179" y="5"/>
                  </a:cubicBezTo>
                  <a:cubicBezTo>
                    <a:pt x="143" y="5"/>
                    <a:pt x="132" y="29"/>
                    <a:pt x="120" y="41"/>
                  </a:cubicBezTo>
                  <a:cubicBezTo>
                    <a:pt x="72" y="65"/>
                    <a:pt x="24" y="112"/>
                    <a:pt x="12" y="160"/>
                  </a:cubicBezTo>
                  <a:cubicBezTo>
                    <a:pt x="1" y="184"/>
                    <a:pt x="1" y="231"/>
                    <a:pt x="1" y="279"/>
                  </a:cubicBezTo>
                  <a:cubicBezTo>
                    <a:pt x="1" y="303"/>
                    <a:pt x="12" y="339"/>
                    <a:pt x="36" y="362"/>
                  </a:cubicBezTo>
                  <a:cubicBezTo>
                    <a:pt x="84" y="422"/>
                    <a:pt x="155" y="458"/>
                    <a:pt x="239" y="458"/>
                  </a:cubicBezTo>
                  <a:lnTo>
                    <a:pt x="263" y="458"/>
                  </a:lnTo>
                  <a:cubicBezTo>
                    <a:pt x="310" y="446"/>
                    <a:pt x="358" y="422"/>
                    <a:pt x="382" y="386"/>
                  </a:cubicBezTo>
                  <a:cubicBezTo>
                    <a:pt x="429" y="327"/>
                    <a:pt x="465" y="267"/>
                    <a:pt x="441" y="184"/>
                  </a:cubicBezTo>
                  <a:cubicBezTo>
                    <a:pt x="441" y="172"/>
                    <a:pt x="429" y="148"/>
                    <a:pt x="417" y="124"/>
                  </a:cubicBezTo>
                  <a:cubicBezTo>
                    <a:pt x="405" y="100"/>
                    <a:pt x="382" y="89"/>
                    <a:pt x="358" y="53"/>
                  </a:cubicBezTo>
                  <a:cubicBezTo>
                    <a:pt x="321" y="16"/>
                    <a:pt x="271" y="1"/>
                    <a:pt x="22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0" name="Google Shape;4250;p29"/>
          <p:cNvGrpSpPr/>
          <p:nvPr/>
        </p:nvGrpSpPr>
        <p:grpSpPr>
          <a:xfrm rot="10800000" flipH="1">
            <a:off x="-5825" y="2616294"/>
            <a:ext cx="1451646" cy="2527204"/>
            <a:chOff x="1083450" y="1318750"/>
            <a:chExt cx="624525" cy="1087250"/>
          </a:xfrm>
        </p:grpSpPr>
        <p:sp>
          <p:nvSpPr>
            <p:cNvPr id="4251" name="Google Shape;4251;p29"/>
            <p:cNvSpPr/>
            <p:nvPr/>
          </p:nvSpPr>
          <p:spPr>
            <a:xfrm>
              <a:off x="1083450" y="2340600"/>
              <a:ext cx="215525" cy="50325"/>
            </a:xfrm>
            <a:custGeom>
              <a:avLst/>
              <a:gdLst/>
              <a:ahLst/>
              <a:cxnLst/>
              <a:rect l="l" t="t" r="r" b="b"/>
              <a:pathLst>
                <a:path w="8621" h="2013" extrusionOk="0">
                  <a:moveTo>
                    <a:pt x="1" y="0"/>
                  </a:moveTo>
                  <a:lnTo>
                    <a:pt x="1" y="286"/>
                  </a:lnTo>
                  <a:lnTo>
                    <a:pt x="8561" y="2012"/>
                  </a:lnTo>
                  <a:cubicBezTo>
                    <a:pt x="8561" y="1917"/>
                    <a:pt x="8573" y="1834"/>
                    <a:pt x="8621" y="173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29"/>
            <p:cNvSpPr/>
            <p:nvPr/>
          </p:nvSpPr>
          <p:spPr>
            <a:xfrm>
              <a:off x="1083450" y="213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29"/>
            <p:cNvSpPr/>
            <p:nvPr/>
          </p:nvSpPr>
          <p:spPr>
            <a:xfrm>
              <a:off x="1083450" y="1806900"/>
              <a:ext cx="20275" cy="7475"/>
            </a:xfrm>
            <a:custGeom>
              <a:avLst/>
              <a:gdLst/>
              <a:ahLst/>
              <a:cxnLst/>
              <a:rect l="l" t="t" r="r" b="b"/>
              <a:pathLst>
                <a:path w="811" h="299" extrusionOk="0">
                  <a:moveTo>
                    <a:pt x="703" y="0"/>
                  </a:moveTo>
                  <a:lnTo>
                    <a:pt x="1" y="24"/>
                  </a:lnTo>
                  <a:lnTo>
                    <a:pt x="1" y="298"/>
                  </a:lnTo>
                  <a:lnTo>
                    <a:pt x="810" y="274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29"/>
            <p:cNvSpPr/>
            <p:nvPr/>
          </p:nvSpPr>
          <p:spPr>
            <a:xfrm>
              <a:off x="1108150" y="1802425"/>
              <a:ext cx="180125" cy="11350"/>
            </a:xfrm>
            <a:custGeom>
              <a:avLst/>
              <a:gdLst/>
              <a:ahLst/>
              <a:cxnLst/>
              <a:rect l="l" t="t" r="r" b="b"/>
              <a:pathLst>
                <a:path w="7205" h="454" extrusionOk="0">
                  <a:moveTo>
                    <a:pt x="7204" y="1"/>
                  </a:moveTo>
                  <a:lnTo>
                    <a:pt x="1" y="179"/>
                  </a:lnTo>
                  <a:lnTo>
                    <a:pt x="96" y="453"/>
                  </a:lnTo>
                  <a:lnTo>
                    <a:pt x="7204" y="275"/>
                  </a:lnTo>
                  <a:cubicBezTo>
                    <a:pt x="7180" y="179"/>
                    <a:pt x="7180" y="96"/>
                    <a:pt x="7204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29"/>
            <p:cNvSpPr/>
            <p:nvPr/>
          </p:nvSpPr>
          <p:spPr>
            <a:xfrm>
              <a:off x="1194475" y="2040550"/>
              <a:ext cx="2425" cy="3600"/>
            </a:xfrm>
            <a:custGeom>
              <a:avLst/>
              <a:gdLst/>
              <a:ahLst/>
              <a:cxnLst/>
              <a:rect l="l" t="t" r="r" b="b"/>
              <a:pathLst>
                <a:path w="97" h="144" extrusionOk="0">
                  <a:moveTo>
                    <a:pt x="84" y="1"/>
                  </a:moveTo>
                  <a:lnTo>
                    <a:pt x="1" y="48"/>
                  </a:lnTo>
                  <a:lnTo>
                    <a:pt x="25" y="144"/>
                  </a:lnTo>
                  <a:cubicBezTo>
                    <a:pt x="72" y="108"/>
                    <a:pt x="96" y="48"/>
                    <a:pt x="84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29"/>
            <p:cNvSpPr/>
            <p:nvPr/>
          </p:nvSpPr>
          <p:spPr>
            <a:xfrm>
              <a:off x="1083450" y="1741425"/>
              <a:ext cx="98250" cy="261650"/>
            </a:xfrm>
            <a:custGeom>
              <a:avLst/>
              <a:gdLst/>
              <a:ahLst/>
              <a:cxnLst/>
              <a:rect l="l" t="t" r="r" b="b"/>
              <a:pathLst>
                <a:path w="3930" h="10466" extrusionOk="0">
                  <a:moveTo>
                    <a:pt x="1" y="0"/>
                  </a:moveTo>
                  <a:lnTo>
                    <a:pt x="1" y="774"/>
                  </a:lnTo>
                  <a:lnTo>
                    <a:pt x="703" y="2619"/>
                  </a:lnTo>
                  <a:lnTo>
                    <a:pt x="810" y="2893"/>
                  </a:lnTo>
                  <a:lnTo>
                    <a:pt x="3668" y="10466"/>
                  </a:lnTo>
                  <a:cubicBezTo>
                    <a:pt x="3751" y="10418"/>
                    <a:pt x="3835" y="10394"/>
                    <a:pt x="3930" y="10394"/>
                  </a:cubicBezTo>
                  <a:lnTo>
                    <a:pt x="1084" y="2893"/>
                  </a:lnTo>
                  <a:lnTo>
                    <a:pt x="989" y="26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29"/>
            <p:cNvSpPr/>
            <p:nvPr/>
          </p:nvSpPr>
          <p:spPr>
            <a:xfrm>
              <a:off x="1113525" y="2178975"/>
              <a:ext cx="193200" cy="201825"/>
            </a:xfrm>
            <a:custGeom>
              <a:avLst/>
              <a:gdLst/>
              <a:ahLst/>
              <a:cxnLst/>
              <a:rect l="l" t="t" r="r" b="b"/>
              <a:pathLst>
                <a:path w="7728" h="8073" extrusionOk="0">
                  <a:moveTo>
                    <a:pt x="203" y="0"/>
                  </a:moveTo>
                  <a:cubicBezTo>
                    <a:pt x="143" y="84"/>
                    <a:pt x="84" y="131"/>
                    <a:pt x="0" y="179"/>
                  </a:cubicBezTo>
                  <a:lnTo>
                    <a:pt x="7501" y="8073"/>
                  </a:lnTo>
                  <a:cubicBezTo>
                    <a:pt x="7549" y="8013"/>
                    <a:pt x="7608" y="7954"/>
                    <a:pt x="7704" y="7918"/>
                  </a:cubicBezTo>
                  <a:cubicBezTo>
                    <a:pt x="7716" y="7918"/>
                    <a:pt x="7716" y="7918"/>
                    <a:pt x="7727" y="7906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29"/>
            <p:cNvSpPr/>
            <p:nvPr/>
          </p:nvSpPr>
          <p:spPr>
            <a:xfrm>
              <a:off x="1187625" y="2041750"/>
              <a:ext cx="121175" cy="334600"/>
            </a:xfrm>
            <a:custGeom>
              <a:avLst/>
              <a:gdLst/>
              <a:ahLst/>
              <a:cxnLst/>
              <a:rect l="l" t="t" r="r" b="b"/>
              <a:pathLst>
                <a:path w="4847" h="13384" extrusionOk="0">
                  <a:moveTo>
                    <a:pt x="275" y="0"/>
                  </a:moveTo>
                  <a:lnTo>
                    <a:pt x="275" y="0"/>
                  </a:lnTo>
                  <a:cubicBezTo>
                    <a:pt x="180" y="48"/>
                    <a:pt x="96" y="72"/>
                    <a:pt x="1" y="72"/>
                  </a:cubicBezTo>
                  <a:lnTo>
                    <a:pt x="4752" y="13383"/>
                  </a:lnTo>
                  <a:cubicBezTo>
                    <a:pt x="4775" y="13371"/>
                    <a:pt x="4823" y="13347"/>
                    <a:pt x="4847" y="13335"/>
                  </a:cubicBezTo>
                  <a:lnTo>
                    <a:pt x="4835" y="12847"/>
                  </a:lnTo>
                  <a:lnTo>
                    <a:pt x="263" y="7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29"/>
            <p:cNvSpPr/>
            <p:nvPr/>
          </p:nvSpPr>
          <p:spPr>
            <a:xfrm>
              <a:off x="1188525" y="1816725"/>
              <a:ext cx="109275" cy="186650"/>
            </a:xfrm>
            <a:custGeom>
              <a:avLst/>
              <a:gdLst/>
              <a:ahLst/>
              <a:cxnLst/>
              <a:rect l="l" t="t" r="r" b="b"/>
              <a:pathLst>
                <a:path w="4371" h="7466" extrusionOk="0">
                  <a:moveTo>
                    <a:pt x="4144" y="0"/>
                  </a:moveTo>
                  <a:lnTo>
                    <a:pt x="1" y="7382"/>
                  </a:lnTo>
                  <a:cubicBezTo>
                    <a:pt x="84" y="7394"/>
                    <a:pt x="179" y="7430"/>
                    <a:pt x="251" y="7466"/>
                  </a:cubicBezTo>
                  <a:lnTo>
                    <a:pt x="4370" y="143"/>
                  </a:lnTo>
                  <a:cubicBezTo>
                    <a:pt x="4287" y="119"/>
                    <a:pt x="4204" y="72"/>
                    <a:pt x="414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29"/>
            <p:cNvSpPr/>
            <p:nvPr/>
          </p:nvSpPr>
          <p:spPr>
            <a:xfrm>
              <a:off x="1113225" y="2036700"/>
              <a:ext cx="60750" cy="102100"/>
            </a:xfrm>
            <a:custGeom>
              <a:avLst/>
              <a:gdLst/>
              <a:ahLst/>
              <a:cxnLst/>
              <a:rect l="l" t="t" r="r" b="b"/>
              <a:pathLst>
                <a:path w="2430" h="4084" extrusionOk="0">
                  <a:moveTo>
                    <a:pt x="2215" y="0"/>
                  </a:moveTo>
                  <a:lnTo>
                    <a:pt x="0" y="3893"/>
                  </a:lnTo>
                  <a:cubicBezTo>
                    <a:pt x="72" y="3953"/>
                    <a:pt x="155" y="4012"/>
                    <a:pt x="215" y="4084"/>
                  </a:cubicBezTo>
                  <a:lnTo>
                    <a:pt x="2429" y="179"/>
                  </a:lnTo>
                  <a:cubicBezTo>
                    <a:pt x="2358" y="131"/>
                    <a:pt x="2274" y="72"/>
                    <a:pt x="221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29"/>
            <p:cNvSpPr/>
            <p:nvPr/>
          </p:nvSpPr>
          <p:spPr>
            <a:xfrm>
              <a:off x="1299250" y="1820900"/>
              <a:ext cx="16700" cy="554550"/>
            </a:xfrm>
            <a:custGeom>
              <a:avLst/>
              <a:gdLst/>
              <a:ahLst/>
              <a:cxnLst/>
              <a:rect l="l" t="t" r="r" b="b"/>
              <a:pathLst>
                <a:path w="668" h="22182" extrusionOk="0">
                  <a:moveTo>
                    <a:pt x="1" y="0"/>
                  </a:moveTo>
                  <a:lnTo>
                    <a:pt x="394" y="21693"/>
                  </a:lnTo>
                  <a:lnTo>
                    <a:pt x="406" y="22181"/>
                  </a:lnTo>
                  <a:cubicBezTo>
                    <a:pt x="447" y="22175"/>
                    <a:pt x="492" y="22172"/>
                    <a:pt x="537" y="22172"/>
                  </a:cubicBezTo>
                  <a:cubicBezTo>
                    <a:pt x="581" y="22172"/>
                    <a:pt x="626" y="22175"/>
                    <a:pt x="668" y="22181"/>
                  </a:cubicBezTo>
                  <a:lnTo>
                    <a:pt x="275" y="12"/>
                  </a:lnTo>
                  <a:cubicBezTo>
                    <a:pt x="235" y="17"/>
                    <a:pt x="198" y="20"/>
                    <a:pt x="161" y="20"/>
                  </a:cubicBezTo>
                  <a:cubicBezTo>
                    <a:pt x="108" y="20"/>
                    <a:pt x="57" y="14"/>
                    <a:pt x="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29"/>
            <p:cNvSpPr/>
            <p:nvPr/>
          </p:nvSpPr>
          <p:spPr>
            <a:xfrm>
              <a:off x="1293600" y="1501500"/>
              <a:ext cx="11925" cy="289650"/>
            </a:xfrm>
            <a:custGeom>
              <a:avLst/>
              <a:gdLst/>
              <a:ahLst/>
              <a:cxnLst/>
              <a:rect l="l" t="t" r="r" b="b"/>
              <a:pathLst>
                <a:path w="477" h="11586" extrusionOk="0">
                  <a:moveTo>
                    <a:pt x="1" y="1"/>
                  </a:moveTo>
                  <a:lnTo>
                    <a:pt x="215" y="11585"/>
                  </a:lnTo>
                  <a:cubicBezTo>
                    <a:pt x="268" y="11563"/>
                    <a:pt x="325" y="11555"/>
                    <a:pt x="382" y="11555"/>
                  </a:cubicBezTo>
                  <a:cubicBezTo>
                    <a:pt x="414" y="11555"/>
                    <a:pt x="446" y="11557"/>
                    <a:pt x="477" y="11562"/>
                  </a:cubicBezTo>
                  <a:lnTo>
                    <a:pt x="274" y="36"/>
                  </a:lnTo>
                  <a:cubicBezTo>
                    <a:pt x="239" y="36"/>
                    <a:pt x="215" y="48"/>
                    <a:pt x="179" y="48"/>
                  </a:cubicBezTo>
                  <a:cubicBezTo>
                    <a:pt x="120" y="36"/>
                    <a:pt x="60" y="36"/>
                    <a:pt x="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29"/>
            <p:cNvSpPr/>
            <p:nvPr/>
          </p:nvSpPr>
          <p:spPr>
            <a:xfrm>
              <a:off x="1418325" y="1523825"/>
              <a:ext cx="47050" cy="166425"/>
            </a:xfrm>
            <a:custGeom>
              <a:avLst/>
              <a:gdLst/>
              <a:ahLst/>
              <a:cxnLst/>
              <a:rect l="l" t="t" r="r" b="b"/>
              <a:pathLst>
                <a:path w="1882" h="6657" extrusionOk="0">
                  <a:moveTo>
                    <a:pt x="250" y="1"/>
                  </a:moveTo>
                  <a:cubicBezTo>
                    <a:pt x="238" y="1"/>
                    <a:pt x="227" y="13"/>
                    <a:pt x="227" y="13"/>
                  </a:cubicBezTo>
                  <a:cubicBezTo>
                    <a:pt x="155" y="48"/>
                    <a:pt x="72" y="72"/>
                    <a:pt x="0" y="72"/>
                  </a:cubicBezTo>
                  <a:lnTo>
                    <a:pt x="1608" y="6656"/>
                  </a:lnTo>
                  <a:cubicBezTo>
                    <a:pt x="1703" y="6621"/>
                    <a:pt x="1786" y="6597"/>
                    <a:pt x="1881" y="6597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29"/>
            <p:cNvSpPr/>
            <p:nvPr/>
          </p:nvSpPr>
          <p:spPr>
            <a:xfrm>
              <a:off x="1083450" y="1458350"/>
              <a:ext cx="203625" cy="33050"/>
            </a:xfrm>
            <a:custGeom>
              <a:avLst/>
              <a:gdLst/>
              <a:ahLst/>
              <a:cxnLst/>
              <a:rect l="l" t="t" r="r" b="b"/>
              <a:pathLst>
                <a:path w="8145" h="1322" extrusionOk="0">
                  <a:moveTo>
                    <a:pt x="1" y="0"/>
                  </a:moveTo>
                  <a:lnTo>
                    <a:pt x="1" y="286"/>
                  </a:lnTo>
                  <a:lnTo>
                    <a:pt x="8097" y="1322"/>
                  </a:lnTo>
                  <a:lnTo>
                    <a:pt x="8097" y="1298"/>
                  </a:lnTo>
                  <a:cubicBezTo>
                    <a:pt x="8085" y="1191"/>
                    <a:pt x="8109" y="1108"/>
                    <a:pt x="8145" y="104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29"/>
            <p:cNvSpPr/>
            <p:nvPr/>
          </p:nvSpPr>
          <p:spPr>
            <a:xfrm>
              <a:off x="1291825" y="1342550"/>
              <a:ext cx="8050" cy="136050"/>
            </a:xfrm>
            <a:custGeom>
              <a:avLst/>
              <a:gdLst/>
              <a:ahLst/>
              <a:cxnLst/>
              <a:rect l="l" t="t" r="r" b="b"/>
              <a:pathLst>
                <a:path w="322" h="5442" extrusionOk="0">
                  <a:moveTo>
                    <a:pt x="0" y="1"/>
                  </a:moveTo>
                  <a:lnTo>
                    <a:pt x="60" y="5442"/>
                  </a:lnTo>
                  <a:cubicBezTo>
                    <a:pt x="119" y="5406"/>
                    <a:pt x="179" y="5406"/>
                    <a:pt x="238" y="5406"/>
                  </a:cubicBezTo>
                  <a:cubicBezTo>
                    <a:pt x="274" y="5406"/>
                    <a:pt x="298" y="5406"/>
                    <a:pt x="322" y="5418"/>
                  </a:cubicBezTo>
                  <a:lnTo>
                    <a:pt x="274" y="96"/>
                  </a:lnTo>
                  <a:cubicBezTo>
                    <a:pt x="179" y="72"/>
                    <a:pt x="72" y="48"/>
                    <a:pt x="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29"/>
            <p:cNvSpPr/>
            <p:nvPr/>
          </p:nvSpPr>
          <p:spPr>
            <a:xfrm>
              <a:off x="1688000" y="1544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29"/>
            <p:cNvSpPr/>
            <p:nvPr/>
          </p:nvSpPr>
          <p:spPr>
            <a:xfrm>
              <a:off x="1309675" y="1487525"/>
              <a:ext cx="94675" cy="19650"/>
            </a:xfrm>
            <a:custGeom>
              <a:avLst/>
              <a:gdLst/>
              <a:ahLst/>
              <a:cxnLst/>
              <a:rect l="l" t="t" r="r" b="b"/>
              <a:pathLst>
                <a:path w="3787" h="786" extrusionOk="0">
                  <a:moveTo>
                    <a:pt x="12" y="0"/>
                  </a:moveTo>
                  <a:cubicBezTo>
                    <a:pt x="36" y="24"/>
                    <a:pt x="36" y="72"/>
                    <a:pt x="36" y="95"/>
                  </a:cubicBezTo>
                  <a:cubicBezTo>
                    <a:pt x="36" y="155"/>
                    <a:pt x="12" y="214"/>
                    <a:pt x="1" y="262"/>
                  </a:cubicBezTo>
                  <a:lnTo>
                    <a:pt x="3668" y="786"/>
                  </a:lnTo>
                  <a:cubicBezTo>
                    <a:pt x="3680" y="691"/>
                    <a:pt x="3727" y="607"/>
                    <a:pt x="3787" y="536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29"/>
            <p:cNvSpPr/>
            <p:nvPr/>
          </p:nvSpPr>
          <p:spPr>
            <a:xfrm>
              <a:off x="1687700" y="15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29"/>
            <p:cNvSpPr/>
            <p:nvPr/>
          </p:nvSpPr>
          <p:spPr>
            <a:xfrm>
              <a:off x="1430825" y="1504475"/>
              <a:ext cx="247675" cy="41700"/>
            </a:xfrm>
            <a:custGeom>
              <a:avLst/>
              <a:gdLst/>
              <a:ahLst/>
              <a:cxnLst/>
              <a:rect l="l" t="t" r="r" b="b"/>
              <a:pathLst>
                <a:path w="9907" h="1668" extrusionOk="0">
                  <a:moveTo>
                    <a:pt x="0" y="1"/>
                  </a:moveTo>
                  <a:lnTo>
                    <a:pt x="0" y="1"/>
                  </a:lnTo>
                  <a:cubicBezTo>
                    <a:pt x="48" y="108"/>
                    <a:pt x="72" y="191"/>
                    <a:pt x="48" y="287"/>
                  </a:cubicBezTo>
                  <a:lnTo>
                    <a:pt x="9799" y="1668"/>
                  </a:lnTo>
                  <a:lnTo>
                    <a:pt x="9906" y="1596"/>
                  </a:lnTo>
                  <a:lnTo>
                    <a:pt x="9478" y="1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29"/>
            <p:cNvSpPr/>
            <p:nvPr/>
          </p:nvSpPr>
          <p:spPr>
            <a:xfrm>
              <a:off x="1687100" y="15464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lnTo>
                    <a:pt x="1" y="24"/>
                  </a:ln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29"/>
            <p:cNvSpPr/>
            <p:nvPr/>
          </p:nvSpPr>
          <p:spPr>
            <a:xfrm>
              <a:off x="1687700" y="154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29"/>
            <p:cNvSpPr/>
            <p:nvPr/>
          </p:nvSpPr>
          <p:spPr>
            <a:xfrm>
              <a:off x="1476075" y="1544675"/>
              <a:ext cx="211050" cy="154800"/>
            </a:xfrm>
            <a:custGeom>
              <a:avLst/>
              <a:gdLst/>
              <a:ahLst/>
              <a:cxnLst/>
              <a:rect l="l" t="t" r="r" b="b"/>
              <a:pathLst>
                <a:path w="8442" h="6192" extrusionOk="0">
                  <a:moveTo>
                    <a:pt x="8096" y="0"/>
                  </a:moveTo>
                  <a:lnTo>
                    <a:pt x="7989" y="72"/>
                  </a:lnTo>
                  <a:lnTo>
                    <a:pt x="0" y="5965"/>
                  </a:lnTo>
                  <a:cubicBezTo>
                    <a:pt x="60" y="6025"/>
                    <a:pt x="119" y="6084"/>
                    <a:pt x="143" y="6179"/>
                  </a:cubicBezTo>
                  <a:cubicBezTo>
                    <a:pt x="143" y="6179"/>
                    <a:pt x="143" y="6191"/>
                    <a:pt x="155" y="6191"/>
                  </a:cubicBezTo>
                  <a:lnTo>
                    <a:pt x="8442" y="95"/>
                  </a:lnTo>
                  <a:lnTo>
                    <a:pt x="8442" y="95"/>
                  </a:lnTo>
                  <a:cubicBezTo>
                    <a:pt x="8418" y="107"/>
                    <a:pt x="8418" y="107"/>
                    <a:pt x="8406" y="107"/>
                  </a:cubicBezTo>
                  <a:lnTo>
                    <a:pt x="8394" y="107"/>
                  </a:lnTo>
                  <a:cubicBezTo>
                    <a:pt x="8370" y="107"/>
                    <a:pt x="8358" y="119"/>
                    <a:pt x="8346" y="119"/>
                  </a:cubicBezTo>
                  <a:lnTo>
                    <a:pt x="8299" y="119"/>
                  </a:lnTo>
                  <a:cubicBezTo>
                    <a:pt x="8287" y="119"/>
                    <a:pt x="8287" y="119"/>
                    <a:pt x="8275" y="107"/>
                  </a:cubicBezTo>
                  <a:lnTo>
                    <a:pt x="809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29"/>
            <p:cNvSpPr/>
            <p:nvPr/>
          </p:nvSpPr>
          <p:spPr>
            <a:xfrm>
              <a:off x="1688000" y="15446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2"/>
                  </a:moveTo>
                  <a:cubicBezTo>
                    <a:pt x="0" y="12"/>
                    <a:pt x="0" y="0"/>
                    <a:pt x="0" y="12"/>
                  </a:cubicBezTo>
                  <a:cubicBezTo>
                    <a:pt x="0" y="0"/>
                    <a:pt x="0" y="0"/>
                    <a:pt x="0" y="12"/>
                  </a:cubicBezTo>
                  <a:cubicBezTo>
                    <a:pt x="0" y="0"/>
                    <a:pt x="0" y="0"/>
                    <a:pt x="0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29"/>
            <p:cNvSpPr/>
            <p:nvPr/>
          </p:nvSpPr>
          <p:spPr>
            <a:xfrm>
              <a:off x="1681750" y="1319350"/>
              <a:ext cx="26225" cy="225050"/>
            </a:xfrm>
            <a:custGeom>
              <a:avLst/>
              <a:gdLst/>
              <a:ahLst/>
              <a:cxnLst/>
              <a:rect l="l" t="t" r="r" b="b"/>
              <a:pathLst>
                <a:path w="1049" h="9002" extrusionOk="0">
                  <a:moveTo>
                    <a:pt x="750" y="0"/>
                  </a:moveTo>
                  <a:lnTo>
                    <a:pt x="0" y="8763"/>
                  </a:lnTo>
                  <a:lnTo>
                    <a:pt x="191" y="8870"/>
                  </a:lnTo>
                  <a:cubicBezTo>
                    <a:pt x="238" y="8894"/>
                    <a:pt x="274" y="8942"/>
                    <a:pt x="274" y="9001"/>
                  </a:cubicBezTo>
                  <a:lnTo>
                    <a:pt x="104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29"/>
            <p:cNvSpPr/>
            <p:nvPr/>
          </p:nvSpPr>
          <p:spPr>
            <a:xfrm>
              <a:off x="1687100" y="15464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cubicBezTo>
                    <a:pt x="1" y="24"/>
                    <a:pt x="1" y="1"/>
                    <a:pt x="1" y="24"/>
                  </a:cubicBezTo>
                  <a:cubicBezTo>
                    <a:pt x="1" y="1"/>
                    <a:pt x="1" y="1"/>
                    <a:pt x="1" y="24"/>
                  </a:cubicBezTo>
                  <a:cubicBezTo>
                    <a:pt x="1" y="1"/>
                    <a:pt x="1" y="1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29"/>
            <p:cNvSpPr/>
            <p:nvPr/>
          </p:nvSpPr>
          <p:spPr>
            <a:xfrm>
              <a:off x="1684125" y="15476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4" y="0"/>
                  </a:moveTo>
                  <a:lnTo>
                    <a:pt x="1" y="0"/>
                  </a:lnTo>
                  <a:lnTo>
                    <a:pt x="24" y="0"/>
                  </a:lnTo>
                  <a:cubicBezTo>
                    <a:pt x="12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29"/>
            <p:cNvSpPr/>
            <p:nvPr/>
          </p:nvSpPr>
          <p:spPr>
            <a:xfrm>
              <a:off x="1687700" y="15455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13"/>
                  </a:lnTo>
                  <a:lnTo>
                    <a:pt x="0" y="13"/>
                  </a:lnTo>
                  <a:cubicBezTo>
                    <a:pt x="0" y="1"/>
                    <a:pt x="0" y="1"/>
                    <a:pt x="0" y="13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29"/>
            <p:cNvSpPr/>
            <p:nvPr/>
          </p:nvSpPr>
          <p:spPr>
            <a:xfrm>
              <a:off x="1684725" y="15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29"/>
            <p:cNvSpPr/>
            <p:nvPr/>
          </p:nvSpPr>
          <p:spPr>
            <a:xfrm>
              <a:off x="1323375" y="1333625"/>
              <a:ext cx="364650" cy="214350"/>
            </a:xfrm>
            <a:custGeom>
              <a:avLst/>
              <a:gdLst/>
              <a:ahLst/>
              <a:cxnLst/>
              <a:rect l="l" t="t" r="r" b="b"/>
              <a:pathLst>
                <a:path w="14586" h="8574" extrusionOk="0">
                  <a:moveTo>
                    <a:pt x="203" y="1"/>
                  </a:moveTo>
                  <a:cubicBezTo>
                    <a:pt x="143" y="84"/>
                    <a:pt x="84" y="155"/>
                    <a:pt x="0" y="215"/>
                  </a:cubicBezTo>
                  <a:lnTo>
                    <a:pt x="13752" y="8204"/>
                  </a:lnTo>
                  <a:lnTo>
                    <a:pt x="14192" y="8454"/>
                  </a:lnTo>
                  <a:lnTo>
                    <a:pt x="14371" y="8561"/>
                  </a:lnTo>
                  <a:cubicBezTo>
                    <a:pt x="14383" y="8561"/>
                    <a:pt x="14383" y="8573"/>
                    <a:pt x="14395" y="8573"/>
                  </a:cubicBezTo>
                  <a:lnTo>
                    <a:pt x="14442" y="8573"/>
                  </a:lnTo>
                  <a:cubicBezTo>
                    <a:pt x="14454" y="8573"/>
                    <a:pt x="14466" y="8573"/>
                    <a:pt x="14490" y="8561"/>
                  </a:cubicBezTo>
                  <a:lnTo>
                    <a:pt x="14502" y="8561"/>
                  </a:lnTo>
                  <a:cubicBezTo>
                    <a:pt x="14514" y="8561"/>
                    <a:pt x="14514" y="8549"/>
                    <a:pt x="14526" y="8549"/>
                  </a:cubicBezTo>
                  <a:cubicBezTo>
                    <a:pt x="14550" y="8537"/>
                    <a:pt x="14550" y="8537"/>
                    <a:pt x="14550" y="8514"/>
                  </a:cubicBezTo>
                  <a:lnTo>
                    <a:pt x="14550" y="8502"/>
                  </a:lnTo>
                  <a:lnTo>
                    <a:pt x="14550" y="8490"/>
                  </a:lnTo>
                  <a:lnTo>
                    <a:pt x="14550" y="8478"/>
                  </a:lnTo>
                  <a:cubicBezTo>
                    <a:pt x="14585" y="8383"/>
                    <a:pt x="14573" y="8335"/>
                    <a:pt x="14514" y="8311"/>
                  </a:cubicBezTo>
                  <a:lnTo>
                    <a:pt x="14323" y="820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29"/>
            <p:cNvSpPr/>
            <p:nvPr/>
          </p:nvSpPr>
          <p:spPr>
            <a:xfrm>
              <a:off x="1273950" y="1318750"/>
              <a:ext cx="60750" cy="26600"/>
            </a:xfrm>
            <a:custGeom>
              <a:avLst/>
              <a:gdLst/>
              <a:ahLst/>
              <a:cxnLst/>
              <a:rect l="l" t="t" r="r" b="b"/>
              <a:pathLst>
                <a:path w="2430" h="1064" extrusionOk="0">
                  <a:moveTo>
                    <a:pt x="1" y="0"/>
                  </a:moveTo>
                  <a:cubicBezTo>
                    <a:pt x="13" y="119"/>
                    <a:pt x="60" y="250"/>
                    <a:pt x="120" y="369"/>
                  </a:cubicBezTo>
                  <a:cubicBezTo>
                    <a:pt x="251" y="643"/>
                    <a:pt x="465" y="834"/>
                    <a:pt x="715" y="953"/>
                  </a:cubicBezTo>
                  <a:cubicBezTo>
                    <a:pt x="810" y="1000"/>
                    <a:pt x="894" y="1012"/>
                    <a:pt x="989" y="1048"/>
                  </a:cubicBezTo>
                  <a:cubicBezTo>
                    <a:pt x="1062" y="1058"/>
                    <a:pt x="1135" y="1063"/>
                    <a:pt x="1209" y="1063"/>
                  </a:cubicBezTo>
                  <a:cubicBezTo>
                    <a:pt x="1401" y="1063"/>
                    <a:pt x="1594" y="1027"/>
                    <a:pt x="1775" y="941"/>
                  </a:cubicBezTo>
                  <a:cubicBezTo>
                    <a:pt x="1858" y="893"/>
                    <a:pt x="1941" y="858"/>
                    <a:pt x="2001" y="786"/>
                  </a:cubicBezTo>
                  <a:cubicBezTo>
                    <a:pt x="2072" y="727"/>
                    <a:pt x="2132" y="655"/>
                    <a:pt x="2192" y="584"/>
                  </a:cubicBezTo>
                  <a:cubicBezTo>
                    <a:pt x="2322" y="417"/>
                    <a:pt x="2394" y="215"/>
                    <a:pt x="2430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29"/>
            <p:cNvSpPr/>
            <p:nvPr/>
          </p:nvSpPr>
          <p:spPr>
            <a:xfrm>
              <a:off x="1159350" y="2001350"/>
              <a:ext cx="50050" cy="42850"/>
            </a:xfrm>
            <a:custGeom>
              <a:avLst/>
              <a:gdLst/>
              <a:ahLst/>
              <a:cxnLst/>
              <a:rect l="l" t="t" r="r" b="b"/>
              <a:pathLst>
                <a:path w="2002" h="1714" extrusionOk="0">
                  <a:moveTo>
                    <a:pt x="1013" y="0"/>
                  </a:moveTo>
                  <a:cubicBezTo>
                    <a:pt x="968" y="0"/>
                    <a:pt x="924" y="3"/>
                    <a:pt x="882" y="9"/>
                  </a:cubicBezTo>
                  <a:cubicBezTo>
                    <a:pt x="787" y="21"/>
                    <a:pt x="703" y="57"/>
                    <a:pt x="608" y="81"/>
                  </a:cubicBezTo>
                  <a:cubicBezTo>
                    <a:pt x="179" y="295"/>
                    <a:pt x="1" y="807"/>
                    <a:pt x="227" y="1247"/>
                  </a:cubicBezTo>
                  <a:cubicBezTo>
                    <a:pt x="251" y="1307"/>
                    <a:pt x="299" y="1366"/>
                    <a:pt x="346" y="1426"/>
                  </a:cubicBezTo>
                  <a:cubicBezTo>
                    <a:pt x="406" y="1497"/>
                    <a:pt x="477" y="1557"/>
                    <a:pt x="549" y="1605"/>
                  </a:cubicBezTo>
                  <a:cubicBezTo>
                    <a:pt x="709" y="1669"/>
                    <a:pt x="898" y="1714"/>
                    <a:pt x="1072" y="1714"/>
                  </a:cubicBezTo>
                  <a:cubicBezTo>
                    <a:pt x="1092" y="1714"/>
                    <a:pt x="1112" y="1713"/>
                    <a:pt x="1132" y="1712"/>
                  </a:cubicBezTo>
                  <a:cubicBezTo>
                    <a:pt x="1227" y="1688"/>
                    <a:pt x="1311" y="1664"/>
                    <a:pt x="1406" y="1628"/>
                  </a:cubicBezTo>
                  <a:lnTo>
                    <a:pt x="1489" y="1593"/>
                  </a:lnTo>
                  <a:cubicBezTo>
                    <a:pt x="1846" y="1343"/>
                    <a:pt x="2001" y="878"/>
                    <a:pt x="1787" y="473"/>
                  </a:cubicBezTo>
                  <a:cubicBezTo>
                    <a:pt x="1703" y="307"/>
                    <a:pt x="1561" y="176"/>
                    <a:pt x="1418" y="104"/>
                  </a:cubicBezTo>
                  <a:cubicBezTo>
                    <a:pt x="1322" y="57"/>
                    <a:pt x="1239" y="21"/>
                    <a:pt x="1144" y="9"/>
                  </a:cubicBezTo>
                  <a:cubicBezTo>
                    <a:pt x="1102" y="3"/>
                    <a:pt x="1058" y="0"/>
                    <a:pt x="101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29"/>
            <p:cNvSpPr/>
            <p:nvPr/>
          </p:nvSpPr>
          <p:spPr>
            <a:xfrm>
              <a:off x="1083450" y="2128475"/>
              <a:ext cx="44675" cy="61325"/>
            </a:xfrm>
            <a:custGeom>
              <a:avLst/>
              <a:gdLst/>
              <a:ahLst/>
              <a:cxnLst/>
              <a:rect l="l" t="t" r="r" b="b"/>
              <a:pathLst>
                <a:path w="1787" h="2453" extrusionOk="0">
                  <a:moveTo>
                    <a:pt x="465" y="1"/>
                  </a:moveTo>
                  <a:cubicBezTo>
                    <a:pt x="309" y="1"/>
                    <a:pt x="151" y="30"/>
                    <a:pt x="1" y="91"/>
                  </a:cubicBezTo>
                  <a:lnTo>
                    <a:pt x="1" y="2366"/>
                  </a:lnTo>
                  <a:cubicBezTo>
                    <a:pt x="148" y="2422"/>
                    <a:pt x="312" y="2452"/>
                    <a:pt x="479" y="2452"/>
                  </a:cubicBezTo>
                  <a:cubicBezTo>
                    <a:pt x="660" y="2452"/>
                    <a:pt x="845" y="2416"/>
                    <a:pt x="1013" y="2342"/>
                  </a:cubicBezTo>
                  <a:cubicBezTo>
                    <a:pt x="1072" y="2306"/>
                    <a:pt x="1144" y="2258"/>
                    <a:pt x="1203" y="2223"/>
                  </a:cubicBezTo>
                  <a:cubicBezTo>
                    <a:pt x="1263" y="2139"/>
                    <a:pt x="1346" y="2080"/>
                    <a:pt x="1406" y="2020"/>
                  </a:cubicBezTo>
                  <a:cubicBezTo>
                    <a:pt x="1715" y="1663"/>
                    <a:pt x="1787" y="1127"/>
                    <a:pt x="1560" y="687"/>
                  </a:cubicBezTo>
                  <a:cubicBezTo>
                    <a:pt x="1513" y="592"/>
                    <a:pt x="1465" y="508"/>
                    <a:pt x="1406" y="437"/>
                  </a:cubicBezTo>
                  <a:cubicBezTo>
                    <a:pt x="1346" y="353"/>
                    <a:pt x="1263" y="294"/>
                    <a:pt x="1191" y="234"/>
                  </a:cubicBezTo>
                  <a:cubicBezTo>
                    <a:pt x="989" y="84"/>
                    <a:pt x="730" y="1"/>
                    <a:pt x="46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29"/>
            <p:cNvSpPr/>
            <p:nvPr/>
          </p:nvSpPr>
          <p:spPr>
            <a:xfrm>
              <a:off x="1288250" y="1790575"/>
              <a:ext cx="32175" cy="31125"/>
            </a:xfrm>
            <a:custGeom>
              <a:avLst/>
              <a:gdLst/>
              <a:ahLst/>
              <a:cxnLst/>
              <a:rect l="l" t="t" r="r" b="b"/>
              <a:pathLst>
                <a:path w="1287" h="1245" extrusionOk="0">
                  <a:moveTo>
                    <a:pt x="577" y="1"/>
                  </a:moveTo>
                  <a:cubicBezTo>
                    <a:pt x="530" y="1"/>
                    <a:pt x="477" y="14"/>
                    <a:pt x="429" y="34"/>
                  </a:cubicBezTo>
                  <a:lnTo>
                    <a:pt x="334" y="82"/>
                  </a:lnTo>
                  <a:cubicBezTo>
                    <a:pt x="167" y="165"/>
                    <a:pt x="60" y="320"/>
                    <a:pt x="12" y="499"/>
                  </a:cubicBezTo>
                  <a:cubicBezTo>
                    <a:pt x="0" y="582"/>
                    <a:pt x="0" y="677"/>
                    <a:pt x="12" y="761"/>
                  </a:cubicBezTo>
                  <a:lnTo>
                    <a:pt x="60" y="892"/>
                  </a:lnTo>
                  <a:cubicBezTo>
                    <a:pt x="84" y="951"/>
                    <a:pt x="119" y="999"/>
                    <a:pt x="155" y="1058"/>
                  </a:cubicBezTo>
                  <a:cubicBezTo>
                    <a:pt x="215" y="1130"/>
                    <a:pt x="310" y="1177"/>
                    <a:pt x="381" y="1213"/>
                  </a:cubicBezTo>
                  <a:cubicBezTo>
                    <a:pt x="393" y="1213"/>
                    <a:pt x="417" y="1225"/>
                    <a:pt x="429" y="1225"/>
                  </a:cubicBezTo>
                  <a:cubicBezTo>
                    <a:pt x="478" y="1239"/>
                    <a:pt x="531" y="1245"/>
                    <a:pt x="583" y="1245"/>
                  </a:cubicBezTo>
                  <a:cubicBezTo>
                    <a:pt x="620" y="1245"/>
                    <a:pt x="656" y="1242"/>
                    <a:pt x="691" y="1237"/>
                  </a:cubicBezTo>
                  <a:cubicBezTo>
                    <a:pt x="750" y="1225"/>
                    <a:pt x="798" y="1213"/>
                    <a:pt x="858" y="1177"/>
                  </a:cubicBezTo>
                  <a:cubicBezTo>
                    <a:pt x="1167" y="1034"/>
                    <a:pt x="1286" y="653"/>
                    <a:pt x="1131" y="356"/>
                  </a:cubicBezTo>
                  <a:cubicBezTo>
                    <a:pt x="1036" y="165"/>
                    <a:pt x="858" y="46"/>
                    <a:pt x="667" y="22"/>
                  </a:cubicBezTo>
                  <a:cubicBezTo>
                    <a:pt x="642" y="7"/>
                    <a:pt x="611" y="1"/>
                    <a:pt x="57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29"/>
            <p:cNvSpPr/>
            <p:nvPr/>
          </p:nvSpPr>
          <p:spPr>
            <a:xfrm>
              <a:off x="1297475" y="2375200"/>
              <a:ext cx="32775" cy="30800"/>
            </a:xfrm>
            <a:custGeom>
              <a:avLst/>
              <a:gdLst/>
              <a:ahLst/>
              <a:cxnLst/>
              <a:rect l="l" t="t" r="r" b="b"/>
              <a:pathLst>
                <a:path w="1311" h="1232" extrusionOk="0">
                  <a:moveTo>
                    <a:pt x="608" y="0"/>
                  </a:moveTo>
                  <a:cubicBezTo>
                    <a:pt x="563" y="0"/>
                    <a:pt x="518" y="3"/>
                    <a:pt x="477" y="9"/>
                  </a:cubicBezTo>
                  <a:cubicBezTo>
                    <a:pt x="429" y="33"/>
                    <a:pt x="393" y="33"/>
                    <a:pt x="369" y="57"/>
                  </a:cubicBezTo>
                  <a:cubicBezTo>
                    <a:pt x="358" y="57"/>
                    <a:pt x="358" y="57"/>
                    <a:pt x="346" y="69"/>
                  </a:cubicBezTo>
                  <a:cubicBezTo>
                    <a:pt x="262" y="117"/>
                    <a:pt x="191" y="164"/>
                    <a:pt x="143" y="224"/>
                  </a:cubicBezTo>
                  <a:lnTo>
                    <a:pt x="60" y="355"/>
                  </a:lnTo>
                  <a:cubicBezTo>
                    <a:pt x="12" y="450"/>
                    <a:pt x="0" y="533"/>
                    <a:pt x="0" y="628"/>
                  </a:cubicBezTo>
                  <a:cubicBezTo>
                    <a:pt x="0" y="712"/>
                    <a:pt x="12" y="807"/>
                    <a:pt x="60" y="890"/>
                  </a:cubicBezTo>
                  <a:cubicBezTo>
                    <a:pt x="160" y="1108"/>
                    <a:pt x="373" y="1232"/>
                    <a:pt x="594" y="1232"/>
                  </a:cubicBezTo>
                  <a:cubicBezTo>
                    <a:pt x="687" y="1232"/>
                    <a:pt x="781" y="1210"/>
                    <a:pt x="870" y="1164"/>
                  </a:cubicBezTo>
                  <a:cubicBezTo>
                    <a:pt x="1191" y="1009"/>
                    <a:pt x="1310" y="640"/>
                    <a:pt x="1143" y="343"/>
                  </a:cubicBezTo>
                  <a:cubicBezTo>
                    <a:pt x="1048" y="164"/>
                    <a:pt x="905" y="57"/>
                    <a:pt x="739" y="9"/>
                  </a:cubicBezTo>
                  <a:cubicBezTo>
                    <a:pt x="697" y="3"/>
                    <a:pt x="652" y="0"/>
                    <a:pt x="6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29"/>
            <p:cNvSpPr/>
            <p:nvPr/>
          </p:nvSpPr>
          <p:spPr>
            <a:xfrm>
              <a:off x="1445100" y="1689025"/>
              <a:ext cx="39025" cy="34575"/>
            </a:xfrm>
            <a:custGeom>
              <a:avLst/>
              <a:gdLst/>
              <a:ahLst/>
              <a:cxnLst/>
              <a:rect l="l" t="t" r="r" b="b"/>
              <a:pathLst>
                <a:path w="1561" h="1383" extrusionOk="0">
                  <a:moveTo>
                    <a:pt x="787" y="1"/>
                  </a:moveTo>
                  <a:cubicBezTo>
                    <a:pt x="703" y="1"/>
                    <a:pt x="608" y="13"/>
                    <a:pt x="525" y="60"/>
                  </a:cubicBezTo>
                  <a:cubicBezTo>
                    <a:pt x="501" y="60"/>
                    <a:pt x="489" y="72"/>
                    <a:pt x="477" y="72"/>
                  </a:cubicBezTo>
                  <a:cubicBezTo>
                    <a:pt x="132" y="239"/>
                    <a:pt x="1" y="655"/>
                    <a:pt x="168" y="1001"/>
                  </a:cubicBezTo>
                  <a:cubicBezTo>
                    <a:pt x="277" y="1245"/>
                    <a:pt x="530" y="1382"/>
                    <a:pt x="782" y="1382"/>
                  </a:cubicBezTo>
                  <a:cubicBezTo>
                    <a:pt x="886" y="1382"/>
                    <a:pt x="990" y="1359"/>
                    <a:pt x="1084" y="1310"/>
                  </a:cubicBezTo>
                  <a:cubicBezTo>
                    <a:pt x="1430" y="1144"/>
                    <a:pt x="1561" y="727"/>
                    <a:pt x="1394" y="405"/>
                  </a:cubicBezTo>
                  <a:cubicBezTo>
                    <a:pt x="1394" y="405"/>
                    <a:pt x="1394" y="394"/>
                    <a:pt x="1382" y="394"/>
                  </a:cubicBezTo>
                  <a:cubicBezTo>
                    <a:pt x="1358" y="310"/>
                    <a:pt x="1311" y="239"/>
                    <a:pt x="1251" y="179"/>
                  </a:cubicBezTo>
                  <a:cubicBezTo>
                    <a:pt x="1132" y="60"/>
                    <a:pt x="953" y="1"/>
                    <a:pt x="78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29"/>
            <p:cNvSpPr/>
            <p:nvPr/>
          </p:nvSpPr>
          <p:spPr>
            <a:xfrm>
              <a:off x="1285875" y="1477700"/>
              <a:ext cx="24725" cy="24425"/>
            </a:xfrm>
            <a:custGeom>
              <a:avLst/>
              <a:gdLst/>
              <a:ahLst/>
              <a:cxnLst/>
              <a:rect l="l" t="t" r="r" b="b"/>
              <a:pathLst>
                <a:path w="989" h="977" extrusionOk="0">
                  <a:moveTo>
                    <a:pt x="488" y="0"/>
                  </a:moveTo>
                  <a:cubicBezTo>
                    <a:pt x="429" y="0"/>
                    <a:pt x="369" y="12"/>
                    <a:pt x="310" y="36"/>
                  </a:cubicBezTo>
                  <a:cubicBezTo>
                    <a:pt x="214" y="72"/>
                    <a:pt x="119" y="155"/>
                    <a:pt x="60" y="250"/>
                  </a:cubicBezTo>
                  <a:cubicBezTo>
                    <a:pt x="12" y="334"/>
                    <a:pt x="0" y="405"/>
                    <a:pt x="0" y="488"/>
                  </a:cubicBezTo>
                  <a:lnTo>
                    <a:pt x="0" y="524"/>
                  </a:lnTo>
                  <a:cubicBezTo>
                    <a:pt x="12" y="715"/>
                    <a:pt x="131" y="881"/>
                    <a:pt x="310" y="953"/>
                  </a:cubicBezTo>
                  <a:cubicBezTo>
                    <a:pt x="369" y="965"/>
                    <a:pt x="429" y="977"/>
                    <a:pt x="488" y="977"/>
                  </a:cubicBezTo>
                  <a:cubicBezTo>
                    <a:pt x="524" y="977"/>
                    <a:pt x="548" y="977"/>
                    <a:pt x="583" y="965"/>
                  </a:cubicBezTo>
                  <a:cubicBezTo>
                    <a:pt x="750" y="941"/>
                    <a:pt x="893" y="798"/>
                    <a:pt x="941" y="655"/>
                  </a:cubicBezTo>
                  <a:cubicBezTo>
                    <a:pt x="953" y="596"/>
                    <a:pt x="964" y="548"/>
                    <a:pt x="964" y="488"/>
                  </a:cubicBezTo>
                  <a:cubicBezTo>
                    <a:pt x="988" y="465"/>
                    <a:pt x="964" y="417"/>
                    <a:pt x="964" y="393"/>
                  </a:cubicBezTo>
                  <a:cubicBezTo>
                    <a:pt x="929" y="191"/>
                    <a:pt x="774" y="48"/>
                    <a:pt x="583" y="12"/>
                  </a:cubicBezTo>
                  <a:cubicBezTo>
                    <a:pt x="548" y="12"/>
                    <a:pt x="524" y="0"/>
                    <a:pt x="48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29"/>
            <p:cNvSpPr/>
            <p:nvPr/>
          </p:nvSpPr>
          <p:spPr>
            <a:xfrm>
              <a:off x="1400175" y="1494100"/>
              <a:ext cx="32750" cy="31300"/>
            </a:xfrm>
            <a:custGeom>
              <a:avLst/>
              <a:gdLst/>
              <a:ahLst/>
              <a:cxnLst/>
              <a:rect l="l" t="t" r="r" b="b"/>
              <a:pathLst>
                <a:path w="1310" h="1252" extrusionOk="0">
                  <a:moveTo>
                    <a:pt x="646" y="0"/>
                  </a:moveTo>
                  <a:cubicBezTo>
                    <a:pt x="553" y="0"/>
                    <a:pt x="458" y="22"/>
                    <a:pt x="369" y="70"/>
                  </a:cubicBezTo>
                  <a:cubicBezTo>
                    <a:pt x="286" y="118"/>
                    <a:pt x="202" y="178"/>
                    <a:pt x="143" y="249"/>
                  </a:cubicBezTo>
                  <a:cubicBezTo>
                    <a:pt x="83" y="321"/>
                    <a:pt x="48" y="416"/>
                    <a:pt x="24" y="499"/>
                  </a:cubicBezTo>
                  <a:cubicBezTo>
                    <a:pt x="0" y="642"/>
                    <a:pt x="12" y="773"/>
                    <a:pt x="83" y="904"/>
                  </a:cubicBezTo>
                  <a:cubicBezTo>
                    <a:pt x="193" y="1123"/>
                    <a:pt x="414" y="1252"/>
                    <a:pt x="644" y="1252"/>
                  </a:cubicBezTo>
                  <a:cubicBezTo>
                    <a:pt x="664" y="1252"/>
                    <a:pt x="683" y="1251"/>
                    <a:pt x="702" y="1249"/>
                  </a:cubicBezTo>
                  <a:cubicBezTo>
                    <a:pt x="774" y="1249"/>
                    <a:pt x="845" y="1213"/>
                    <a:pt x="917" y="1190"/>
                  </a:cubicBezTo>
                  <a:cubicBezTo>
                    <a:pt x="929" y="1194"/>
                    <a:pt x="938" y="1195"/>
                    <a:pt x="945" y="1195"/>
                  </a:cubicBezTo>
                  <a:cubicBezTo>
                    <a:pt x="960" y="1195"/>
                    <a:pt x="968" y="1190"/>
                    <a:pt x="976" y="1190"/>
                  </a:cubicBezTo>
                  <a:cubicBezTo>
                    <a:pt x="1155" y="1083"/>
                    <a:pt x="1274" y="904"/>
                    <a:pt x="1298" y="702"/>
                  </a:cubicBezTo>
                  <a:cubicBezTo>
                    <a:pt x="1310" y="606"/>
                    <a:pt x="1298" y="499"/>
                    <a:pt x="1250" y="416"/>
                  </a:cubicBezTo>
                  <a:cubicBezTo>
                    <a:pt x="1250" y="404"/>
                    <a:pt x="1226" y="392"/>
                    <a:pt x="1214" y="356"/>
                  </a:cubicBezTo>
                  <a:cubicBezTo>
                    <a:pt x="1096" y="136"/>
                    <a:pt x="875" y="0"/>
                    <a:pt x="64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8" name="Google Shape;4288;p29"/>
          <p:cNvGrpSpPr/>
          <p:nvPr/>
        </p:nvGrpSpPr>
        <p:grpSpPr>
          <a:xfrm rot="10800000">
            <a:off x="7698175" y="2616294"/>
            <a:ext cx="1451646" cy="2527204"/>
            <a:chOff x="1083450" y="1318750"/>
            <a:chExt cx="624525" cy="1087250"/>
          </a:xfrm>
        </p:grpSpPr>
        <p:sp>
          <p:nvSpPr>
            <p:cNvPr id="4289" name="Google Shape;4289;p29"/>
            <p:cNvSpPr/>
            <p:nvPr/>
          </p:nvSpPr>
          <p:spPr>
            <a:xfrm>
              <a:off x="1083450" y="2340600"/>
              <a:ext cx="215525" cy="50325"/>
            </a:xfrm>
            <a:custGeom>
              <a:avLst/>
              <a:gdLst/>
              <a:ahLst/>
              <a:cxnLst/>
              <a:rect l="l" t="t" r="r" b="b"/>
              <a:pathLst>
                <a:path w="8621" h="2013" extrusionOk="0">
                  <a:moveTo>
                    <a:pt x="1" y="0"/>
                  </a:moveTo>
                  <a:lnTo>
                    <a:pt x="1" y="286"/>
                  </a:lnTo>
                  <a:lnTo>
                    <a:pt x="8561" y="2012"/>
                  </a:lnTo>
                  <a:cubicBezTo>
                    <a:pt x="8561" y="1917"/>
                    <a:pt x="8573" y="1834"/>
                    <a:pt x="8621" y="173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29"/>
            <p:cNvSpPr/>
            <p:nvPr/>
          </p:nvSpPr>
          <p:spPr>
            <a:xfrm>
              <a:off x="1083450" y="213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29"/>
            <p:cNvSpPr/>
            <p:nvPr/>
          </p:nvSpPr>
          <p:spPr>
            <a:xfrm>
              <a:off x="1083450" y="1806900"/>
              <a:ext cx="20275" cy="7475"/>
            </a:xfrm>
            <a:custGeom>
              <a:avLst/>
              <a:gdLst/>
              <a:ahLst/>
              <a:cxnLst/>
              <a:rect l="l" t="t" r="r" b="b"/>
              <a:pathLst>
                <a:path w="811" h="299" extrusionOk="0">
                  <a:moveTo>
                    <a:pt x="703" y="0"/>
                  </a:moveTo>
                  <a:lnTo>
                    <a:pt x="1" y="24"/>
                  </a:lnTo>
                  <a:lnTo>
                    <a:pt x="1" y="298"/>
                  </a:lnTo>
                  <a:lnTo>
                    <a:pt x="810" y="274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29"/>
            <p:cNvSpPr/>
            <p:nvPr/>
          </p:nvSpPr>
          <p:spPr>
            <a:xfrm>
              <a:off x="1108150" y="1802425"/>
              <a:ext cx="180125" cy="11350"/>
            </a:xfrm>
            <a:custGeom>
              <a:avLst/>
              <a:gdLst/>
              <a:ahLst/>
              <a:cxnLst/>
              <a:rect l="l" t="t" r="r" b="b"/>
              <a:pathLst>
                <a:path w="7205" h="454" extrusionOk="0">
                  <a:moveTo>
                    <a:pt x="7204" y="1"/>
                  </a:moveTo>
                  <a:lnTo>
                    <a:pt x="1" y="179"/>
                  </a:lnTo>
                  <a:lnTo>
                    <a:pt x="96" y="453"/>
                  </a:lnTo>
                  <a:lnTo>
                    <a:pt x="7204" y="275"/>
                  </a:lnTo>
                  <a:cubicBezTo>
                    <a:pt x="7180" y="179"/>
                    <a:pt x="7180" y="96"/>
                    <a:pt x="7204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29"/>
            <p:cNvSpPr/>
            <p:nvPr/>
          </p:nvSpPr>
          <p:spPr>
            <a:xfrm>
              <a:off x="1194475" y="2040550"/>
              <a:ext cx="2425" cy="3600"/>
            </a:xfrm>
            <a:custGeom>
              <a:avLst/>
              <a:gdLst/>
              <a:ahLst/>
              <a:cxnLst/>
              <a:rect l="l" t="t" r="r" b="b"/>
              <a:pathLst>
                <a:path w="97" h="144" extrusionOk="0">
                  <a:moveTo>
                    <a:pt x="84" y="1"/>
                  </a:moveTo>
                  <a:lnTo>
                    <a:pt x="1" y="48"/>
                  </a:lnTo>
                  <a:lnTo>
                    <a:pt x="25" y="144"/>
                  </a:lnTo>
                  <a:cubicBezTo>
                    <a:pt x="72" y="108"/>
                    <a:pt x="96" y="48"/>
                    <a:pt x="84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29"/>
            <p:cNvSpPr/>
            <p:nvPr/>
          </p:nvSpPr>
          <p:spPr>
            <a:xfrm>
              <a:off x="1083450" y="1741425"/>
              <a:ext cx="98250" cy="261650"/>
            </a:xfrm>
            <a:custGeom>
              <a:avLst/>
              <a:gdLst/>
              <a:ahLst/>
              <a:cxnLst/>
              <a:rect l="l" t="t" r="r" b="b"/>
              <a:pathLst>
                <a:path w="3930" h="10466" extrusionOk="0">
                  <a:moveTo>
                    <a:pt x="1" y="0"/>
                  </a:moveTo>
                  <a:lnTo>
                    <a:pt x="1" y="774"/>
                  </a:lnTo>
                  <a:lnTo>
                    <a:pt x="703" y="2619"/>
                  </a:lnTo>
                  <a:lnTo>
                    <a:pt x="810" y="2893"/>
                  </a:lnTo>
                  <a:lnTo>
                    <a:pt x="3668" y="10466"/>
                  </a:lnTo>
                  <a:cubicBezTo>
                    <a:pt x="3751" y="10418"/>
                    <a:pt x="3835" y="10394"/>
                    <a:pt x="3930" y="10394"/>
                  </a:cubicBezTo>
                  <a:lnTo>
                    <a:pt x="1084" y="2893"/>
                  </a:lnTo>
                  <a:lnTo>
                    <a:pt x="989" y="26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29"/>
            <p:cNvSpPr/>
            <p:nvPr/>
          </p:nvSpPr>
          <p:spPr>
            <a:xfrm>
              <a:off x="1113525" y="2178975"/>
              <a:ext cx="193200" cy="201825"/>
            </a:xfrm>
            <a:custGeom>
              <a:avLst/>
              <a:gdLst/>
              <a:ahLst/>
              <a:cxnLst/>
              <a:rect l="l" t="t" r="r" b="b"/>
              <a:pathLst>
                <a:path w="7728" h="8073" extrusionOk="0">
                  <a:moveTo>
                    <a:pt x="203" y="0"/>
                  </a:moveTo>
                  <a:cubicBezTo>
                    <a:pt x="143" y="84"/>
                    <a:pt x="84" y="131"/>
                    <a:pt x="0" y="179"/>
                  </a:cubicBezTo>
                  <a:lnTo>
                    <a:pt x="7501" y="8073"/>
                  </a:lnTo>
                  <a:cubicBezTo>
                    <a:pt x="7549" y="8013"/>
                    <a:pt x="7608" y="7954"/>
                    <a:pt x="7704" y="7918"/>
                  </a:cubicBezTo>
                  <a:cubicBezTo>
                    <a:pt x="7716" y="7918"/>
                    <a:pt x="7716" y="7918"/>
                    <a:pt x="7727" y="7906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29"/>
            <p:cNvSpPr/>
            <p:nvPr/>
          </p:nvSpPr>
          <p:spPr>
            <a:xfrm>
              <a:off x="1187625" y="2041750"/>
              <a:ext cx="121175" cy="334600"/>
            </a:xfrm>
            <a:custGeom>
              <a:avLst/>
              <a:gdLst/>
              <a:ahLst/>
              <a:cxnLst/>
              <a:rect l="l" t="t" r="r" b="b"/>
              <a:pathLst>
                <a:path w="4847" h="13384" extrusionOk="0">
                  <a:moveTo>
                    <a:pt x="275" y="0"/>
                  </a:moveTo>
                  <a:lnTo>
                    <a:pt x="275" y="0"/>
                  </a:lnTo>
                  <a:cubicBezTo>
                    <a:pt x="180" y="48"/>
                    <a:pt x="96" y="72"/>
                    <a:pt x="1" y="72"/>
                  </a:cubicBezTo>
                  <a:lnTo>
                    <a:pt x="4752" y="13383"/>
                  </a:lnTo>
                  <a:cubicBezTo>
                    <a:pt x="4775" y="13371"/>
                    <a:pt x="4823" y="13347"/>
                    <a:pt x="4847" y="13335"/>
                  </a:cubicBezTo>
                  <a:lnTo>
                    <a:pt x="4835" y="12847"/>
                  </a:lnTo>
                  <a:lnTo>
                    <a:pt x="263" y="7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29"/>
            <p:cNvSpPr/>
            <p:nvPr/>
          </p:nvSpPr>
          <p:spPr>
            <a:xfrm>
              <a:off x="1188525" y="1816725"/>
              <a:ext cx="109275" cy="186650"/>
            </a:xfrm>
            <a:custGeom>
              <a:avLst/>
              <a:gdLst/>
              <a:ahLst/>
              <a:cxnLst/>
              <a:rect l="l" t="t" r="r" b="b"/>
              <a:pathLst>
                <a:path w="4371" h="7466" extrusionOk="0">
                  <a:moveTo>
                    <a:pt x="4144" y="0"/>
                  </a:moveTo>
                  <a:lnTo>
                    <a:pt x="1" y="7382"/>
                  </a:lnTo>
                  <a:cubicBezTo>
                    <a:pt x="84" y="7394"/>
                    <a:pt x="179" y="7430"/>
                    <a:pt x="251" y="7466"/>
                  </a:cubicBezTo>
                  <a:lnTo>
                    <a:pt x="4370" y="143"/>
                  </a:lnTo>
                  <a:cubicBezTo>
                    <a:pt x="4287" y="119"/>
                    <a:pt x="4204" y="72"/>
                    <a:pt x="414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29"/>
            <p:cNvSpPr/>
            <p:nvPr/>
          </p:nvSpPr>
          <p:spPr>
            <a:xfrm>
              <a:off x="1113225" y="2036700"/>
              <a:ext cx="60750" cy="102100"/>
            </a:xfrm>
            <a:custGeom>
              <a:avLst/>
              <a:gdLst/>
              <a:ahLst/>
              <a:cxnLst/>
              <a:rect l="l" t="t" r="r" b="b"/>
              <a:pathLst>
                <a:path w="2430" h="4084" extrusionOk="0">
                  <a:moveTo>
                    <a:pt x="2215" y="0"/>
                  </a:moveTo>
                  <a:lnTo>
                    <a:pt x="0" y="3893"/>
                  </a:lnTo>
                  <a:cubicBezTo>
                    <a:pt x="72" y="3953"/>
                    <a:pt x="155" y="4012"/>
                    <a:pt x="215" y="4084"/>
                  </a:cubicBezTo>
                  <a:lnTo>
                    <a:pt x="2429" y="179"/>
                  </a:lnTo>
                  <a:cubicBezTo>
                    <a:pt x="2358" y="131"/>
                    <a:pt x="2274" y="72"/>
                    <a:pt x="221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29"/>
            <p:cNvSpPr/>
            <p:nvPr/>
          </p:nvSpPr>
          <p:spPr>
            <a:xfrm>
              <a:off x="1299250" y="1820900"/>
              <a:ext cx="16700" cy="554550"/>
            </a:xfrm>
            <a:custGeom>
              <a:avLst/>
              <a:gdLst/>
              <a:ahLst/>
              <a:cxnLst/>
              <a:rect l="l" t="t" r="r" b="b"/>
              <a:pathLst>
                <a:path w="668" h="22182" extrusionOk="0">
                  <a:moveTo>
                    <a:pt x="1" y="0"/>
                  </a:moveTo>
                  <a:lnTo>
                    <a:pt x="394" y="21693"/>
                  </a:lnTo>
                  <a:lnTo>
                    <a:pt x="406" y="22181"/>
                  </a:lnTo>
                  <a:cubicBezTo>
                    <a:pt x="447" y="22175"/>
                    <a:pt x="492" y="22172"/>
                    <a:pt x="537" y="22172"/>
                  </a:cubicBezTo>
                  <a:cubicBezTo>
                    <a:pt x="581" y="22172"/>
                    <a:pt x="626" y="22175"/>
                    <a:pt x="668" y="22181"/>
                  </a:cubicBezTo>
                  <a:lnTo>
                    <a:pt x="275" y="12"/>
                  </a:lnTo>
                  <a:cubicBezTo>
                    <a:pt x="235" y="17"/>
                    <a:pt x="198" y="20"/>
                    <a:pt x="161" y="20"/>
                  </a:cubicBezTo>
                  <a:cubicBezTo>
                    <a:pt x="108" y="20"/>
                    <a:pt x="57" y="14"/>
                    <a:pt x="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29"/>
            <p:cNvSpPr/>
            <p:nvPr/>
          </p:nvSpPr>
          <p:spPr>
            <a:xfrm>
              <a:off x="1293600" y="1501500"/>
              <a:ext cx="11925" cy="289650"/>
            </a:xfrm>
            <a:custGeom>
              <a:avLst/>
              <a:gdLst/>
              <a:ahLst/>
              <a:cxnLst/>
              <a:rect l="l" t="t" r="r" b="b"/>
              <a:pathLst>
                <a:path w="477" h="11586" extrusionOk="0">
                  <a:moveTo>
                    <a:pt x="1" y="1"/>
                  </a:moveTo>
                  <a:lnTo>
                    <a:pt x="215" y="11585"/>
                  </a:lnTo>
                  <a:cubicBezTo>
                    <a:pt x="268" y="11563"/>
                    <a:pt x="325" y="11555"/>
                    <a:pt x="382" y="11555"/>
                  </a:cubicBezTo>
                  <a:cubicBezTo>
                    <a:pt x="414" y="11555"/>
                    <a:pt x="446" y="11557"/>
                    <a:pt x="477" y="11562"/>
                  </a:cubicBezTo>
                  <a:lnTo>
                    <a:pt x="274" y="36"/>
                  </a:lnTo>
                  <a:cubicBezTo>
                    <a:pt x="239" y="36"/>
                    <a:pt x="215" y="48"/>
                    <a:pt x="179" y="48"/>
                  </a:cubicBezTo>
                  <a:cubicBezTo>
                    <a:pt x="120" y="36"/>
                    <a:pt x="60" y="36"/>
                    <a:pt x="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29"/>
            <p:cNvSpPr/>
            <p:nvPr/>
          </p:nvSpPr>
          <p:spPr>
            <a:xfrm>
              <a:off x="1418325" y="1523825"/>
              <a:ext cx="47050" cy="166425"/>
            </a:xfrm>
            <a:custGeom>
              <a:avLst/>
              <a:gdLst/>
              <a:ahLst/>
              <a:cxnLst/>
              <a:rect l="l" t="t" r="r" b="b"/>
              <a:pathLst>
                <a:path w="1882" h="6657" extrusionOk="0">
                  <a:moveTo>
                    <a:pt x="250" y="1"/>
                  </a:moveTo>
                  <a:cubicBezTo>
                    <a:pt x="238" y="1"/>
                    <a:pt x="227" y="13"/>
                    <a:pt x="227" y="13"/>
                  </a:cubicBezTo>
                  <a:cubicBezTo>
                    <a:pt x="155" y="48"/>
                    <a:pt x="72" y="72"/>
                    <a:pt x="0" y="72"/>
                  </a:cubicBezTo>
                  <a:lnTo>
                    <a:pt x="1608" y="6656"/>
                  </a:lnTo>
                  <a:cubicBezTo>
                    <a:pt x="1703" y="6621"/>
                    <a:pt x="1786" y="6597"/>
                    <a:pt x="1881" y="6597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29"/>
            <p:cNvSpPr/>
            <p:nvPr/>
          </p:nvSpPr>
          <p:spPr>
            <a:xfrm>
              <a:off x="1083450" y="1458350"/>
              <a:ext cx="203625" cy="33050"/>
            </a:xfrm>
            <a:custGeom>
              <a:avLst/>
              <a:gdLst/>
              <a:ahLst/>
              <a:cxnLst/>
              <a:rect l="l" t="t" r="r" b="b"/>
              <a:pathLst>
                <a:path w="8145" h="1322" extrusionOk="0">
                  <a:moveTo>
                    <a:pt x="1" y="0"/>
                  </a:moveTo>
                  <a:lnTo>
                    <a:pt x="1" y="286"/>
                  </a:lnTo>
                  <a:lnTo>
                    <a:pt x="8097" y="1322"/>
                  </a:lnTo>
                  <a:lnTo>
                    <a:pt x="8097" y="1298"/>
                  </a:lnTo>
                  <a:cubicBezTo>
                    <a:pt x="8085" y="1191"/>
                    <a:pt x="8109" y="1108"/>
                    <a:pt x="8145" y="104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29"/>
            <p:cNvSpPr/>
            <p:nvPr/>
          </p:nvSpPr>
          <p:spPr>
            <a:xfrm>
              <a:off x="1291825" y="1342550"/>
              <a:ext cx="8050" cy="136050"/>
            </a:xfrm>
            <a:custGeom>
              <a:avLst/>
              <a:gdLst/>
              <a:ahLst/>
              <a:cxnLst/>
              <a:rect l="l" t="t" r="r" b="b"/>
              <a:pathLst>
                <a:path w="322" h="5442" extrusionOk="0">
                  <a:moveTo>
                    <a:pt x="0" y="1"/>
                  </a:moveTo>
                  <a:lnTo>
                    <a:pt x="60" y="5442"/>
                  </a:lnTo>
                  <a:cubicBezTo>
                    <a:pt x="119" y="5406"/>
                    <a:pt x="179" y="5406"/>
                    <a:pt x="238" y="5406"/>
                  </a:cubicBezTo>
                  <a:cubicBezTo>
                    <a:pt x="274" y="5406"/>
                    <a:pt x="298" y="5406"/>
                    <a:pt x="322" y="5418"/>
                  </a:cubicBezTo>
                  <a:lnTo>
                    <a:pt x="274" y="96"/>
                  </a:lnTo>
                  <a:cubicBezTo>
                    <a:pt x="179" y="72"/>
                    <a:pt x="72" y="48"/>
                    <a:pt x="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29"/>
            <p:cNvSpPr/>
            <p:nvPr/>
          </p:nvSpPr>
          <p:spPr>
            <a:xfrm>
              <a:off x="1688000" y="1544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29"/>
            <p:cNvSpPr/>
            <p:nvPr/>
          </p:nvSpPr>
          <p:spPr>
            <a:xfrm>
              <a:off x="1309675" y="1487525"/>
              <a:ext cx="94675" cy="19650"/>
            </a:xfrm>
            <a:custGeom>
              <a:avLst/>
              <a:gdLst/>
              <a:ahLst/>
              <a:cxnLst/>
              <a:rect l="l" t="t" r="r" b="b"/>
              <a:pathLst>
                <a:path w="3787" h="786" extrusionOk="0">
                  <a:moveTo>
                    <a:pt x="12" y="0"/>
                  </a:moveTo>
                  <a:cubicBezTo>
                    <a:pt x="36" y="24"/>
                    <a:pt x="36" y="72"/>
                    <a:pt x="36" y="95"/>
                  </a:cubicBezTo>
                  <a:cubicBezTo>
                    <a:pt x="36" y="155"/>
                    <a:pt x="12" y="214"/>
                    <a:pt x="1" y="262"/>
                  </a:cubicBezTo>
                  <a:lnTo>
                    <a:pt x="3668" y="786"/>
                  </a:lnTo>
                  <a:cubicBezTo>
                    <a:pt x="3680" y="691"/>
                    <a:pt x="3727" y="607"/>
                    <a:pt x="3787" y="536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29"/>
            <p:cNvSpPr/>
            <p:nvPr/>
          </p:nvSpPr>
          <p:spPr>
            <a:xfrm>
              <a:off x="1687700" y="15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29"/>
            <p:cNvSpPr/>
            <p:nvPr/>
          </p:nvSpPr>
          <p:spPr>
            <a:xfrm>
              <a:off x="1430825" y="1504475"/>
              <a:ext cx="247675" cy="41700"/>
            </a:xfrm>
            <a:custGeom>
              <a:avLst/>
              <a:gdLst/>
              <a:ahLst/>
              <a:cxnLst/>
              <a:rect l="l" t="t" r="r" b="b"/>
              <a:pathLst>
                <a:path w="9907" h="1668" extrusionOk="0">
                  <a:moveTo>
                    <a:pt x="0" y="1"/>
                  </a:moveTo>
                  <a:lnTo>
                    <a:pt x="0" y="1"/>
                  </a:lnTo>
                  <a:cubicBezTo>
                    <a:pt x="48" y="108"/>
                    <a:pt x="72" y="191"/>
                    <a:pt x="48" y="287"/>
                  </a:cubicBezTo>
                  <a:lnTo>
                    <a:pt x="9799" y="1668"/>
                  </a:lnTo>
                  <a:lnTo>
                    <a:pt x="9906" y="1596"/>
                  </a:lnTo>
                  <a:lnTo>
                    <a:pt x="9478" y="1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29"/>
            <p:cNvSpPr/>
            <p:nvPr/>
          </p:nvSpPr>
          <p:spPr>
            <a:xfrm>
              <a:off x="1687100" y="15464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lnTo>
                    <a:pt x="1" y="24"/>
                  </a:ln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29"/>
            <p:cNvSpPr/>
            <p:nvPr/>
          </p:nvSpPr>
          <p:spPr>
            <a:xfrm>
              <a:off x="1687700" y="154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29"/>
            <p:cNvSpPr/>
            <p:nvPr/>
          </p:nvSpPr>
          <p:spPr>
            <a:xfrm>
              <a:off x="1476075" y="1544675"/>
              <a:ext cx="211050" cy="154800"/>
            </a:xfrm>
            <a:custGeom>
              <a:avLst/>
              <a:gdLst/>
              <a:ahLst/>
              <a:cxnLst/>
              <a:rect l="l" t="t" r="r" b="b"/>
              <a:pathLst>
                <a:path w="8442" h="6192" extrusionOk="0">
                  <a:moveTo>
                    <a:pt x="8096" y="0"/>
                  </a:moveTo>
                  <a:lnTo>
                    <a:pt x="7989" y="72"/>
                  </a:lnTo>
                  <a:lnTo>
                    <a:pt x="0" y="5965"/>
                  </a:lnTo>
                  <a:cubicBezTo>
                    <a:pt x="60" y="6025"/>
                    <a:pt x="119" y="6084"/>
                    <a:pt x="143" y="6179"/>
                  </a:cubicBezTo>
                  <a:cubicBezTo>
                    <a:pt x="143" y="6179"/>
                    <a:pt x="143" y="6191"/>
                    <a:pt x="155" y="6191"/>
                  </a:cubicBezTo>
                  <a:lnTo>
                    <a:pt x="8442" y="95"/>
                  </a:lnTo>
                  <a:lnTo>
                    <a:pt x="8442" y="95"/>
                  </a:lnTo>
                  <a:cubicBezTo>
                    <a:pt x="8418" y="107"/>
                    <a:pt x="8418" y="107"/>
                    <a:pt x="8406" y="107"/>
                  </a:cubicBezTo>
                  <a:lnTo>
                    <a:pt x="8394" y="107"/>
                  </a:lnTo>
                  <a:cubicBezTo>
                    <a:pt x="8370" y="107"/>
                    <a:pt x="8358" y="119"/>
                    <a:pt x="8346" y="119"/>
                  </a:cubicBezTo>
                  <a:lnTo>
                    <a:pt x="8299" y="119"/>
                  </a:lnTo>
                  <a:cubicBezTo>
                    <a:pt x="8287" y="119"/>
                    <a:pt x="8287" y="119"/>
                    <a:pt x="8275" y="107"/>
                  </a:cubicBezTo>
                  <a:lnTo>
                    <a:pt x="809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29"/>
            <p:cNvSpPr/>
            <p:nvPr/>
          </p:nvSpPr>
          <p:spPr>
            <a:xfrm>
              <a:off x="1688000" y="15446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2"/>
                  </a:moveTo>
                  <a:cubicBezTo>
                    <a:pt x="0" y="12"/>
                    <a:pt x="0" y="0"/>
                    <a:pt x="0" y="12"/>
                  </a:cubicBezTo>
                  <a:cubicBezTo>
                    <a:pt x="0" y="0"/>
                    <a:pt x="0" y="0"/>
                    <a:pt x="0" y="12"/>
                  </a:cubicBezTo>
                  <a:cubicBezTo>
                    <a:pt x="0" y="0"/>
                    <a:pt x="0" y="0"/>
                    <a:pt x="0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29"/>
            <p:cNvSpPr/>
            <p:nvPr/>
          </p:nvSpPr>
          <p:spPr>
            <a:xfrm>
              <a:off x="1681750" y="1319350"/>
              <a:ext cx="26225" cy="225050"/>
            </a:xfrm>
            <a:custGeom>
              <a:avLst/>
              <a:gdLst/>
              <a:ahLst/>
              <a:cxnLst/>
              <a:rect l="l" t="t" r="r" b="b"/>
              <a:pathLst>
                <a:path w="1049" h="9002" extrusionOk="0">
                  <a:moveTo>
                    <a:pt x="750" y="0"/>
                  </a:moveTo>
                  <a:lnTo>
                    <a:pt x="0" y="8763"/>
                  </a:lnTo>
                  <a:lnTo>
                    <a:pt x="191" y="8870"/>
                  </a:lnTo>
                  <a:cubicBezTo>
                    <a:pt x="238" y="8894"/>
                    <a:pt x="274" y="8942"/>
                    <a:pt x="274" y="9001"/>
                  </a:cubicBezTo>
                  <a:lnTo>
                    <a:pt x="104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29"/>
            <p:cNvSpPr/>
            <p:nvPr/>
          </p:nvSpPr>
          <p:spPr>
            <a:xfrm>
              <a:off x="1687100" y="15464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cubicBezTo>
                    <a:pt x="1" y="24"/>
                    <a:pt x="1" y="1"/>
                    <a:pt x="1" y="24"/>
                  </a:cubicBezTo>
                  <a:cubicBezTo>
                    <a:pt x="1" y="1"/>
                    <a:pt x="1" y="1"/>
                    <a:pt x="1" y="24"/>
                  </a:cubicBezTo>
                  <a:cubicBezTo>
                    <a:pt x="1" y="1"/>
                    <a:pt x="1" y="1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29"/>
            <p:cNvSpPr/>
            <p:nvPr/>
          </p:nvSpPr>
          <p:spPr>
            <a:xfrm>
              <a:off x="1684125" y="15476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4" y="0"/>
                  </a:moveTo>
                  <a:lnTo>
                    <a:pt x="1" y="0"/>
                  </a:lnTo>
                  <a:lnTo>
                    <a:pt x="24" y="0"/>
                  </a:lnTo>
                  <a:cubicBezTo>
                    <a:pt x="12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1687700" y="15455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13"/>
                  </a:lnTo>
                  <a:lnTo>
                    <a:pt x="0" y="13"/>
                  </a:lnTo>
                  <a:cubicBezTo>
                    <a:pt x="0" y="1"/>
                    <a:pt x="0" y="1"/>
                    <a:pt x="0" y="13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1684725" y="15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1323375" y="1333625"/>
              <a:ext cx="364650" cy="214350"/>
            </a:xfrm>
            <a:custGeom>
              <a:avLst/>
              <a:gdLst/>
              <a:ahLst/>
              <a:cxnLst/>
              <a:rect l="l" t="t" r="r" b="b"/>
              <a:pathLst>
                <a:path w="14586" h="8574" extrusionOk="0">
                  <a:moveTo>
                    <a:pt x="203" y="1"/>
                  </a:moveTo>
                  <a:cubicBezTo>
                    <a:pt x="143" y="84"/>
                    <a:pt x="84" y="155"/>
                    <a:pt x="0" y="215"/>
                  </a:cubicBezTo>
                  <a:lnTo>
                    <a:pt x="13752" y="8204"/>
                  </a:lnTo>
                  <a:lnTo>
                    <a:pt x="14192" y="8454"/>
                  </a:lnTo>
                  <a:lnTo>
                    <a:pt x="14371" y="8561"/>
                  </a:lnTo>
                  <a:cubicBezTo>
                    <a:pt x="14383" y="8561"/>
                    <a:pt x="14383" y="8573"/>
                    <a:pt x="14395" y="8573"/>
                  </a:cubicBezTo>
                  <a:lnTo>
                    <a:pt x="14442" y="8573"/>
                  </a:lnTo>
                  <a:cubicBezTo>
                    <a:pt x="14454" y="8573"/>
                    <a:pt x="14466" y="8573"/>
                    <a:pt x="14490" y="8561"/>
                  </a:cubicBezTo>
                  <a:lnTo>
                    <a:pt x="14502" y="8561"/>
                  </a:lnTo>
                  <a:cubicBezTo>
                    <a:pt x="14514" y="8561"/>
                    <a:pt x="14514" y="8549"/>
                    <a:pt x="14526" y="8549"/>
                  </a:cubicBezTo>
                  <a:cubicBezTo>
                    <a:pt x="14550" y="8537"/>
                    <a:pt x="14550" y="8537"/>
                    <a:pt x="14550" y="8514"/>
                  </a:cubicBezTo>
                  <a:lnTo>
                    <a:pt x="14550" y="8502"/>
                  </a:lnTo>
                  <a:lnTo>
                    <a:pt x="14550" y="8490"/>
                  </a:lnTo>
                  <a:lnTo>
                    <a:pt x="14550" y="8478"/>
                  </a:lnTo>
                  <a:cubicBezTo>
                    <a:pt x="14585" y="8383"/>
                    <a:pt x="14573" y="8335"/>
                    <a:pt x="14514" y="8311"/>
                  </a:cubicBezTo>
                  <a:lnTo>
                    <a:pt x="14323" y="820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1273950" y="1318750"/>
              <a:ext cx="60750" cy="26600"/>
            </a:xfrm>
            <a:custGeom>
              <a:avLst/>
              <a:gdLst/>
              <a:ahLst/>
              <a:cxnLst/>
              <a:rect l="l" t="t" r="r" b="b"/>
              <a:pathLst>
                <a:path w="2430" h="1064" extrusionOk="0">
                  <a:moveTo>
                    <a:pt x="1" y="0"/>
                  </a:moveTo>
                  <a:cubicBezTo>
                    <a:pt x="13" y="119"/>
                    <a:pt x="60" y="250"/>
                    <a:pt x="120" y="369"/>
                  </a:cubicBezTo>
                  <a:cubicBezTo>
                    <a:pt x="251" y="643"/>
                    <a:pt x="465" y="834"/>
                    <a:pt x="715" y="953"/>
                  </a:cubicBezTo>
                  <a:cubicBezTo>
                    <a:pt x="810" y="1000"/>
                    <a:pt x="894" y="1012"/>
                    <a:pt x="989" y="1048"/>
                  </a:cubicBezTo>
                  <a:cubicBezTo>
                    <a:pt x="1062" y="1058"/>
                    <a:pt x="1135" y="1063"/>
                    <a:pt x="1209" y="1063"/>
                  </a:cubicBezTo>
                  <a:cubicBezTo>
                    <a:pt x="1401" y="1063"/>
                    <a:pt x="1594" y="1027"/>
                    <a:pt x="1775" y="941"/>
                  </a:cubicBezTo>
                  <a:cubicBezTo>
                    <a:pt x="1858" y="893"/>
                    <a:pt x="1941" y="858"/>
                    <a:pt x="2001" y="786"/>
                  </a:cubicBezTo>
                  <a:cubicBezTo>
                    <a:pt x="2072" y="727"/>
                    <a:pt x="2132" y="655"/>
                    <a:pt x="2192" y="584"/>
                  </a:cubicBezTo>
                  <a:cubicBezTo>
                    <a:pt x="2322" y="417"/>
                    <a:pt x="2394" y="215"/>
                    <a:pt x="2430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1159350" y="2001350"/>
              <a:ext cx="50050" cy="42850"/>
            </a:xfrm>
            <a:custGeom>
              <a:avLst/>
              <a:gdLst/>
              <a:ahLst/>
              <a:cxnLst/>
              <a:rect l="l" t="t" r="r" b="b"/>
              <a:pathLst>
                <a:path w="2002" h="1714" extrusionOk="0">
                  <a:moveTo>
                    <a:pt x="1013" y="0"/>
                  </a:moveTo>
                  <a:cubicBezTo>
                    <a:pt x="968" y="0"/>
                    <a:pt x="924" y="3"/>
                    <a:pt x="882" y="9"/>
                  </a:cubicBezTo>
                  <a:cubicBezTo>
                    <a:pt x="787" y="21"/>
                    <a:pt x="703" y="57"/>
                    <a:pt x="608" y="81"/>
                  </a:cubicBezTo>
                  <a:cubicBezTo>
                    <a:pt x="179" y="295"/>
                    <a:pt x="1" y="807"/>
                    <a:pt x="227" y="1247"/>
                  </a:cubicBezTo>
                  <a:cubicBezTo>
                    <a:pt x="251" y="1307"/>
                    <a:pt x="299" y="1366"/>
                    <a:pt x="346" y="1426"/>
                  </a:cubicBezTo>
                  <a:cubicBezTo>
                    <a:pt x="406" y="1497"/>
                    <a:pt x="477" y="1557"/>
                    <a:pt x="549" y="1605"/>
                  </a:cubicBezTo>
                  <a:cubicBezTo>
                    <a:pt x="709" y="1669"/>
                    <a:pt x="898" y="1714"/>
                    <a:pt x="1072" y="1714"/>
                  </a:cubicBezTo>
                  <a:cubicBezTo>
                    <a:pt x="1092" y="1714"/>
                    <a:pt x="1112" y="1713"/>
                    <a:pt x="1132" y="1712"/>
                  </a:cubicBezTo>
                  <a:cubicBezTo>
                    <a:pt x="1227" y="1688"/>
                    <a:pt x="1311" y="1664"/>
                    <a:pt x="1406" y="1628"/>
                  </a:cubicBezTo>
                  <a:lnTo>
                    <a:pt x="1489" y="1593"/>
                  </a:lnTo>
                  <a:cubicBezTo>
                    <a:pt x="1846" y="1343"/>
                    <a:pt x="2001" y="878"/>
                    <a:pt x="1787" y="473"/>
                  </a:cubicBezTo>
                  <a:cubicBezTo>
                    <a:pt x="1703" y="307"/>
                    <a:pt x="1561" y="176"/>
                    <a:pt x="1418" y="104"/>
                  </a:cubicBezTo>
                  <a:cubicBezTo>
                    <a:pt x="1322" y="57"/>
                    <a:pt x="1239" y="21"/>
                    <a:pt x="1144" y="9"/>
                  </a:cubicBezTo>
                  <a:cubicBezTo>
                    <a:pt x="1102" y="3"/>
                    <a:pt x="1058" y="0"/>
                    <a:pt x="101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1083450" y="2128475"/>
              <a:ext cx="44675" cy="61325"/>
            </a:xfrm>
            <a:custGeom>
              <a:avLst/>
              <a:gdLst/>
              <a:ahLst/>
              <a:cxnLst/>
              <a:rect l="l" t="t" r="r" b="b"/>
              <a:pathLst>
                <a:path w="1787" h="2453" extrusionOk="0">
                  <a:moveTo>
                    <a:pt x="465" y="1"/>
                  </a:moveTo>
                  <a:cubicBezTo>
                    <a:pt x="309" y="1"/>
                    <a:pt x="151" y="30"/>
                    <a:pt x="1" y="91"/>
                  </a:cubicBezTo>
                  <a:lnTo>
                    <a:pt x="1" y="2366"/>
                  </a:lnTo>
                  <a:cubicBezTo>
                    <a:pt x="148" y="2422"/>
                    <a:pt x="312" y="2452"/>
                    <a:pt x="479" y="2452"/>
                  </a:cubicBezTo>
                  <a:cubicBezTo>
                    <a:pt x="660" y="2452"/>
                    <a:pt x="845" y="2416"/>
                    <a:pt x="1013" y="2342"/>
                  </a:cubicBezTo>
                  <a:cubicBezTo>
                    <a:pt x="1072" y="2306"/>
                    <a:pt x="1144" y="2258"/>
                    <a:pt x="1203" y="2223"/>
                  </a:cubicBezTo>
                  <a:cubicBezTo>
                    <a:pt x="1263" y="2139"/>
                    <a:pt x="1346" y="2080"/>
                    <a:pt x="1406" y="2020"/>
                  </a:cubicBezTo>
                  <a:cubicBezTo>
                    <a:pt x="1715" y="1663"/>
                    <a:pt x="1787" y="1127"/>
                    <a:pt x="1560" y="687"/>
                  </a:cubicBezTo>
                  <a:cubicBezTo>
                    <a:pt x="1513" y="592"/>
                    <a:pt x="1465" y="508"/>
                    <a:pt x="1406" y="437"/>
                  </a:cubicBezTo>
                  <a:cubicBezTo>
                    <a:pt x="1346" y="353"/>
                    <a:pt x="1263" y="294"/>
                    <a:pt x="1191" y="234"/>
                  </a:cubicBezTo>
                  <a:cubicBezTo>
                    <a:pt x="989" y="84"/>
                    <a:pt x="730" y="1"/>
                    <a:pt x="46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288250" y="1790575"/>
              <a:ext cx="32175" cy="31125"/>
            </a:xfrm>
            <a:custGeom>
              <a:avLst/>
              <a:gdLst/>
              <a:ahLst/>
              <a:cxnLst/>
              <a:rect l="l" t="t" r="r" b="b"/>
              <a:pathLst>
                <a:path w="1287" h="1245" extrusionOk="0">
                  <a:moveTo>
                    <a:pt x="577" y="1"/>
                  </a:moveTo>
                  <a:cubicBezTo>
                    <a:pt x="530" y="1"/>
                    <a:pt x="477" y="14"/>
                    <a:pt x="429" y="34"/>
                  </a:cubicBezTo>
                  <a:lnTo>
                    <a:pt x="334" y="82"/>
                  </a:lnTo>
                  <a:cubicBezTo>
                    <a:pt x="167" y="165"/>
                    <a:pt x="60" y="320"/>
                    <a:pt x="12" y="499"/>
                  </a:cubicBezTo>
                  <a:cubicBezTo>
                    <a:pt x="0" y="582"/>
                    <a:pt x="0" y="677"/>
                    <a:pt x="12" y="761"/>
                  </a:cubicBezTo>
                  <a:lnTo>
                    <a:pt x="60" y="892"/>
                  </a:lnTo>
                  <a:cubicBezTo>
                    <a:pt x="84" y="951"/>
                    <a:pt x="119" y="999"/>
                    <a:pt x="155" y="1058"/>
                  </a:cubicBezTo>
                  <a:cubicBezTo>
                    <a:pt x="215" y="1130"/>
                    <a:pt x="310" y="1177"/>
                    <a:pt x="381" y="1213"/>
                  </a:cubicBezTo>
                  <a:cubicBezTo>
                    <a:pt x="393" y="1213"/>
                    <a:pt x="417" y="1225"/>
                    <a:pt x="429" y="1225"/>
                  </a:cubicBezTo>
                  <a:cubicBezTo>
                    <a:pt x="478" y="1239"/>
                    <a:pt x="531" y="1245"/>
                    <a:pt x="583" y="1245"/>
                  </a:cubicBezTo>
                  <a:cubicBezTo>
                    <a:pt x="620" y="1245"/>
                    <a:pt x="656" y="1242"/>
                    <a:pt x="691" y="1237"/>
                  </a:cubicBezTo>
                  <a:cubicBezTo>
                    <a:pt x="750" y="1225"/>
                    <a:pt x="798" y="1213"/>
                    <a:pt x="858" y="1177"/>
                  </a:cubicBezTo>
                  <a:cubicBezTo>
                    <a:pt x="1167" y="1034"/>
                    <a:pt x="1286" y="653"/>
                    <a:pt x="1131" y="356"/>
                  </a:cubicBezTo>
                  <a:cubicBezTo>
                    <a:pt x="1036" y="165"/>
                    <a:pt x="858" y="46"/>
                    <a:pt x="667" y="22"/>
                  </a:cubicBezTo>
                  <a:cubicBezTo>
                    <a:pt x="642" y="7"/>
                    <a:pt x="611" y="1"/>
                    <a:pt x="57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1297475" y="2375200"/>
              <a:ext cx="32775" cy="30800"/>
            </a:xfrm>
            <a:custGeom>
              <a:avLst/>
              <a:gdLst/>
              <a:ahLst/>
              <a:cxnLst/>
              <a:rect l="l" t="t" r="r" b="b"/>
              <a:pathLst>
                <a:path w="1311" h="1232" extrusionOk="0">
                  <a:moveTo>
                    <a:pt x="608" y="0"/>
                  </a:moveTo>
                  <a:cubicBezTo>
                    <a:pt x="563" y="0"/>
                    <a:pt x="518" y="3"/>
                    <a:pt x="477" y="9"/>
                  </a:cubicBezTo>
                  <a:cubicBezTo>
                    <a:pt x="429" y="33"/>
                    <a:pt x="393" y="33"/>
                    <a:pt x="369" y="57"/>
                  </a:cubicBezTo>
                  <a:cubicBezTo>
                    <a:pt x="358" y="57"/>
                    <a:pt x="358" y="57"/>
                    <a:pt x="346" y="69"/>
                  </a:cubicBezTo>
                  <a:cubicBezTo>
                    <a:pt x="262" y="117"/>
                    <a:pt x="191" y="164"/>
                    <a:pt x="143" y="224"/>
                  </a:cubicBezTo>
                  <a:lnTo>
                    <a:pt x="60" y="355"/>
                  </a:lnTo>
                  <a:cubicBezTo>
                    <a:pt x="12" y="450"/>
                    <a:pt x="0" y="533"/>
                    <a:pt x="0" y="628"/>
                  </a:cubicBezTo>
                  <a:cubicBezTo>
                    <a:pt x="0" y="712"/>
                    <a:pt x="12" y="807"/>
                    <a:pt x="60" y="890"/>
                  </a:cubicBezTo>
                  <a:cubicBezTo>
                    <a:pt x="160" y="1108"/>
                    <a:pt x="373" y="1232"/>
                    <a:pt x="594" y="1232"/>
                  </a:cubicBezTo>
                  <a:cubicBezTo>
                    <a:pt x="687" y="1232"/>
                    <a:pt x="781" y="1210"/>
                    <a:pt x="870" y="1164"/>
                  </a:cubicBezTo>
                  <a:cubicBezTo>
                    <a:pt x="1191" y="1009"/>
                    <a:pt x="1310" y="640"/>
                    <a:pt x="1143" y="343"/>
                  </a:cubicBezTo>
                  <a:cubicBezTo>
                    <a:pt x="1048" y="164"/>
                    <a:pt x="905" y="57"/>
                    <a:pt x="739" y="9"/>
                  </a:cubicBezTo>
                  <a:cubicBezTo>
                    <a:pt x="697" y="3"/>
                    <a:pt x="652" y="0"/>
                    <a:pt x="6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29"/>
            <p:cNvSpPr/>
            <p:nvPr/>
          </p:nvSpPr>
          <p:spPr>
            <a:xfrm>
              <a:off x="1445100" y="1689025"/>
              <a:ext cx="39025" cy="34575"/>
            </a:xfrm>
            <a:custGeom>
              <a:avLst/>
              <a:gdLst/>
              <a:ahLst/>
              <a:cxnLst/>
              <a:rect l="l" t="t" r="r" b="b"/>
              <a:pathLst>
                <a:path w="1561" h="1383" extrusionOk="0">
                  <a:moveTo>
                    <a:pt x="787" y="1"/>
                  </a:moveTo>
                  <a:cubicBezTo>
                    <a:pt x="703" y="1"/>
                    <a:pt x="608" y="13"/>
                    <a:pt x="525" y="60"/>
                  </a:cubicBezTo>
                  <a:cubicBezTo>
                    <a:pt x="501" y="60"/>
                    <a:pt x="489" y="72"/>
                    <a:pt x="477" y="72"/>
                  </a:cubicBezTo>
                  <a:cubicBezTo>
                    <a:pt x="132" y="239"/>
                    <a:pt x="1" y="655"/>
                    <a:pt x="168" y="1001"/>
                  </a:cubicBezTo>
                  <a:cubicBezTo>
                    <a:pt x="277" y="1245"/>
                    <a:pt x="530" y="1382"/>
                    <a:pt x="782" y="1382"/>
                  </a:cubicBezTo>
                  <a:cubicBezTo>
                    <a:pt x="886" y="1382"/>
                    <a:pt x="990" y="1359"/>
                    <a:pt x="1084" y="1310"/>
                  </a:cubicBezTo>
                  <a:cubicBezTo>
                    <a:pt x="1430" y="1144"/>
                    <a:pt x="1561" y="727"/>
                    <a:pt x="1394" y="405"/>
                  </a:cubicBezTo>
                  <a:cubicBezTo>
                    <a:pt x="1394" y="405"/>
                    <a:pt x="1394" y="394"/>
                    <a:pt x="1382" y="394"/>
                  </a:cubicBezTo>
                  <a:cubicBezTo>
                    <a:pt x="1358" y="310"/>
                    <a:pt x="1311" y="239"/>
                    <a:pt x="1251" y="179"/>
                  </a:cubicBezTo>
                  <a:cubicBezTo>
                    <a:pt x="1132" y="60"/>
                    <a:pt x="953" y="1"/>
                    <a:pt x="78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29"/>
            <p:cNvSpPr/>
            <p:nvPr/>
          </p:nvSpPr>
          <p:spPr>
            <a:xfrm>
              <a:off x="1285875" y="1477700"/>
              <a:ext cx="24725" cy="24425"/>
            </a:xfrm>
            <a:custGeom>
              <a:avLst/>
              <a:gdLst/>
              <a:ahLst/>
              <a:cxnLst/>
              <a:rect l="l" t="t" r="r" b="b"/>
              <a:pathLst>
                <a:path w="989" h="977" extrusionOk="0">
                  <a:moveTo>
                    <a:pt x="488" y="0"/>
                  </a:moveTo>
                  <a:cubicBezTo>
                    <a:pt x="429" y="0"/>
                    <a:pt x="369" y="12"/>
                    <a:pt x="310" y="36"/>
                  </a:cubicBezTo>
                  <a:cubicBezTo>
                    <a:pt x="214" y="72"/>
                    <a:pt x="119" y="155"/>
                    <a:pt x="60" y="250"/>
                  </a:cubicBezTo>
                  <a:cubicBezTo>
                    <a:pt x="12" y="334"/>
                    <a:pt x="0" y="405"/>
                    <a:pt x="0" y="488"/>
                  </a:cubicBezTo>
                  <a:lnTo>
                    <a:pt x="0" y="524"/>
                  </a:lnTo>
                  <a:cubicBezTo>
                    <a:pt x="12" y="715"/>
                    <a:pt x="131" y="881"/>
                    <a:pt x="310" y="953"/>
                  </a:cubicBezTo>
                  <a:cubicBezTo>
                    <a:pt x="369" y="965"/>
                    <a:pt x="429" y="977"/>
                    <a:pt x="488" y="977"/>
                  </a:cubicBezTo>
                  <a:cubicBezTo>
                    <a:pt x="524" y="977"/>
                    <a:pt x="548" y="977"/>
                    <a:pt x="583" y="965"/>
                  </a:cubicBezTo>
                  <a:cubicBezTo>
                    <a:pt x="750" y="941"/>
                    <a:pt x="893" y="798"/>
                    <a:pt x="941" y="655"/>
                  </a:cubicBezTo>
                  <a:cubicBezTo>
                    <a:pt x="953" y="596"/>
                    <a:pt x="964" y="548"/>
                    <a:pt x="964" y="488"/>
                  </a:cubicBezTo>
                  <a:cubicBezTo>
                    <a:pt x="988" y="465"/>
                    <a:pt x="964" y="417"/>
                    <a:pt x="964" y="393"/>
                  </a:cubicBezTo>
                  <a:cubicBezTo>
                    <a:pt x="929" y="191"/>
                    <a:pt x="774" y="48"/>
                    <a:pt x="583" y="12"/>
                  </a:cubicBezTo>
                  <a:cubicBezTo>
                    <a:pt x="548" y="12"/>
                    <a:pt x="524" y="0"/>
                    <a:pt x="48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29"/>
            <p:cNvSpPr/>
            <p:nvPr/>
          </p:nvSpPr>
          <p:spPr>
            <a:xfrm>
              <a:off x="1400175" y="1494100"/>
              <a:ext cx="32750" cy="31300"/>
            </a:xfrm>
            <a:custGeom>
              <a:avLst/>
              <a:gdLst/>
              <a:ahLst/>
              <a:cxnLst/>
              <a:rect l="l" t="t" r="r" b="b"/>
              <a:pathLst>
                <a:path w="1310" h="1252" extrusionOk="0">
                  <a:moveTo>
                    <a:pt x="646" y="0"/>
                  </a:moveTo>
                  <a:cubicBezTo>
                    <a:pt x="553" y="0"/>
                    <a:pt x="458" y="22"/>
                    <a:pt x="369" y="70"/>
                  </a:cubicBezTo>
                  <a:cubicBezTo>
                    <a:pt x="286" y="118"/>
                    <a:pt x="202" y="178"/>
                    <a:pt x="143" y="249"/>
                  </a:cubicBezTo>
                  <a:cubicBezTo>
                    <a:pt x="83" y="321"/>
                    <a:pt x="48" y="416"/>
                    <a:pt x="24" y="499"/>
                  </a:cubicBezTo>
                  <a:cubicBezTo>
                    <a:pt x="0" y="642"/>
                    <a:pt x="12" y="773"/>
                    <a:pt x="83" y="904"/>
                  </a:cubicBezTo>
                  <a:cubicBezTo>
                    <a:pt x="193" y="1123"/>
                    <a:pt x="414" y="1252"/>
                    <a:pt x="644" y="1252"/>
                  </a:cubicBezTo>
                  <a:cubicBezTo>
                    <a:pt x="664" y="1252"/>
                    <a:pt x="683" y="1251"/>
                    <a:pt x="702" y="1249"/>
                  </a:cubicBezTo>
                  <a:cubicBezTo>
                    <a:pt x="774" y="1249"/>
                    <a:pt x="845" y="1213"/>
                    <a:pt x="917" y="1190"/>
                  </a:cubicBezTo>
                  <a:cubicBezTo>
                    <a:pt x="929" y="1194"/>
                    <a:pt x="938" y="1195"/>
                    <a:pt x="945" y="1195"/>
                  </a:cubicBezTo>
                  <a:cubicBezTo>
                    <a:pt x="960" y="1195"/>
                    <a:pt x="968" y="1190"/>
                    <a:pt x="976" y="1190"/>
                  </a:cubicBezTo>
                  <a:cubicBezTo>
                    <a:pt x="1155" y="1083"/>
                    <a:pt x="1274" y="904"/>
                    <a:pt x="1298" y="702"/>
                  </a:cubicBezTo>
                  <a:cubicBezTo>
                    <a:pt x="1310" y="606"/>
                    <a:pt x="1298" y="499"/>
                    <a:pt x="1250" y="416"/>
                  </a:cubicBezTo>
                  <a:cubicBezTo>
                    <a:pt x="1250" y="404"/>
                    <a:pt x="1226" y="392"/>
                    <a:pt x="1214" y="356"/>
                  </a:cubicBezTo>
                  <a:cubicBezTo>
                    <a:pt x="1096" y="136"/>
                    <a:pt x="875" y="0"/>
                    <a:pt x="64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78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45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5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3"/>
          <p:cNvGrpSpPr/>
          <p:nvPr/>
        </p:nvGrpSpPr>
        <p:grpSpPr>
          <a:xfrm>
            <a:off x="4738143" y="3686402"/>
            <a:ext cx="4405850" cy="1428689"/>
            <a:chOff x="800100" y="2815500"/>
            <a:chExt cx="1339775" cy="434450"/>
          </a:xfrm>
        </p:grpSpPr>
        <p:sp>
          <p:nvSpPr>
            <p:cNvPr id="178" name="Google Shape;178;p3"/>
            <p:cNvSpPr/>
            <p:nvPr/>
          </p:nvSpPr>
          <p:spPr>
            <a:xfrm>
              <a:off x="1376350" y="3185050"/>
              <a:ext cx="122650" cy="64600"/>
            </a:xfrm>
            <a:custGeom>
              <a:avLst/>
              <a:gdLst/>
              <a:ahLst/>
              <a:cxnLst/>
              <a:rect l="l" t="t" r="r" b="b"/>
              <a:pathLst>
                <a:path w="4906" h="2584" extrusionOk="0">
                  <a:moveTo>
                    <a:pt x="4775" y="0"/>
                  </a:moveTo>
                  <a:lnTo>
                    <a:pt x="1" y="2489"/>
                  </a:lnTo>
                  <a:lnTo>
                    <a:pt x="1" y="2584"/>
                  </a:lnTo>
                  <a:lnTo>
                    <a:pt x="393" y="2584"/>
                  </a:lnTo>
                  <a:lnTo>
                    <a:pt x="4906" y="238"/>
                  </a:lnTo>
                  <a:cubicBezTo>
                    <a:pt x="4834" y="179"/>
                    <a:pt x="4787" y="96"/>
                    <a:pt x="477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800100" y="2952275"/>
              <a:ext cx="104775" cy="297100"/>
            </a:xfrm>
            <a:custGeom>
              <a:avLst/>
              <a:gdLst/>
              <a:ahLst/>
              <a:cxnLst/>
              <a:rect l="l" t="t" r="r" b="b"/>
              <a:pathLst>
                <a:path w="4191" h="11884" extrusionOk="0">
                  <a:moveTo>
                    <a:pt x="3929" y="1"/>
                  </a:moveTo>
                  <a:lnTo>
                    <a:pt x="0" y="11883"/>
                  </a:lnTo>
                  <a:lnTo>
                    <a:pt x="274" y="11883"/>
                  </a:lnTo>
                  <a:lnTo>
                    <a:pt x="4191" y="24"/>
                  </a:lnTo>
                  <a:lnTo>
                    <a:pt x="4191" y="24"/>
                  </a:lnTo>
                  <a:cubicBezTo>
                    <a:pt x="4167" y="48"/>
                    <a:pt x="4131" y="60"/>
                    <a:pt x="4108" y="60"/>
                  </a:cubicBezTo>
                  <a:cubicBezTo>
                    <a:pt x="4096" y="62"/>
                    <a:pt x="4086" y="63"/>
                    <a:pt x="4075" y="63"/>
                  </a:cubicBezTo>
                  <a:cubicBezTo>
                    <a:pt x="4009" y="63"/>
                    <a:pt x="3960" y="32"/>
                    <a:pt x="392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904875" y="2946325"/>
              <a:ext cx="142600" cy="33075"/>
            </a:xfrm>
            <a:custGeom>
              <a:avLst/>
              <a:gdLst/>
              <a:ahLst/>
              <a:cxnLst/>
              <a:rect l="l" t="t" r="r" b="b"/>
              <a:pathLst>
                <a:path w="5704" h="1323" extrusionOk="0">
                  <a:moveTo>
                    <a:pt x="71" y="1"/>
                  </a:moveTo>
                  <a:cubicBezTo>
                    <a:pt x="71" y="12"/>
                    <a:pt x="95" y="24"/>
                    <a:pt x="95" y="36"/>
                  </a:cubicBezTo>
                  <a:cubicBezTo>
                    <a:pt x="107" y="131"/>
                    <a:pt x="60" y="203"/>
                    <a:pt x="0" y="251"/>
                  </a:cubicBezTo>
                  <a:lnTo>
                    <a:pt x="5632" y="1322"/>
                  </a:lnTo>
                  <a:cubicBezTo>
                    <a:pt x="5632" y="1215"/>
                    <a:pt x="5655" y="1132"/>
                    <a:pt x="5703" y="1060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1048625" y="3121050"/>
              <a:ext cx="184275" cy="128900"/>
            </a:xfrm>
            <a:custGeom>
              <a:avLst/>
              <a:gdLst/>
              <a:ahLst/>
              <a:cxnLst/>
              <a:rect l="l" t="t" r="r" b="b"/>
              <a:pathLst>
                <a:path w="7371" h="5156" extrusionOk="0">
                  <a:moveTo>
                    <a:pt x="7240" y="0"/>
                  </a:moveTo>
                  <a:lnTo>
                    <a:pt x="1" y="5156"/>
                  </a:lnTo>
                  <a:lnTo>
                    <a:pt x="477" y="5156"/>
                  </a:lnTo>
                  <a:lnTo>
                    <a:pt x="7371" y="262"/>
                  </a:lnTo>
                  <a:cubicBezTo>
                    <a:pt x="7359" y="215"/>
                    <a:pt x="7359" y="203"/>
                    <a:pt x="7359" y="179"/>
                  </a:cubicBezTo>
                  <a:cubicBezTo>
                    <a:pt x="7299" y="155"/>
                    <a:pt x="7240" y="72"/>
                    <a:pt x="724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1033150" y="2989475"/>
              <a:ext cx="25925" cy="257800"/>
            </a:xfrm>
            <a:custGeom>
              <a:avLst/>
              <a:gdLst/>
              <a:ahLst/>
              <a:cxnLst/>
              <a:rect l="l" t="t" r="r" b="b"/>
              <a:pathLst>
                <a:path w="1037" h="10312" extrusionOk="0">
                  <a:moveTo>
                    <a:pt x="751" y="1"/>
                  </a:moveTo>
                  <a:lnTo>
                    <a:pt x="1" y="10300"/>
                  </a:lnTo>
                  <a:lnTo>
                    <a:pt x="24" y="10300"/>
                  </a:lnTo>
                  <a:cubicBezTo>
                    <a:pt x="49" y="10296"/>
                    <a:pt x="73" y="10295"/>
                    <a:pt x="98" y="10295"/>
                  </a:cubicBezTo>
                  <a:cubicBezTo>
                    <a:pt x="158" y="10295"/>
                    <a:pt x="219" y="10303"/>
                    <a:pt x="286" y="10312"/>
                  </a:cubicBezTo>
                  <a:lnTo>
                    <a:pt x="1036" y="49"/>
                  </a:lnTo>
                  <a:lnTo>
                    <a:pt x="1013" y="49"/>
                  </a:lnTo>
                  <a:cubicBezTo>
                    <a:pt x="917" y="49"/>
                    <a:pt x="822" y="25"/>
                    <a:pt x="75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1053400" y="2846600"/>
              <a:ext cx="15500" cy="122375"/>
            </a:xfrm>
            <a:custGeom>
              <a:avLst/>
              <a:gdLst/>
              <a:ahLst/>
              <a:cxnLst/>
              <a:rect l="l" t="t" r="r" b="b"/>
              <a:pathLst>
                <a:path w="620" h="4895" extrusionOk="0">
                  <a:moveTo>
                    <a:pt x="357" y="1"/>
                  </a:moveTo>
                  <a:lnTo>
                    <a:pt x="0" y="4894"/>
                  </a:lnTo>
                  <a:cubicBezTo>
                    <a:pt x="24" y="4882"/>
                    <a:pt x="48" y="4882"/>
                    <a:pt x="72" y="4882"/>
                  </a:cubicBezTo>
                  <a:cubicBezTo>
                    <a:pt x="89" y="4879"/>
                    <a:pt x="108" y="4878"/>
                    <a:pt x="126" y="4878"/>
                  </a:cubicBezTo>
                  <a:cubicBezTo>
                    <a:pt x="172" y="4878"/>
                    <a:pt x="220" y="4886"/>
                    <a:pt x="262" y="4894"/>
                  </a:cubicBezTo>
                  <a:lnTo>
                    <a:pt x="619" y="1"/>
                  </a:lnTo>
                  <a:cubicBezTo>
                    <a:pt x="607" y="1"/>
                    <a:pt x="596" y="1"/>
                    <a:pt x="584" y="13"/>
                  </a:cubicBezTo>
                  <a:cubicBezTo>
                    <a:pt x="549" y="18"/>
                    <a:pt x="515" y="21"/>
                    <a:pt x="482" y="21"/>
                  </a:cubicBezTo>
                  <a:cubicBezTo>
                    <a:pt x="435" y="21"/>
                    <a:pt x="392" y="15"/>
                    <a:pt x="35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1066500" y="2977275"/>
              <a:ext cx="92300" cy="25925"/>
            </a:xfrm>
            <a:custGeom>
              <a:avLst/>
              <a:gdLst/>
              <a:ahLst/>
              <a:cxnLst/>
              <a:rect l="l" t="t" r="r" b="b"/>
              <a:pathLst>
                <a:path w="3692" h="1037" extrusionOk="0">
                  <a:moveTo>
                    <a:pt x="24" y="1"/>
                  </a:moveTo>
                  <a:lnTo>
                    <a:pt x="24" y="25"/>
                  </a:lnTo>
                  <a:cubicBezTo>
                    <a:pt x="36" y="120"/>
                    <a:pt x="24" y="203"/>
                    <a:pt x="0" y="275"/>
                  </a:cubicBezTo>
                  <a:lnTo>
                    <a:pt x="3655" y="1037"/>
                  </a:lnTo>
                  <a:lnTo>
                    <a:pt x="3655" y="1013"/>
                  </a:lnTo>
                  <a:cubicBezTo>
                    <a:pt x="3643" y="918"/>
                    <a:pt x="3643" y="834"/>
                    <a:pt x="3691" y="751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1237650" y="3057050"/>
              <a:ext cx="96150" cy="61950"/>
            </a:xfrm>
            <a:custGeom>
              <a:avLst/>
              <a:gdLst/>
              <a:ahLst/>
              <a:cxnLst/>
              <a:rect l="l" t="t" r="r" b="b"/>
              <a:pathLst>
                <a:path w="3846" h="2478" extrusionOk="0">
                  <a:moveTo>
                    <a:pt x="3715" y="1"/>
                  </a:moveTo>
                  <a:lnTo>
                    <a:pt x="0" y="2263"/>
                  </a:lnTo>
                  <a:cubicBezTo>
                    <a:pt x="84" y="2287"/>
                    <a:pt x="179" y="2370"/>
                    <a:pt x="191" y="2477"/>
                  </a:cubicBezTo>
                  <a:lnTo>
                    <a:pt x="3846" y="239"/>
                  </a:lnTo>
                  <a:cubicBezTo>
                    <a:pt x="3786" y="167"/>
                    <a:pt x="3751" y="96"/>
                    <a:pt x="3715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1071550" y="2841850"/>
              <a:ext cx="93775" cy="152425"/>
            </a:xfrm>
            <a:custGeom>
              <a:avLst/>
              <a:gdLst/>
              <a:ahLst/>
              <a:cxnLst/>
              <a:rect l="l" t="t" r="r" b="b"/>
              <a:pathLst>
                <a:path w="3751" h="6097" extrusionOk="0">
                  <a:moveTo>
                    <a:pt x="227" y="0"/>
                  </a:moveTo>
                  <a:cubicBezTo>
                    <a:pt x="167" y="60"/>
                    <a:pt x="96" y="119"/>
                    <a:pt x="1" y="143"/>
                  </a:cubicBezTo>
                  <a:lnTo>
                    <a:pt x="3525" y="6096"/>
                  </a:lnTo>
                  <a:cubicBezTo>
                    <a:pt x="3584" y="6025"/>
                    <a:pt x="3668" y="5965"/>
                    <a:pt x="3751" y="5930"/>
                  </a:cubicBezTo>
                  <a:lnTo>
                    <a:pt x="22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1169475" y="3008825"/>
              <a:ext cx="65525" cy="109275"/>
            </a:xfrm>
            <a:custGeom>
              <a:avLst/>
              <a:gdLst/>
              <a:ahLst/>
              <a:cxnLst/>
              <a:rect l="l" t="t" r="r" b="b"/>
              <a:pathLst>
                <a:path w="2621" h="4371" extrusionOk="0">
                  <a:moveTo>
                    <a:pt x="251" y="1"/>
                  </a:moveTo>
                  <a:cubicBezTo>
                    <a:pt x="191" y="60"/>
                    <a:pt x="108" y="84"/>
                    <a:pt x="13" y="108"/>
                  </a:cubicBezTo>
                  <a:lnTo>
                    <a:pt x="1" y="108"/>
                  </a:lnTo>
                  <a:lnTo>
                    <a:pt x="2406" y="4370"/>
                  </a:lnTo>
                  <a:cubicBezTo>
                    <a:pt x="2441" y="4287"/>
                    <a:pt x="2513" y="4216"/>
                    <a:pt x="2620" y="4192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1232575" y="3125225"/>
              <a:ext cx="48550" cy="124150"/>
            </a:xfrm>
            <a:custGeom>
              <a:avLst/>
              <a:gdLst/>
              <a:ahLst/>
              <a:cxnLst/>
              <a:rect l="l" t="t" r="r" b="b"/>
              <a:pathLst>
                <a:path w="1942" h="4966" extrusionOk="0">
                  <a:moveTo>
                    <a:pt x="275" y="0"/>
                  </a:moveTo>
                  <a:cubicBezTo>
                    <a:pt x="239" y="12"/>
                    <a:pt x="215" y="36"/>
                    <a:pt x="167" y="48"/>
                  </a:cubicBezTo>
                  <a:cubicBezTo>
                    <a:pt x="108" y="48"/>
                    <a:pt x="48" y="36"/>
                    <a:pt x="1" y="12"/>
                  </a:cubicBezTo>
                  <a:lnTo>
                    <a:pt x="1" y="72"/>
                  </a:lnTo>
                  <a:lnTo>
                    <a:pt x="1656" y="4965"/>
                  </a:lnTo>
                  <a:lnTo>
                    <a:pt x="1942" y="496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1356400" y="3074925"/>
              <a:ext cx="20275" cy="174450"/>
            </a:xfrm>
            <a:custGeom>
              <a:avLst/>
              <a:gdLst/>
              <a:ahLst/>
              <a:cxnLst/>
              <a:rect l="l" t="t" r="r" b="b"/>
              <a:pathLst>
                <a:path w="811" h="6978" extrusionOk="0">
                  <a:moveTo>
                    <a:pt x="275" y="0"/>
                  </a:moveTo>
                  <a:cubicBezTo>
                    <a:pt x="273" y="0"/>
                    <a:pt x="272" y="0"/>
                    <a:pt x="271" y="1"/>
                  </a:cubicBezTo>
                  <a:lnTo>
                    <a:pt x="271" y="1"/>
                  </a:lnTo>
                  <a:cubicBezTo>
                    <a:pt x="166" y="24"/>
                    <a:pt x="83" y="24"/>
                    <a:pt x="1" y="24"/>
                  </a:cubicBezTo>
                  <a:lnTo>
                    <a:pt x="548" y="6977"/>
                  </a:lnTo>
                  <a:lnTo>
                    <a:pt x="810" y="6977"/>
                  </a:lnTo>
                  <a:lnTo>
                    <a:pt x="810" y="6894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1378125" y="3063600"/>
              <a:ext cx="123575" cy="114025"/>
            </a:xfrm>
            <a:custGeom>
              <a:avLst/>
              <a:gdLst/>
              <a:ahLst/>
              <a:cxnLst/>
              <a:rect l="l" t="t" r="r" b="b"/>
              <a:pathLst>
                <a:path w="4943" h="4561" extrusionOk="0">
                  <a:moveTo>
                    <a:pt x="191" y="1"/>
                  </a:moveTo>
                  <a:cubicBezTo>
                    <a:pt x="132" y="72"/>
                    <a:pt x="60" y="143"/>
                    <a:pt x="1" y="191"/>
                  </a:cubicBezTo>
                  <a:lnTo>
                    <a:pt x="4752" y="4561"/>
                  </a:lnTo>
                  <a:cubicBezTo>
                    <a:pt x="4799" y="4477"/>
                    <a:pt x="4847" y="4418"/>
                    <a:pt x="4942" y="4370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1512075" y="3187125"/>
              <a:ext cx="68200" cy="62250"/>
            </a:xfrm>
            <a:custGeom>
              <a:avLst/>
              <a:gdLst/>
              <a:ahLst/>
              <a:cxnLst/>
              <a:rect l="l" t="t" r="r" b="b"/>
              <a:pathLst>
                <a:path w="2728" h="2490" extrusionOk="0">
                  <a:moveTo>
                    <a:pt x="179" y="1"/>
                  </a:moveTo>
                  <a:cubicBezTo>
                    <a:pt x="156" y="84"/>
                    <a:pt x="72" y="155"/>
                    <a:pt x="1" y="203"/>
                  </a:cubicBezTo>
                  <a:lnTo>
                    <a:pt x="2453" y="2489"/>
                  </a:lnTo>
                  <a:lnTo>
                    <a:pt x="2620" y="2489"/>
                  </a:lnTo>
                  <a:lnTo>
                    <a:pt x="2727" y="2382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516850" y="3091575"/>
              <a:ext cx="207475" cy="93200"/>
            </a:xfrm>
            <a:custGeom>
              <a:avLst/>
              <a:gdLst/>
              <a:ahLst/>
              <a:cxnLst/>
              <a:rect l="l" t="t" r="r" b="b"/>
              <a:pathLst>
                <a:path w="8299" h="3728" extrusionOk="0">
                  <a:moveTo>
                    <a:pt x="8299" y="1"/>
                  </a:moveTo>
                  <a:lnTo>
                    <a:pt x="0" y="3454"/>
                  </a:lnTo>
                  <a:cubicBezTo>
                    <a:pt x="24" y="3501"/>
                    <a:pt x="36" y="3537"/>
                    <a:pt x="48" y="3573"/>
                  </a:cubicBezTo>
                  <a:cubicBezTo>
                    <a:pt x="36" y="3632"/>
                    <a:pt x="24" y="3680"/>
                    <a:pt x="24" y="3727"/>
                  </a:cubicBezTo>
                  <a:cubicBezTo>
                    <a:pt x="36" y="3727"/>
                    <a:pt x="48" y="3727"/>
                    <a:pt x="84" y="3715"/>
                  </a:cubicBezTo>
                  <a:lnTo>
                    <a:pt x="7846" y="477"/>
                  </a:lnTo>
                  <a:lnTo>
                    <a:pt x="829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920175" y="3218375"/>
              <a:ext cx="54200" cy="31275"/>
            </a:xfrm>
            <a:custGeom>
              <a:avLst/>
              <a:gdLst/>
              <a:ahLst/>
              <a:cxnLst/>
              <a:rect l="l" t="t" r="r" b="b"/>
              <a:pathLst>
                <a:path w="2168" h="1251" extrusionOk="0">
                  <a:moveTo>
                    <a:pt x="215" y="1"/>
                  </a:moveTo>
                  <a:lnTo>
                    <a:pt x="167" y="25"/>
                  </a:lnTo>
                  <a:cubicBezTo>
                    <a:pt x="155" y="48"/>
                    <a:pt x="119" y="84"/>
                    <a:pt x="95" y="96"/>
                  </a:cubicBezTo>
                  <a:lnTo>
                    <a:pt x="0" y="191"/>
                  </a:lnTo>
                  <a:lnTo>
                    <a:pt x="1655" y="1251"/>
                  </a:lnTo>
                  <a:lnTo>
                    <a:pt x="2167" y="125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726700" y="3093675"/>
              <a:ext cx="96450" cy="65500"/>
            </a:xfrm>
            <a:custGeom>
              <a:avLst/>
              <a:gdLst/>
              <a:ahLst/>
              <a:cxnLst/>
              <a:rect l="l" t="t" r="r" b="b"/>
              <a:pathLst>
                <a:path w="3858" h="2620" extrusionOk="0">
                  <a:moveTo>
                    <a:pt x="179" y="0"/>
                  </a:moveTo>
                  <a:lnTo>
                    <a:pt x="0" y="202"/>
                  </a:lnTo>
                  <a:lnTo>
                    <a:pt x="3751" y="2619"/>
                  </a:lnTo>
                  <a:lnTo>
                    <a:pt x="3858" y="234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1826400" y="3156175"/>
              <a:ext cx="88425" cy="62825"/>
            </a:xfrm>
            <a:custGeom>
              <a:avLst/>
              <a:gdLst/>
              <a:ahLst/>
              <a:cxnLst/>
              <a:rect l="l" t="t" r="r" b="b"/>
              <a:pathLst>
                <a:path w="3537" h="2513" extrusionOk="0">
                  <a:moveTo>
                    <a:pt x="108" y="0"/>
                  </a:moveTo>
                  <a:lnTo>
                    <a:pt x="1" y="262"/>
                  </a:lnTo>
                  <a:lnTo>
                    <a:pt x="3513" y="2513"/>
                  </a:lnTo>
                  <a:cubicBezTo>
                    <a:pt x="3501" y="2489"/>
                    <a:pt x="3489" y="2441"/>
                    <a:pt x="3477" y="2405"/>
                  </a:cubicBezTo>
                  <a:cubicBezTo>
                    <a:pt x="3454" y="2334"/>
                    <a:pt x="3489" y="2263"/>
                    <a:pt x="3537" y="2203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1577875" y="2880550"/>
              <a:ext cx="344700" cy="368825"/>
            </a:xfrm>
            <a:custGeom>
              <a:avLst/>
              <a:gdLst/>
              <a:ahLst/>
              <a:cxnLst/>
              <a:rect l="l" t="t" r="r" b="b"/>
              <a:pathLst>
                <a:path w="13788" h="14753" extrusionOk="0">
                  <a:moveTo>
                    <a:pt x="13668" y="0"/>
                  </a:moveTo>
                  <a:lnTo>
                    <a:pt x="5834" y="8466"/>
                  </a:lnTo>
                  <a:lnTo>
                    <a:pt x="5394" y="8942"/>
                  </a:lnTo>
                  <a:lnTo>
                    <a:pt x="107" y="14645"/>
                  </a:lnTo>
                  <a:lnTo>
                    <a:pt x="0" y="14752"/>
                  </a:lnTo>
                  <a:lnTo>
                    <a:pt x="381" y="14752"/>
                  </a:lnTo>
                  <a:lnTo>
                    <a:pt x="5953" y="8727"/>
                  </a:lnTo>
                  <a:lnTo>
                    <a:pt x="6156" y="8525"/>
                  </a:lnTo>
                  <a:lnTo>
                    <a:pt x="13692" y="357"/>
                  </a:lnTo>
                  <a:lnTo>
                    <a:pt x="13787" y="119"/>
                  </a:lnTo>
                  <a:cubicBezTo>
                    <a:pt x="13740" y="84"/>
                    <a:pt x="13692" y="36"/>
                    <a:pt x="136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787125" y="2882925"/>
              <a:ext cx="142000" cy="366450"/>
            </a:xfrm>
            <a:custGeom>
              <a:avLst/>
              <a:gdLst/>
              <a:ahLst/>
              <a:cxnLst/>
              <a:rect l="l" t="t" r="r" b="b"/>
              <a:pathLst>
                <a:path w="5680" h="14658" extrusionOk="0">
                  <a:moveTo>
                    <a:pt x="5417" y="0"/>
                  </a:moveTo>
                  <a:lnTo>
                    <a:pt x="5322" y="239"/>
                  </a:lnTo>
                  <a:lnTo>
                    <a:pt x="1441" y="10776"/>
                  </a:lnTo>
                  <a:lnTo>
                    <a:pt x="1334" y="11049"/>
                  </a:lnTo>
                  <a:lnTo>
                    <a:pt x="0" y="14657"/>
                  </a:lnTo>
                  <a:lnTo>
                    <a:pt x="298" y="14657"/>
                  </a:lnTo>
                  <a:lnTo>
                    <a:pt x="1572" y="11192"/>
                  </a:lnTo>
                  <a:lnTo>
                    <a:pt x="1679" y="10930"/>
                  </a:lnTo>
                  <a:lnTo>
                    <a:pt x="5679" y="72"/>
                  </a:lnTo>
                  <a:cubicBezTo>
                    <a:pt x="5584" y="72"/>
                    <a:pt x="5489" y="60"/>
                    <a:pt x="541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1937125" y="2875175"/>
              <a:ext cx="202450" cy="98250"/>
            </a:xfrm>
            <a:custGeom>
              <a:avLst/>
              <a:gdLst/>
              <a:ahLst/>
              <a:cxnLst/>
              <a:rect l="l" t="t" r="r" b="b"/>
              <a:pathLst>
                <a:path w="8098" h="3930" extrusionOk="0">
                  <a:moveTo>
                    <a:pt x="96" y="1"/>
                  </a:moveTo>
                  <a:cubicBezTo>
                    <a:pt x="84" y="96"/>
                    <a:pt x="60" y="180"/>
                    <a:pt x="1" y="251"/>
                  </a:cubicBezTo>
                  <a:lnTo>
                    <a:pt x="8097" y="3930"/>
                  </a:lnTo>
                  <a:lnTo>
                    <a:pt x="8097" y="3632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088050" y="3163325"/>
              <a:ext cx="43175" cy="86050"/>
            </a:xfrm>
            <a:custGeom>
              <a:avLst/>
              <a:gdLst/>
              <a:ahLst/>
              <a:cxnLst/>
              <a:rect l="l" t="t" r="r" b="b"/>
              <a:pathLst>
                <a:path w="1727" h="3442" extrusionOk="0">
                  <a:moveTo>
                    <a:pt x="1560" y="0"/>
                  </a:moveTo>
                  <a:lnTo>
                    <a:pt x="0" y="3441"/>
                  </a:lnTo>
                  <a:lnTo>
                    <a:pt x="298" y="3441"/>
                  </a:lnTo>
                  <a:lnTo>
                    <a:pt x="1727" y="322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2130900" y="3136825"/>
              <a:ext cx="8675" cy="26525"/>
            </a:xfrm>
            <a:custGeom>
              <a:avLst/>
              <a:gdLst/>
              <a:ahLst/>
              <a:cxnLst/>
              <a:rect l="l" t="t" r="r" b="b"/>
              <a:pathLst>
                <a:path w="347" h="1061" extrusionOk="0">
                  <a:moveTo>
                    <a:pt x="346" y="0"/>
                  </a:moveTo>
                  <a:lnTo>
                    <a:pt x="1" y="739"/>
                  </a:lnTo>
                  <a:lnTo>
                    <a:pt x="168" y="1060"/>
                  </a:lnTo>
                  <a:lnTo>
                    <a:pt x="346" y="655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1923750" y="3070450"/>
              <a:ext cx="155700" cy="148550"/>
            </a:xfrm>
            <a:custGeom>
              <a:avLst/>
              <a:gdLst/>
              <a:ahLst/>
              <a:cxnLst/>
              <a:rect l="l" t="t" r="r" b="b"/>
              <a:pathLst>
                <a:path w="6228" h="5942" extrusionOk="0">
                  <a:moveTo>
                    <a:pt x="6037" y="0"/>
                  </a:moveTo>
                  <a:lnTo>
                    <a:pt x="3596" y="2263"/>
                  </a:lnTo>
                  <a:cubicBezTo>
                    <a:pt x="3608" y="2298"/>
                    <a:pt x="3632" y="2346"/>
                    <a:pt x="3643" y="2370"/>
                  </a:cubicBezTo>
                  <a:cubicBezTo>
                    <a:pt x="3667" y="2501"/>
                    <a:pt x="3572" y="2644"/>
                    <a:pt x="3429" y="2655"/>
                  </a:cubicBezTo>
                  <a:cubicBezTo>
                    <a:pt x="3417" y="2658"/>
                    <a:pt x="3405" y="2659"/>
                    <a:pt x="3392" y="2659"/>
                  </a:cubicBezTo>
                  <a:cubicBezTo>
                    <a:pt x="3334" y="2659"/>
                    <a:pt x="3278" y="2635"/>
                    <a:pt x="3239" y="2596"/>
                  </a:cubicBezTo>
                  <a:lnTo>
                    <a:pt x="0" y="5620"/>
                  </a:lnTo>
                  <a:cubicBezTo>
                    <a:pt x="36" y="5656"/>
                    <a:pt x="72" y="5703"/>
                    <a:pt x="83" y="5763"/>
                  </a:cubicBezTo>
                  <a:cubicBezTo>
                    <a:pt x="95" y="5834"/>
                    <a:pt x="83" y="5894"/>
                    <a:pt x="36" y="5942"/>
                  </a:cubicBezTo>
                  <a:lnTo>
                    <a:pt x="83" y="5918"/>
                  </a:lnTo>
                  <a:lnTo>
                    <a:pt x="6227" y="215"/>
                  </a:lnTo>
                  <a:cubicBezTo>
                    <a:pt x="6144" y="155"/>
                    <a:pt x="6072" y="96"/>
                    <a:pt x="603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1881475" y="3218975"/>
              <a:ext cx="41100" cy="30100"/>
            </a:xfrm>
            <a:custGeom>
              <a:avLst/>
              <a:gdLst/>
              <a:ahLst/>
              <a:cxnLst/>
              <a:rect l="l" t="t" r="r" b="b"/>
              <a:pathLst>
                <a:path w="1644" h="1204" extrusionOk="0">
                  <a:moveTo>
                    <a:pt x="1643" y="60"/>
                  </a:moveTo>
                  <a:lnTo>
                    <a:pt x="1613" y="87"/>
                  </a:lnTo>
                  <a:lnTo>
                    <a:pt x="1613" y="87"/>
                  </a:lnTo>
                  <a:cubicBezTo>
                    <a:pt x="1622" y="80"/>
                    <a:pt x="1632" y="71"/>
                    <a:pt x="1643" y="60"/>
                  </a:cubicBezTo>
                  <a:close/>
                  <a:moveTo>
                    <a:pt x="1310" y="1"/>
                  </a:moveTo>
                  <a:lnTo>
                    <a:pt x="0" y="1203"/>
                  </a:lnTo>
                  <a:lnTo>
                    <a:pt x="405" y="1203"/>
                  </a:lnTo>
                  <a:lnTo>
                    <a:pt x="1548" y="143"/>
                  </a:lnTo>
                  <a:lnTo>
                    <a:pt x="1613" y="87"/>
                  </a:lnTo>
                  <a:lnTo>
                    <a:pt x="1613" y="87"/>
                  </a:lnTo>
                  <a:cubicBezTo>
                    <a:pt x="1592" y="102"/>
                    <a:pt x="1573" y="108"/>
                    <a:pt x="1548" y="108"/>
                  </a:cubicBezTo>
                  <a:cubicBezTo>
                    <a:pt x="1540" y="109"/>
                    <a:pt x="1531" y="110"/>
                    <a:pt x="1522" y="110"/>
                  </a:cubicBezTo>
                  <a:cubicBezTo>
                    <a:pt x="1446" y="110"/>
                    <a:pt x="1363" y="65"/>
                    <a:pt x="131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085975" y="3074925"/>
              <a:ext cx="53900" cy="112825"/>
            </a:xfrm>
            <a:custGeom>
              <a:avLst/>
              <a:gdLst/>
              <a:ahLst/>
              <a:cxnLst/>
              <a:rect l="l" t="t" r="r" b="b"/>
              <a:pathLst>
                <a:path w="2156" h="4513" extrusionOk="0">
                  <a:moveTo>
                    <a:pt x="250" y="0"/>
                  </a:moveTo>
                  <a:cubicBezTo>
                    <a:pt x="191" y="48"/>
                    <a:pt x="119" y="83"/>
                    <a:pt x="36" y="95"/>
                  </a:cubicBezTo>
                  <a:lnTo>
                    <a:pt x="0" y="95"/>
                  </a:lnTo>
                  <a:lnTo>
                    <a:pt x="1679" y="3536"/>
                  </a:lnTo>
                  <a:lnTo>
                    <a:pt x="1822" y="3846"/>
                  </a:lnTo>
                  <a:lnTo>
                    <a:pt x="2155" y="4512"/>
                  </a:lnTo>
                  <a:lnTo>
                    <a:pt x="2155" y="3893"/>
                  </a:lnTo>
                  <a:lnTo>
                    <a:pt x="1965" y="3536"/>
                  </a:lnTo>
                  <a:lnTo>
                    <a:pt x="1810" y="3215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128225" y="3239825"/>
              <a:ext cx="11350" cy="9550"/>
            </a:xfrm>
            <a:custGeom>
              <a:avLst/>
              <a:gdLst/>
              <a:ahLst/>
              <a:cxnLst/>
              <a:rect l="l" t="t" r="r" b="b"/>
              <a:pathLst>
                <a:path w="454" h="382" extrusionOk="0">
                  <a:moveTo>
                    <a:pt x="453" y="0"/>
                  </a:moveTo>
                  <a:lnTo>
                    <a:pt x="1" y="381"/>
                  </a:lnTo>
                  <a:lnTo>
                    <a:pt x="417" y="381"/>
                  </a:lnTo>
                  <a:lnTo>
                    <a:pt x="453" y="357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1326050" y="3014475"/>
              <a:ext cx="64325" cy="61350"/>
            </a:xfrm>
            <a:custGeom>
              <a:avLst/>
              <a:gdLst/>
              <a:ahLst/>
              <a:cxnLst/>
              <a:rect l="l" t="t" r="r" b="b"/>
              <a:pathLst>
                <a:path w="2573" h="2454" extrusionOk="0">
                  <a:moveTo>
                    <a:pt x="1305" y="1"/>
                  </a:moveTo>
                  <a:cubicBezTo>
                    <a:pt x="1248" y="1"/>
                    <a:pt x="1190" y="5"/>
                    <a:pt x="1131" y="13"/>
                  </a:cubicBezTo>
                  <a:cubicBezTo>
                    <a:pt x="465" y="96"/>
                    <a:pt x="0" y="727"/>
                    <a:pt x="96" y="1394"/>
                  </a:cubicBezTo>
                  <a:cubicBezTo>
                    <a:pt x="108" y="1513"/>
                    <a:pt x="131" y="1620"/>
                    <a:pt x="179" y="1727"/>
                  </a:cubicBezTo>
                  <a:cubicBezTo>
                    <a:pt x="227" y="1811"/>
                    <a:pt x="274" y="1882"/>
                    <a:pt x="310" y="1966"/>
                  </a:cubicBezTo>
                  <a:cubicBezTo>
                    <a:pt x="524" y="2239"/>
                    <a:pt x="846" y="2418"/>
                    <a:pt x="1203" y="2454"/>
                  </a:cubicBezTo>
                  <a:cubicBezTo>
                    <a:pt x="1298" y="2454"/>
                    <a:pt x="1381" y="2442"/>
                    <a:pt x="1477" y="2442"/>
                  </a:cubicBezTo>
                  <a:cubicBezTo>
                    <a:pt x="1715" y="2406"/>
                    <a:pt x="1917" y="2299"/>
                    <a:pt x="2084" y="2168"/>
                  </a:cubicBezTo>
                  <a:cubicBezTo>
                    <a:pt x="2155" y="2108"/>
                    <a:pt x="2215" y="2049"/>
                    <a:pt x="2274" y="1977"/>
                  </a:cubicBezTo>
                  <a:cubicBezTo>
                    <a:pt x="2477" y="1727"/>
                    <a:pt x="2572" y="1394"/>
                    <a:pt x="2513" y="1049"/>
                  </a:cubicBezTo>
                  <a:cubicBezTo>
                    <a:pt x="2437" y="440"/>
                    <a:pt x="1904" y="1"/>
                    <a:pt x="130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1048925" y="2815500"/>
              <a:ext cx="33075" cy="31625"/>
            </a:xfrm>
            <a:custGeom>
              <a:avLst/>
              <a:gdLst/>
              <a:ahLst/>
              <a:cxnLst/>
              <a:rect l="l" t="t" r="r" b="b"/>
              <a:pathLst>
                <a:path w="1323" h="1265" extrusionOk="0">
                  <a:moveTo>
                    <a:pt x="669" y="1"/>
                  </a:moveTo>
                  <a:cubicBezTo>
                    <a:pt x="641" y="1"/>
                    <a:pt x="613" y="3"/>
                    <a:pt x="584" y="7"/>
                  </a:cubicBezTo>
                  <a:cubicBezTo>
                    <a:pt x="239" y="66"/>
                    <a:pt x="1" y="376"/>
                    <a:pt x="48" y="721"/>
                  </a:cubicBezTo>
                  <a:cubicBezTo>
                    <a:pt x="84" y="983"/>
                    <a:pt x="286" y="1197"/>
                    <a:pt x="536" y="1245"/>
                  </a:cubicBezTo>
                  <a:cubicBezTo>
                    <a:pt x="571" y="1259"/>
                    <a:pt x="610" y="1265"/>
                    <a:pt x="656" y="1265"/>
                  </a:cubicBezTo>
                  <a:cubicBezTo>
                    <a:pt x="688" y="1265"/>
                    <a:pt x="723" y="1262"/>
                    <a:pt x="763" y="1257"/>
                  </a:cubicBezTo>
                  <a:cubicBezTo>
                    <a:pt x="775" y="1257"/>
                    <a:pt x="786" y="1257"/>
                    <a:pt x="798" y="1245"/>
                  </a:cubicBezTo>
                  <a:cubicBezTo>
                    <a:pt x="834" y="1233"/>
                    <a:pt x="882" y="1233"/>
                    <a:pt x="906" y="1209"/>
                  </a:cubicBezTo>
                  <a:cubicBezTo>
                    <a:pt x="1001" y="1185"/>
                    <a:pt x="1072" y="1126"/>
                    <a:pt x="1132" y="1066"/>
                  </a:cubicBezTo>
                  <a:cubicBezTo>
                    <a:pt x="1251" y="935"/>
                    <a:pt x="1322" y="733"/>
                    <a:pt x="1298" y="542"/>
                  </a:cubicBezTo>
                  <a:cubicBezTo>
                    <a:pt x="1244" y="227"/>
                    <a:pt x="971" y="1"/>
                    <a:pt x="669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026600" y="3246400"/>
              <a:ext cx="18475" cy="2975"/>
            </a:xfrm>
            <a:custGeom>
              <a:avLst/>
              <a:gdLst/>
              <a:ahLst/>
              <a:cxnLst/>
              <a:rect l="l" t="t" r="r" b="b"/>
              <a:pathLst>
                <a:path w="739" h="119" extrusionOk="0">
                  <a:moveTo>
                    <a:pt x="348" y="1"/>
                  </a:moveTo>
                  <a:cubicBezTo>
                    <a:pt x="321" y="1"/>
                    <a:pt x="292" y="4"/>
                    <a:pt x="263" y="11"/>
                  </a:cubicBezTo>
                  <a:cubicBezTo>
                    <a:pt x="167" y="35"/>
                    <a:pt x="72" y="70"/>
                    <a:pt x="1" y="118"/>
                  </a:cubicBezTo>
                  <a:lnTo>
                    <a:pt x="739" y="118"/>
                  </a:lnTo>
                  <a:cubicBezTo>
                    <a:pt x="679" y="82"/>
                    <a:pt x="608" y="47"/>
                    <a:pt x="536" y="23"/>
                  </a:cubicBezTo>
                  <a:cubicBezTo>
                    <a:pt x="471" y="15"/>
                    <a:pt x="411" y="1"/>
                    <a:pt x="348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895625" y="2943300"/>
              <a:ext cx="11950" cy="10575"/>
            </a:xfrm>
            <a:custGeom>
              <a:avLst/>
              <a:gdLst/>
              <a:ahLst/>
              <a:cxnLst/>
              <a:rect l="l" t="t" r="r" b="b"/>
              <a:pathLst>
                <a:path w="478" h="423" extrusionOk="0">
                  <a:moveTo>
                    <a:pt x="236" y="1"/>
                  </a:moveTo>
                  <a:cubicBezTo>
                    <a:pt x="225" y="1"/>
                    <a:pt x="214" y="1"/>
                    <a:pt x="203" y="2"/>
                  </a:cubicBezTo>
                  <a:cubicBezTo>
                    <a:pt x="84" y="14"/>
                    <a:pt x="1" y="133"/>
                    <a:pt x="25" y="252"/>
                  </a:cubicBezTo>
                  <a:cubicBezTo>
                    <a:pt x="49" y="300"/>
                    <a:pt x="60" y="348"/>
                    <a:pt x="84" y="372"/>
                  </a:cubicBezTo>
                  <a:cubicBezTo>
                    <a:pt x="133" y="401"/>
                    <a:pt x="182" y="422"/>
                    <a:pt x="244" y="422"/>
                  </a:cubicBezTo>
                  <a:cubicBezTo>
                    <a:pt x="258" y="422"/>
                    <a:pt x="272" y="421"/>
                    <a:pt x="287" y="419"/>
                  </a:cubicBezTo>
                  <a:cubicBezTo>
                    <a:pt x="310" y="419"/>
                    <a:pt x="346" y="395"/>
                    <a:pt x="370" y="383"/>
                  </a:cubicBezTo>
                  <a:cubicBezTo>
                    <a:pt x="441" y="336"/>
                    <a:pt x="477" y="264"/>
                    <a:pt x="465" y="181"/>
                  </a:cubicBezTo>
                  <a:cubicBezTo>
                    <a:pt x="465" y="157"/>
                    <a:pt x="441" y="145"/>
                    <a:pt x="441" y="133"/>
                  </a:cubicBezTo>
                  <a:cubicBezTo>
                    <a:pt x="420" y="48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1156975" y="2989650"/>
              <a:ext cx="22950" cy="21900"/>
            </a:xfrm>
            <a:custGeom>
              <a:avLst/>
              <a:gdLst/>
              <a:ahLst/>
              <a:cxnLst/>
              <a:rect l="l" t="t" r="r" b="b"/>
              <a:pathLst>
                <a:path w="918" h="876" extrusionOk="0">
                  <a:moveTo>
                    <a:pt x="458" y="1"/>
                  </a:moveTo>
                  <a:cubicBezTo>
                    <a:pt x="437" y="1"/>
                    <a:pt x="415" y="3"/>
                    <a:pt x="394" y="6"/>
                  </a:cubicBezTo>
                  <a:cubicBezTo>
                    <a:pt x="370" y="6"/>
                    <a:pt x="346" y="18"/>
                    <a:pt x="322" y="18"/>
                  </a:cubicBezTo>
                  <a:cubicBezTo>
                    <a:pt x="227" y="53"/>
                    <a:pt x="155" y="113"/>
                    <a:pt x="96" y="184"/>
                  </a:cubicBezTo>
                  <a:cubicBezTo>
                    <a:pt x="84" y="220"/>
                    <a:pt x="72" y="232"/>
                    <a:pt x="48" y="256"/>
                  </a:cubicBezTo>
                  <a:cubicBezTo>
                    <a:pt x="24" y="339"/>
                    <a:pt x="1" y="411"/>
                    <a:pt x="24" y="494"/>
                  </a:cubicBezTo>
                  <a:lnTo>
                    <a:pt x="24" y="530"/>
                  </a:lnTo>
                  <a:cubicBezTo>
                    <a:pt x="70" y="725"/>
                    <a:pt x="249" y="876"/>
                    <a:pt x="464" y="876"/>
                  </a:cubicBezTo>
                  <a:cubicBezTo>
                    <a:pt x="472" y="876"/>
                    <a:pt x="481" y="875"/>
                    <a:pt x="489" y="875"/>
                  </a:cubicBezTo>
                  <a:lnTo>
                    <a:pt x="501" y="875"/>
                  </a:lnTo>
                  <a:cubicBezTo>
                    <a:pt x="620" y="851"/>
                    <a:pt x="691" y="827"/>
                    <a:pt x="751" y="768"/>
                  </a:cubicBezTo>
                  <a:cubicBezTo>
                    <a:pt x="858" y="673"/>
                    <a:pt x="917" y="530"/>
                    <a:pt x="882" y="375"/>
                  </a:cubicBezTo>
                  <a:cubicBezTo>
                    <a:pt x="860" y="158"/>
                    <a:pt x="671" y="1"/>
                    <a:pt x="458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73450" y="3055500"/>
              <a:ext cx="22950" cy="21425"/>
            </a:xfrm>
            <a:custGeom>
              <a:avLst/>
              <a:gdLst/>
              <a:ahLst/>
              <a:cxnLst/>
              <a:rect l="l" t="t" r="r" b="b"/>
              <a:pathLst>
                <a:path w="918" h="857" extrusionOk="0">
                  <a:moveTo>
                    <a:pt x="454" y="1"/>
                  </a:moveTo>
                  <a:cubicBezTo>
                    <a:pt x="438" y="1"/>
                    <a:pt x="422" y="1"/>
                    <a:pt x="406" y="3"/>
                  </a:cubicBezTo>
                  <a:cubicBezTo>
                    <a:pt x="168" y="51"/>
                    <a:pt x="1" y="277"/>
                    <a:pt x="37" y="491"/>
                  </a:cubicBezTo>
                  <a:cubicBezTo>
                    <a:pt x="37" y="527"/>
                    <a:pt x="49" y="551"/>
                    <a:pt x="60" y="587"/>
                  </a:cubicBezTo>
                  <a:cubicBezTo>
                    <a:pt x="96" y="670"/>
                    <a:pt x="156" y="753"/>
                    <a:pt x="239" y="789"/>
                  </a:cubicBezTo>
                  <a:cubicBezTo>
                    <a:pt x="304" y="826"/>
                    <a:pt x="369" y="856"/>
                    <a:pt x="440" y="856"/>
                  </a:cubicBezTo>
                  <a:cubicBezTo>
                    <a:pt x="460" y="856"/>
                    <a:pt x="480" y="854"/>
                    <a:pt x="501" y="848"/>
                  </a:cubicBezTo>
                  <a:lnTo>
                    <a:pt x="537" y="848"/>
                  </a:lnTo>
                  <a:cubicBezTo>
                    <a:pt x="545" y="850"/>
                    <a:pt x="553" y="851"/>
                    <a:pt x="561" y="851"/>
                  </a:cubicBezTo>
                  <a:cubicBezTo>
                    <a:pt x="618" y="851"/>
                    <a:pt x="687" y="818"/>
                    <a:pt x="739" y="777"/>
                  </a:cubicBezTo>
                  <a:cubicBezTo>
                    <a:pt x="858" y="694"/>
                    <a:pt x="918" y="539"/>
                    <a:pt x="894" y="372"/>
                  </a:cubicBezTo>
                  <a:cubicBezTo>
                    <a:pt x="872" y="150"/>
                    <a:pt x="674" y="1"/>
                    <a:pt x="45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916900" y="2863525"/>
              <a:ext cx="22350" cy="21800"/>
            </a:xfrm>
            <a:custGeom>
              <a:avLst/>
              <a:gdLst/>
              <a:ahLst/>
              <a:cxnLst/>
              <a:rect l="l" t="t" r="r" b="b"/>
              <a:pathLst>
                <a:path w="894" h="872" extrusionOk="0">
                  <a:moveTo>
                    <a:pt x="453" y="0"/>
                  </a:moveTo>
                  <a:cubicBezTo>
                    <a:pt x="437" y="0"/>
                    <a:pt x="421" y="1"/>
                    <a:pt x="405" y="3"/>
                  </a:cubicBezTo>
                  <a:cubicBezTo>
                    <a:pt x="167" y="50"/>
                    <a:pt x="0" y="276"/>
                    <a:pt x="36" y="491"/>
                  </a:cubicBezTo>
                  <a:cubicBezTo>
                    <a:pt x="48" y="550"/>
                    <a:pt x="60" y="610"/>
                    <a:pt x="84" y="669"/>
                  </a:cubicBezTo>
                  <a:cubicBezTo>
                    <a:pt x="131" y="717"/>
                    <a:pt x="179" y="765"/>
                    <a:pt x="226" y="800"/>
                  </a:cubicBezTo>
                  <a:cubicBezTo>
                    <a:pt x="298" y="836"/>
                    <a:pt x="393" y="872"/>
                    <a:pt x="488" y="872"/>
                  </a:cubicBezTo>
                  <a:lnTo>
                    <a:pt x="536" y="872"/>
                  </a:lnTo>
                  <a:cubicBezTo>
                    <a:pt x="643" y="848"/>
                    <a:pt x="727" y="812"/>
                    <a:pt x="786" y="741"/>
                  </a:cubicBezTo>
                  <a:cubicBezTo>
                    <a:pt x="846" y="657"/>
                    <a:pt x="893" y="586"/>
                    <a:pt x="893" y="479"/>
                  </a:cubicBezTo>
                  <a:lnTo>
                    <a:pt x="893" y="372"/>
                  </a:lnTo>
                  <a:cubicBezTo>
                    <a:pt x="871" y="150"/>
                    <a:pt x="673" y="0"/>
                    <a:pt x="45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1495125" y="3172075"/>
              <a:ext cx="22625" cy="21700"/>
            </a:xfrm>
            <a:custGeom>
              <a:avLst/>
              <a:gdLst/>
              <a:ahLst/>
              <a:cxnLst/>
              <a:rect l="l" t="t" r="r" b="b"/>
              <a:pathLst>
                <a:path w="905" h="868" extrusionOk="0">
                  <a:moveTo>
                    <a:pt x="456" y="0"/>
                  </a:moveTo>
                  <a:cubicBezTo>
                    <a:pt x="431" y="0"/>
                    <a:pt x="406" y="3"/>
                    <a:pt x="381" y="7"/>
                  </a:cubicBezTo>
                  <a:cubicBezTo>
                    <a:pt x="333" y="7"/>
                    <a:pt x="286" y="31"/>
                    <a:pt x="250" y="43"/>
                  </a:cubicBezTo>
                  <a:cubicBezTo>
                    <a:pt x="155" y="91"/>
                    <a:pt x="95" y="162"/>
                    <a:pt x="60" y="234"/>
                  </a:cubicBezTo>
                  <a:cubicBezTo>
                    <a:pt x="24" y="317"/>
                    <a:pt x="0" y="400"/>
                    <a:pt x="12" y="495"/>
                  </a:cubicBezTo>
                  <a:lnTo>
                    <a:pt x="12" y="519"/>
                  </a:lnTo>
                  <a:cubicBezTo>
                    <a:pt x="24" y="615"/>
                    <a:pt x="72" y="698"/>
                    <a:pt x="143" y="757"/>
                  </a:cubicBezTo>
                  <a:cubicBezTo>
                    <a:pt x="223" y="838"/>
                    <a:pt x="330" y="867"/>
                    <a:pt x="440" y="867"/>
                  </a:cubicBezTo>
                  <a:cubicBezTo>
                    <a:pt x="460" y="867"/>
                    <a:pt x="480" y="866"/>
                    <a:pt x="500" y="865"/>
                  </a:cubicBezTo>
                  <a:cubicBezTo>
                    <a:pt x="560" y="865"/>
                    <a:pt x="607" y="841"/>
                    <a:pt x="667" y="805"/>
                  </a:cubicBezTo>
                  <a:cubicBezTo>
                    <a:pt x="774" y="757"/>
                    <a:pt x="834" y="686"/>
                    <a:pt x="857" y="603"/>
                  </a:cubicBezTo>
                  <a:cubicBezTo>
                    <a:pt x="869" y="567"/>
                    <a:pt x="869" y="543"/>
                    <a:pt x="893" y="507"/>
                  </a:cubicBezTo>
                  <a:cubicBezTo>
                    <a:pt x="905" y="460"/>
                    <a:pt x="905" y="412"/>
                    <a:pt x="893" y="365"/>
                  </a:cubicBezTo>
                  <a:cubicBezTo>
                    <a:pt x="893" y="317"/>
                    <a:pt x="869" y="269"/>
                    <a:pt x="845" y="245"/>
                  </a:cubicBezTo>
                  <a:cubicBezTo>
                    <a:pt x="783" y="100"/>
                    <a:pt x="622" y="0"/>
                    <a:pt x="45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045650" y="2968400"/>
              <a:ext cx="21750" cy="21700"/>
            </a:xfrm>
            <a:custGeom>
              <a:avLst/>
              <a:gdLst/>
              <a:ahLst/>
              <a:cxnLst/>
              <a:rect l="l" t="t" r="r" b="b"/>
              <a:pathLst>
                <a:path w="870" h="868" extrusionOk="0">
                  <a:moveTo>
                    <a:pt x="436" y="0"/>
                  </a:moveTo>
                  <a:cubicBezTo>
                    <a:pt x="414" y="0"/>
                    <a:pt x="392" y="3"/>
                    <a:pt x="370" y="10"/>
                  </a:cubicBezTo>
                  <a:cubicBezTo>
                    <a:pt x="334" y="10"/>
                    <a:pt x="322" y="22"/>
                    <a:pt x="298" y="22"/>
                  </a:cubicBezTo>
                  <a:cubicBezTo>
                    <a:pt x="203" y="46"/>
                    <a:pt x="132" y="106"/>
                    <a:pt x="72" y="189"/>
                  </a:cubicBezTo>
                  <a:cubicBezTo>
                    <a:pt x="13" y="261"/>
                    <a:pt x="1" y="344"/>
                    <a:pt x="1" y="451"/>
                  </a:cubicBezTo>
                  <a:lnTo>
                    <a:pt x="1" y="499"/>
                  </a:lnTo>
                  <a:cubicBezTo>
                    <a:pt x="13" y="642"/>
                    <a:pt x="120" y="761"/>
                    <a:pt x="239" y="820"/>
                  </a:cubicBezTo>
                  <a:cubicBezTo>
                    <a:pt x="310" y="856"/>
                    <a:pt x="394" y="868"/>
                    <a:pt x="489" y="868"/>
                  </a:cubicBezTo>
                  <a:lnTo>
                    <a:pt x="501" y="868"/>
                  </a:lnTo>
                  <a:cubicBezTo>
                    <a:pt x="644" y="844"/>
                    <a:pt x="775" y="749"/>
                    <a:pt x="810" y="618"/>
                  </a:cubicBezTo>
                  <a:cubicBezTo>
                    <a:pt x="858" y="546"/>
                    <a:pt x="870" y="475"/>
                    <a:pt x="858" y="380"/>
                  </a:cubicBezTo>
                  <a:lnTo>
                    <a:pt x="858" y="344"/>
                  </a:lnTo>
                  <a:cubicBezTo>
                    <a:pt x="834" y="201"/>
                    <a:pt x="715" y="82"/>
                    <a:pt x="572" y="22"/>
                  </a:cubicBezTo>
                  <a:cubicBezTo>
                    <a:pt x="531" y="14"/>
                    <a:pt x="484" y="0"/>
                    <a:pt x="43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912725" y="3209100"/>
              <a:ext cx="13425" cy="12625"/>
            </a:xfrm>
            <a:custGeom>
              <a:avLst/>
              <a:gdLst/>
              <a:ahLst/>
              <a:cxnLst/>
              <a:rect l="l" t="t" r="r" b="b"/>
              <a:pathLst>
                <a:path w="537" h="505" extrusionOk="0">
                  <a:moveTo>
                    <a:pt x="263" y="0"/>
                  </a:moveTo>
                  <a:cubicBezTo>
                    <a:pt x="252" y="0"/>
                    <a:pt x="240" y="1"/>
                    <a:pt x="227" y="3"/>
                  </a:cubicBezTo>
                  <a:cubicBezTo>
                    <a:pt x="167" y="3"/>
                    <a:pt x="108" y="38"/>
                    <a:pt x="84" y="86"/>
                  </a:cubicBezTo>
                  <a:cubicBezTo>
                    <a:pt x="36" y="146"/>
                    <a:pt x="1" y="217"/>
                    <a:pt x="24" y="288"/>
                  </a:cubicBezTo>
                  <a:cubicBezTo>
                    <a:pt x="24" y="336"/>
                    <a:pt x="36" y="360"/>
                    <a:pt x="60" y="396"/>
                  </a:cubicBezTo>
                  <a:lnTo>
                    <a:pt x="60" y="408"/>
                  </a:lnTo>
                  <a:cubicBezTo>
                    <a:pt x="113" y="461"/>
                    <a:pt x="186" y="505"/>
                    <a:pt x="269" y="505"/>
                  </a:cubicBezTo>
                  <a:cubicBezTo>
                    <a:pt x="278" y="505"/>
                    <a:pt x="288" y="504"/>
                    <a:pt x="298" y="503"/>
                  </a:cubicBezTo>
                  <a:cubicBezTo>
                    <a:pt x="334" y="503"/>
                    <a:pt x="382" y="479"/>
                    <a:pt x="405" y="467"/>
                  </a:cubicBezTo>
                  <a:cubicBezTo>
                    <a:pt x="441" y="455"/>
                    <a:pt x="465" y="419"/>
                    <a:pt x="477" y="396"/>
                  </a:cubicBezTo>
                  <a:cubicBezTo>
                    <a:pt x="513" y="348"/>
                    <a:pt x="536" y="277"/>
                    <a:pt x="524" y="217"/>
                  </a:cubicBezTo>
                  <a:cubicBezTo>
                    <a:pt x="513" y="157"/>
                    <a:pt x="477" y="98"/>
                    <a:pt x="441" y="62"/>
                  </a:cubicBezTo>
                  <a:cubicBezTo>
                    <a:pt x="390" y="31"/>
                    <a:pt x="338" y="0"/>
                    <a:pt x="26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2001725" y="3124475"/>
              <a:ext cx="13725" cy="12675"/>
            </a:xfrm>
            <a:custGeom>
              <a:avLst/>
              <a:gdLst/>
              <a:ahLst/>
              <a:cxnLst/>
              <a:rect l="l" t="t" r="r" b="b"/>
              <a:pathLst>
                <a:path w="549" h="507" extrusionOk="0">
                  <a:moveTo>
                    <a:pt x="287" y="0"/>
                  </a:moveTo>
                  <a:cubicBezTo>
                    <a:pt x="271" y="0"/>
                    <a:pt x="255" y="2"/>
                    <a:pt x="239" y="6"/>
                  </a:cubicBezTo>
                  <a:cubicBezTo>
                    <a:pt x="108" y="30"/>
                    <a:pt x="1" y="161"/>
                    <a:pt x="36" y="280"/>
                  </a:cubicBezTo>
                  <a:cubicBezTo>
                    <a:pt x="48" y="340"/>
                    <a:pt x="72" y="399"/>
                    <a:pt x="120" y="447"/>
                  </a:cubicBezTo>
                  <a:cubicBezTo>
                    <a:pt x="167" y="494"/>
                    <a:pt x="239" y="506"/>
                    <a:pt x="310" y="506"/>
                  </a:cubicBezTo>
                  <a:cubicBezTo>
                    <a:pt x="453" y="483"/>
                    <a:pt x="548" y="364"/>
                    <a:pt x="524" y="221"/>
                  </a:cubicBezTo>
                  <a:cubicBezTo>
                    <a:pt x="524" y="185"/>
                    <a:pt x="513" y="149"/>
                    <a:pt x="477" y="125"/>
                  </a:cubicBezTo>
                  <a:cubicBezTo>
                    <a:pt x="437" y="46"/>
                    <a:pt x="365" y="0"/>
                    <a:pt x="28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487375" y="3210250"/>
              <a:ext cx="14025" cy="12500"/>
            </a:xfrm>
            <a:custGeom>
              <a:avLst/>
              <a:gdLst/>
              <a:ahLst/>
              <a:cxnLst/>
              <a:rect l="l" t="t" r="r" b="b"/>
              <a:pathLst>
                <a:path w="561" h="500" extrusionOk="0">
                  <a:moveTo>
                    <a:pt x="291" y="1"/>
                  </a:moveTo>
                  <a:cubicBezTo>
                    <a:pt x="277" y="1"/>
                    <a:pt x="264" y="2"/>
                    <a:pt x="251" y="4"/>
                  </a:cubicBezTo>
                  <a:cubicBezTo>
                    <a:pt x="108" y="40"/>
                    <a:pt x="1" y="159"/>
                    <a:pt x="36" y="290"/>
                  </a:cubicBezTo>
                  <a:cubicBezTo>
                    <a:pt x="67" y="404"/>
                    <a:pt x="161" y="499"/>
                    <a:pt x="271" y="499"/>
                  </a:cubicBezTo>
                  <a:cubicBezTo>
                    <a:pt x="288" y="499"/>
                    <a:pt x="305" y="497"/>
                    <a:pt x="322" y="492"/>
                  </a:cubicBezTo>
                  <a:cubicBezTo>
                    <a:pt x="453" y="469"/>
                    <a:pt x="560" y="350"/>
                    <a:pt x="524" y="219"/>
                  </a:cubicBezTo>
                  <a:cubicBezTo>
                    <a:pt x="503" y="91"/>
                    <a:pt x="405" y="1"/>
                    <a:pt x="291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315625" y="3080850"/>
              <a:ext cx="13725" cy="12425"/>
            </a:xfrm>
            <a:custGeom>
              <a:avLst/>
              <a:gdLst/>
              <a:ahLst/>
              <a:cxnLst/>
              <a:rect l="l" t="t" r="r" b="b"/>
              <a:pathLst>
                <a:path w="549" h="497" extrusionOk="0">
                  <a:moveTo>
                    <a:pt x="261" y="0"/>
                  </a:moveTo>
                  <a:cubicBezTo>
                    <a:pt x="254" y="0"/>
                    <a:pt x="246" y="0"/>
                    <a:pt x="239" y="1"/>
                  </a:cubicBezTo>
                  <a:cubicBezTo>
                    <a:pt x="108" y="37"/>
                    <a:pt x="1" y="168"/>
                    <a:pt x="36" y="287"/>
                  </a:cubicBezTo>
                  <a:cubicBezTo>
                    <a:pt x="57" y="401"/>
                    <a:pt x="149" y="496"/>
                    <a:pt x="259" y="496"/>
                  </a:cubicBezTo>
                  <a:cubicBezTo>
                    <a:pt x="276" y="496"/>
                    <a:pt x="293" y="494"/>
                    <a:pt x="310" y="489"/>
                  </a:cubicBezTo>
                  <a:cubicBezTo>
                    <a:pt x="441" y="465"/>
                    <a:pt x="548" y="346"/>
                    <a:pt x="525" y="215"/>
                  </a:cubicBezTo>
                  <a:cubicBezTo>
                    <a:pt x="513" y="92"/>
                    <a:pt x="385" y="0"/>
                    <a:pt x="26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229600" y="3113600"/>
              <a:ext cx="13125" cy="12650"/>
            </a:xfrm>
            <a:custGeom>
              <a:avLst/>
              <a:gdLst/>
              <a:ahLst/>
              <a:cxnLst/>
              <a:rect l="l" t="t" r="r" b="b"/>
              <a:pathLst>
                <a:path w="525" h="506" extrusionOk="0">
                  <a:moveTo>
                    <a:pt x="227" y="1"/>
                  </a:moveTo>
                  <a:cubicBezTo>
                    <a:pt x="120" y="25"/>
                    <a:pt x="48" y="96"/>
                    <a:pt x="25" y="179"/>
                  </a:cubicBezTo>
                  <a:cubicBezTo>
                    <a:pt x="1" y="215"/>
                    <a:pt x="1" y="263"/>
                    <a:pt x="25" y="287"/>
                  </a:cubicBezTo>
                  <a:cubicBezTo>
                    <a:pt x="36" y="382"/>
                    <a:pt x="84" y="441"/>
                    <a:pt x="144" y="465"/>
                  </a:cubicBezTo>
                  <a:cubicBezTo>
                    <a:pt x="170" y="492"/>
                    <a:pt x="211" y="505"/>
                    <a:pt x="254" y="505"/>
                  </a:cubicBezTo>
                  <a:cubicBezTo>
                    <a:pt x="269" y="505"/>
                    <a:pt x="283" y="504"/>
                    <a:pt x="298" y="501"/>
                  </a:cubicBezTo>
                  <a:cubicBezTo>
                    <a:pt x="346" y="501"/>
                    <a:pt x="382" y="477"/>
                    <a:pt x="406" y="453"/>
                  </a:cubicBezTo>
                  <a:cubicBezTo>
                    <a:pt x="477" y="406"/>
                    <a:pt x="525" y="298"/>
                    <a:pt x="513" y="215"/>
                  </a:cubicBezTo>
                  <a:lnTo>
                    <a:pt x="513" y="203"/>
                  </a:lnTo>
                  <a:cubicBezTo>
                    <a:pt x="477" y="108"/>
                    <a:pt x="406" y="37"/>
                    <a:pt x="32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729075" y="3062625"/>
              <a:ext cx="13725" cy="12475"/>
            </a:xfrm>
            <a:custGeom>
              <a:avLst/>
              <a:gdLst/>
              <a:ahLst/>
              <a:cxnLst/>
              <a:rect l="l" t="t" r="r" b="b"/>
              <a:pathLst>
                <a:path w="549" h="499" extrusionOk="0">
                  <a:moveTo>
                    <a:pt x="279" y="0"/>
                  </a:moveTo>
                  <a:cubicBezTo>
                    <a:pt x="265" y="0"/>
                    <a:pt x="252" y="1"/>
                    <a:pt x="239" y="4"/>
                  </a:cubicBezTo>
                  <a:cubicBezTo>
                    <a:pt x="108" y="16"/>
                    <a:pt x="0" y="159"/>
                    <a:pt x="24" y="290"/>
                  </a:cubicBezTo>
                  <a:cubicBezTo>
                    <a:pt x="55" y="403"/>
                    <a:pt x="149" y="499"/>
                    <a:pt x="259" y="499"/>
                  </a:cubicBezTo>
                  <a:cubicBezTo>
                    <a:pt x="276" y="499"/>
                    <a:pt x="293" y="497"/>
                    <a:pt x="310" y="492"/>
                  </a:cubicBezTo>
                  <a:cubicBezTo>
                    <a:pt x="441" y="468"/>
                    <a:pt x="548" y="349"/>
                    <a:pt x="524" y="218"/>
                  </a:cubicBezTo>
                  <a:cubicBezTo>
                    <a:pt x="492" y="90"/>
                    <a:pt x="393" y="0"/>
                    <a:pt x="279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3"/>
          <p:cNvGrpSpPr/>
          <p:nvPr/>
        </p:nvGrpSpPr>
        <p:grpSpPr>
          <a:xfrm rot="10800000">
            <a:off x="2256394" y="-6"/>
            <a:ext cx="5510401" cy="1428702"/>
            <a:chOff x="2582150" y="3714800"/>
            <a:chExt cx="2689050" cy="697200"/>
          </a:xfrm>
        </p:grpSpPr>
        <p:sp>
          <p:nvSpPr>
            <p:cNvPr id="221" name="Google Shape;221;p3"/>
            <p:cNvSpPr/>
            <p:nvPr/>
          </p:nvSpPr>
          <p:spPr>
            <a:xfrm>
              <a:off x="3636750" y="4402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640625" y="4406925"/>
              <a:ext cx="19375" cy="4475"/>
            </a:xfrm>
            <a:custGeom>
              <a:avLst/>
              <a:gdLst/>
              <a:ahLst/>
              <a:cxnLst/>
              <a:rect l="l" t="t" r="r" b="b"/>
              <a:pathLst>
                <a:path w="775" h="179" extrusionOk="0">
                  <a:moveTo>
                    <a:pt x="393" y="0"/>
                  </a:moveTo>
                  <a:lnTo>
                    <a:pt x="36" y="108"/>
                  </a:lnTo>
                  <a:lnTo>
                    <a:pt x="0" y="179"/>
                  </a:lnTo>
                  <a:lnTo>
                    <a:pt x="774" y="179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634075" y="44039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24"/>
                  </a:moveTo>
                  <a:lnTo>
                    <a:pt x="0" y="24"/>
                  </a:lnTo>
                  <a:lnTo>
                    <a:pt x="0" y="24"/>
                  </a:lnTo>
                  <a:cubicBezTo>
                    <a:pt x="0" y="0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635275" y="440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3746875" y="4334600"/>
              <a:ext cx="142325" cy="46150"/>
            </a:xfrm>
            <a:custGeom>
              <a:avLst/>
              <a:gdLst/>
              <a:ahLst/>
              <a:cxnLst/>
              <a:rect l="l" t="t" r="r" b="b"/>
              <a:pathLst>
                <a:path w="5693" h="1846" extrusionOk="0">
                  <a:moveTo>
                    <a:pt x="5418" y="0"/>
                  </a:moveTo>
                  <a:lnTo>
                    <a:pt x="1" y="1488"/>
                  </a:lnTo>
                  <a:lnTo>
                    <a:pt x="1" y="1846"/>
                  </a:lnTo>
                  <a:lnTo>
                    <a:pt x="5692" y="262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3891850" y="4256600"/>
              <a:ext cx="273575" cy="81875"/>
            </a:xfrm>
            <a:custGeom>
              <a:avLst/>
              <a:gdLst/>
              <a:ahLst/>
              <a:cxnLst/>
              <a:rect l="l" t="t" r="r" b="b"/>
              <a:pathLst>
                <a:path w="10943" h="3275" extrusionOk="0">
                  <a:moveTo>
                    <a:pt x="10883" y="1"/>
                  </a:moveTo>
                  <a:lnTo>
                    <a:pt x="0" y="3013"/>
                  </a:lnTo>
                  <a:lnTo>
                    <a:pt x="286" y="3275"/>
                  </a:lnTo>
                  <a:lnTo>
                    <a:pt x="10883" y="358"/>
                  </a:lnTo>
                  <a:lnTo>
                    <a:pt x="10942" y="298"/>
                  </a:lnTo>
                  <a:cubicBezTo>
                    <a:pt x="10894" y="215"/>
                    <a:pt x="10883" y="108"/>
                    <a:pt x="1088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3634375" y="4403350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0" y="12"/>
                  </a:move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3635275" y="4402450"/>
              <a:ext cx="300" cy="625"/>
            </a:xfrm>
            <a:custGeom>
              <a:avLst/>
              <a:gdLst/>
              <a:ahLst/>
              <a:cxnLst/>
              <a:rect l="l" t="t" r="r" b="b"/>
              <a:pathLst>
                <a:path w="12" h="25" extrusionOk="0">
                  <a:moveTo>
                    <a:pt x="12" y="1"/>
                  </a:moveTo>
                  <a:cubicBezTo>
                    <a:pt x="12" y="1"/>
                    <a:pt x="0" y="25"/>
                    <a:pt x="12" y="1"/>
                  </a:cubicBez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3636750" y="4373575"/>
              <a:ext cx="101825" cy="35750"/>
            </a:xfrm>
            <a:custGeom>
              <a:avLst/>
              <a:gdLst/>
              <a:ahLst/>
              <a:cxnLst/>
              <a:rect l="l" t="t" r="r" b="b"/>
              <a:pathLst>
                <a:path w="4073" h="1430" extrusionOk="0">
                  <a:moveTo>
                    <a:pt x="4073" y="1"/>
                  </a:moveTo>
                  <a:lnTo>
                    <a:pt x="12" y="1120"/>
                  </a:lnTo>
                  <a:lnTo>
                    <a:pt x="1" y="1120"/>
                  </a:lnTo>
                  <a:cubicBezTo>
                    <a:pt x="24" y="1132"/>
                    <a:pt x="60" y="1132"/>
                    <a:pt x="96" y="1132"/>
                  </a:cubicBezTo>
                  <a:cubicBezTo>
                    <a:pt x="191" y="1156"/>
                    <a:pt x="251" y="1251"/>
                    <a:pt x="215" y="1334"/>
                  </a:cubicBezTo>
                  <a:lnTo>
                    <a:pt x="191" y="1430"/>
                  </a:lnTo>
                  <a:lnTo>
                    <a:pt x="548" y="1322"/>
                  </a:lnTo>
                  <a:lnTo>
                    <a:pt x="4061" y="358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3635850" y="4402150"/>
              <a:ext cx="925" cy="325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37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1" y="13"/>
                    <a:pt x="13" y="1"/>
                    <a:pt x="3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3634075" y="4403950"/>
              <a:ext cx="325" cy="925"/>
            </a:xfrm>
            <a:custGeom>
              <a:avLst/>
              <a:gdLst/>
              <a:ahLst/>
              <a:cxnLst/>
              <a:rect l="l" t="t" r="r" b="b"/>
              <a:pathLst>
                <a:path w="13" h="37" extrusionOk="0">
                  <a:moveTo>
                    <a:pt x="12" y="0"/>
                  </a:moveTo>
                  <a:lnTo>
                    <a:pt x="12" y="0"/>
                  </a:lnTo>
                  <a:cubicBezTo>
                    <a:pt x="6" y="14"/>
                    <a:pt x="3" y="19"/>
                    <a:pt x="1" y="24"/>
                  </a:cubicBezTo>
                  <a:lnTo>
                    <a:pt x="1" y="24"/>
                  </a:lnTo>
                  <a:cubicBezTo>
                    <a:pt x="12" y="24"/>
                    <a:pt x="12" y="23"/>
                    <a:pt x="12" y="0"/>
                  </a:cubicBezTo>
                  <a:close/>
                  <a:moveTo>
                    <a:pt x="1" y="24"/>
                  </a:moveTo>
                  <a:cubicBezTo>
                    <a:pt x="1" y="24"/>
                    <a:pt x="1" y="24"/>
                    <a:pt x="0" y="24"/>
                  </a:cubicBezTo>
                  <a:lnTo>
                    <a:pt x="0" y="36"/>
                  </a:lnTo>
                  <a:cubicBezTo>
                    <a:pt x="0" y="31"/>
                    <a:pt x="0" y="28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2599425" y="4199450"/>
              <a:ext cx="104800" cy="112250"/>
            </a:xfrm>
            <a:custGeom>
              <a:avLst/>
              <a:gdLst/>
              <a:ahLst/>
              <a:cxnLst/>
              <a:rect l="l" t="t" r="r" b="b"/>
              <a:pathLst>
                <a:path w="4192" h="4490" extrusionOk="0">
                  <a:moveTo>
                    <a:pt x="3929" y="1"/>
                  </a:moveTo>
                  <a:lnTo>
                    <a:pt x="0" y="4394"/>
                  </a:lnTo>
                  <a:cubicBezTo>
                    <a:pt x="84" y="4394"/>
                    <a:pt x="167" y="4430"/>
                    <a:pt x="250" y="4489"/>
                  </a:cubicBezTo>
                  <a:lnTo>
                    <a:pt x="417" y="4418"/>
                  </a:lnTo>
                  <a:lnTo>
                    <a:pt x="4191" y="203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2778900" y="4187850"/>
              <a:ext cx="124150" cy="53600"/>
            </a:xfrm>
            <a:custGeom>
              <a:avLst/>
              <a:gdLst/>
              <a:ahLst/>
              <a:cxnLst/>
              <a:rect l="l" t="t" r="r" b="b"/>
              <a:pathLst>
                <a:path w="4966" h="2144" extrusionOk="0">
                  <a:moveTo>
                    <a:pt x="4942" y="0"/>
                  </a:moveTo>
                  <a:cubicBezTo>
                    <a:pt x="4930" y="0"/>
                    <a:pt x="4918" y="0"/>
                    <a:pt x="4918" y="12"/>
                  </a:cubicBezTo>
                  <a:cubicBezTo>
                    <a:pt x="4930" y="12"/>
                    <a:pt x="4942" y="12"/>
                    <a:pt x="4942" y="0"/>
                  </a:cubicBezTo>
                  <a:close/>
                  <a:moveTo>
                    <a:pt x="4918" y="12"/>
                  </a:moveTo>
                  <a:lnTo>
                    <a:pt x="1" y="1834"/>
                  </a:lnTo>
                  <a:cubicBezTo>
                    <a:pt x="84" y="1917"/>
                    <a:pt x="120" y="2024"/>
                    <a:pt x="144" y="2143"/>
                  </a:cubicBezTo>
                  <a:lnTo>
                    <a:pt x="4966" y="358"/>
                  </a:lnTo>
                  <a:lnTo>
                    <a:pt x="4882" y="310"/>
                  </a:lnTo>
                  <a:cubicBezTo>
                    <a:pt x="4811" y="250"/>
                    <a:pt x="4799" y="155"/>
                    <a:pt x="4847" y="72"/>
                  </a:cubicBezTo>
                  <a:cubicBezTo>
                    <a:pt x="4859" y="48"/>
                    <a:pt x="4882" y="36"/>
                    <a:pt x="4918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2905125" y="4188150"/>
              <a:ext cx="900" cy="625"/>
            </a:xfrm>
            <a:custGeom>
              <a:avLst/>
              <a:gdLst/>
              <a:ahLst/>
              <a:cxnLst/>
              <a:rect l="l" t="t" r="r" b="b"/>
              <a:pathLst>
                <a:path w="36" h="25" extrusionOk="0">
                  <a:moveTo>
                    <a:pt x="0" y="0"/>
                  </a:moveTo>
                  <a:cubicBezTo>
                    <a:pt x="12" y="0"/>
                    <a:pt x="12" y="24"/>
                    <a:pt x="36" y="24"/>
                  </a:cubicBezTo>
                  <a:cubicBezTo>
                    <a:pt x="12" y="2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2903925" y="4187850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0" y="0"/>
                  </a:move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2903325" y="41878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1" y="0"/>
                  </a:moveTo>
                  <a:lnTo>
                    <a:pt x="2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2906000" y="418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2898575" y="4188150"/>
              <a:ext cx="179200" cy="127725"/>
            </a:xfrm>
            <a:custGeom>
              <a:avLst/>
              <a:gdLst/>
              <a:ahLst/>
              <a:cxnLst/>
              <a:rect l="l" t="t" r="r" b="b"/>
              <a:pathLst>
                <a:path w="7168" h="5109" extrusionOk="0">
                  <a:moveTo>
                    <a:pt x="155" y="0"/>
                  </a:moveTo>
                  <a:cubicBezTo>
                    <a:pt x="143" y="0"/>
                    <a:pt x="131" y="0"/>
                    <a:pt x="131" y="24"/>
                  </a:cubicBezTo>
                  <a:cubicBezTo>
                    <a:pt x="95" y="24"/>
                    <a:pt x="83" y="36"/>
                    <a:pt x="60" y="60"/>
                  </a:cubicBezTo>
                  <a:cubicBezTo>
                    <a:pt x="0" y="143"/>
                    <a:pt x="24" y="238"/>
                    <a:pt x="95" y="298"/>
                  </a:cubicBezTo>
                  <a:lnTo>
                    <a:pt x="179" y="346"/>
                  </a:lnTo>
                  <a:lnTo>
                    <a:pt x="7049" y="5108"/>
                  </a:lnTo>
                  <a:cubicBezTo>
                    <a:pt x="7049" y="5084"/>
                    <a:pt x="7037" y="5049"/>
                    <a:pt x="7037" y="5025"/>
                  </a:cubicBezTo>
                  <a:cubicBezTo>
                    <a:pt x="7049" y="4918"/>
                    <a:pt x="7096" y="4834"/>
                    <a:pt x="7168" y="4787"/>
                  </a:cubicBezTo>
                  <a:lnTo>
                    <a:pt x="298" y="24"/>
                  </a:lnTo>
                  <a:cubicBezTo>
                    <a:pt x="274" y="24"/>
                    <a:pt x="274" y="0"/>
                    <a:pt x="26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2605375" y="4242625"/>
              <a:ext cx="151825" cy="76225"/>
            </a:xfrm>
            <a:custGeom>
              <a:avLst/>
              <a:gdLst/>
              <a:ahLst/>
              <a:cxnLst/>
              <a:rect l="l" t="t" r="r" b="b"/>
              <a:pathLst>
                <a:path w="6073" h="3049" extrusionOk="0">
                  <a:moveTo>
                    <a:pt x="5870" y="0"/>
                  </a:moveTo>
                  <a:lnTo>
                    <a:pt x="155" y="2679"/>
                  </a:lnTo>
                  <a:lnTo>
                    <a:pt x="0" y="2750"/>
                  </a:lnTo>
                  <a:cubicBezTo>
                    <a:pt x="84" y="2822"/>
                    <a:pt x="143" y="2929"/>
                    <a:pt x="155" y="3048"/>
                  </a:cubicBezTo>
                  <a:lnTo>
                    <a:pt x="6073" y="286"/>
                  </a:lnTo>
                  <a:cubicBezTo>
                    <a:pt x="6037" y="226"/>
                    <a:pt x="6013" y="167"/>
                    <a:pt x="5989" y="107"/>
                  </a:cubicBezTo>
                  <a:lnTo>
                    <a:pt x="587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2768500" y="4252150"/>
              <a:ext cx="210450" cy="159250"/>
            </a:xfrm>
            <a:custGeom>
              <a:avLst/>
              <a:gdLst/>
              <a:ahLst/>
              <a:cxnLst/>
              <a:rect l="l" t="t" r="r" b="b"/>
              <a:pathLst>
                <a:path w="8418" h="6370" extrusionOk="0">
                  <a:moveTo>
                    <a:pt x="381" y="0"/>
                  </a:moveTo>
                  <a:cubicBezTo>
                    <a:pt x="286" y="95"/>
                    <a:pt x="155" y="155"/>
                    <a:pt x="0" y="155"/>
                  </a:cubicBezTo>
                  <a:lnTo>
                    <a:pt x="7858" y="6370"/>
                  </a:lnTo>
                  <a:lnTo>
                    <a:pt x="8418" y="6370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2694975" y="4191125"/>
              <a:ext cx="62225" cy="54200"/>
            </a:xfrm>
            <a:custGeom>
              <a:avLst/>
              <a:gdLst/>
              <a:ahLst/>
              <a:cxnLst/>
              <a:rect l="l" t="t" r="r" b="b"/>
              <a:pathLst>
                <a:path w="2489" h="2168" extrusionOk="0">
                  <a:moveTo>
                    <a:pt x="131" y="0"/>
                  </a:moveTo>
                  <a:cubicBezTo>
                    <a:pt x="95" y="24"/>
                    <a:pt x="72" y="36"/>
                    <a:pt x="60" y="60"/>
                  </a:cubicBezTo>
                  <a:cubicBezTo>
                    <a:pt x="0" y="143"/>
                    <a:pt x="12" y="238"/>
                    <a:pt x="84" y="298"/>
                  </a:cubicBezTo>
                  <a:lnTo>
                    <a:pt x="107" y="322"/>
                  </a:lnTo>
                  <a:lnTo>
                    <a:pt x="369" y="524"/>
                  </a:lnTo>
                  <a:lnTo>
                    <a:pt x="2286" y="2060"/>
                  </a:lnTo>
                  <a:lnTo>
                    <a:pt x="2429" y="2167"/>
                  </a:lnTo>
                  <a:cubicBezTo>
                    <a:pt x="2405" y="2108"/>
                    <a:pt x="2405" y="2060"/>
                    <a:pt x="2405" y="2001"/>
                  </a:cubicBezTo>
                  <a:cubicBezTo>
                    <a:pt x="2405" y="1929"/>
                    <a:pt x="2441" y="1846"/>
                    <a:pt x="2489" y="1774"/>
                  </a:cubicBezTo>
                  <a:lnTo>
                    <a:pt x="655" y="322"/>
                  </a:lnTo>
                  <a:cubicBezTo>
                    <a:pt x="596" y="405"/>
                    <a:pt x="500" y="453"/>
                    <a:pt x="405" y="453"/>
                  </a:cubicBezTo>
                  <a:cubicBezTo>
                    <a:pt x="250" y="453"/>
                    <a:pt x="143" y="298"/>
                    <a:pt x="167" y="155"/>
                  </a:cubicBezTo>
                  <a:cubicBezTo>
                    <a:pt x="167" y="96"/>
                    <a:pt x="191" y="48"/>
                    <a:pt x="22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3016725" y="4319125"/>
              <a:ext cx="67000" cy="92275"/>
            </a:xfrm>
            <a:custGeom>
              <a:avLst/>
              <a:gdLst/>
              <a:ahLst/>
              <a:cxnLst/>
              <a:rect l="l" t="t" r="r" b="b"/>
              <a:pathLst>
                <a:path w="2680" h="3691" extrusionOk="0">
                  <a:moveTo>
                    <a:pt x="2680" y="119"/>
                  </a:moveTo>
                  <a:lnTo>
                    <a:pt x="2675" y="126"/>
                  </a:lnTo>
                  <a:lnTo>
                    <a:pt x="2675" y="126"/>
                  </a:lnTo>
                  <a:cubicBezTo>
                    <a:pt x="2677" y="124"/>
                    <a:pt x="2679" y="122"/>
                    <a:pt x="2680" y="119"/>
                  </a:cubicBezTo>
                  <a:close/>
                  <a:moveTo>
                    <a:pt x="2370" y="0"/>
                  </a:moveTo>
                  <a:lnTo>
                    <a:pt x="1" y="3560"/>
                  </a:lnTo>
                  <a:cubicBezTo>
                    <a:pt x="96" y="3596"/>
                    <a:pt x="168" y="3631"/>
                    <a:pt x="227" y="3691"/>
                  </a:cubicBezTo>
                  <a:lnTo>
                    <a:pt x="310" y="3691"/>
                  </a:lnTo>
                  <a:lnTo>
                    <a:pt x="2675" y="126"/>
                  </a:lnTo>
                  <a:lnTo>
                    <a:pt x="2675" y="126"/>
                  </a:lnTo>
                  <a:cubicBezTo>
                    <a:pt x="2661" y="143"/>
                    <a:pt x="2628" y="143"/>
                    <a:pt x="2596" y="143"/>
                  </a:cubicBezTo>
                  <a:cubicBezTo>
                    <a:pt x="2501" y="143"/>
                    <a:pt x="2418" y="83"/>
                    <a:pt x="237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3084000" y="4036650"/>
              <a:ext cx="186075" cy="275050"/>
            </a:xfrm>
            <a:custGeom>
              <a:avLst/>
              <a:gdLst/>
              <a:ahLst/>
              <a:cxnLst/>
              <a:rect l="l" t="t" r="r" b="b"/>
              <a:pathLst>
                <a:path w="7443" h="11002" extrusionOk="0">
                  <a:moveTo>
                    <a:pt x="7168" y="0"/>
                  </a:moveTo>
                  <a:lnTo>
                    <a:pt x="1" y="10811"/>
                  </a:lnTo>
                  <a:cubicBezTo>
                    <a:pt x="108" y="10847"/>
                    <a:pt x="203" y="10918"/>
                    <a:pt x="227" y="11001"/>
                  </a:cubicBezTo>
                  <a:cubicBezTo>
                    <a:pt x="239" y="11001"/>
                    <a:pt x="263" y="10989"/>
                    <a:pt x="286" y="10989"/>
                  </a:cubicBezTo>
                  <a:lnTo>
                    <a:pt x="7442" y="179"/>
                  </a:lnTo>
                  <a:cubicBezTo>
                    <a:pt x="7323" y="155"/>
                    <a:pt x="7240" y="95"/>
                    <a:pt x="71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3088475" y="4311375"/>
              <a:ext cx="161950" cy="100025"/>
            </a:xfrm>
            <a:custGeom>
              <a:avLst/>
              <a:gdLst/>
              <a:ahLst/>
              <a:cxnLst/>
              <a:rect l="l" t="t" r="r" b="b"/>
              <a:pathLst>
                <a:path w="6478" h="4001" extrusionOk="0">
                  <a:moveTo>
                    <a:pt x="107" y="0"/>
                  </a:moveTo>
                  <a:cubicBezTo>
                    <a:pt x="96" y="0"/>
                    <a:pt x="72" y="0"/>
                    <a:pt x="48" y="12"/>
                  </a:cubicBezTo>
                  <a:cubicBezTo>
                    <a:pt x="60" y="60"/>
                    <a:pt x="84" y="108"/>
                    <a:pt x="60" y="155"/>
                  </a:cubicBezTo>
                  <a:cubicBezTo>
                    <a:pt x="60" y="215"/>
                    <a:pt x="36" y="250"/>
                    <a:pt x="0" y="298"/>
                  </a:cubicBezTo>
                  <a:lnTo>
                    <a:pt x="24" y="310"/>
                  </a:lnTo>
                  <a:lnTo>
                    <a:pt x="5834" y="4001"/>
                  </a:lnTo>
                  <a:lnTo>
                    <a:pt x="6477" y="4001"/>
                  </a:lnTo>
                  <a:lnTo>
                    <a:pt x="203" y="36"/>
                  </a:lnTo>
                  <a:cubicBezTo>
                    <a:pt x="167" y="12"/>
                    <a:pt x="143" y="0"/>
                    <a:pt x="10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3271525" y="4040200"/>
              <a:ext cx="47350" cy="371200"/>
            </a:xfrm>
            <a:custGeom>
              <a:avLst/>
              <a:gdLst/>
              <a:ahLst/>
              <a:cxnLst/>
              <a:rect l="l" t="t" r="r" b="b"/>
              <a:pathLst>
                <a:path w="1894" h="14848" extrusionOk="0">
                  <a:moveTo>
                    <a:pt x="334" y="1"/>
                  </a:moveTo>
                  <a:cubicBezTo>
                    <a:pt x="255" y="51"/>
                    <a:pt x="159" y="75"/>
                    <a:pt x="60" y="75"/>
                  </a:cubicBezTo>
                  <a:cubicBezTo>
                    <a:pt x="40" y="75"/>
                    <a:pt x="20" y="74"/>
                    <a:pt x="1" y="72"/>
                  </a:cubicBezTo>
                  <a:lnTo>
                    <a:pt x="1" y="72"/>
                  </a:lnTo>
                  <a:lnTo>
                    <a:pt x="1548" y="14848"/>
                  </a:lnTo>
                  <a:lnTo>
                    <a:pt x="1894" y="1484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3632275" y="4401925"/>
              <a:ext cx="10750" cy="9475"/>
            </a:xfrm>
            <a:custGeom>
              <a:avLst/>
              <a:gdLst/>
              <a:ahLst/>
              <a:cxnLst/>
              <a:rect l="l" t="t" r="r" b="b"/>
              <a:pathLst>
                <a:path w="430" h="379" extrusionOk="0">
                  <a:moveTo>
                    <a:pt x="227" y="1"/>
                  </a:moveTo>
                  <a:cubicBezTo>
                    <a:pt x="209" y="1"/>
                    <a:pt x="191" y="4"/>
                    <a:pt x="180" y="10"/>
                  </a:cubicBezTo>
                  <a:cubicBezTo>
                    <a:pt x="156" y="10"/>
                    <a:pt x="156" y="22"/>
                    <a:pt x="144" y="22"/>
                  </a:cubicBezTo>
                  <a:lnTo>
                    <a:pt x="132" y="22"/>
                  </a:lnTo>
                  <a:lnTo>
                    <a:pt x="120" y="46"/>
                  </a:lnTo>
                  <a:lnTo>
                    <a:pt x="96" y="57"/>
                  </a:lnTo>
                  <a:lnTo>
                    <a:pt x="84" y="69"/>
                  </a:lnTo>
                  <a:lnTo>
                    <a:pt x="84" y="81"/>
                  </a:lnTo>
                  <a:cubicBezTo>
                    <a:pt x="84" y="105"/>
                    <a:pt x="72" y="105"/>
                    <a:pt x="72" y="117"/>
                  </a:cubicBezTo>
                  <a:lnTo>
                    <a:pt x="1" y="379"/>
                  </a:lnTo>
                  <a:lnTo>
                    <a:pt x="334" y="379"/>
                  </a:lnTo>
                  <a:lnTo>
                    <a:pt x="370" y="308"/>
                  </a:lnTo>
                  <a:lnTo>
                    <a:pt x="394" y="224"/>
                  </a:lnTo>
                  <a:cubicBezTo>
                    <a:pt x="430" y="129"/>
                    <a:pt x="370" y="46"/>
                    <a:pt x="275" y="10"/>
                  </a:cubicBezTo>
                  <a:cubicBezTo>
                    <a:pt x="263" y="4"/>
                    <a:pt x="245" y="1"/>
                    <a:pt x="22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3737350" y="4195300"/>
              <a:ext cx="14325" cy="216100"/>
            </a:xfrm>
            <a:custGeom>
              <a:avLst/>
              <a:gdLst/>
              <a:ahLst/>
              <a:cxnLst/>
              <a:rect l="l" t="t" r="r" b="b"/>
              <a:pathLst>
                <a:path w="573" h="8644" extrusionOk="0">
                  <a:moveTo>
                    <a:pt x="227" y="0"/>
                  </a:moveTo>
                  <a:lnTo>
                    <a:pt x="37" y="7156"/>
                  </a:lnTo>
                  <a:lnTo>
                    <a:pt x="25" y="7513"/>
                  </a:lnTo>
                  <a:lnTo>
                    <a:pt x="1" y="8644"/>
                  </a:lnTo>
                  <a:lnTo>
                    <a:pt x="346" y="8644"/>
                  </a:lnTo>
                  <a:lnTo>
                    <a:pt x="382" y="7418"/>
                  </a:lnTo>
                  <a:lnTo>
                    <a:pt x="394" y="7060"/>
                  </a:lnTo>
                  <a:lnTo>
                    <a:pt x="572" y="429"/>
                  </a:lnTo>
                  <a:lnTo>
                    <a:pt x="287" y="167"/>
                  </a:lnTo>
                  <a:cubicBezTo>
                    <a:pt x="239" y="119"/>
                    <a:pt x="227" y="60"/>
                    <a:pt x="239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4021625" y="4264050"/>
              <a:ext cx="149750" cy="147350"/>
            </a:xfrm>
            <a:custGeom>
              <a:avLst/>
              <a:gdLst/>
              <a:ahLst/>
              <a:cxnLst/>
              <a:rect l="l" t="t" r="r" b="b"/>
              <a:pathLst>
                <a:path w="5990" h="5894" extrusionOk="0">
                  <a:moveTo>
                    <a:pt x="5751" y="0"/>
                  </a:moveTo>
                  <a:lnTo>
                    <a:pt x="5692" y="60"/>
                  </a:lnTo>
                  <a:lnTo>
                    <a:pt x="0" y="5894"/>
                  </a:lnTo>
                  <a:lnTo>
                    <a:pt x="477" y="5894"/>
                  </a:lnTo>
                  <a:lnTo>
                    <a:pt x="5989" y="238"/>
                  </a:lnTo>
                  <a:cubicBezTo>
                    <a:pt x="5882" y="179"/>
                    <a:pt x="5799" y="108"/>
                    <a:pt x="575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4484475" y="4346500"/>
              <a:ext cx="96475" cy="64900"/>
            </a:xfrm>
            <a:custGeom>
              <a:avLst/>
              <a:gdLst/>
              <a:ahLst/>
              <a:cxnLst/>
              <a:rect l="l" t="t" r="r" b="b"/>
              <a:pathLst>
                <a:path w="3859" h="2596" extrusionOk="0">
                  <a:moveTo>
                    <a:pt x="3668" y="0"/>
                  </a:moveTo>
                  <a:lnTo>
                    <a:pt x="1" y="2596"/>
                  </a:lnTo>
                  <a:lnTo>
                    <a:pt x="584" y="2596"/>
                  </a:lnTo>
                  <a:lnTo>
                    <a:pt x="3858" y="262"/>
                  </a:lnTo>
                  <a:cubicBezTo>
                    <a:pt x="3787" y="191"/>
                    <a:pt x="3715" y="96"/>
                    <a:pt x="36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3743025" y="4194700"/>
              <a:ext cx="230700" cy="216425"/>
            </a:xfrm>
            <a:custGeom>
              <a:avLst/>
              <a:gdLst/>
              <a:ahLst/>
              <a:cxnLst/>
              <a:rect l="l" t="t" r="r" b="b"/>
              <a:pathLst>
                <a:path w="9228" h="8657" extrusionOk="0">
                  <a:moveTo>
                    <a:pt x="369" y="0"/>
                  </a:moveTo>
                  <a:cubicBezTo>
                    <a:pt x="309" y="26"/>
                    <a:pt x="243" y="46"/>
                    <a:pt x="179" y="46"/>
                  </a:cubicBezTo>
                  <a:cubicBezTo>
                    <a:pt x="155" y="46"/>
                    <a:pt x="131" y="43"/>
                    <a:pt x="107" y="36"/>
                  </a:cubicBezTo>
                  <a:cubicBezTo>
                    <a:pt x="72" y="36"/>
                    <a:pt x="48" y="24"/>
                    <a:pt x="12" y="24"/>
                  </a:cubicBezTo>
                  <a:cubicBezTo>
                    <a:pt x="0" y="84"/>
                    <a:pt x="12" y="143"/>
                    <a:pt x="60" y="191"/>
                  </a:cubicBezTo>
                  <a:lnTo>
                    <a:pt x="345" y="453"/>
                  </a:lnTo>
                  <a:lnTo>
                    <a:pt x="5584" y="5572"/>
                  </a:lnTo>
                  <a:lnTo>
                    <a:pt x="5870" y="5846"/>
                  </a:lnTo>
                  <a:lnTo>
                    <a:pt x="8739" y="8656"/>
                  </a:lnTo>
                  <a:lnTo>
                    <a:pt x="9227" y="8656"/>
                  </a:lnTo>
                  <a:lnTo>
                    <a:pt x="7144" y="6620"/>
                  </a:lnTo>
                  <a:cubicBezTo>
                    <a:pt x="7120" y="6620"/>
                    <a:pt x="7102" y="6625"/>
                    <a:pt x="7078" y="6625"/>
                  </a:cubicBezTo>
                  <a:cubicBezTo>
                    <a:pt x="7066" y="6625"/>
                    <a:pt x="7053" y="6624"/>
                    <a:pt x="7037" y="6620"/>
                  </a:cubicBezTo>
                  <a:cubicBezTo>
                    <a:pt x="6858" y="6596"/>
                    <a:pt x="6739" y="6453"/>
                    <a:pt x="6751" y="6275"/>
                  </a:cubicBezTo>
                  <a:lnTo>
                    <a:pt x="6751" y="6239"/>
                  </a:lnTo>
                  <a:lnTo>
                    <a:pt x="6239" y="5739"/>
                  </a:lnTo>
                  <a:lnTo>
                    <a:pt x="5953" y="5465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4185325" y="4269100"/>
              <a:ext cx="69975" cy="142300"/>
            </a:xfrm>
            <a:custGeom>
              <a:avLst/>
              <a:gdLst/>
              <a:ahLst/>
              <a:cxnLst/>
              <a:rect l="l" t="t" r="r" b="b"/>
              <a:pathLst>
                <a:path w="2799" h="5692" extrusionOk="0">
                  <a:moveTo>
                    <a:pt x="1" y="1"/>
                  </a:moveTo>
                  <a:lnTo>
                    <a:pt x="2430" y="5692"/>
                  </a:lnTo>
                  <a:lnTo>
                    <a:pt x="2799" y="5692"/>
                  </a:lnTo>
                  <a:lnTo>
                    <a:pt x="572" y="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4174625" y="4240475"/>
              <a:ext cx="9550" cy="5725"/>
            </a:xfrm>
            <a:custGeom>
              <a:avLst/>
              <a:gdLst/>
              <a:ahLst/>
              <a:cxnLst/>
              <a:rect l="l" t="t" r="r" b="b"/>
              <a:pathLst>
                <a:path w="382" h="229" extrusionOk="0">
                  <a:moveTo>
                    <a:pt x="180" y="1"/>
                  </a:moveTo>
                  <a:cubicBezTo>
                    <a:pt x="159" y="1"/>
                    <a:pt x="138" y="5"/>
                    <a:pt x="119" y="15"/>
                  </a:cubicBezTo>
                  <a:lnTo>
                    <a:pt x="107" y="15"/>
                  </a:lnTo>
                  <a:cubicBezTo>
                    <a:pt x="48" y="38"/>
                    <a:pt x="0" y="98"/>
                    <a:pt x="0" y="169"/>
                  </a:cubicBezTo>
                  <a:cubicBezTo>
                    <a:pt x="60" y="158"/>
                    <a:pt x="119" y="158"/>
                    <a:pt x="167" y="158"/>
                  </a:cubicBezTo>
                  <a:cubicBezTo>
                    <a:pt x="250" y="158"/>
                    <a:pt x="322" y="193"/>
                    <a:pt x="381" y="229"/>
                  </a:cubicBezTo>
                  <a:lnTo>
                    <a:pt x="322" y="98"/>
                  </a:lnTo>
                  <a:cubicBezTo>
                    <a:pt x="304" y="36"/>
                    <a:pt x="241" y="1"/>
                    <a:pt x="18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4599075" y="4353050"/>
              <a:ext cx="37825" cy="58350"/>
            </a:xfrm>
            <a:custGeom>
              <a:avLst/>
              <a:gdLst/>
              <a:ahLst/>
              <a:cxnLst/>
              <a:rect l="l" t="t" r="r" b="b"/>
              <a:pathLst>
                <a:path w="1513" h="2334" extrusionOk="0">
                  <a:moveTo>
                    <a:pt x="274" y="0"/>
                  </a:moveTo>
                  <a:cubicBezTo>
                    <a:pt x="203" y="72"/>
                    <a:pt x="96" y="119"/>
                    <a:pt x="0" y="155"/>
                  </a:cubicBezTo>
                  <a:lnTo>
                    <a:pt x="1120" y="2334"/>
                  </a:lnTo>
                  <a:lnTo>
                    <a:pt x="1513" y="2334"/>
                  </a:lnTo>
                  <a:lnTo>
                    <a:pt x="334" y="48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4185025" y="4263750"/>
              <a:ext cx="182500" cy="147650"/>
            </a:xfrm>
            <a:custGeom>
              <a:avLst/>
              <a:gdLst/>
              <a:ahLst/>
              <a:cxnLst/>
              <a:rect l="l" t="t" r="r" b="b"/>
              <a:pathLst>
                <a:path w="7300" h="5906" extrusionOk="0">
                  <a:moveTo>
                    <a:pt x="179" y="0"/>
                  </a:moveTo>
                  <a:cubicBezTo>
                    <a:pt x="132" y="96"/>
                    <a:pt x="72" y="155"/>
                    <a:pt x="1" y="215"/>
                  </a:cubicBezTo>
                  <a:lnTo>
                    <a:pt x="549" y="691"/>
                  </a:lnTo>
                  <a:lnTo>
                    <a:pt x="6776" y="5906"/>
                  </a:lnTo>
                  <a:lnTo>
                    <a:pt x="7299" y="5906"/>
                  </a:lnTo>
                  <a:lnTo>
                    <a:pt x="299" y="3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4189800" y="4255125"/>
              <a:ext cx="386375" cy="83950"/>
            </a:xfrm>
            <a:custGeom>
              <a:avLst/>
              <a:gdLst/>
              <a:ahLst/>
              <a:cxnLst/>
              <a:rect l="l" t="t" r="r" b="b"/>
              <a:pathLst>
                <a:path w="15455" h="3358" extrusionOk="0">
                  <a:moveTo>
                    <a:pt x="36" y="0"/>
                  </a:moveTo>
                  <a:lnTo>
                    <a:pt x="36" y="0"/>
                  </a:lnTo>
                  <a:cubicBezTo>
                    <a:pt x="48" y="48"/>
                    <a:pt x="48" y="107"/>
                    <a:pt x="48" y="155"/>
                  </a:cubicBezTo>
                  <a:cubicBezTo>
                    <a:pt x="48" y="214"/>
                    <a:pt x="24" y="286"/>
                    <a:pt x="0" y="334"/>
                  </a:cubicBezTo>
                  <a:lnTo>
                    <a:pt x="143" y="381"/>
                  </a:lnTo>
                  <a:lnTo>
                    <a:pt x="15395" y="3358"/>
                  </a:lnTo>
                  <a:lnTo>
                    <a:pt x="15395" y="3262"/>
                  </a:lnTo>
                  <a:cubicBezTo>
                    <a:pt x="15407" y="3179"/>
                    <a:pt x="15419" y="3084"/>
                    <a:pt x="15455" y="30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185925" y="3740775"/>
              <a:ext cx="804900" cy="513475"/>
            </a:xfrm>
            <a:custGeom>
              <a:avLst/>
              <a:gdLst/>
              <a:ahLst/>
              <a:cxnLst/>
              <a:rect l="l" t="t" r="r" b="b"/>
              <a:pathLst>
                <a:path w="32196" h="20539" extrusionOk="0">
                  <a:moveTo>
                    <a:pt x="32017" y="0"/>
                  </a:moveTo>
                  <a:lnTo>
                    <a:pt x="1" y="20265"/>
                  </a:lnTo>
                  <a:cubicBezTo>
                    <a:pt x="84" y="20324"/>
                    <a:pt x="155" y="20431"/>
                    <a:pt x="191" y="20538"/>
                  </a:cubicBezTo>
                  <a:lnTo>
                    <a:pt x="32195" y="274"/>
                  </a:lnTo>
                  <a:cubicBezTo>
                    <a:pt x="32124" y="203"/>
                    <a:pt x="32052" y="95"/>
                    <a:pt x="3201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4604725" y="4122375"/>
              <a:ext cx="224450" cy="207175"/>
            </a:xfrm>
            <a:custGeom>
              <a:avLst/>
              <a:gdLst/>
              <a:ahLst/>
              <a:cxnLst/>
              <a:rect l="l" t="t" r="r" b="b"/>
              <a:pathLst>
                <a:path w="8978" h="8287" extrusionOk="0">
                  <a:moveTo>
                    <a:pt x="8752" y="0"/>
                  </a:moveTo>
                  <a:lnTo>
                    <a:pt x="1" y="8037"/>
                  </a:lnTo>
                  <a:cubicBezTo>
                    <a:pt x="96" y="8108"/>
                    <a:pt x="167" y="8191"/>
                    <a:pt x="227" y="8287"/>
                  </a:cubicBezTo>
                  <a:lnTo>
                    <a:pt x="8978" y="250"/>
                  </a:lnTo>
                  <a:cubicBezTo>
                    <a:pt x="8907" y="167"/>
                    <a:pt x="8811" y="95"/>
                    <a:pt x="875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4727950" y="4136950"/>
              <a:ext cx="125650" cy="274450"/>
            </a:xfrm>
            <a:custGeom>
              <a:avLst/>
              <a:gdLst/>
              <a:ahLst/>
              <a:cxnLst/>
              <a:rect l="l" t="t" r="r" b="b"/>
              <a:pathLst>
                <a:path w="5026" h="10978" extrusionOk="0">
                  <a:moveTo>
                    <a:pt x="4704" y="0"/>
                  </a:moveTo>
                  <a:lnTo>
                    <a:pt x="1" y="10978"/>
                  </a:lnTo>
                  <a:lnTo>
                    <a:pt x="370" y="10978"/>
                  </a:lnTo>
                  <a:lnTo>
                    <a:pt x="5025" y="119"/>
                  </a:lnTo>
                  <a:lnTo>
                    <a:pt x="5025" y="48"/>
                  </a:lnTo>
                  <a:lnTo>
                    <a:pt x="4906" y="48"/>
                  </a:lnTo>
                  <a:cubicBezTo>
                    <a:pt x="4835" y="24"/>
                    <a:pt x="4763" y="24"/>
                    <a:pt x="470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4605925" y="4346200"/>
              <a:ext cx="86650" cy="65200"/>
            </a:xfrm>
            <a:custGeom>
              <a:avLst/>
              <a:gdLst/>
              <a:ahLst/>
              <a:cxnLst/>
              <a:rect l="l" t="t" r="r" b="b"/>
              <a:pathLst>
                <a:path w="3466" h="2608" extrusionOk="0">
                  <a:moveTo>
                    <a:pt x="203" y="0"/>
                  </a:moveTo>
                  <a:cubicBezTo>
                    <a:pt x="167" y="108"/>
                    <a:pt x="84" y="203"/>
                    <a:pt x="0" y="274"/>
                  </a:cubicBezTo>
                  <a:lnTo>
                    <a:pt x="60" y="322"/>
                  </a:lnTo>
                  <a:lnTo>
                    <a:pt x="2917" y="2608"/>
                  </a:lnTo>
                  <a:lnTo>
                    <a:pt x="3465" y="260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5016400" y="4244400"/>
              <a:ext cx="9250" cy="167000"/>
            </a:xfrm>
            <a:custGeom>
              <a:avLst/>
              <a:gdLst/>
              <a:ahLst/>
              <a:cxnLst/>
              <a:rect l="l" t="t" r="r" b="b"/>
              <a:pathLst>
                <a:path w="370" h="6680" extrusionOk="0">
                  <a:moveTo>
                    <a:pt x="333" y="1"/>
                  </a:moveTo>
                  <a:cubicBezTo>
                    <a:pt x="262" y="27"/>
                    <a:pt x="177" y="41"/>
                    <a:pt x="89" y="41"/>
                  </a:cubicBezTo>
                  <a:cubicBezTo>
                    <a:pt x="60" y="41"/>
                    <a:pt x="30" y="39"/>
                    <a:pt x="0" y="36"/>
                  </a:cubicBezTo>
                  <a:lnTo>
                    <a:pt x="0" y="36"/>
                  </a:lnTo>
                  <a:lnTo>
                    <a:pt x="24" y="6680"/>
                  </a:lnTo>
                  <a:lnTo>
                    <a:pt x="369" y="6680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5021450" y="4188150"/>
              <a:ext cx="3300" cy="3900"/>
            </a:xfrm>
            <a:custGeom>
              <a:avLst/>
              <a:gdLst/>
              <a:ahLst/>
              <a:cxnLst/>
              <a:rect l="l" t="t" r="r" b="b"/>
              <a:pathLst>
                <a:path w="132" h="156" extrusionOk="0">
                  <a:moveTo>
                    <a:pt x="0" y="0"/>
                  </a:moveTo>
                  <a:lnTo>
                    <a:pt x="0" y="119"/>
                  </a:lnTo>
                  <a:lnTo>
                    <a:pt x="12" y="119"/>
                  </a:lnTo>
                  <a:cubicBezTo>
                    <a:pt x="48" y="143"/>
                    <a:pt x="96" y="155"/>
                    <a:pt x="131" y="155"/>
                  </a:cubicBezTo>
                  <a:cubicBezTo>
                    <a:pt x="120" y="84"/>
                    <a:pt x="72" y="24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864275" y="3750900"/>
              <a:ext cx="138450" cy="315225"/>
            </a:xfrm>
            <a:custGeom>
              <a:avLst/>
              <a:gdLst/>
              <a:ahLst/>
              <a:cxnLst/>
              <a:rect l="l" t="t" r="r" b="b"/>
              <a:pathLst>
                <a:path w="5538" h="12609" extrusionOk="0">
                  <a:moveTo>
                    <a:pt x="5216" y="0"/>
                  </a:moveTo>
                  <a:lnTo>
                    <a:pt x="1" y="12490"/>
                  </a:lnTo>
                  <a:cubicBezTo>
                    <a:pt x="132" y="12513"/>
                    <a:pt x="227" y="12549"/>
                    <a:pt x="322" y="12609"/>
                  </a:cubicBezTo>
                  <a:lnTo>
                    <a:pt x="5537" y="95"/>
                  </a:lnTo>
                  <a:lnTo>
                    <a:pt x="5514" y="95"/>
                  </a:lnTo>
                  <a:cubicBezTo>
                    <a:pt x="5406" y="83"/>
                    <a:pt x="5299" y="48"/>
                    <a:pt x="521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5003300" y="3753275"/>
              <a:ext cx="18175" cy="439050"/>
            </a:xfrm>
            <a:custGeom>
              <a:avLst/>
              <a:gdLst/>
              <a:ahLst/>
              <a:cxnLst/>
              <a:rect l="l" t="t" r="r" b="b"/>
              <a:pathLst>
                <a:path w="727" h="17562" extrusionOk="0">
                  <a:moveTo>
                    <a:pt x="143" y="0"/>
                  </a:moveTo>
                  <a:cubicBezTo>
                    <a:pt x="111" y="0"/>
                    <a:pt x="74" y="6"/>
                    <a:pt x="42" y="6"/>
                  </a:cubicBezTo>
                  <a:cubicBezTo>
                    <a:pt x="27" y="6"/>
                    <a:pt x="12" y="4"/>
                    <a:pt x="0" y="0"/>
                  </a:cubicBezTo>
                  <a:lnTo>
                    <a:pt x="0" y="0"/>
                  </a:lnTo>
                  <a:lnTo>
                    <a:pt x="381" y="17562"/>
                  </a:lnTo>
                  <a:cubicBezTo>
                    <a:pt x="457" y="17545"/>
                    <a:pt x="539" y="17528"/>
                    <a:pt x="622" y="17528"/>
                  </a:cubicBezTo>
                  <a:cubicBezTo>
                    <a:pt x="657" y="17528"/>
                    <a:pt x="692" y="17531"/>
                    <a:pt x="726" y="17538"/>
                  </a:cubicBezTo>
                  <a:lnTo>
                    <a:pt x="726" y="17419"/>
                  </a:lnTo>
                  <a:lnTo>
                    <a:pt x="357" y="57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886325" y="4112250"/>
              <a:ext cx="111625" cy="96750"/>
            </a:xfrm>
            <a:custGeom>
              <a:avLst/>
              <a:gdLst/>
              <a:ahLst/>
              <a:cxnLst/>
              <a:rect l="l" t="t" r="r" b="b"/>
              <a:pathLst>
                <a:path w="4465" h="3870" extrusionOk="0">
                  <a:moveTo>
                    <a:pt x="155" y="0"/>
                  </a:moveTo>
                  <a:cubicBezTo>
                    <a:pt x="107" y="107"/>
                    <a:pt x="60" y="226"/>
                    <a:pt x="0" y="322"/>
                  </a:cubicBezTo>
                  <a:lnTo>
                    <a:pt x="4310" y="3870"/>
                  </a:lnTo>
                  <a:cubicBezTo>
                    <a:pt x="4346" y="3774"/>
                    <a:pt x="4393" y="3667"/>
                    <a:pt x="4465" y="3572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5032450" y="4235775"/>
              <a:ext cx="207800" cy="173550"/>
            </a:xfrm>
            <a:custGeom>
              <a:avLst/>
              <a:gdLst/>
              <a:ahLst/>
              <a:cxnLst/>
              <a:rect l="l" t="t" r="r" b="b"/>
              <a:pathLst>
                <a:path w="8312" h="6942" extrusionOk="0">
                  <a:moveTo>
                    <a:pt x="275" y="0"/>
                  </a:moveTo>
                  <a:cubicBezTo>
                    <a:pt x="191" y="96"/>
                    <a:pt x="96" y="167"/>
                    <a:pt x="1" y="226"/>
                  </a:cubicBezTo>
                  <a:lnTo>
                    <a:pt x="8121" y="6942"/>
                  </a:lnTo>
                  <a:cubicBezTo>
                    <a:pt x="8169" y="6834"/>
                    <a:pt x="8240" y="6751"/>
                    <a:pt x="8312" y="6668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5006875" y="3750000"/>
              <a:ext cx="242600" cy="651600"/>
            </a:xfrm>
            <a:custGeom>
              <a:avLst/>
              <a:gdLst/>
              <a:ahLst/>
              <a:cxnLst/>
              <a:rect l="l" t="t" r="r" b="b"/>
              <a:pathLst>
                <a:path w="9704" h="26064" extrusionOk="0">
                  <a:moveTo>
                    <a:pt x="333" y="0"/>
                  </a:moveTo>
                  <a:cubicBezTo>
                    <a:pt x="226" y="60"/>
                    <a:pt x="107" y="107"/>
                    <a:pt x="0" y="119"/>
                  </a:cubicBezTo>
                  <a:lnTo>
                    <a:pt x="214" y="679"/>
                  </a:lnTo>
                  <a:lnTo>
                    <a:pt x="9394" y="26063"/>
                  </a:lnTo>
                  <a:cubicBezTo>
                    <a:pt x="9489" y="26004"/>
                    <a:pt x="9585" y="25944"/>
                    <a:pt x="9704" y="25920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4991100" y="4191000"/>
              <a:ext cx="56575" cy="53975"/>
            </a:xfrm>
            <a:custGeom>
              <a:avLst/>
              <a:gdLst/>
              <a:ahLst/>
              <a:cxnLst/>
              <a:rect l="l" t="t" r="r" b="b"/>
              <a:pathLst>
                <a:path w="2263" h="2159" extrusionOk="0">
                  <a:moveTo>
                    <a:pt x="1125" y="1"/>
                  </a:moveTo>
                  <a:cubicBezTo>
                    <a:pt x="1037" y="1"/>
                    <a:pt x="950" y="14"/>
                    <a:pt x="869" y="41"/>
                  </a:cubicBezTo>
                  <a:cubicBezTo>
                    <a:pt x="631" y="101"/>
                    <a:pt x="429" y="232"/>
                    <a:pt x="274" y="422"/>
                  </a:cubicBezTo>
                  <a:cubicBezTo>
                    <a:pt x="202" y="517"/>
                    <a:pt x="143" y="624"/>
                    <a:pt x="119" y="720"/>
                  </a:cubicBezTo>
                  <a:cubicBezTo>
                    <a:pt x="83" y="803"/>
                    <a:pt x="71" y="886"/>
                    <a:pt x="60" y="982"/>
                  </a:cubicBezTo>
                  <a:cubicBezTo>
                    <a:pt x="0" y="1577"/>
                    <a:pt x="441" y="2113"/>
                    <a:pt x="1024" y="2148"/>
                  </a:cubicBezTo>
                  <a:cubicBezTo>
                    <a:pt x="1061" y="2156"/>
                    <a:pt x="1098" y="2159"/>
                    <a:pt x="1134" y="2159"/>
                  </a:cubicBezTo>
                  <a:cubicBezTo>
                    <a:pt x="1216" y="2159"/>
                    <a:pt x="1295" y="2145"/>
                    <a:pt x="1369" y="2137"/>
                  </a:cubicBezTo>
                  <a:cubicBezTo>
                    <a:pt x="1464" y="2113"/>
                    <a:pt x="1572" y="2077"/>
                    <a:pt x="1679" y="2017"/>
                  </a:cubicBezTo>
                  <a:cubicBezTo>
                    <a:pt x="1750" y="1958"/>
                    <a:pt x="1845" y="1887"/>
                    <a:pt x="1929" y="1791"/>
                  </a:cubicBezTo>
                  <a:cubicBezTo>
                    <a:pt x="2084" y="1636"/>
                    <a:pt x="2167" y="1422"/>
                    <a:pt x="2203" y="1184"/>
                  </a:cubicBezTo>
                  <a:cubicBezTo>
                    <a:pt x="2262" y="636"/>
                    <a:pt x="1881" y="148"/>
                    <a:pt x="1345" y="29"/>
                  </a:cubicBezTo>
                  <a:cubicBezTo>
                    <a:pt x="1310" y="5"/>
                    <a:pt x="1274" y="5"/>
                    <a:pt x="1226" y="5"/>
                  </a:cubicBezTo>
                  <a:lnTo>
                    <a:pt x="1214" y="5"/>
                  </a:lnTo>
                  <a:cubicBezTo>
                    <a:pt x="1185" y="2"/>
                    <a:pt x="1155" y="1"/>
                    <a:pt x="112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4815775" y="4062050"/>
              <a:ext cx="78000" cy="76425"/>
            </a:xfrm>
            <a:custGeom>
              <a:avLst/>
              <a:gdLst/>
              <a:ahLst/>
              <a:cxnLst/>
              <a:rect l="l" t="t" r="r" b="b"/>
              <a:pathLst>
                <a:path w="3120" h="3057" extrusionOk="0">
                  <a:moveTo>
                    <a:pt x="1541" y="0"/>
                  </a:moveTo>
                  <a:cubicBezTo>
                    <a:pt x="769" y="0"/>
                    <a:pt x="102" y="595"/>
                    <a:pt x="24" y="1389"/>
                  </a:cubicBezTo>
                  <a:cubicBezTo>
                    <a:pt x="0" y="1770"/>
                    <a:pt x="107" y="2151"/>
                    <a:pt x="322" y="2425"/>
                  </a:cubicBezTo>
                  <a:cubicBezTo>
                    <a:pt x="405" y="2520"/>
                    <a:pt x="476" y="2604"/>
                    <a:pt x="548" y="2687"/>
                  </a:cubicBezTo>
                  <a:cubicBezTo>
                    <a:pt x="727" y="2842"/>
                    <a:pt x="953" y="2949"/>
                    <a:pt x="1191" y="3008"/>
                  </a:cubicBezTo>
                  <a:cubicBezTo>
                    <a:pt x="1262" y="3020"/>
                    <a:pt x="1322" y="3044"/>
                    <a:pt x="1393" y="3056"/>
                  </a:cubicBezTo>
                  <a:lnTo>
                    <a:pt x="1512" y="3056"/>
                  </a:lnTo>
                  <a:cubicBezTo>
                    <a:pt x="1523" y="3056"/>
                    <a:pt x="1534" y="3056"/>
                    <a:pt x="1545" y="3056"/>
                  </a:cubicBezTo>
                  <a:cubicBezTo>
                    <a:pt x="2068" y="3056"/>
                    <a:pt x="2554" y="2773"/>
                    <a:pt x="2822" y="2353"/>
                  </a:cubicBezTo>
                  <a:cubicBezTo>
                    <a:pt x="2882" y="2246"/>
                    <a:pt x="2941" y="2151"/>
                    <a:pt x="2977" y="2044"/>
                  </a:cubicBezTo>
                  <a:cubicBezTo>
                    <a:pt x="3013" y="1913"/>
                    <a:pt x="3048" y="1770"/>
                    <a:pt x="3060" y="1651"/>
                  </a:cubicBezTo>
                  <a:cubicBezTo>
                    <a:pt x="3120" y="1032"/>
                    <a:pt x="2798" y="448"/>
                    <a:pt x="2274" y="163"/>
                  </a:cubicBezTo>
                  <a:cubicBezTo>
                    <a:pt x="2167" y="103"/>
                    <a:pt x="2072" y="79"/>
                    <a:pt x="1965" y="44"/>
                  </a:cubicBezTo>
                  <a:cubicBezTo>
                    <a:pt x="1870" y="20"/>
                    <a:pt x="1786" y="8"/>
                    <a:pt x="1691" y="8"/>
                  </a:cubicBezTo>
                  <a:cubicBezTo>
                    <a:pt x="1640" y="3"/>
                    <a:pt x="1590" y="0"/>
                    <a:pt x="154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2997100" y="4406875"/>
              <a:ext cx="25600" cy="5125"/>
            </a:xfrm>
            <a:custGeom>
              <a:avLst/>
              <a:gdLst/>
              <a:ahLst/>
              <a:cxnLst/>
              <a:rect l="l" t="t" r="r" b="b"/>
              <a:pathLst>
                <a:path w="1024" h="205" extrusionOk="0">
                  <a:moveTo>
                    <a:pt x="540" y="1"/>
                  </a:moveTo>
                  <a:cubicBezTo>
                    <a:pt x="336" y="1"/>
                    <a:pt x="153" y="63"/>
                    <a:pt x="0" y="205"/>
                  </a:cubicBezTo>
                  <a:lnTo>
                    <a:pt x="1024" y="205"/>
                  </a:lnTo>
                  <a:cubicBezTo>
                    <a:pt x="964" y="145"/>
                    <a:pt x="881" y="98"/>
                    <a:pt x="798" y="62"/>
                  </a:cubicBezTo>
                  <a:cubicBezTo>
                    <a:pt x="726" y="26"/>
                    <a:pt x="655" y="2"/>
                    <a:pt x="595" y="2"/>
                  </a:cubicBezTo>
                  <a:cubicBezTo>
                    <a:pt x="577" y="1"/>
                    <a:pt x="558" y="1"/>
                    <a:pt x="54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2698250" y="4188575"/>
              <a:ext cx="14300" cy="13925"/>
            </a:xfrm>
            <a:custGeom>
              <a:avLst/>
              <a:gdLst/>
              <a:ahLst/>
              <a:cxnLst/>
              <a:rect l="l" t="t" r="r" b="b"/>
              <a:pathLst>
                <a:path w="572" h="557" extrusionOk="0">
                  <a:moveTo>
                    <a:pt x="264" y="1"/>
                  </a:moveTo>
                  <a:cubicBezTo>
                    <a:pt x="193" y="1"/>
                    <a:pt x="120" y="42"/>
                    <a:pt x="72" y="90"/>
                  </a:cubicBezTo>
                  <a:cubicBezTo>
                    <a:pt x="48" y="138"/>
                    <a:pt x="12" y="186"/>
                    <a:pt x="12" y="245"/>
                  </a:cubicBezTo>
                  <a:cubicBezTo>
                    <a:pt x="0" y="400"/>
                    <a:pt x="107" y="555"/>
                    <a:pt x="250" y="555"/>
                  </a:cubicBezTo>
                  <a:cubicBezTo>
                    <a:pt x="259" y="556"/>
                    <a:pt x="269" y="556"/>
                    <a:pt x="278" y="556"/>
                  </a:cubicBezTo>
                  <a:cubicBezTo>
                    <a:pt x="375" y="556"/>
                    <a:pt x="469" y="500"/>
                    <a:pt x="512" y="424"/>
                  </a:cubicBezTo>
                  <a:cubicBezTo>
                    <a:pt x="524" y="388"/>
                    <a:pt x="536" y="340"/>
                    <a:pt x="548" y="305"/>
                  </a:cubicBezTo>
                  <a:cubicBezTo>
                    <a:pt x="572" y="150"/>
                    <a:pt x="465" y="19"/>
                    <a:pt x="310" y="7"/>
                  </a:cubicBezTo>
                  <a:cubicBezTo>
                    <a:pt x="295" y="3"/>
                    <a:pt x="279" y="1"/>
                    <a:pt x="26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3732600" y="4168050"/>
              <a:ext cx="29200" cy="27800"/>
            </a:xfrm>
            <a:custGeom>
              <a:avLst/>
              <a:gdLst/>
              <a:ahLst/>
              <a:cxnLst/>
              <a:rect l="l" t="t" r="r" b="b"/>
              <a:pathLst>
                <a:path w="1168" h="1112" extrusionOk="0">
                  <a:moveTo>
                    <a:pt x="567" y="0"/>
                  </a:moveTo>
                  <a:cubicBezTo>
                    <a:pt x="300" y="0"/>
                    <a:pt x="69" y="223"/>
                    <a:pt x="36" y="495"/>
                  </a:cubicBezTo>
                  <a:cubicBezTo>
                    <a:pt x="0" y="757"/>
                    <a:pt x="179" y="995"/>
                    <a:pt x="417" y="1078"/>
                  </a:cubicBezTo>
                  <a:lnTo>
                    <a:pt x="429" y="1078"/>
                  </a:lnTo>
                  <a:cubicBezTo>
                    <a:pt x="465" y="1090"/>
                    <a:pt x="489" y="1102"/>
                    <a:pt x="524" y="1102"/>
                  </a:cubicBezTo>
                  <a:cubicBezTo>
                    <a:pt x="549" y="1109"/>
                    <a:pt x="574" y="1112"/>
                    <a:pt x="600" y="1112"/>
                  </a:cubicBezTo>
                  <a:cubicBezTo>
                    <a:pt x="661" y="1112"/>
                    <a:pt x="724" y="1095"/>
                    <a:pt x="774" y="1078"/>
                  </a:cubicBezTo>
                  <a:cubicBezTo>
                    <a:pt x="965" y="1007"/>
                    <a:pt x="1108" y="840"/>
                    <a:pt x="1131" y="614"/>
                  </a:cubicBezTo>
                  <a:cubicBezTo>
                    <a:pt x="1167" y="316"/>
                    <a:pt x="941" y="54"/>
                    <a:pt x="643" y="7"/>
                  </a:cubicBezTo>
                  <a:cubicBezTo>
                    <a:pt x="618" y="2"/>
                    <a:pt x="592" y="0"/>
                    <a:pt x="5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4574675" y="4319825"/>
              <a:ext cx="37825" cy="38250"/>
            </a:xfrm>
            <a:custGeom>
              <a:avLst/>
              <a:gdLst/>
              <a:ahLst/>
              <a:cxnLst/>
              <a:rect l="l" t="t" r="r" b="b"/>
              <a:pathLst>
                <a:path w="1513" h="1530" extrusionOk="0">
                  <a:moveTo>
                    <a:pt x="731" y="0"/>
                  </a:moveTo>
                  <a:cubicBezTo>
                    <a:pt x="438" y="0"/>
                    <a:pt x="177" y="180"/>
                    <a:pt x="60" y="436"/>
                  </a:cubicBezTo>
                  <a:cubicBezTo>
                    <a:pt x="24" y="508"/>
                    <a:pt x="0" y="603"/>
                    <a:pt x="0" y="686"/>
                  </a:cubicBezTo>
                  <a:lnTo>
                    <a:pt x="0" y="782"/>
                  </a:lnTo>
                  <a:cubicBezTo>
                    <a:pt x="0" y="889"/>
                    <a:pt x="24" y="984"/>
                    <a:pt x="60" y="1079"/>
                  </a:cubicBezTo>
                  <a:cubicBezTo>
                    <a:pt x="95" y="1186"/>
                    <a:pt x="179" y="1270"/>
                    <a:pt x="262" y="1341"/>
                  </a:cubicBezTo>
                  <a:cubicBezTo>
                    <a:pt x="381" y="1448"/>
                    <a:pt x="524" y="1508"/>
                    <a:pt x="679" y="1520"/>
                  </a:cubicBezTo>
                  <a:cubicBezTo>
                    <a:pt x="710" y="1527"/>
                    <a:pt x="742" y="1530"/>
                    <a:pt x="772" y="1530"/>
                  </a:cubicBezTo>
                  <a:cubicBezTo>
                    <a:pt x="847" y="1530"/>
                    <a:pt x="918" y="1513"/>
                    <a:pt x="976" y="1496"/>
                  </a:cubicBezTo>
                  <a:cubicBezTo>
                    <a:pt x="1084" y="1460"/>
                    <a:pt x="1167" y="1401"/>
                    <a:pt x="1250" y="1341"/>
                  </a:cubicBezTo>
                  <a:cubicBezTo>
                    <a:pt x="1334" y="1270"/>
                    <a:pt x="1393" y="1186"/>
                    <a:pt x="1441" y="1079"/>
                  </a:cubicBezTo>
                  <a:cubicBezTo>
                    <a:pt x="1465" y="1008"/>
                    <a:pt x="1488" y="925"/>
                    <a:pt x="1500" y="853"/>
                  </a:cubicBezTo>
                  <a:cubicBezTo>
                    <a:pt x="1512" y="686"/>
                    <a:pt x="1488" y="544"/>
                    <a:pt x="1417" y="424"/>
                  </a:cubicBezTo>
                  <a:cubicBezTo>
                    <a:pt x="1369" y="293"/>
                    <a:pt x="1298" y="198"/>
                    <a:pt x="1203" y="139"/>
                  </a:cubicBezTo>
                  <a:cubicBezTo>
                    <a:pt x="1096" y="67"/>
                    <a:pt x="965" y="8"/>
                    <a:pt x="834" y="8"/>
                  </a:cubicBezTo>
                  <a:cubicBezTo>
                    <a:pt x="799" y="3"/>
                    <a:pt x="765" y="0"/>
                    <a:pt x="73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4163600" y="4245300"/>
              <a:ext cx="27400" cy="26400"/>
            </a:xfrm>
            <a:custGeom>
              <a:avLst/>
              <a:gdLst/>
              <a:ahLst/>
              <a:cxnLst/>
              <a:rect l="l" t="t" r="r" b="b"/>
              <a:pathLst>
                <a:path w="1096" h="1056" extrusionOk="0">
                  <a:moveTo>
                    <a:pt x="608" y="0"/>
                  </a:moveTo>
                  <a:cubicBezTo>
                    <a:pt x="548" y="0"/>
                    <a:pt x="501" y="0"/>
                    <a:pt x="453" y="12"/>
                  </a:cubicBezTo>
                  <a:cubicBezTo>
                    <a:pt x="215" y="60"/>
                    <a:pt x="36" y="250"/>
                    <a:pt x="24" y="488"/>
                  </a:cubicBezTo>
                  <a:cubicBezTo>
                    <a:pt x="1" y="560"/>
                    <a:pt x="24" y="667"/>
                    <a:pt x="72" y="750"/>
                  </a:cubicBezTo>
                  <a:cubicBezTo>
                    <a:pt x="120" y="858"/>
                    <a:pt x="203" y="953"/>
                    <a:pt x="310" y="988"/>
                  </a:cubicBezTo>
                  <a:cubicBezTo>
                    <a:pt x="370" y="1024"/>
                    <a:pt x="429" y="1036"/>
                    <a:pt x="501" y="1048"/>
                  </a:cubicBezTo>
                  <a:cubicBezTo>
                    <a:pt x="528" y="1053"/>
                    <a:pt x="555" y="1055"/>
                    <a:pt x="581" y="1055"/>
                  </a:cubicBezTo>
                  <a:cubicBezTo>
                    <a:pt x="681" y="1055"/>
                    <a:pt x="773" y="1021"/>
                    <a:pt x="858" y="965"/>
                  </a:cubicBezTo>
                  <a:lnTo>
                    <a:pt x="870" y="965"/>
                  </a:lnTo>
                  <a:cubicBezTo>
                    <a:pt x="941" y="905"/>
                    <a:pt x="1013" y="846"/>
                    <a:pt x="1048" y="750"/>
                  </a:cubicBezTo>
                  <a:cubicBezTo>
                    <a:pt x="1084" y="691"/>
                    <a:pt x="1096" y="631"/>
                    <a:pt x="1096" y="572"/>
                  </a:cubicBezTo>
                  <a:cubicBezTo>
                    <a:pt x="1096" y="512"/>
                    <a:pt x="1096" y="465"/>
                    <a:pt x="1084" y="429"/>
                  </a:cubicBezTo>
                  <a:cubicBezTo>
                    <a:pt x="1084" y="417"/>
                    <a:pt x="1084" y="393"/>
                    <a:pt x="1072" y="381"/>
                  </a:cubicBezTo>
                  <a:cubicBezTo>
                    <a:pt x="1036" y="262"/>
                    <a:pt x="965" y="179"/>
                    <a:pt x="870" y="96"/>
                  </a:cubicBezTo>
                  <a:cubicBezTo>
                    <a:pt x="858" y="84"/>
                    <a:pt x="846" y="72"/>
                    <a:pt x="834" y="72"/>
                  </a:cubicBezTo>
                  <a:cubicBezTo>
                    <a:pt x="751" y="24"/>
                    <a:pt x="679" y="0"/>
                    <a:pt x="6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2754800" y="4228775"/>
              <a:ext cx="27100" cy="27250"/>
            </a:xfrm>
            <a:custGeom>
              <a:avLst/>
              <a:gdLst/>
              <a:ahLst/>
              <a:cxnLst/>
              <a:rect l="l" t="t" r="r" b="b"/>
              <a:pathLst>
                <a:path w="1084" h="1090" extrusionOk="0">
                  <a:moveTo>
                    <a:pt x="516" y="0"/>
                  </a:moveTo>
                  <a:cubicBezTo>
                    <a:pt x="325" y="0"/>
                    <a:pt x="166" y="111"/>
                    <a:pt x="72" y="268"/>
                  </a:cubicBezTo>
                  <a:cubicBezTo>
                    <a:pt x="36" y="328"/>
                    <a:pt x="12" y="399"/>
                    <a:pt x="0" y="495"/>
                  </a:cubicBezTo>
                  <a:cubicBezTo>
                    <a:pt x="0" y="554"/>
                    <a:pt x="0" y="614"/>
                    <a:pt x="12" y="661"/>
                  </a:cubicBezTo>
                  <a:cubicBezTo>
                    <a:pt x="36" y="721"/>
                    <a:pt x="60" y="780"/>
                    <a:pt x="96" y="840"/>
                  </a:cubicBezTo>
                  <a:cubicBezTo>
                    <a:pt x="179" y="971"/>
                    <a:pt x="310" y="1054"/>
                    <a:pt x="489" y="1090"/>
                  </a:cubicBezTo>
                  <a:lnTo>
                    <a:pt x="548" y="1090"/>
                  </a:lnTo>
                  <a:cubicBezTo>
                    <a:pt x="703" y="1090"/>
                    <a:pt x="834" y="1030"/>
                    <a:pt x="929" y="935"/>
                  </a:cubicBezTo>
                  <a:cubicBezTo>
                    <a:pt x="1012" y="852"/>
                    <a:pt x="1084" y="733"/>
                    <a:pt x="1084" y="602"/>
                  </a:cubicBezTo>
                  <a:lnTo>
                    <a:pt x="1084" y="506"/>
                  </a:lnTo>
                  <a:cubicBezTo>
                    <a:pt x="1084" y="387"/>
                    <a:pt x="1048" y="280"/>
                    <a:pt x="965" y="197"/>
                  </a:cubicBezTo>
                  <a:cubicBezTo>
                    <a:pt x="881" y="90"/>
                    <a:pt x="750" y="18"/>
                    <a:pt x="596" y="6"/>
                  </a:cubicBezTo>
                  <a:cubicBezTo>
                    <a:pt x="569" y="2"/>
                    <a:pt x="542" y="0"/>
                    <a:pt x="51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2582150" y="4308350"/>
              <a:ext cx="28000" cy="27250"/>
            </a:xfrm>
            <a:custGeom>
              <a:avLst/>
              <a:gdLst/>
              <a:ahLst/>
              <a:cxnLst/>
              <a:rect l="l" t="t" r="r" b="b"/>
              <a:pathLst>
                <a:path w="1120" h="1090" extrusionOk="0">
                  <a:moveTo>
                    <a:pt x="575" y="1"/>
                  </a:moveTo>
                  <a:cubicBezTo>
                    <a:pt x="296" y="1"/>
                    <a:pt x="58" y="208"/>
                    <a:pt x="25" y="491"/>
                  </a:cubicBezTo>
                  <a:cubicBezTo>
                    <a:pt x="1" y="788"/>
                    <a:pt x="215" y="1062"/>
                    <a:pt x="525" y="1086"/>
                  </a:cubicBezTo>
                  <a:cubicBezTo>
                    <a:pt x="545" y="1088"/>
                    <a:pt x="566" y="1090"/>
                    <a:pt x="586" y="1090"/>
                  </a:cubicBezTo>
                  <a:cubicBezTo>
                    <a:pt x="858" y="1090"/>
                    <a:pt x="1087" y="875"/>
                    <a:pt x="1120" y="598"/>
                  </a:cubicBezTo>
                  <a:cubicBezTo>
                    <a:pt x="1120" y="538"/>
                    <a:pt x="1120" y="479"/>
                    <a:pt x="1096" y="431"/>
                  </a:cubicBezTo>
                  <a:cubicBezTo>
                    <a:pt x="1072" y="312"/>
                    <a:pt x="1013" y="217"/>
                    <a:pt x="941" y="133"/>
                  </a:cubicBezTo>
                  <a:cubicBezTo>
                    <a:pt x="858" y="74"/>
                    <a:pt x="775" y="26"/>
                    <a:pt x="679" y="14"/>
                  </a:cubicBezTo>
                  <a:cubicBezTo>
                    <a:pt x="667" y="14"/>
                    <a:pt x="656" y="2"/>
                    <a:pt x="620" y="2"/>
                  </a:cubicBezTo>
                  <a:cubicBezTo>
                    <a:pt x="605" y="1"/>
                    <a:pt x="590" y="1"/>
                    <a:pt x="57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3259325" y="4015150"/>
              <a:ext cx="28300" cy="26950"/>
            </a:xfrm>
            <a:custGeom>
              <a:avLst/>
              <a:gdLst/>
              <a:ahLst/>
              <a:cxnLst/>
              <a:rect l="l" t="t" r="r" b="b"/>
              <a:pathLst>
                <a:path w="1132" h="1078" extrusionOk="0">
                  <a:moveTo>
                    <a:pt x="563" y="1"/>
                  </a:moveTo>
                  <a:cubicBezTo>
                    <a:pt x="284" y="1"/>
                    <a:pt x="46" y="208"/>
                    <a:pt x="12" y="491"/>
                  </a:cubicBezTo>
                  <a:cubicBezTo>
                    <a:pt x="0" y="646"/>
                    <a:pt x="48" y="777"/>
                    <a:pt x="155" y="896"/>
                  </a:cubicBezTo>
                  <a:cubicBezTo>
                    <a:pt x="215" y="967"/>
                    <a:pt x="310" y="1027"/>
                    <a:pt x="429" y="1062"/>
                  </a:cubicBezTo>
                  <a:cubicBezTo>
                    <a:pt x="453" y="1062"/>
                    <a:pt x="477" y="1074"/>
                    <a:pt x="489" y="1074"/>
                  </a:cubicBezTo>
                  <a:lnTo>
                    <a:pt x="512" y="1074"/>
                  </a:lnTo>
                  <a:cubicBezTo>
                    <a:pt x="533" y="1076"/>
                    <a:pt x="553" y="1077"/>
                    <a:pt x="572" y="1077"/>
                  </a:cubicBezTo>
                  <a:cubicBezTo>
                    <a:pt x="665" y="1077"/>
                    <a:pt x="745" y="1054"/>
                    <a:pt x="834" y="1015"/>
                  </a:cubicBezTo>
                  <a:cubicBezTo>
                    <a:pt x="989" y="931"/>
                    <a:pt x="1084" y="777"/>
                    <a:pt x="1108" y="598"/>
                  </a:cubicBezTo>
                  <a:cubicBezTo>
                    <a:pt x="1132" y="300"/>
                    <a:pt x="905" y="38"/>
                    <a:pt x="608" y="3"/>
                  </a:cubicBezTo>
                  <a:cubicBezTo>
                    <a:pt x="593" y="2"/>
                    <a:pt x="577" y="1"/>
                    <a:pt x="56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234575" y="4397850"/>
              <a:ext cx="36625" cy="13550"/>
            </a:xfrm>
            <a:custGeom>
              <a:avLst/>
              <a:gdLst/>
              <a:ahLst/>
              <a:cxnLst/>
              <a:rect l="l" t="t" r="r" b="b"/>
              <a:pathLst>
                <a:path w="1465" h="542" extrusionOk="0">
                  <a:moveTo>
                    <a:pt x="736" y="1"/>
                  </a:moveTo>
                  <a:cubicBezTo>
                    <a:pt x="686" y="1"/>
                    <a:pt x="635" y="6"/>
                    <a:pt x="596" y="6"/>
                  </a:cubicBezTo>
                  <a:cubicBezTo>
                    <a:pt x="477" y="30"/>
                    <a:pt x="381" y="66"/>
                    <a:pt x="286" y="149"/>
                  </a:cubicBezTo>
                  <a:cubicBezTo>
                    <a:pt x="262" y="161"/>
                    <a:pt x="238" y="173"/>
                    <a:pt x="227" y="185"/>
                  </a:cubicBezTo>
                  <a:cubicBezTo>
                    <a:pt x="143" y="268"/>
                    <a:pt x="84" y="351"/>
                    <a:pt x="36" y="459"/>
                  </a:cubicBezTo>
                  <a:cubicBezTo>
                    <a:pt x="24" y="482"/>
                    <a:pt x="24" y="518"/>
                    <a:pt x="0" y="542"/>
                  </a:cubicBezTo>
                  <a:lnTo>
                    <a:pt x="1465" y="542"/>
                  </a:lnTo>
                  <a:cubicBezTo>
                    <a:pt x="1370" y="268"/>
                    <a:pt x="1120" y="42"/>
                    <a:pt x="810" y="6"/>
                  </a:cubicBezTo>
                  <a:cubicBezTo>
                    <a:pt x="786" y="2"/>
                    <a:pt x="761" y="1"/>
                    <a:pt x="73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4984250" y="3714800"/>
              <a:ext cx="39600" cy="38200"/>
            </a:xfrm>
            <a:custGeom>
              <a:avLst/>
              <a:gdLst/>
              <a:ahLst/>
              <a:cxnLst/>
              <a:rect l="l" t="t" r="r" b="b"/>
              <a:pathLst>
                <a:path w="1584" h="1528" extrusionOk="0">
                  <a:moveTo>
                    <a:pt x="778" y="0"/>
                  </a:moveTo>
                  <a:cubicBezTo>
                    <a:pt x="388" y="0"/>
                    <a:pt x="46" y="289"/>
                    <a:pt x="12" y="694"/>
                  </a:cubicBezTo>
                  <a:cubicBezTo>
                    <a:pt x="0" y="813"/>
                    <a:pt x="12" y="932"/>
                    <a:pt x="60" y="1039"/>
                  </a:cubicBezTo>
                  <a:cubicBezTo>
                    <a:pt x="119" y="1134"/>
                    <a:pt x="179" y="1242"/>
                    <a:pt x="274" y="1313"/>
                  </a:cubicBezTo>
                  <a:cubicBezTo>
                    <a:pt x="310" y="1361"/>
                    <a:pt x="369" y="1408"/>
                    <a:pt x="417" y="1432"/>
                  </a:cubicBezTo>
                  <a:cubicBezTo>
                    <a:pt x="512" y="1480"/>
                    <a:pt x="607" y="1527"/>
                    <a:pt x="715" y="1527"/>
                  </a:cubicBezTo>
                  <a:lnTo>
                    <a:pt x="893" y="1527"/>
                  </a:lnTo>
                  <a:cubicBezTo>
                    <a:pt x="1012" y="1515"/>
                    <a:pt x="1119" y="1468"/>
                    <a:pt x="1203" y="1408"/>
                  </a:cubicBezTo>
                  <a:cubicBezTo>
                    <a:pt x="1381" y="1289"/>
                    <a:pt x="1524" y="1075"/>
                    <a:pt x="1536" y="837"/>
                  </a:cubicBezTo>
                  <a:cubicBezTo>
                    <a:pt x="1584" y="420"/>
                    <a:pt x="1286" y="39"/>
                    <a:pt x="846" y="3"/>
                  </a:cubicBezTo>
                  <a:cubicBezTo>
                    <a:pt x="823" y="1"/>
                    <a:pt x="800" y="0"/>
                    <a:pt x="77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3074475" y="4307150"/>
              <a:ext cx="15500" cy="15550"/>
            </a:xfrm>
            <a:custGeom>
              <a:avLst/>
              <a:gdLst/>
              <a:ahLst/>
              <a:cxnLst/>
              <a:rect l="l" t="t" r="r" b="b"/>
              <a:pathLst>
                <a:path w="620" h="622" extrusionOk="0">
                  <a:moveTo>
                    <a:pt x="328" y="0"/>
                  </a:moveTo>
                  <a:cubicBezTo>
                    <a:pt x="264" y="0"/>
                    <a:pt x="195" y="30"/>
                    <a:pt x="144" y="50"/>
                  </a:cubicBezTo>
                  <a:cubicBezTo>
                    <a:pt x="72" y="86"/>
                    <a:pt x="13" y="169"/>
                    <a:pt x="1" y="277"/>
                  </a:cubicBezTo>
                  <a:cubicBezTo>
                    <a:pt x="1" y="300"/>
                    <a:pt x="1" y="336"/>
                    <a:pt x="13" y="360"/>
                  </a:cubicBezTo>
                  <a:cubicBezTo>
                    <a:pt x="24" y="408"/>
                    <a:pt x="48" y="455"/>
                    <a:pt x="60" y="479"/>
                  </a:cubicBezTo>
                  <a:cubicBezTo>
                    <a:pt x="96" y="562"/>
                    <a:pt x="191" y="622"/>
                    <a:pt x="286" y="622"/>
                  </a:cubicBezTo>
                  <a:lnTo>
                    <a:pt x="382" y="622"/>
                  </a:lnTo>
                  <a:cubicBezTo>
                    <a:pt x="465" y="598"/>
                    <a:pt x="536" y="562"/>
                    <a:pt x="560" y="503"/>
                  </a:cubicBezTo>
                  <a:cubicBezTo>
                    <a:pt x="596" y="455"/>
                    <a:pt x="620" y="408"/>
                    <a:pt x="620" y="348"/>
                  </a:cubicBezTo>
                  <a:cubicBezTo>
                    <a:pt x="620" y="300"/>
                    <a:pt x="620" y="265"/>
                    <a:pt x="608" y="217"/>
                  </a:cubicBezTo>
                  <a:cubicBezTo>
                    <a:pt x="584" y="110"/>
                    <a:pt x="489" y="38"/>
                    <a:pt x="382" y="27"/>
                  </a:cubicBezTo>
                  <a:cubicBezTo>
                    <a:pt x="370" y="27"/>
                    <a:pt x="358" y="27"/>
                    <a:pt x="358" y="3"/>
                  </a:cubicBezTo>
                  <a:cubicBezTo>
                    <a:pt x="348" y="1"/>
                    <a:pt x="338" y="0"/>
                    <a:pt x="32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3911200" y="4344925"/>
              <a:ext cx="16375" cy="15575"/>
            </a:xfrm>
            <a:custGeom>
              <a:avLst/>
              <a:gdLst/>
              <a:ahLst/>
              <a:cxnLst/>
              <a:rect l="l" t="t" r="r" b="b"/>
              <a:pathLst>
                <a:path w="655" h="623" extrusionOk="0">
                  <a:moveTo>
                    <a:pt x="312" y="1"/>
                  </a:moveTo>
                  <a:cubicBezTo>
                    <a:pt x="167" y="1"/>
                    <a:pt x="55" y="103"/>
                    <a:pt x="12" y="254"/>
                  </a:cubicBezTo>
                  <a:lnTo>
                    <a:pt x="12" y="278"/>
                  </a:lnTo>
                  <a:cubicBezTo>
                    <a:pt x="0" y="456"/>
                    <a:pt x="119" y="611"/>
                    <a:pt x="298" y="623"/>
                  </a:cubicBezTo>
                  <a:lnTo>
                    <a:pt x="405" y="623"/>
                  </a:lnTo>
                  <a:cubicBezTo>
                    <a:pt x="524" y="599"/>
                    <a:pt x="631" y="492"/>
                    <a:pt x="643" y="337"/>
                  </a:cubicBezTo>
                  <a:cubicBezTo>
                    <a:pt x="655" y="159"/>
                    <a:pt x="536" y="16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3"/>
          <p:cNvSpPr/>
          <p:nvPr/>
        </p:nvSpPr>
        <p:spPr>
          <a:xfrm>
            <a:off x="0" y="4845825"/>
            <a:ext cx="9144000" cy="29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"/>
          <p:cNvSpPr txBox="1">
            <a:spLocks noGrp="1"/>
          </p:cNvSpPr>
          <p:nvPr>
            <p:ph type="title"/>
          </p:nvPr>
        </p:nvSpPr>
        <p:spPr>
          <a:xfrm>
            <a:off x="622250" y="1934525"/>
            <a:ext cx="3949800" cy="15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3" name="Google Shape;283;p3"/>
          <p:cNvSpPr txBox="1">
            <a:spLocks noGrp="1"/>
          </p:cNvSpPr>
          <p:nvPr>
            <p:ph type="title" idx="2" hasCustomPrompt="1"/>
          </p:nvPr>
        </p:nvSpPr>
        <p:spPr>
          <a:xfrm>
            <a:off x="622250" y="953225"/>
            <a:ext cx="5039400" cy="9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4" name="Google Shape;284;p3"/>
          <p:cNvSpPr txBox="1">
            <a:spLocks noGrp="1"/>
          </p:cNvSpPr>
          <p:nvPr>
            <p:ph type="subTitle" idx="1"/>
          </p:nvPr>
        </p:nvSpPr>
        <p:spPr>
          <a:xfrm>
            <a:off x="622250" y="3601950"/>
            <a:ext cx="5039400" cy="3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2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72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06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59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59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77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63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18CF-8907-4748-9882-A561ECDC9BE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14380-40A1-41DE-B563-9E766044D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04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5" name="Google Shape;2435;p19"/>
          <p:cNvGrpSpPr/>
          <p:nvPr/>
        </p:nvGrpSpPr>
        <p:grpSpPr>
          <a:xfrm rot="10800000">
            <a:off x="-9" y="7"/>
            <a:ext cx="951632" cy="1131613"/>
            <a:chOff x="3048875" y="2669025"/>
            <a:chExt cx="504550" cy="599975"/>
          </a:xfrm>
        </p:grpSpPr>
        <p:sp>
          <p:nvSpPr>
            <p:cNvPr id="2436" name="Google Shape;2436;p19"/>
            <p:cNvSpPr/>
            <p:nvPr/>
          </p:nvSpPr>
          <p:spPr>
            <a:xfrm>
              <a:off x="3048875" y="3200825"/>
              <a:ext cx="57175" cy="68175"/>
            </a:xfrm>
            <a:custGeom>
              <a:avLst/>
              <a:gdLst/>
              <a:ahLst/>
              <a:cxnLst/>
              <a:rect l="l" t="t" r="r" b="b"/>
              <a:pathLst>
                <a:path w="2287" h="2727" extrusionOk="0">
                  <a:moveTo>
                    <a:pt x="2215" y="0"/>
                  </a:moveTo>
                  <a:cubicBezTo>
                    <a:pt x="2180" y="0"/>
                    <a:pt x="2156" y="12"/>
                    <a:pt x="2120" y="36"/>
                  </a:cubicBezTo>
                  <a:lnTo>
                    <a:pt x="1" y="2727"/>
                  </a:lnTo>
                  <a:lnTo>
                    <a:pt x="358" y="2727"/>
                  </a:lnTo>
                  <a:lnTo>
                    <a:pt x="2287" y="286"/>
                  </a:lnTo>
                  <a:cubicBezTo>
                    <a:pt x="2275" y="250"/>
                    <a:pt x="2251" y="203"/>
                    <a:pt x="2239" y="179"/>
                  </a:cubicBezTo>
                  <a:cubicBezTo>
                    <a:pt x="2227" y="119"/>
                    <a:pt x="2215" y="60"/>
                    <a:pt x="221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9"/>
            <p:cNvSpPr/>
            <p:nvPr/>
          </p:nvSpPr>
          <p:spPr>
            <a:xfrm>
              <a:off x="3117925" y="2833225"/>
              <a:ext cx="56300" cy="351550"/>
            </a:xfrm>
            <a:custGeom>
              <a:avLst/>
              <a:gdLst/>
              <a:ahLst/>
              <a:cxnLst/>
              <a:rect l="l" t="t" r="r" b="b"/>
              <a:pathLst>
                <a:path w="2252" h="14062" extrusionOk="0">
                  <a:moveTo>
                    <a:pt x="2251" y="0"/>
                  </a:moveTo>
                  <a:lnTo>
                    <a:pt x="2251" y="0"/>
                  </a:lnTo>
                  <a:cubicBezTo>
                    <a:pt x="2216" y="12"/>
                    <a:pt x="2204" y="36"/>
                    <a:pt x="2168" y="36"/>
                  </a:cubicBezTo>
                  <a:cubicBezTo>
                    <a:pt x="2140" y="50"/>
                    <a:pt x="2113" y="57"/>
                    <a:pt x="2088" y="57"/>
                  </a:cubicBezTo>
                  <a:cubicBezTo>
                    <a:pt x="2050" y="57"/>
                    <a:pt x="2013" y="41"/>
                    <a:pt x="1977" y="12"/>
                  </a:cubicBezTo>
                  <a:lnTo>
                    <a:pt x="1" y="14026"/>
                  </a:lnTo>
                  <a:cubicBezTo>
                    <a:pt x="72" y="14038"/>
                    <a:pt x="180" y="14049"/>
                    <a:pt x="275" y="14061"/>
                  </a:cubicBezTo>
                  <a:lnTo>
                    <a:pt x="225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9"/>
            <p:cNvSpPr/>
            <p:nvPr/>
          </p:nvSpPr>
          <p:spPr>
            <a:xfrm>
              <a:off x="3174200" y="2826975"/>
              <a:ext cx="144675" cy="8050"/>
            </a:xfrm>
            <a:custGeom>
              <a:avLst/>
              <a:gdLst/>
              <a:ahLst/>
              <a:cxnLst/>
              <a:rect l="l" t="t" r="r" b="b"/>
              <a:pathLst>
                <a:path w="5787" h="322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12"/>
                    <a:pt x="48" y="24"/>
                    <a:pt x="60" y="36"/>
                  </a:cubicBezTo>
                  <a:cubicBezTo>
                    <a:pt x="72" y="119"/>
                    <a:pt x="60" y="203"/>
                    <a:pt x="0" y="262"/>
                  </a:cubicBezTo>
                  <a:lnTo>
                    <a:pt x="5763" y="322"/>
                  </a:lnTo>
                  <a:cubicBezTo>
                    <a:pt x="5739" y="226"/>
                    <a:pt x="5763" y="131"/>
                    <a:pt x="5787" y="6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9"/>
            <p:cNvSpPr/>
            <p:nvPr/>
          </p:nvSpPr>
          <p:spPr>
            <a:xfrm>
              <a:off x="3128650" y="3208250"/>
              <a:ext cx="68500" cy="60175"/>
            </a:xfrm>
            <a:custGeom>
              <a:avLst/>
              <a:gdLst/>
              <a:ahLst/>
              <a:cxnLst/>
              <a:rect l="l" t="t" r="r" b="b"/>
              <a:pathLst>
                <a:path w="2740" h="2407" extrusionOk="0">
                  <a:moveTo>
                    <a:pt x="203" y="1"/>
                  </a:moveTo>
                  <a:cubicBezTo>
                    <a:pt x="155" y="72"/>
                    <a:pt x="96" y="144"/>
                    <a:pt x="1" y="191"/>
                  </a:cubicBezTo>
                  <a:lnTo>
                    <a:pt x="2346" y="2406"/>
                  </a:lnTo>
                  <a:lnTo>
                    <a:pt x="2739" y="2406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9"/>
            <p:cNvSpPr/>
            <p:nvPr/>
          </p:nvSpPr>
          <p:spPr>
            <a:xfrm>
              <a:off x="3202775" y="3124925"/>
              <a:ext cx="147350" cy="144075"/>
            </a:xfrm>
            <a:custGeom>
              <a:avLst/>
              <a:gdLst/>
              <a:ahLst/>
              <a:cxnLst/>
              <a:rect l="l" t="t" r="r" b="b"/>
              <a:pathLst>
                <a:path w="5894" h="5763" extrusionOk="0">
                  <a:moveTo>
                    <a:pt x="5703" y="0"/>
                  </a:moveTo>
                  <a:lnTo>
                    <a:pt x="0" y="5763"/>
                  </a:lnTo>
                  <a:lnTo>
                    <a:pt x="393" y="5763"/>
                  </a:lnTo>
                  <a:lnTo>
                    <a:pt x="5894" y="191"/>
                  </a:lnTo>
                  <a:cubicBezTo>
                    <a:pt x="5822" y="143"/>
                    <a:pt x="5751" y="84"/>
                    <a:pt x="5703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9"/>
            <p:cNvSpPr/>
            <p:nvPr/>
          </p:nvSpPr>
          <p:spPr>
            <a:xfrm>
              <a:off x="3367375" y="2941850"/>
              <a:ext cx="161950" cy="165825"/>
            </a:xfrm>
            <a:custGeom>
              <a:avLst/>
              <a:gdLst/>
              <a:ahLst/>
              <a:cxnLst/>
              <a:rect l="l" t="t" r="r" b="b"/>
              <a:pathLst>
                <a:path w="6478" h="6633" extrusionOk="0">
                  <a:moveTo>
                    <a:pt x="6311" y="1"/>
                  </a:moveTo>
                  <a:lnTo>
                    <a:pt x="0" y="6442"/>
                  </a:lnTo>
                  <a:cubicBezTo>
                    <a:pt x="72" y="6490"/>
                    <a:pt x="131" y="6561"/>
                    <a:pt x="191" y="6633"/>
                  </a:cubicBezTo>
                  <a:lnTo>
                    <a:pt x="6477" y="203"/>
                  </a:lnTo>
                  <a:cubicBezTo>
                    <a:pt x="6466" y="191"/>
                    <a:pt x="6466" y="156"/>
                    <a:pt x="6466" y="144"/>
                  </a:cubicBezTo>
                  <a:cubicBezTo>
                    <a:pt x="6382" y="132"/>
                    <a:pt x="6323" y="72"/>
                    <a:pt x="631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9"/>
            <p:cNvSpPr/>
            <p:nvPr/>
          </p:nvSpPr>
          <p:spPr>
            <a:xfrm>
              <a:off x="3356050" y="3130875"/>
              <a:ext cx="23850" cy="137550"/>
            </a:xfrm>
            <a:custGeom>
              <a:avLst/>
              <a:gdLst/>
              <a:ahLst/>
              <a:cxnLst/>
              <a:rect l="l" t="t" r="r" b="b"/>
              <a:pathLst>
                <a:path w="954" h="5502" extrusionOk="0">
                  <a:moveTo>
                    <a:pt x="287" y="0"/>
                  </a:moveTo>
                  <a:cubicBezTo>
                    <a:pt x="231" y="28"/>
                    <a:pt x="175" y="40"/>
                    <a:pt x="119" y="40"/>
                  </a:cubicBezTo>
                  <a:cubicBezTo>
                    <a:pt x="80" y="40"/>
                    <a:pt x="40" y="34"/>
                    <a:pt x="1" y="24"/>
                  </a:cubicBezTo>
                  <a:lnTo>
                    <a:pt x="1" y="24"/>
                  </a:lnTo>
                  <a:lnTo>
                    <a:pt x="668" y="5501"/>
                  </a:lnTo>
                  <a:lnTo>
                    <a:pt x="953" y="550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9"/>
            <p:cNvSpPr/>
            <p:nvPr/>
          </p:nvSpPr>
          <p:spPr>
            <a:xfrm>
              <a:off x="3310225" y="2699575"/>
              <a:ext cx="19975" cy="123550"/>
            </a:xfrm>
            <a:custGeom>
              <a:avLst/>
              <a:gdLst/>
              <a:ahLst/>
              <a:cxnLst/>
              <a:rect l="l" t="t" r="r" b="b"/>
              <a:pathLst>
                <a:path w="799" h="4942" extrusionOk="0">
                  <a:moveTo>
                    <a:pt x="274" y="0"/>
                  </a:moveTo>
                  <a:cubicBezTo>
                    <a:pt x="262" y="0"/>
                    <a:pt x="239" y="12"/>
                    <a:pt x="227" y="12"/>
                  </a:cubicBezTo>
                  <a:cubicBezTo>
                    <a:pt x="155" y="48"/>
                    <a:pt x="84" y="48"/>
                    <a:pt x="0" y="48"/>
                  </a:cubicBezTo>
                  <a:lnTo>
                    <a:pt x="524" y="4941"/>
                  </a:lnTo>
                  <a:cubicBezTo>
                    <a:pt x="536" y="4929"/>
                    <a:pt x="572" y="4918"/>
                    <a:pt x="584" y="4918"/>
                  </a:cubicBezTo>
                  <a:cubicBezTo>
                    <a:pt x="629" y="4895"/>
                    <a:pt x="679" y="4887"/>
                    <a:pt x="725" y="4887"/>
                  </a:cubicBezTo>
                  <a:cubicBezTo>
                    <a:pt x="751" y="4887"/>
                    <a:pt x="776" y="4889"/>
                    <a:pt x="798" y="4894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9"/>
            <p:cNvSpPr/>
            <p:nvPr/>
          </p:nvSpPr>
          <p:spPr>
            <a:xfrm>
              <a:off x="3338500" y="2828750"/>
              <a:ext cx="94675" cy="9550"/>
            </a:xfrm>
            <a:custGeom>
              <a:avLst/>
              <a:gdLst/>
              <a:ahLst/>
              <a:cxnLst/>
              <a:rect l="l" t="t" r="r" b="b"/>
              <a:pathLst>
                <a:path w="3787" h="382" extrusionOk="0">
                  <a:moveTo>
                    <a:pt x="1" y="1"/>
                  </a:moveTo>
                  <a:cubicBezTo>
                    <a:pt x="1" y="12"/>
                    <a:pt x="24" y="12"/>
                    <a:pt x="24" y="24"/>
                  </a:cubicBezTo>
                  <a:cubicBezTo>
                    <a:pt x="48" y="120"/>
                    <a:pt x="48" y="191"/>
                    <a:pt x="36" y="286"/>
                  </a:cubicBezTo>
                  <a:lnTo>
                    <a:pt x="3787" y="382"/>
                  </a:lnTo>
                  <a:cubicBezTo>
                    <a:pt x="3775" y="370"/>
                    <a:pt x="3775" y="358"/>
                    <a:pt x="3775" y="346"/>
                  </a:cubicBezTo>
                  <a:cubicBezTo>
                    <a:pt x="3739" y="251"/>
                    <a:pt x="3739" y="179"/>
                    <a:pt x="3751" y="1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9"/>
            <p:cNvSpPr/>
            <p:nvPr/>
          </p:nvSpPr>
          <p:spPr>
            <a:xfrm>
              <a:off x="3531375" y="2913875"/>
              <a:ext cx="22050" cy="23850"/>
            </a:xfrm>
            <a:custGeom>
              <a:avLst/>
              <a:gdLst/>
              <a:ahLst/>
              <a:cxnLst/>
              <a:rect l="l" t="t" r="r" b="b"/>
              <a:pathLst>
                <a:path w="882" h="954" extrusionOk="0">
                  <a:moveTo>
                    <a:pt x="882" y="1"/>
                  </a:moveTo>
                  <a:lnTo>
                    <a:pt x="1" y="787"/>
                  </a:lnTo>
                  <a:cubicBezTo>
                    <a:pt x="84" y="787"/>
                    <a:pt x="179" y="846"/>
                    <a:pt x="227" y="953"/>
                  </a:cubicBezTo>
                  <a:lnTo>
                    <a:pt x="882" y="370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9"/>
            <p:cNvSpPr/>
            <p:nvPr/>
          </p:nvSpPr>
          <p:spPr>
            <a:xfrm>
              <a:off x="3319750" y="2693325"/>
              <a:ext cx="118200" cy="135750"/>
            </a:xfrm>
            <a:custGeom>
              <a:avLst/>
              <a:gdLst/>
              <a:ahLst/>
              <a:cxnLst/>
              <a:rect l="l" t="t" r="r" b="b"/>
              <a:pathLst>
                <a:path w="4728" h="5430" extrusionOk="0">
                  <a:moveTo>
                    <a:pt x="191" y="0"/>
                  </a:moveTo>
                  <a:cubicBezTo>
                    <a:pt x="143" y="72"/>
                    <a:pt x="72" y="143"/>
                    <a:pt x="0" y="191"/>
                  </a:cubicBezTo>
                  <a:lnTo>
                    <a:pt x="4537" y="5429"/>
                  </a:lnTo>
                  <a:cubicBezTo>
                    <a:pt x="4584" y="5346"/>
                    <a:pt x="4644" y="5287"/>
                    <a:pt x="4727" y="5239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9"/>
            <p:cNvSpPr/>
            <p:nvPr/>
          </p:nvSpPr>
          <p:spPr>
            <a:xfrm>
              <a:off x="3446250" y="2840650"/>
              <a:ext cx="82775" cy="98250"/>
            </a:xfrm>
            <a:custGeom>
              <a:avLst/>
              <a:gdLst/>
              <a:ahLst/>
              <a:cxnLst/>
              <a:rect l="l" t="t" r="r" b="b"/>
              <a:pathLst>
                <a:path w="3311" h="3930" extrusionOk="0">
                  <a:moveTo>
                    <a:pt x="215" y="1"/>
                  </a:moveTo>
                  <a:cubicBezTo>
                    <a:pt x="179" y="60"/>
                    <a:pt x="96" y="120"/>
                    <a:pt x="12" y="144"/>
                  </a:cubicBezTo>
                  <a:lnTo>
                    <a:pt x="1" y="144"/>
                  </a:lnTo>
                  <a:lnTo>
                    <a:pt x="3132" y="3930"/>
                  </a:lnTo>
                  <a:cubicBezTo>
                    <a:pt x="3156" y="3835"/>
                    <a:pt x="3215" y="3751"/>
                    <a:pt x="3311" y="3716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9"/>
            <p:cNvSpPr/>
            <p:nvPr/>
          </p:nvSpPr>
          <p:spPr>
            <a:xfrm>
              <a:off x="3528700" y="2944550"/>
              <a:ext cx="24725" cy="46750"/>
            </a:xfrm>
            <a:custGeom>
              <a:avLst/>
              <a:gdLst/>
              <a:ahLst/>
              <a:cxnLst/>
              <a:rect l="l" t="t" r="r" b="b"/>
              <a:pathLst>
                <a:path w="989" h="1870" extrusionOk="0">
                  <a:moveTo>
                    <a:pt x="274" y="0"/>
                  </a:moveTo>
                  <a:cubicBezTo>
                    <a:pt x="239" y="24"/>
                    <a:pt x="215" y="36"/>
                    <a:pt x="167" y="60"/>
                  </a:cubicBezTo>
                  <a:cubicBezTo>
                    <a:pt x="138" y="66"/>
                    <a:pt x="108" y="69"/>
                    <a:pt x="79" y="69"/>
                  </a:cubicBezTo>
                  <a:cubicBezTo>
                    <a:pt x="51" y="69"/>
                    <a:pt x="24" y="66"/>
                    <a:pt x="1" y="60"/>
                  </a:cubicBezTo>
                  <a:lnTo>
                    <a:pt x="1" y="60"/>
                  </a:lnTo>
                  <a:cubicBezTo>
                    <a:pt x="1" y="72"/>
                    <a:pt x="1" y="95"/>
                    <a:pt x="13" y="119"/>
                  </a:cubicBezTo>
                  <a:lnTo>
                    <a:pt x="989" y="1869"/>
                  </a:lnTo>
                  <a:lnTo>
                    <a:pt x="989" y="131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9"/>
            <p:cNvSpPr/>
            <p:nvPr/>
          </p:nvSpPr>
          <p:spPr>
            <a:xfrm>
              <a:off x="3292950" y="2669025"/>
              <a:ext cx="34550" cy="31750"/>
            </a:xfrm>
            <a:custGeom>
              <a:avLst/>
              <a:gdLst/>
              <a:ahLst/>
              <a:cxnLst/>
              <a:rect l="l" t="t" r="r" b="b"/>
              <a:pathLst>
                <a:path w="1382" h="1270" extrusionOk="0">
                  <a:moveTo>
                    <a:pt x="694" y="1"/>
                  </a:moveTo>
                  <a:cubicBezTo>
                    <a:pt x="629" y="1"/>
                    <a:pt x="564" y="11"/>
                    <a:pt x="501" y="32"/>
                  </a:cubicBezTo>
                  <a:cubicBezTo>
                    <a:pt x="179" y="151"/>
                    <a:pt x="1" y="508"/>
                    <a:pt x="96" y="841"/>
                  </a:cubicBezTo>
                  <a:cubicBezTo>
                    <a:pt x="191" y="1091"/>
                    <a:pt x="429" y="1258"/>
                    <a:pt x="680" y="1270"/>
                  </a:cubicBezTo>
                  <a:cubicBezTo>
                    <a:pt x="751" y="1270"/>
                    <a:pt x="822" y="1270"/>
                    <a:pt x="906" y="1234"/>
                  </a:cubicBezTo>
                  <a:cubicBezTo>
                    <a:pt x="953" y="1234"/>
                    <a:pt x="965" y="1222"/>
                    <a:pt x="965" y="1222"/>
                  </a:cubicBezTo>
                  <a:lnTo>
                    <a:pt x="1049" y="1175"/>
                  </a:lnTo>
                  <a:cubicBezTo>
                    <a:pt x="1132" y="1139"/>
                    <a:pt x="1203" y="1056"/>
                    <a:pt x="1251" y="984"/>
                  </a:cubicBezTo>
                  <a:cubicBezTo>
                    <a:pt x="1346" y="841"/>
                    <a:pt x="1382" y="627"/>
                    <a:pt x="1311" y="436"/>
                  </a:cubicBezTo>
                  <a:cubicBezTo>
                    <a:pt x="1215" y="169"/>
                    <a:pt x="958" y="1"/>
                    <a:pt x="69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9"/>
            <p:cNvSpPr/>
            <p:nvPr/>
          </p:nvSpPr>
          <p:spPr>
            <a:xfrm>
              <a:off x="3103950" y="3184550"/>
              <a:ext cx="32475" cy="31650"/>
            </a:xfrm>
            <a:custGeom>
              <a:avLst/>
              <a:gdLst/>
              <a:ahLst/>
              <a:cxnLst/>
              <a:rect l="l" t="t" r="r" b="b"/>
              <a:pathLst>
                <a:path w="1299" h="1266" extrusionOk="0">
                  <a:moveTo>
                    <a:pt x="669" y="1"/>
                  </a:moveTo>
                  <a:cubicBezTo>
                    <a:pt x="631" y="1"/>
                    <a:pt x="594" y="3"/>
                    <a:pt x="560" y="8"/>
                  </a:cubicBezTo>
                  <a:cubicBezTo>
                    <a:pt x="512" y="8"/>
                    <a:pt x="489" y="20"/>
                    <a:pt x="441" y="44"/>
                  </a:cubicBezTo>
                  <a:cubicBezTo>
                    <a:pt x="179" y="127"/>
                    <a:pt x="0" y="401"/>
                    <a:pt x="12" y="663"/>
                  </a:cubicBezTo>
                  <a:cubicBezTo>
                    <a:pt x="12" y="723"/>
                    <a:pt x="24" y="782"/>
                    <a:pt x="36" y="842"/>
                  </a:cubicBezTo>
                  <a:cubicBezTo>
                    <a:pt x="60" y="854"/>
                    <a:pt x="72" y="901"/>
                    <a:pt x="84" y="937"/>
                  </a:cubicBezTo>
                  <a:cubicBezTo>
                    <a:pt x="204" y="1141"/>
                    <a:pt x="419" y="1266"/>
                    <a:pt x="649" y="1266"/>
                  </a:cubicBezTo>
                  <a:cubicBezTo>
                    <a:pt x="714" y="1266"/>
                    <a:pt x="780" y="1256"/>
                    <a:pt x="846" y="1235"/>
                  </a:cubicBezTo>
                  <a:cubicBezTo>
                    <a:pt x="905" y="1211"/>
                    <a:pt x="953" y="1187"/>
                    <a:pt x="989" y="1151"/>
                  </a:cubicBezTo>
                  <a:cubicBezTo>
                    <a:pt x="1072" y="1092"/>
                    <a:pt x="1143" y="1032"/>
                    <a:pt x="1191" y="961"/>
                  </a:cubicBezTo>
                  <a:cubicBezTo>
                    <a:pt x="1274" y="818"/>
                    <a:pt x="1298" y="616"/>
                    <a:pt x="1239" y="425"/>
                  </a:cubicBezTo>
                  <a:cubicBezTo>
                    <a:pt x="1167" y="235"/>
                    <a:pt x="1024" y="80"/>
                    <a:pt x="834" y="20"/>
                  </a:cubicBezTo>
                  <a:cubicBezTo>
                    <a:pt x="778" y="6"/>
                    <a:pt x="722" y="1"/>
                    <a:pt x="669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9"/>
            <p:cNvSpPr/>
            <p:nvPr/>
          </p:nvSpPr>
          <p:spPr>
            <a:xfrm>
              <a:off x="3340000" y="3100100"/>
              <a:ext cx="35125" cy="32400"/>
            </a:xfrm>
            <a:custGeom>
              <a:avLst/>
              <a:gdLst/>
              <a:ahLst/>
              <a:cxnLst/>
              <a:rect l="l" t="t" r="r" b="b"/>
              <a:pathLst>
                <a:path w="1405" h="1296" extrusionOk="0">
                  <a:moveTo>
                    <a:pt x="710" y="1"/>
                  </a:moveTo>
                  <a:cubicBezTo>
                    <a:pt x="644" y="1"/>
                    <a:pt x="575" y="14"/>
                    <a:pt x="512" y="41"/>
                  </a:cubicBezTo>
                  <a:lnTo>
                    <a:pt x="500" y="41"/>
                  </a:lnTo>
                  <a:cubicBezTo>
                    <a:pt x="167" y="172"/>
                    <a:pt x="0" y="517"/>
                    <a:pt x="107" y="838"/>
                  </a:cubicBezTo>
                  <a:cubicBezTo>
                    <a:pt x="119" y="898"/>
                    <a:pt x="155" y="946"/>
                    <a:pt x="179" y="1005"/>
                  </a:cubicBezTo>
                  <a:cubicBezTo>
                    <a:pt x="238" y="1077"/>
                    <a:pt x="298" y="1136"/>
                    <a:pt x="393" y="1196"/>
                  </a:cubicBezTo>
                  <a:cubicBezTo>
                    <a:pt x="464" y="1243"/>
                    <a:pt x="560" y="1267"/>
                    <a:pt x="631" y="1291"/>
                  </a:cubicBezTo>
                  <a:cubicBezTo>
                    <a:pt x="652" y="1294"/>
                    <a:pt x="673" y="1295"/>
                    <a:pt x="695" y="1295"/>
                  </a:cubicBezTo>
                  <a:cubicBezTo>
                    <a:pt x="761" y="1295"/>
                    <a:pt x="831" y="1282"/>
                    <a:pt x="893" y="1255"/>
                  </a:cubicBezTo>
                  <a:cubicBezTo>
                    <a:pt x="1226" y="1136"/>
                    <a:pt x="1405" y="779"/>
                    <a:pt x="1298" y="457"/>
                  </a:cubicBezTo>
                  <a:cubicBezTo>
                    <a:pt x="1286" y="410"/>
                    <a:pt x="1274" y="362"/>
                    <a:pt x="1238" y="338"/>
                  </a:cubicBezTo>
                  <a:cubicBezTo>
                    <a:pt x="1226" y="231"/>
                    <a:pt x="1155" y="160"/>
                    <a:pt x="1072" y="112"/>
                  </a:cubicBezTo>
                  <a:cubicBezTo>
                    <a:pt x="988" y="53"/>
                    <a:pt x="881" y="5"/>
                    <a:pt x="774" y="5"/>
                  </a:cubicBezTo>
                  <a:cubicBezTo>
                    <a:pt x="753" y="2"/>
                    <a:pt x="732" y="1"/>
                    <a:pt x="71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9"/>
            <p:cNvSpPr/>
            <p:nvPr/>
          </p:nvSpPr>
          <p:spPr>
            <a:xfrm>
              <a:off x="3163775" y="2824375"/>
              <a:ext cx="12225" cy="10675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1" y="0"/>
                  </a:moveTo>
                  <a:cubicBezTo>
                    <a:pt x="228" y="0"/>
                    <a:pt x="204" y="3"/>
                    <a:pt x="179" y="9"/>
                  </a:cubicBezTo>
                  <a:cubicBezTo>
                    <a:pt x="60" y="56"/>
                    <a:pt x="1" y="176"/>
                    <a:pt x="36" y="295"/>
                  </a:cubicBezTo>
                  <a:cubicBezTo>
                    <a:pt x="60" y="330"/>
                    <a:pt x="84" y="378"/>
                    <a:pt x="132" y="402"/>
                  </a:cubicBezTo>
                  <a:cubicBezTo>
                    <a:pt x="168" y="416"/>
                    <a:pt x="205" y="427"/>
                    <a:pt x="245" y="427"/>
                  </a:cubicBezTo>
                  <a:cubicBezTo>
                    <a:pt x="269" y="427"/>
                    <a:pt x="295" y="423"/>
                    <a:pt x="322" y="414"/>
                  </a:cubicBezTo>
                  <a:cubicBezTo>
                    <a:pt x="358" y="390"/>
                    <a:pt x="382" y="378"/>
                    <a:pt x="405" y="366"/>
                  </a:cubicBezTo>
                  <a:cubicBezTo>
                    <a:pt x="465" y="307"/>
                    <a:pt x="489" y="223"/>
                    <a:pt x="465" y="140"/>
                  </a:cubicBezTo>
                  <a:cubicBezTo>
                    <a:pt x="465" y="128"/>
                    <a:pt x="441" y="116"/>
                    <a:pt x="429" y="104"/>
                  </a:cubicBezTo>
                  <a:cubicBezTo>
                    <a:pt x="384" y="31"/>
                    <a:pt x="324" y="0"/>
                    <a:pt x="25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9"/>
            <p:cNvSpPr/>
            <p:nvPr/>
          </p:nvSpPr>
          <p:spPr>
            <a:xfrm>
              <a:off x="3431975" y="2823200"/>
              <a:ext cx="22625" cy="21500"/>
            </a:xfrm>
            <a:custGeom>
              <a:avLst/>
              <a:gdLst/>
              <a:ahLst/>
              <a:cxnLst/>
              <a:rect l="l" t="t" r="r" b="b"/>
              <a:pathLst>
                <a:path w="905" h="860" extrusionOk="0">
                  <a:moveTo>
                    <a:pt x="452" y="1"/>
                  </a:moveTo>
                  <a:cubicBezTo>
                    <a:pt x="401" y="1"/>
                    <a:pt x="349" y="11"/>
                    <a:pt x="298" y="32"/>
                  </a:cubicBezTo>
                  <a:cubicBezTo>
                    <a:pt x="274" y="44"/>
                    <a:pt x="250" y="44"/>
                    <a:pt x="238" y="56"/>
                  </a:cubicBezTo>
                  <a:cubicBezTo>
                    <a:pt x="155" y="80"/>
                    <a:pt x="95" y="163"/>
                    <a:pt x="48" y="234"/>
                  </a:cubicBezTo>
                  <a:cubicBezTo>
                    <a:pt x="36" y="270"/>
                    <a:pt x="36" y="294"/>
                    <a:pt x="12" y="330"/>
                  </a:cubicBezTo>
                  <a:cubicBezTo>
                    <a:pt x="0" y="401"/>
                    <a:pt x="0" y="484"/>
                    <a:pt x="36" y="568"/>
                  </a:cubicBezTo>
                  <a:cubicBezTo>
                    <a:pt x="36" y="580"/>
                    <a:pt x="48" y="580"/>
                    <a:pt x="48" y="592"/>
                  </a:cubicBezTo>
                  <a:cubicBezTo>
                    <a:pt x="105" y="764"/>
                    <a:pt x="270" y="859"/>
                    <a:pt x="444" y="859"/>
                  </a:cubicBezTo>
                  <a:cubicBezTo>
                    <a:pt x="486" y="859"/>
                    <a:pt x="529" y="853"/>
                    <a:pt x="572" y="842"/>
                  </a:cubicBezTo>
                  <a:lnTo>
                    <a:pt x="583" y="842"/>
                  </a:lnTo>
                  <a:cubicBezTo>
                    <a:pt x="667" y="818"/>
                    <a:pt x="750" y="770"/>
                    <a:pt x="786" y="699"/>
                  </a:cubicBezTo>
                  <a:cubicBezTo>
                    <a:pt x="881" y="592"/>
                    <a:pt x="905" y="425"/>
                    <a:pt x="845" y="294"/>
                  </a:cubicBezTo>
                  <a:cubicBezTo>
                    <a:pt x="790" y="119"/>
                    <a:pt x="628" y="1"/>
                    <a:pt x="45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9"/>
            <p:cNvSpPr/>
            <p:nvPr/>
          </p:nvSpPr>
          <p:spPr>
            <a:xfrm>
              <a:off x="3317375" y="2821475"/>
              <a:ext cx="22350" cy="22125"/>
            </a:xfrm>
            <a:custGeom>
              <a:avLst/>
              <a:gdLst/>
              <a:ahLst/>
              <a:cxnLst/>
              <a:rect l="l" t="t" r="r" b="b"/>
              <a:pathLst>
                <a:path w="894" h="885" extrusionOk="0">
                  <a:moveTo>
                    <a:pt x="455" y="1"/>
                  </a:moveTo>
                  <a:cubicBezTo>
                    <a:pt x="405" y="1"/>
                    <a:pt x="348" y="9"/>
                    <a:pt x="298" y="18"/>
                  </a:cubicBezTo>
                  <a:cubicBezTo>
                    <a:pt x="274" y="30"/>
                    <a:pt x="250" y="30"/>
                    <a:pt x="238" y="53"/>
                  </a:cubicBezTo>
                  <a:cubicBezTo>
                    <a:pt x="155" y="89"/>
                    <a:pt x="95" y="172"/>
                    <a:pt x="48" y="256"/>
                  </a:cubicBezTo>
                  <a:cubicBezTo>
                    <a:pt x="12" y="351"/>
                    <a:pt x="0" y="446"/>
                    <a:pt x="12" y="542"/>
                  </a:cubicBezTo>
                  <a:cubicBezTo>
                    <a:pt x="12" y="553"/>
                    <a:pt x="12" y="577"/>
                    <a:pt x="36" y="589"/>
                  </a:cubicBezTo>
                  <a:cubicBezTo>
                    <a:pt x="72" y="732"/>
                    <a:pt x="191" y="827"/>
                    <a:pt x="334" y="863"/>
                  </a:cubicBezTo>
                  <a:cubicBezTo>
                    <a:pt x="368" y="878"/>
                    <a:pt x="405" y="885"/>
                    <a:pt x="443" y="885"/>
                  </a:cubicBezTo>
                  <a:cubicBezTo>
                    <a:pt x="495" y="885"/>
                    <a:pt x="547" y="872"/>
                    <a:pt x="595" y="851"/>
                  </a:cubicBezTo>
                  <a:lnTo>
                    <a:pt x="607" y="851"/>
                  </a:lnTo>
                  <a:cubicBezTo>
                    <a:pt x="750" y="804"/>
                    <a:pt x="846" y="684"/>
                    <a:pt x="881" y="553"/>
                  </a:cubicBezTo>
                  <a:cubicBezTo>
                    <a:pt x="893" y="482"/>
                    <a:pt x="893" y="387"/>
                    <a:pt x="869" y="303"/>
                  </a:cubicBezTo>
                  <a:cubicBezTo>
                    <a:pt x="869" y="292"/>
                    <a:pt x="846" y="292"/>
                    <a:pt x="846" y="268"/>
                  </a:cubicBezTo>
                  <a:cubicBezTo>
                    <a:pt x="786" y="125"/>
                    <a:pt x="655" y="18"/>
                    <a:pt x="512" y="6"/>
                  </a:cubicBezTo>
                  <a:cubicBezTo>
                    <a:pt x="495" y="2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9"/>
            <p:cNvSpPr/>
            <p:nvPr/>
          </p:nvSpPr>
          <p:spPr>
            <a:xfrm>
              <a:off x="3196225" y="3268725"/>
              <a:ext cx="925" cy="275"/>
            </a:xfrm>
            <a:custGeom>
              <a:avLst/>
              <a:gdLst/>
              <a:ahLst/>
              <a:cxnLst/>
              <a:rect l="l" t="t" r="r" b="b"/>
              <a:pathLst>
                <a:path w="37" h="11" extrusionOk="0">
                  <a:moveTo>
                    <a:pt x="24" y="0"/>
                  </a:moveTo>
                  <a:cubicBezTo>
                    <a:pt x="16" y="0"/>
                    <a:pt x="8" y="11"/>
                    <a:pt x="0" y="11"/>
                  </a:cubicBezTo>
                  <a:lnTo>
                    <a:pt x="36" y="11"/>
                  </a:lnTo>
                  <a:cubicBezTo>
                    <a:pt x="32" y="3"/>
                    <a:pt x="28" y="0"/>
                    <a:pt x="24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9"/>
            <p:cNvSpPr/>
            <p:nvPr/>
          </p:nvSpPr>
          <p:spPr>
            <a:xfrm>
              <a:off x="3524525" y="2933525"/>
              <a:ext cx="14025" cy="12750"/>
            </a:xfrm>
            <a:custGeom>
              <a:avLst/>
              <a:gdLst/>
              <a:ahLst/>
              <a:cxnLst/>
              <a:rect l="l" t="t" r="r" b="b"/>
              <a:pathLst>
                <a:path w="561" h="510" extrusionOk="0">
                  <a:moveTo>
                    <a:pt x="287" y="1"/>
                  </a:moveTo>
                  <a:cubicBezTo>
                    <a:pt x="263" y="1"/>
                    <a:pt x="227" y="1"/>
                    <a:pt x="203" y="24"/>
                  </a:cubicBezTo>
                  <a:cubicBezTo>
                    <a:pt x="84" y="48"/>
                    <a:pt x="1" y="120"/>
                    <a:pt x="1" y="227"/>
                  </a:cubicBezTo>
                  <a:cubicBezTo>
                    <a:pt x="1" y="262"/>
                    <a:pt x="1" y="298"/>
                    <a:pt x="25" y="334"/>
                  </a:cubicBezTo>
                  <a:cubicBezTo>
                    <a:pt x="49" y="405"/>
                    <a:pt x="108" y="465"/>
                    <a:pt x="180" y="501"/>
                  </a:cubicBezTo>
                  <a:cubicBezTo>
                    <a:pt x="203" y="507"/>
                    <a:pt x="230" y="510"/>
                    <a:pt x="258" y="510"/>
                  </a:cubicBezTo>
                  <a:cubicBezTo>
                    <a:pt x="287" y="510"/>
                    <a:pt x="316" y="507"/>
                    <a:pt x="346" y="501"/>
                  </a:cubicBezTo>
                  <a:cubicBezTo>
                    <a:pt x="394" y="477"/>
                    <a:pt x="418" y="465"/>
                    <a:pt x="453" y="441"/>
                  </a:cubicBezTo>
                  <a:cubicBezTo>
                    <a:pt x="525" y="382"/>
                    <a:pt x="561" y="274"/>
                    <a:pt x="513" y="179"/>
                  </a:cubicBezTo>
                  <a:lnTo>
                    <a:pt x="513" y="167"/>
                  </a:lnTo>
                  <a:cubicBezTo>
                    <a:pt x="465" y="60"/>
                    <a:pt x="382" y="1"/>
                    <a:pt x="28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9"/>
            <p:cNvSpPr/>
            <p:nvPr/>
          </p:nvSpPr>
          <p:spPr>
            <a:xfrm>
              <a:off x="3325700" y="2843050"/>
              <a:ext cx="34250" cy="258075"/>
            </a:xfrm>
            <a:custGeom>
              <a:avLst/>
              <a:gdLst/>
              <a:ahLst/>
              <a:cxnLst/>
              <a:rect l="l" t="t" r="r" b="b"/>
              <a:pathLst>
                <a:path w="1370" h="10323" extrusionOk="0">
                  <a:moveTo>
                    <a:pt x="262" y="0"/>
                  </a:moveTo>
                  <a:cubicBezTo>
                    <a:pt x="210" y="23"/>
                    <a:pt x="152" y="31"/>
                    <a:pt x="96" y="31"/>
                  </a:cubicBezTo>
                  <a:cubicBezTo>
                    <a:pt x="63" y="31"/>
                    <a:pt x="31" y="28"/>
                    <a:pt x="1" y="24"/>
                  </a:cubicBezTo>
                  <a:lnTo>
                    <a:pt x="1" y="24"/>
                  </a:lnTo>
                  <a:lnTo>
                    <a:pt x="1096" y="10323"/>
                  </a:lnTo>
                  <a:cubicBezTo>
                    <a:pt x="1167" y="10296"/>
                    <a:pt x="1232" y="10283"/>
                    <a:pt x="1300" y="10283"/>
                  </a:cubicBezTo>
                  <a:cubicBezTo>
                    <a:pt x="1323" y="10283"/>
                    <a:pt x="1346" y="10284"/>
                    <a:pt x="1370" y="10287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8" name="Google Shape;2458;p19"/>
          <p:cNvGrpSpPr/>
          <p:nvPr/>
        </p:nvGrpSpPr>
        <p:grpSpPr>
          <a:xfrm rot="10800000" flipH="1">
            <a:off x="8192366" y="7"/>
            <a:ext cx="951632" cy="1131613"/>
            <a:chOff x="3048875" y="2669025"/>
            <a:chExt cx="504550" cy="599975"/>
          </a:xfrm>
        </p:grpSpPr>
        <p:sp>
          <p:nvSpPr>
            <p:cNvPr id="2459" name="Google Shape;2459;p19"/>
            <p:cNvSpPr/>
            <p:nvPr/>
          </p:nvSpPr>
          <p:spPr>
            <a:xfrm>
              <a:off x="3048875" y="3200825"/>
              <a:ext cx="57175" cy="68175"/>
            </a:xfrm>
            <a:custGeom>
              <a:avLst/>
              <a:gdLst/>
              <a:ahLst/>
              <a:cxnLst/>
              <a:rect l="l" t="t" r="r" b="b"/>
              <a:pathLst>
                <a:path w="2287" h="2727" extrusionOk="0">
                  <a:moveTo>
                    <a:pt x="2215" y="0"/>
                  </a:moveTo>
                  <a:cubicBezTo>
                    <a:pt x="2180" y="0"/>
                    <a:pt x="2156" y="12"/>
                    <a:pt x="2120" y="36"/>
                  </a:cubicBezTo>
                  <a:lnTo>
                    <a:pt x="1" y="2727"/>
                  </a:lnTo>
                  <a:lnTo>
                    <a:pt x="358" y="2727"/>
                  </a:lnTo>
                  <a:lnTo>
                    <a:pt x="2287" y="286"/>
                  </a:lnTo>
                  <a:cubicBezTo>
                    <a:pt x="2275" y="250"/>
                    <a:pt x="2251" y="203"/>
                    <a:pt x="2239" y="179"/>
                  </a:cubicBezTo>
                  <a:cubicBezTo>
                    <a:pt x="2227" y="119"/>
                    <a:pt x="2215" y="60"/>
                    <a:pt x="221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9"/>
            <p:cNvSpPr/>
            <p:nvPr/>
          </p:nvSpPr>
          <p:spPr>
            <a:xfrm>
              <a:off x="3117925" y="2833225"/>
              <a:ext cx="56300" cy="351550"/>
            </a:xfrm>
            <a:custGeom>
              <a:avLst/>
              <a:gdLst/>
              <a:ahLst/>
              <a:cxnLst/>
              <a:rect l="l" t="t" r="r" b="b"/>
              <a:pathLst>
                <a:path w="2252" h="14062" extrusionOk="0">
                  <a:moveTo>
                    <a:pt x="2251" y="0"/>
                  </a:moveTo>
                  <a:lnTo>
                    <a:pt x="2251" y="0"/>
                  </a:lnTo>
                  <a:cubicBezTo>
                    <a:pt x="2216" y="12"/>
                    <a:pt x="2204" y="36"/>
                    <a:pt x="2168" y="36"/>
                  </a:cubicBezTo>
                  <a:cubicBezTo>
                    <a:pt x="2140" y="50"/>
                    <a:pt x="2113" y="57"/>
                    <a:pt x="2088" y="57"/>
                  </a:cubicBezTo>
                  <a:cubicBezTo>
                    <a:pt x="2050" y="57"/>
                    <a:pt x="2013" y="41"/>
                    <a:pt x="1977" y="12"/>
                  </a:cubicBezTo>
                  <a:lnTo>
                    <a:pt x="1" y="14026"/>
                  </a:lnTo>
                  <a:cubicBezTo>
                    <a:pt x="72" y="14038"/>
                    <a:pt x="180" y="14049"/>
                    <a:pt x="275" y="14061"/>
                  </a:cubicBezTo>
                  <a:lnTo>
                    <a:pt x="225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9"/>
            <p:cNvSpPr/>
            <p:nvPr/>
          </p:nvSpPr>
          <p:spPr>
            <a:xfrm>
              <a:off x="3174200" y="2826975"/>
              <a:ext cx="144675" cy="8050"/>
            </a:xfrm>
            <a:custGeom>
              <a:avLst/>
              <a:gdLst/>
              <a:ahLst/>
              <a:cxnLst/>
              <a:rect l="l" t="t" r="r" b="b"/>
              <a:pathLst>
                <a:path w="5787" h="322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12"/>
                    <a:pt x="48" y="24"/>
                    <a:pt x="60" y="36"/>
                  </a:cubicBezTo>
                  <a:cubicBezTo>
                    <a:pt x="72" y="119"/>
                    <a:pt x="60" y="203"/>
                    <a:pt x="0" y="262"/>
                  </a:cubicBezTo>
                  <a:lnTo>
                    <a:pt x="5763" y="322"/>
                  </a:lnTo>
                  <a:cubicBezTo>
                    <a:pt x="5739" y="226"/>
                    <a:pt x="5763" y="131"/>
                    <a:pt x="5787" y="6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19"/>
            <p:cNvSpPr/>
            <p:nvPr/>
          </p:nvSpPr>
          <p:spPr>
            <a:xfrm>
              <a:off x="3128650" y="3208250"/>
              <a:ext cx="68500" cy="60175"/>
            </a:xfrm>
            <a:custGeom>
              <a:avLst/>
              <a:gdLst/>
              <a:ahLst/>
              <a:cxnLst/>
              <a:rect l="l" t="t" r="r" b="b"/>
              <a:pathLst>
                <a:path w="2740" h="2407" extrusionOk="0">
                  <a:moveTo>
                    <a:pt x="203" y="1"/>
                  </a:moveTo>
                  <a:cubicBezTo>
                    <a:pt x="155" y="72"/>
                    <a:pt x="96" y="144"/>
                    <a:pt x="1" y="191"/>
                  </a:cubicBezTo>
                  <a:lnTo>
                    <a:pt x="2346" y="2406"/>
                  </a:lnTo>
                  <a:lnTo>
                    <a:pt x="2739" y="2406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19"/>
            <p:cNvSpPr/>
            <p:nvPr/>
          </p:nvSpPr>
          <p:spPr>
            <a:xfrm>
              <a:off x="3202775" y="3124925"/>
              <a:ext cx="147350" cy="144075"/>
            </a:xfrm>
            <a:custGeom>
              <a:avLst/>
              <a:gdLst/>
              <a:ahLst/>
              <a:cxnLst/>
              <a:rect l="l" t="t" r="r" b="b"/>
              <a:pathLst>
                <a:path w="5894" h="5763" extrusionOk="0">
                  <a:moveTo>
                    <a:pt x="5703" y="0"/>
                  </a:moveTo>
                  <a:lnTo>
                    <a:pt x="0" y="5763"/>
                  </a:lnTo>
                  <a:lnTo>
                    <a:pt x="393" y="5763"/>
                  </a:lnTo>
                  <a:lnTo>
                    <a:pt x="5894" y="191"/>
                  </a:lnTo>
                  <a:cubicBezTo>
                    <a:pt x="5822" y="143"/>
                    <a:pt x="5751" y="84"/>
                    <a:pt x="5703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9"/>
            <p:cNvSpPr/>
            <p:nvPr/>
          </p:nvSpPr>
          <p:spPr>
            <a:xfrm>
              <a:off x="3367375" y="2941850"/>
              <a:ext cx="161950" cy="165825"/>
            </a:xfrm>
            <a:custGeom>
              <a:avLst/>
              <a:gdLst/>
              <a:ahLst/>
              <a:cxnLst/>
              <a:rect l="l" t="t" r="r" b="b"/>
              <a:pathLst>
                <a:path w="6478" h="6633" extrusionOk="0">
                  <a:moveTo>
                    <a:pt x="6311" y="1"/>
                  </a:moveTo>
                  <a:lnTo>
                    <a:pt x="0" y="6442"/>
                  </a:lnTo>
                  <a:cubicBezTo>
                    <a:pt x="72" y="6490"/>
                    <a:pt x="131" y="6561"/>
                    <a:pt x="191" y="6633"/>
                  </a:cubicBezTo>
                  <a:lnTo>
                    <a:pt x="6477" y="203"/>
                  </a:lnTo>
                  <a:cubicBezTo>
                    <a:pt x="6466" y="191"/>
                    <a:pt x="6466" y="156"/>
                    <a:pt x="6466" y="144"/>
                  </a:cubicBezTo>
                  <a:cubicBezTo>
                    <a:pt x="6382" y="132"/>
                    <a:pt x="6323" y="72"/>
                    <a:pt x="631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19"/>
            <p:cNvSpPr/>
            <p:nvPr/>
          </p:nvSpPr>
          <p:spPr>
            <a:xfrm>
              <a:off x="3356050" y="3130875"/>
              <a:ext cx="23850" cy="137550"/>
            </a:xfrm>
            <a:custGeom>
              <a:avLst/>
              <a:gdLst/>
              <a:ahLst/>
              <a:cxnLst/>
              <a:rect l="l" t="t" r="r" b="b"/>
              <a:pathLst>
                <a:path w="954" h="5502" extrusionOk="0">
                  <a:moveTo>
                    <a:pt x="287" y="0"/>
                  </a:moveTo>
                  <a:cubicBezTo>
                    <a:pt x="231" y="28"/>
                    <a:pt x="175" y="40"/>
                    <a:pt x="119" y="40"/>
                  </a:cubicBezTo>
                  <a:cubicBezTo>
                    <a:pt x="80" y="40"/>
                    <a:pt x="40" y="34"/>
                    <a:pt x="1" y="24"/>
                  </a:cubicBezTo>
                  <a:lnTo>
                    <a:pt x="1" y="24"/>
                  </a:lnTo>
                  <a:lnTo>
                    <a:pt x="668" y="5501"/>
                  </a:lnTo>
                  <a:lnTo>
                    <a:pt x="953" y="550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19"/>
            <p:cNvSpPr/>
            <p:nvPr/>
          </p:nvSpPr>
          <p:spPr>
            <a:xfrm>
              <a:off x="3310225" y="2699575"/>
              <a:ext cx="19975" cy="123550"/>
            </a:xfrm>
            <a:custGeom>
              <a:avLst/>
              <a:gdLst/>
              <a:ahLst/>
              <a:cxnLst/>
              <a:rect l="l" t="t" r="r" b="b"/>
              <a:pathLst>
                <a:path w="799" h="4942" extrusionOk="0">
                  <a:moveTo>
                    <a:pt x="274" y="0"/>
                  </a:moveTo>
                  <a:cubicBezTo>
                    <a:pt x="262" y="0"/>
                    <a:pt x="239" y="12"/>
                    <a:pt x="227" y="12"/>
                  </a:cubicBezTo>
                  <a:cubicBezTo>
                    <a:pt x="155" y="48"/>
                    <a:pt x="84" y="48"/>
                    <a:pt x="0" y="48"/>
                  </a:cubicBezTo>
                  <a:lnTo>
                    <a:pt x="524" y="4941"/>
                  </a:lnTo>
                  <a:cubicBezTo>
                    <a:pt x="536" y="4929"/>
                    <a:pt x="572" y="4918"/>
                    <a:pt x="584" y="4918"/>
                  </a:cubicBezTo>
                  <a:cubicBezTo>
                    <a:pt x="629" y="4895"/>
                    <a:pt x="679" y="4887"/>
                    <a:pt x="725" y="4887"/>
                  </a:cubicBezTo>
                  <a:cubicBezTo>
                    <a:pt x="751" y="4887"/>
                    <a:pt x="776" y="4889"/>
                    <a:pt x="798" y="4894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9"/>
            <p:cNvSpPr/>
            <p:nvPr/>
          </p:nvSpPr>
          <p:spPr>
            <a:xfrm>
              <a:off x="3338500" y="2828750"/>
              <a:ext cx="94675" cy="9550"/>
            </a:xfrm>
            <a:custGeom>
              <a:avLst/>
              <a:gdLst/>
              <a:ahLst/>
              <a:cxnLst/>
              <a:rect l="l" t="t" r="r" b="b"/>
              <a:pathLst>
                <a:path w="3787" h="382" extrusionOk="0">
                  <a:moveTo>
                    <a:pt x="1" y="1"/>
                  </a:moveTo>
                  <a:cubicBezTo>
                    <a:pt x="1" y="12"/>
                    <a:pt x="24" y="12"/>
                    <a:pt x="24" y="24"/>
                  </a:cubicBezTo>
                  <a:cubicBezTo>
                    <a:pt x="48" y="120"/>
                    <a:pt x="48" y="191"/>
                    <a:pt x="36" y="286"/>
                  </a:cubicBezTo>
                  <a:lnTo>
                    <a:pt x="3787" y="382"/>
                  </a:lnTo>
                  <a:cubicBezTo>
                    <a:pt x="3775" y="370"/>
                    <a:pt x="3775" y="358"/>
                    <a:pt x="3775" y="346"/>
                  </a:cubicBezTo>
                  <a:cubicBezTo>
                    <a:pt x="3739" y="251"/>
                    <a:pt x="3739" y="179"/>
                    <a:pt x="3751" y="1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9"/>
            <p:cNvSpPr/>
            <p:nvPr/>
          </p:nvSpPr>
          <p:spPr>
            <a:xfrm>
              <a:off x="3531375" y="2913875"/>
              <a:ext cx="22050" cy="23850"/>
            </a:xfrm>
            <a:custGeom>
              <a:avLst/>
              <a:gdLst/>
              <a:ahLst/>
              <a:cxnLst/>
              <a:rect l="l" t="t" r="r" b="b"/>
              <a:pathLst>
                <a:path w="882" h="954" extrusionOk="0">
                  <a:moveTo>
                    <a:pt x="882" y="1"/>
                  </a:moveTo>
                  <a:lnTo>
                    <a:pt x="1" y="787"/>
                  </a:lnTo>
                  <a:cubicBezTo>
                    <a:pt x="84" y="787"/>
                    <a:pt x="179" y="846"/>
                    <a:pt x="227" y="953"/>
                  </a:cubicBezTo>
                  <a:lnTo>
                    <a:pt x="882" y="370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9"/>
            <p:cNvSpPr/>
            <p:nvPr/>
          </p:nvSpPr>
          <p:spPr>
            <a:xfrm>
              <a:off x="3319750" y="2693325"/>
              <a:ext cx="118200" cy="135750"/>
            </a:xfrm>
            <a:custGeom>
              <a:avLst/>
              <a:gdLst/>
              <a:ahLst/>
              <a:cxnLst/>
              <a:rect l="l" t="t" r="r" b="b"/>
              <a:pathLst>
                <a:path w="4728" h="5430" extrusionOk="0">
                  <a:moveTo>
                    <a:pt x="191" y="0"/>
                  </a:moveTo>
                  <a:cubicBezTo>
                    <a:pt x="143" y="72"/>
                    <a:pt x="72" y="143"/>
                    <a:pt x="0" y="191"/>
                  </a:cubicBezTo>
                  <a:lnTo>
                    <a:pt x="4537" y="5429"/>
                  </a:lnTo>
                  <a:cubicBezTo>
                    <a:pt x="4584" y="5346"/>
                    <a:pt x="4644" y="5287"/>
                    <a:pt x="4727" y="5239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9"/>
            <p:cNvSpPr/>
            <p:nvPr/>
          </p:nvSpPr>
          <p:spPr>
            <a:xfrm>
              <a:off x="3446250" y="2840650"/>
              <a:ext cx="82775" cy="98250"/>
            </a:xfrm>
            <a:custGeom>
              <a:avLst/>
              <a:gdLst/>
              <a:ahLst/>
              <a:cxnLst/>
              <a:rect l="l" t="t" r="r" b="b"/>
              <a:pathLst>
                <a:path w="3311" h="3930" extrusionOk="0">
                  <a:moveTo>
                    <a:pt x="215" y="1"/>
                  </a:moveTo>
                  <a:cubicBezTo>
                    <a:pt x="179" y="60"/>
                    <a:pt x="96" y="120"/>
                    <a:pt x="12" y="144"/>
                  </a:cubicBezTo>
                  <a:lnTo>
                    <a:pt x="1" y="144"/>
                  </a:lnTo>
                  <a:lnTo>
                    <a:pt x="3132" y="3930"/>
                  </a:lnTo>
                  <a:cubicBezTo>
                    <a:pt x="3156" y="3835"/>
                    <a:pt x="3215" y="3751"/>
                    <a:pt x="3311" y="3716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9"/>
            <p:cNvSpPr/>
            <p:nvPr/>
          </p:nvSpPr>
          <p:spPr>
            <a:xfrm>
              <a:off x="3528700" y="2944550"/>
              <a:ext cx="24725" cy="46750"/>
            </a:xfrm>
            <a:custGeom>
              <a:avLst/>
              <a:gdLst/>
              <a:ahLst/>
              <a:cxnLst/>
              <a:rect l="l" t="t" r="r" b="b"/>
              <a:pathLst>
                <a:path w="989" h="1870" extrusionOk="0">
                  <a:moveTo>
                    <a:pt x="274" y="0"/>
                  </a:moveTo>
                  <a:cubicBezTo>
                    <a:pt x="239" y="24"/>
                    <a:pt x="215" y="36"/>
                    <a:pt x="167" y="60"/>
                  </a:cubicBezTo>
                  <a:cubicBezTo>
                    <a:pt x="138" y="66"/>
                    <a:pt x="108" y="69"/>
                    <a:pt x="79" y="69"/>
                  </a:cubicBezTo>
                  <a:cubicBezTo>
                    <a:pt x="51" y="69"/>
                    <a:pt x="24" y="66"/>
                    <a:pt x="1" y="60"/>
                  </a:cubicBezTo>
                  <a:lnTo>
                    <a:pt x="1" y="60"/>
                  </a:lnTo>
                  <a:cubicBezTo>
                    <a:pt x="1" y="72"/>
                    <a:pt x="1" y="95"/>
                    <a:pt x="13" y="119"/>
                  </a:cubicBezTo>
                  <a:lnTo>
                    <a:pt x="989" y="1869"/>
                  </a:lnTo>
                  <a:lnTo>
                    <a:pt x="989" y="131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9"/>
            <p:cNvSpPr/>
            <p:nvPr/>
          </p:nvSpPr>
          <p:spPr>
            <a:xfrm>
              <a:off x="3292950" y="2669025"/>
              <a:ext cx="34550" cy="31750"/>
            </a:xfrm>
            <a:custGeom>
              <a:avLst/>
              <a:gdLst/>
              <a:ahLst/>
              <a:cxnLst/>
              <a:rect l="l" t="t" r="r" b="b"/>
              <a:pathLst>
                <a:path w="1382" h="1270" extrusionOk="0">
                  <a:moveTo>
                    <a:pt x="694" y="1"/>
                  </a:moveTo>
                  <a:cubicBezTo>
                    <a:pt x="629" y="1"/>
                    <a:pt x="564" y="11"/>
                    <a:pt x="501" y="32"/>
                  </a:cubicBezTo>
                  <a:cubicBezTo>
                    <a:pt x="179" y="151"/>
                    <a:pt x="1" y="508"/>
                    <a:pt x="96" y="841"/>
                  </a:cubicBezTo>
                  <a:cubicBezTo>
                    <a:pt x="191" y="1091"/>
                    <a:pt x="429" y="1258"/>
                    <a:pt x="680" y="1270"/>
                  </a:cubicBezTo>
                  <a:cubicBezTo>
                    <a:pt x="751" y="1270"/>
                    <a:pt x="822" y="1270"/>
                    <a:pt x="906" y="1234"/>
                  </a:cubicBezTo>
                  <a:cubicBezTo>
                    <a:pt x="953" y="1234"/>
                    <a:pt x="965" y="1222"/>
                    <a:pt x="965" y="1222"/>
                  </a:cubicBezTo>
                  <a:lnTo>
                    <a:pt x="1049" y="1175"/>
                  </a:lnTo>
                  <a:cubicBezTo>
                    <a:pt x="1132" y="1139"/>
                    <a:pt x="1203" y="1056"/>
                    <a:pt x="1251" y="984"/>
                  </a:cubicBezTo>
                  <a:cubicBezTo>
                    <a:pt x="1346" y="841"/>
                    <a:pt x="1382" y="627"/>
                    <a:pt x="1311" y="436"/>
                  </a:cubicBezTo>
                  <a:cubicBezTo>
                    <a:pt x="1215" y="169"/>
                    <a:pt x="958" y="1"/>
                    <a:pt x="69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9"/>
            <p:cNvSpPr/>
            <p:nvPr/>
          </p:nvSpPr>
          <p:spPr>
            <a:xfrm>
              <a:off x="3103950" y="3184550"/>
              <a:ext cx="32475" cy="31650"/>
            </a:xfrm>
            <a:custGeom>
              <a:avLst/>
              <a:gdLst/>
              <a:ahLst/>
              <a:cxnLst/>
              <a:rect l="l" t="t" r="r" b="b"/>
              <a:pathLst>
                <a:path w="1299" h="1266" extrusionOk="0">
                  <a:moveTo>
                    <a:pt x="669" y="1"/>
                  </a:moveTo>
                  <a:cubicBezTo>
                    <a:pt x="631" y="1"/>
                    <a:pt x="594" y="3"/>
                    <a:pt x="560" y="8"/>
                  </a:cubicBezTo>
                  <a:cubicBezTo>
                    <a:pt x="512" y="8"/>
                    <a:pt x="489" y="20"/>
                    <a:pt x="441" y="44"/>
                  </a:cubicBezTo>
                  <a:cubicBezTo>
                    <a:pt x="179" y="127"/>
                    <a:pt x="0" y="401"/>
                    <a:pt x="12" y="663"/>
                  </a:cubicBezTo>
                  <a:cubicBezTo>
                    <a:pt x="12" y="723"/>
                    <a:pt x="24" y="782"/>
                    <a:pt x="36" y="842"/>
                  </a:cubicBezTo>
                  <a:cubicBezTo>
                    <a:pt x="60" y="854"/>
                    <a:pt x="72" y="901"/>
                    <a:pt x="84" y="937"/>
                  </a:cubicBezTo>
                  <a:cubicBezTo>
                    <a:pt x="204" y="1141"/>
                    <a:pt x="419" y="1266"/>
                    <a:pt x="649" y="1266"/>
                  </a:cubicBezTo>
                  <a:cubicBezTo>
                    <a:pt x="714" y="1266"/>
                    <a:pt x="780" y="1256"/>
                    <a:pt x="846" y="1235"/>
                  </a:cubicBezTo>
                  <a:cubicBezTo>
                    <a:pt x="905" y="1211"/>
                    <a:pt x="953" y="1187"/>
                    <a:pt x="989" y="1151"/>
                  </a:cubicBezTo>
                  <a:cubicBezTo>
                    <a:pt x="1072" y="1092"/>
                    <a:pt x="1143" y="1032"/>
                    <a:pt x="1191" y="961"/>
                  </a:cubicBezTo>
                  <a:cubicBezTo>
                    <a:pt x="1274" y="818"/>
                    <a:pt x="1298" y="616"/>
                    <a:pt x="1239" y="425"/>
                  </a:cubicBezTo>
                  <a:cubicBezTo>
                    <a:pt x="1167" y="235"/>
                    <a:pt x="1024" y="80"/>
                    <a:pt x="834" y="20"/>
                  </a:cubicBezTo>
                  <a:cubicBezTo>
                    <a:pt x="778" y="6"/>
                    <a:pt x="722" y="1"/>
                    <a:pt x="669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9"/>
            <p:cNvSpPr/>
            <p:nvPr/>
          </p:nvSpPr>
          <p:spPr>
            <a:xfrm>
              <a:off x="3340000" y="3100100"/>
              <a:ext cx="35125" cy="32400"/>
            </a:xfrm>
            <a:custGeom>
              <a:avLst/>
              <a:gdLst/>
              <a:ahLst/>
              <a:cxnLst/>
              <a:rect l="l" t="t" r="r" b="b"/>
              <a:pathLst>
                <a:path w="1405" h="1296" extrusionOk="0">
                  <a:moveTo>
                    <a:pt x="710" y="1"/>
                  </a:moveTo>
                  <a:cubicBezTo>
                    <a:pt x="644" y="1"/>
                    <a:pt x="575" y="14"/>
                    <a:pt x="512" y="41"/>
                  </a:cubicBezTo>
                  <a:lnTo>
                    <a:pt x="500" y="41"/>
                  </a:lnTo>
                  <a:cubicBezTo>
                    <a:pt x="167" y="172"/>
                    <a:pt x="0" y="517"/>
                    <a:pt x="107" y="838"/>
                  </a:cubicBezTo>
                  <a:cubicBezTo>
                    <a:pt x="119" y="898"/>
                    <a:pt x="155" y="946"/>
                    <a:pt x="179" y="1005"/>
                  </a:cubicBezTo>
                  <a:cubicBezTo>
                    <a:pt x="238" y="1077"/>
                    <a:pt x="298" y="1136"/>
                    <a:pt x="393" y="1196"/>
                  </a:cubicBezTo>
                  <a:cubicBezTo>
                    <a:pt x="464" y="1243"/>
                    <a:pt x="560" y="1267"/>
                    <a:pt x="631" y="1291"/>
                  </a:cubicBezTo>
                  <a:cubicBezTo>
                    <a:pt x="652" y="1294"/>
                    <a:pt x="673" y="1295"/>
                    <a:pt x="695" y="1295"/>
                  </a:cubicBezTo>
                  <a:cubicBezTo>
                    <a:pt x="761" y="1295"/>
                    <a:pt x="831" y="1282"/>
                    <a:pt x="893" y="1255"/>
                  </a:cubicBezTo>
                  <a:cubicBezTo>
                    <a:pt x="1226" y="1136"/>
                    <a:pt x="1405" y="779"/>
                    <a:pt x="1298" y="457"/>
                  </a:cubicBezTo>
                  <a:cubicBezTo>
                    <a:pt x="1286" y="410"/>
                    <a:pt x="1274" y="362"/>
                    <a:pt x="1238" y="338"/>
                  </a:cubicBezTo>
                  <a:cubicBezTo>
                    <a:pt x="1226" y="231"/>
                    <a:pt x="1155" y="160"/>
                    <a:pt x="1072" y="112"/>
                  </a:cubicBezTo>
                  <a:cubicBezTo>
                    <a:pt x="988" y="53"/>
                    <a:pt x="881" y="5"/>
                    <a:pt x="774" y="5"/>
                  </a:cubicBezTo>
                  <a:cubicBezTo>
                    <a:pt x="753" y="2"/>
                    <a:pt x="732" y="1"/>
                    <a:pt x="71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9"/>
            <p:cNvSpPr/>
            <p:nvPr/>
          </p:nvSpPr>
          <p:spPr>
            <a:xfrm>
              <a:off x="3163775" y="2824375"/>
              <a:ext cx="12225" cy="10675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1" y="0"/>
                  </a:moveTo>
                  <a:cubicBezTo>
                    <a:pt x="228" y="0"/>
                    <a:pt x="204" y="3"/>
                    <a:pt x="179" y="9"/>
                  </a:cubicBezTo>
                  <a:cubicBezTo>
                    <a:pt x="60" y="56"/>
                    <a:pt x="1" y="176"/>
                    <a:pt x="36" y="295"/>
                  </a:cubicBezTo>
                  <a:cubicBezTo>
                    <a:pt x="60" y="330"/>
                    <a:pt x="84" y="378"/>
                    <a:pt x="132" y="402"/>
                  </a:cubicBezTo>
                  <a:cubicBezTo>
                    <a:pt x="168" y="416"/>
                    <a:pt x="205" y="427"/>
                    <a:pt x="245" y="427"/>
                  </a:cubicBezTo>
                  <a:cubicBezTo>
                    <a:pt x="269" y="427"/>
                    <a:pt x="295" y="423"/>
                    <a:pt x="322" y="414"/>
                  </a:cubicBezTo>
                  <a:cubicBezTo>
                    <a:pt x="358" y="390"/>
                    <a:pt x="382" y="378"/>
                    <a:pt x="405" y="366"/>
                  </a:cubicBezTo>
                  <a:cubicBezTo>
                    <a:pt x="465" y="307"/>
                    <a:pt x="489" y="223"/>
                    <a:pt x="465" y="140"/>
                  </a:cubicBezTo>
                  <a:cubicBezTo>
                    <a:pt x="465" y="128"/>
                    <a:pt x="441" y="116"/>
                    <a:pt x="429" y="104"/>
                  </a:cubicBezTo>
                  <a:cubicBezTo>
                    <a:pt x="384" y="31"/>
                    <a:pt x="324" y="0"/>
                    <a:pt x="25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9"/>
            <p:cNvSpPr/>
            <p:nvPr/>
          </p:nvSpPr>
          <p:spPr>
            <a:xfrm>
              <a:off x="3431975" y="2823200"/>
              <a:ext cx="22625" cy="21500"/>
            </a:xfrm>
            <a:custGeom>
              <a:avLst/>
              <a:gdLst/>
              <a:ahLst/>
              <a:cxnLst/>
              <a:rect l="l" t="t" r="r" b="b"/>
              <a:pathLst>
                <a:path w="905" h="860" extrusionOk="0">
                  <a:moveTo>
                    <a:pt x="452" y="1"/>
                  </a:moveTo>
                  <a:cubicBezTo>
                    <a:pt x="401" y="1"/>
                    <a:pt x="349" y="11"/>
                    <a:pt x="298" y="32"/>
                  </a:cubicBezTo>
                  <a:cubicBezTo>
                    <a:pt x="274" y="44"/>
                    <a:pt x="250" y="44"/>
                    <a:pt x="238" y="56"/>
                  </a:cubicBezTo>
                  <a:cubicBezTo>
                    <a:pt x="155" y="80"/>
                    <a:pt x="95" y="163"/>
                    <a:pt x="48" y="234"/>
                  </a:cubicBezTo>
                  <a:cubicBezTo>
                    <a:pt x="36" y="270"/>
                    <a:pt x="36" y="294"/>
                    <a:pt x="12" y="330"/>
                  </a:cubicBezTo>
                  <a:cubicBezTo>
                    <a:pt x="0" y="401"/>
                    <a:pt x="0" y="484"/>
                    <a:pt x="36" y="568"/>
                  </a:cubicBezTo>
                  <a:cubicBezTo>
                    <a:pt x="36" y="580"/>
                    <a:pt x="48" y="580"/>
                    <a:pt x="48" y="592"/>
                  </a:cubicBezTo>
                  <a:cubicBezTo>
                    <a:pt x="105" y="764"/>
                    <a:pt x="270" y="859"/>
                    <a:pt x="444" y="859"/>
                  </a:cubicBezTo>
                  <a:cubicBezTo>
                    <a:pt x="486" y="859"/>
                    <a:pt x="529" y="853"/>
                    <a:pt x="572" y="842"/>
                  </a:cubicBezTo>
                  <a:lnTo>
                    <a:pt x="583" y="842"/>
                  </a:lnTo>
                  <a:cubicBezTo>
                    <a:pt x="667" y="818"/>
                    <a:pt x="750" y="770"/>
                    <a:pt x="786" y="699"/>
                  </a:cubicBezTo>
                  <a:cubicBezTo>
                    <a:pt x="881" y="592"/>
                    <a:pt x="905" y="425"/>
                    <a:pt x="845" y="294"/>
                  </a:cubicBezTo>
                  <a:cubicBezTo>
                    <a:pt x="790" y="119"/>
                    <a:pt x="628" y="1"/>
                    <a:pt x="45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9"/>
            <p:cNvSpPr/>
            <p:nvPr/>
          </p:nvSpPr>
          <p:spPr>
            <a:xfrm>
              <a:off x="3317375" y="2821475"/>
              <a:ext cx="22350" cy="22125"/>
            </a:xfrm>
            <a:custGeom>
              <a:avLst/>
              <a:gdLst/>
              <a:ahLst/>
              <a:cxnLst/>
              <a:rect l="l" t="t" r="r" b="b"/>
              <a:pathLst>
                <a:path w="894" h="885" extrusionOk="0">
                  <a:moveTo>
                    <a:pt x="455" y="1"/>
                  </a:moveTo>
                  <a:cubicBezTo>
                    <a:pt x="405" y="1"/>
                    <a:pt x="348" y="9"/>
                    <a:pt x="298" y="18"/>
                  </a:cubicBezTo>
                  <a:cubicBezTo>
                    <a:pt x="274" y="30"/>
                    <a:pt x="250" y="30"/>
                    <a:pt x="238" y="53"/>
                  </a:cubicBezTo>
                  <a:cubicBezTo>
                    <a:pt x="155" y="89"/>
                    <a:pt x="95" y="172"/>
                    <a:pt x="48" y="256"/>
                  </a:cubicBezTo>
                  <a:cubicBezTo>
                    <a:pt x="12" y="351"/>
                    <a:pt x="0" y="446"/>
                    <a:pt x="12" y="542"/>
                  </a:cubicBezTo>
                  <a:cubicBezTo>
                    <a:pt x="12" y="553"/>
                    <a:pt x="12" y="577"/>
                    <a:pt x="36" y="589"/>
                  </a:cubicBezTo>
                  <a:cubicBezTo>
                    <a:pt x="72" y="732"/>
                    <a:pt x="191" y="827"/>
                    <a:pt x="334" y="863"/>
                  </a:cubicBezTo>
                  <a:cubicBezTo>
                    <a:pt x="368" y="878"/>
                    <a:pt x="405" y="885"/>
                    <a:pt x="443" y="885"/>
                  </a:cubicBezTo>
                  <a:cubicBezTo>
                    <a:pt x="495" y="885"/>
                    <a:pt x="547" y="872"/>
                    <a:pt x="595" y="851"/>
                  </a:cubicBezTo>
                  <a:lnTo>
                    <a:pt x="607" y="851"/>
                  </a:lnTo>
                  <a:cubicBezTo>
                    <a:pt x="750" y="804"/>
                    <a:pt x="846" y="684"/>
                    <a:pt x="881" y="553"/>
                  </a:cubicBezTo>
                  <a:cubicBezTo>
                    <a:pt x="893" y="482"/>
                    <a:pt x="893" y="387"/>
                    <a:pt x="869" y="303"/>
                  </a:cubicBezTo>
                  <a:cubicBezTo>
                    <a:pt x="869" y="292"/>
                    <a:pt x="846" y="292"/>
                    <a:pt x="846" y="268"/>
                  </a:cubicBezTo>
                  <a:cubicBezTo>
                    <a:pt x="786" y="125"/>
                    <a:pt x="655" y="18"/>
                    <a:pt x="512" y="6"/>
                  </a:cubicBezTo>
                  <a:cubicBezTo>
                    <a:pt x="495" y="2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9"/>
            <p:cNvSpPr/>
            <p:nvPr/>
          </p:nvSpPr>
          <p:spPr>
            <a:xfrm>
              <a:off x="3196225" y="3268725"/>
              <a:ext cx="925" cy="275"/>
            </a:xfrm>
            <a:custGeom>
              <a:avLst/>
              <a:gdLst/>
              <a:ahLst/>
              <a:cxnLst/>
              <a:rect l="l" t="t" r="r" b="b"/>
              <a:pathLst>
                <a:path w="37" h="11" extrusionOk="0">
                  <a:moveTo>
                    <a:pt x="24" y="0"/>
                  </a:moveTo>
                  <a:cubicBezTo>
                    <a:pt x="16" y="0"/>
                    <a:pt x="8" y="11"/>
                    <a:pt x="0" y="11"/>
                  </a:cubicBezTo>
                  <a:lnTo>
                    <a:pt x="36" y="11"/>
                  </a:lnTo>
                  <a:cubicBezTo>
                    <a:pt x="32" y="3"/>
                    <a:pt x="28" y="0"/>
                    <a:pt x="24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9"/>
            <p:cNvSpPr/>
            <p:nvPr/>
          </p:nvSpPr>
          <p:spPr>
            <a:xfrm>
              <a:off x="3524525" y="2933525"/>
              <a:ext cx="14025" cy="12750"/>
            </a:xfrm>
            <a:custGeom>
              <a:avLst/>
              <a:gdLst/>
              <a:ahLst/>
              <a:cxnLst/>
              <a:rect l="l" t="t" r="r" b="b"/>
              <a:pathLst>
                <a:path w="561" h="510" extrusionOk="0">
                  <a:moveTo>
                    <a:pt x="287" y="1"/>
                  </a:moveTo>
                  <a:cubicBezTo>
                    <a:pt x="263" y="1"/>
                    <a:pt x="227" y="1"/>
                    <a:pt x="203" y="24"/>
                  </a:cubicBezTo>
                  <a:cubicBezTo>
                    <a:pt x="84" y="48"/>
                    <a:pt x="1" y="120"/>
                    <a:pt x="1" y="227"/>
                  </a:cubicBezTo>
                  <a:cubicBezTo>
                    <a:pt x="1" y="262"/>
                    <a:pt x="1" y="298"/>
                    <a:pt x="25" y="334"/>
                  </a:cubicBezTo>
                  <a:cubicBezTo>
                    <a:pt x="49" y="405"/>
                    <a:pt x="108" y="465"/>
                    <a:pt x="180" y="501"/>
                  </a:cubicBezTo>
                  <a:cubicBezTo>
                    <a:pt x="203" y="507"/>
                    <a:pt x="230" y="510"/>
                    <a:pt x="258" y="510"/>
                  </a:cubicBezTo>
                  <a:cubicBezTo>
                    <a:pt x="287" y="510"/>
                    <a:pt x="316" y="507"/>
                    <a:pt x="346" y="501"/>
                  </a:cubicBezTo>
                  <a:cubicBezTo>
                    <a:pt x="394" y="477"/>
                    <a:pt x="418" y="465"/>
                    <a:pt x="453" y="441"/>
                  </a:cubicBezTo>
                  <a:cubicBezTo>
                    <a:pt x="525" y="382"/>
                    <a:pt x="561" y="274"/>
                    <a:pt x="513" y="179"/>
                  </a:cubicBezTo>
                  <a:lnTo>
                    <a:pt x="513" y="167"/>
                  </a:lnTo>
                  <a:cubicBezTo>
                    <a:pt x="465" y="60"/>
                    <a:pt x="382" y="1"/>
                    <a:pt x="28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9"/>
            <p:cNvSpPr/>
            <p:nvPr/>
          </p:nvSpPr>
          <p:spPr>
            <a:xfrm>
              <a:off x="3325700" y="2843050"/>
              <a:ext cx="34250" cy="258075"/>
            </a:xfrm>
            <a:custGeom>
              <a:avLst/>
              <a:gdLst/>
              <a:ahLst/>
              <a:cxnLst/>
              <a:rect l="l" t="t" r="r" b="b"/>
              <a:pathLst>
                <a:path w="1370" h="10323" extrusionOk="0">
                  <a:moveTo>
                    <a:pt x="262" y="0"/>
                  </a:moveTo>
                  <a:cubicBezTo>
                    <a:pt x="210" y="23"/>
                    <a:pt x="152" y="31"/>
                    <a:pt x="96" y="31"/>
                  </a:cubicBezTo>
                  <a:cubicBezTo>
                    <a:pt x="63" y="31"/>
                    <a:pt x="31" y="28"/>
                    <a:pt x="1" y="24"/>
                  </a:cubicBezTo>
                  <a:lnTo>
                    <a:pt x="1" y="24"/>
                  </a:lnTo>
                  <a:lnTo>
                    <a:pt x="1096" y="10323"/>
                  </a:lnTo>
                  <a:cubicBezTo>
                    <a:pt x="1167" y="10296"/>
                    <a:pt x="1232" y="10283"/>
                    <a:pt x="1300" y="10283"/>
                  </a:cubicBezTo>
                  <a:cubicBezTo>
                    <a:pt x="1323" y="10283"/>
                    <a:pt x="1346" y="10284"/>
                    <a:pt x="1370" y="10287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1" name="Google Shape;2481;p19"/>
          <p:cNvSpPr txBox="1">
            <a:spLocks noGrp="1"/>
          </p:cNvSpPr>
          <p:nvPr>
            <p:ph type="subTitle" idx="1"/>
          </p:nvPr>
        </p:nvSpPr>
        <p:spPr>
          <a:xfrm>
            <a:off x="720000" y="1104400"/>
            <a:ext cx="7704000" cy="3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482" name="Google Shape;2482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56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5"/>
          <p:cNvGrpSpPr/>
          <p:nvPr/>
        </p:nvGrpSpPr>
        <p:grpSpPr>
          <a:xfrm>
            <a:off x="-4" y="-2"/>
            <a:ext cx="1262493" cy="697985"/>
            <a:chOff x="3729625" y="3808325"/>
            <a:chExt cx="470325" cy="260025"/>
          </a:xfrm>
        </p:grpSpPr>
        <p:sp>
          <p:nvSpPr>
            <p:cNvPr id="379" name="Google Shape;379;p5"/>
            <p:cNvSpPr/>
            <p:nvPr/>
          </p:nvSpPr>
          <p:spPr>
            <a:xfrm>
              <a:off x="4184725" y="3808325"/>
              <a:ext cx="15225" cy="20575"/>
            </a:xfrm>
            <a:custGeom>
              <a:avLst/>
              <a:gdLst/>
              <a:ahLst/>
              <a:cxnLst/>
              <a:rect l="l" t="t" r="r" b="b"/>
              <a:pathLst>
                <a:path w="609" h="823" extrusionOk="0">
                  <a:moveTo>
                    <a:pt x="346" y="1"/>
                  </a:moveTo>
                  <a:lnTo>
                    <a:pt x="1" y="727"/>
                  </a:lnTo>
                  <a:lnTo>
                    <a:pt x="227" y="822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4053475" y="38779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4054075" y="38779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4052575" y="3877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4052575" y="3877975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4052875" y="3817575"/>
              <a:ext cx="75325" cy="60150"/>
            </a:xfrm>
            <a:custGeom>
              <a:avLst/>
              <a:gdLst/>
              <a:ahLst/>
              <a:cxnLst/>
              <a:rect l="l" t="t" r="r" b="b"/>
              <a:pathLst>
                <a:path w="3013" h="2406" extrusionOk="0">
                  <a:moveTo>
                    <a:pt x="2870" y="0"/>
                  </a:moveTo>
                  <a:lnTo>
                    <a:pt x="1" y="2179"/>
                  </a:lnTo>
                  <a:lnTo>
                    <a:pt x="60" y="2191"/>
                  </a:lnTo>
                  <a:cubicBezTo>
                    <a:pt x="120" y="2203"/>
                    <a:pt x="155" y="2286"/>
                    <a:pt x="143" y="2346"/>
                  </a:cubicBezTo>
                  <a:cubicBezTo>
                    <a:pt x="120" y="2369"/>
                    <a:pt x="108" y="2381"/>
                    <a:pt x="96" y="2405"/>
                  </a:cubicBezTo>
                  <a:lnTo>
                    <a:pt x="3013" y="202"/>
                  </a:lnTo>
                  <a:cubicBezTo>
                    <a:pt x="2953" y="143"/>
                    <a:pt x="2906" y="83"/>
                    <a:pt x="287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4054375" y="3877700"/>
              <a:ext cx="900" cy="300"/>
            </a:xfrm>
            <a:custGeom>
              <a:avLst/>
              <a:gdLst/>
              <a:ahLst/>
              <a:cxnLst/>
              <a:rect l="l" t="t" r="r" b="b"/>
              <a:pathLst>
                <a:path w="36" h="12" extrusionOk="0">
                  <a:moveTo>
                    <a:pt x="36" y="0"/>
                  </a:moveTo>
                  <a:cubicBezTo>
                    <a:pt x="36" y="0"/>
                    <a:pt x="24" y="0"/>
                    <a:pt x="0" y="12"/>
                  </a:cubicBez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3913575" y="3827100"/>
              <a:ext cx="143200" cy="50900"/>
            </a:xfrm>
            <a:custGeom>
              <a:avLst/>
              <a:gdLst/>
              <a:ahLst/>
              <a:cxnLst/>
              <a:rect l="l" t="t" r="r" b="b"/>
              <a:pathLst>
                <a:path w="5728" h="2036" extrusionOk="0">
                  <a:moveTo>
                    <a:pt x="12" y="0"/>
                  </a:moveTo>
                  <a:lnTo>
                    <a:pt x="12" y="0"/>
                  </a:lnTo>
                  <a:cubicBezTo>
                    <a:pt x="24" y="12"/>
                    <a:pt x="24" y="24"/>
                    <a:pt x="36" y="60"/>
                  </a:cubicBezTo>
                  <a:cubicBezTo>
                    <a:pt x="60" y="131"/>
                    <a:pt x="36" y="191"/>
                    <a:pt x="0" y="238"/>
                  </a:cubicBezTo>
                  <a:lnTo>
                    <a:pt x="5561" y="2036"/>
                  </a:lnTo>
                  <a:lnTo>
                    <a:pt x="5644" y="2036"/>
                  </a:lnTo>
                  <a:cubicBezTo>
                    <a:pt x="5668" y="2036"/>
                    <a:pt x="5668" y="2024"/>
                    <a:pt x="5680" y="2024"/>
                  </a:cubicBezTo>
                  <a:cubicBezTo>
                    <a:pt x="5692" y="2000"/>
                    <a:pt x="5703" y="1988"/>
                    <a:pt x="5727" y="1965"/>
                  </a:cubicBezTo>
                  <a:cubicBezTo>
                    <a:pt x="5727" y="1905"/>
                    <a:pt x="5692" y="1822"/>
                    <a:pt x="5632" y="1810"/>
                  </a:cubicBezTo>
                  <a:lnTo>
                    <a:pt x="5573" y="179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4141275" y="3808325"/>
              <a:ext cx="5975" cy="2725"/>
            </a:xfrm>
            <a:custGeom>
              <a:avLst/>
              <a:gdLst/>
              <a:ahLst/>
              <a:cxnLst/>
              <a:rect l="l" t="t" r="r" b="b"/>
              <a:pathLst>
                <a:path w="239" h="109" extrusionOk="0">
                  <a:moveTo>
                    <a:pt x="1" y="1"/>
                  </a:moveTo>
                  <a:lnTo>
                    <a:pt x="1" y="13"/>
                  </a:lnTo>
                  <a:lnTo>
                    <a:pt x="10" y="13"/>
                  </a:lnTo>
                  <a:cubicBezTo>
                    <a:pt x="7" y="8"/>
                    <a:pt x="4" y="4"/>
                    <a:pt x="1" y="1"/>
                  </a:cubicBezTo>
                  <a:close/>
                  <a:moveTo>
                    <a:pt x="10" y="13"/>
                  </a:moveTo>
                  <a:lnTo>
                    <a:pt x="10" y="13"/>
                  </a:lnTo>
                  <a:cubicBezTo>
                    <a:pt x="18" y="26"/>
                    <a:pt x="24" y="43"/>
                    <a:pt x="24" y="60"/>
                  </a:cubicBezTo>
                  <a:lnTo>
                    <a:pt x="132" y="108"/>
                  </a:lnTo>
                  <a:lnTo>
                    <a:pt x="239" y="13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4141875" y="3809525"/>
              <a:ext cx="51525" cy="25325"/>
            </a:xfrm>
            <a:custGeom>
              <a:avLst/>
              <a:gdLst/>
              <a:ahLst/>
              <a:cxnLst/>
              <a:rect l="l" t="t" r="r" b="b"/>
              <a:pathLst>
                <a:path w="2061" h="1013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24"/>
                    <a:pt x="36" y="72"/>
                    <a:pt x="48" y="108"/>
                  </a:cubicBezTo>
                  <a:cubicBezTo>
                    <a:pt x="60" y="167"/>
                    <a:pt x="60" y="203"/>
                    <a:pt x="48" y="263"/>
                  </a:cubicBezTo>
                  <a:lnTo>
                    <a:pt x="1560" y="882"/>
                  </a:lnTo>
                  <a:cubicBezTo>
                    <a:pt x="1584" y="798"/>
                    <a:pt x="1644" y="763"/>
                    <a:pt x="1715" y="739"/>
                  </a:cubicBezTo>
                  <a:cubicBezTo>
                    <a:pt x="1729" y="736"/>
                    <a:pt x="1743" y="734"/>
                    <a:pt x="1756" y="734"/>
                  </a:cubicBezTo>
                  <a:cubicBezTo>
                    <a:pt x="1846" y="734"/>
                    <a:pt x="1920" y="800"/>
                    <a:pt x="1941" y="894"/>
                  </a:cubicBezTo>
                  <a:cubicBezTo>
                    <a:pt x="1953" y="941"/>
                    <a:pt x="1941" y="965"/>
                    <a:pt x="1917" y="1013"/>
                  </a:cubicBezTo>
                  <a:cubicBezTo>
                    <a:pt x="1953" y="1013"/>
                    <a:pt x="1965" y="1001"/>
                    <a:pt x="1977" y="977"/>
                  </a:cubicBezTo>
                  <a:lnTo>
                    <a:pt x="2025" y="941"/>
                  </a:lnTo>
                  <a:cubicBezTo>
                    <a:pt x="2060" y="882"/>
                    <a:pt x="2025" y="798"/>
                    <a:pt x="1965" y="786"/>
                  </a:cubicBezTo>
                  <a:lnTo>
                    <a:pt x="1953" y="786"/>
                  </a:lnTo>
                  <a:lnTo>
                    <a:pt x="1727" y="703"/>
                  </a:lnTo>
                  <a:lnTo>
                    <a:pt x="108" y="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4122525" y="3808325"/>
              <a:ext cx="3900" cy="1225"/>
            </a:xfrm>
            <a:custGeom>
              <a:avLst/>
              <a:gdLst/>
              <a:ahLst/>
              <a:cxnLst/>
              <a:rect l="l" t="t" r="r" b="b"/>
              <a:pathLst>
                <a:path w="156" h="49" extrusionOk="0">
                  <a:moveTo>
                    <a:pt x="1" y="1"/>
                  </a:moveTo>
                  <a:lnTo>
                    <a:pt x="120" y="49"/>
                  </a:lnTo>
                  <a:cubicBezTo>
                    <a:pt x="132" y="37"/>
                    <a:pt x="132" y="13"/>
                    <a:pt x="155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3906425" y="3808325"/>
              <a:ext cx="10750" cy="16400"/>
            </a:xfrm>
            <a:custGeom>
              <a:avLst/>
              <a:gdLst/>
              <a:ahLst/>
              <a:cxnLst/>
              <a:rect l="l" t="t" r="r" b="b"/>
              <a:pathLst>
                <a:path w="430" h="656" extrusionOk="0">
                  <a:moveTo>
                    <a:pt x="191" y="1"/>
                  </a:moveTo>
                  <a:lnTo>
                    <a:pt x="1" y="644"/>
                  </a:lnTo>
                  <a:cubicBezTo>
                    <a:pt x="13" y="632"/>
                    <a:pt x="48" y="632"/>
                    <a:pt x="60" y="608"/>
                  </a:cubicBezTo>
                  <a:cubicBezTo>
                    <a:pt x="74" y="605"/>
                    <a:pt x="89" y="604"/>
                    <a:pt x="104" y="604"/>
                  </a:cubicBezTo>
                  <a:cubicBezTo>
                    <a:pt x="152" y="604"/>
                    <a:pt x="202" y="619"/>
                    <a:pt x="239" y="656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3838275" y="3832450"/>
              <a:ext cx="71150" cy="218800"/>
            </a:xfrm>
            <a:custGeom>
              <a:avLst/>
              <a:gdLst/>
              <a:ahLst/>
              <a:cxnLst/>
              <a:rect l="l" t="t" r="r" b="b"/>
              <a:pathLst>
                <a:path w="2846" h="8752" extrusionOk="0">
                  <a:moveTo>
                    <a:pt x="2655" y="0"/>
                  </a:moveTo>
                  <a:cubicBezTo>
                    <a:pt x="2631" y="24"/>
                    <a:pt x="2619" y="24"/>
                    <a:pt x="2619" y="24"/>
                  </a:cubicBezTo>
                  <a:lnTo>
                    <a:pt x="0" y="8692"/>
                  </a:lnTo>
                  <a:cubicBezTo>
                    <a:pt x="95" y="8692"/>
                    <a:pt x="167" y="8716"/>
                    <a:pt x="226" y="8751"/>
                  </a:cubicBezTo>
                  <a:lnTo>
                    <a:pt x="2846" y="84"/>
                  </a:lnTo>
                  <a:lnTo>
                    <a:pt x="2846" y="84"/>
                  </a:lnTo>
                  <a:cubicBezTo>
                    <a:pt x="2836" y="85"/>
                    <a:pt x="2827" y="86"/>
                    <a:pt x="2818" y="86"/>
                  </a:cubicBezTo>
                  <a:cubicBezTo>
                    <a:pt x="2754" y="86"/>
                    <a:pt x="2686" y="52"/>
                    <a:pt x="265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3813250" y="3808325"/>
              <a:ext cx="91425" cy="24750"/>
            </a:xfrm>
            <a:custGeom>
              <a:avLst/>
              <a:gdLst/>
              <a:ahLst/>
              <a:cxnLst/>
              <a:rect l="l" t="t" r="r" b="b"/>
              <a:pathLst>
                <a:path w="3657" h="990" extrusionOk="0">
                  <a:moveTo>
                    <a:pt x="1" y="1"/>
                  </a:moveTo>
                  <a:lnTo>
                    <a:pt x="3549" y="989"/>
                  </a:lnTo>
                  <a:lnTo>
                    <a:pt x="3620" y="989"/>
                  </a:lnTo>
                  <a:cubicBezTo>
                    <a:pt x="3632" y="989"/>
                    <a:pt x="3656" y="965"/>
                    <a:pt x="3656" y="965"/>
                  </a:cubicBezTo>
                  <a:lnTo>
                    <a:pt x="3609" y="882"/>
                  </a:lnTo>
                  <a:cubicBezTo>
                    <a:pt x="3597" y="834"/>
                    <a:pt x="3609" y="811"/>
                    <a:pt x="3620" y="763"/>
                  </a:cubicBezTo>
                  <a:lnTo>
                    <a:pt x="3609" y="763"/>
                  </a:lnTo>
                  <a:lnTo>
                    <a:pt x="89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3729625" y="3808325"/>
              <a:ext cx="107475" cy="244125"/>
            </a:xfrm>
            <a:custGeom>
              <a:avLst/>
              <a:gdLst/>
              <a:ahLst/>
              <a:cxnLst/>
              <a:rect l="l" t="t" r="r" b="b"/>
              <a:pathLst>
                <a:path w="4299" h="9765" extrusionOk="0">
                  <a:moveTo>
                    <a:pt x="0" y="1"/>
                  </a:moveTo>
                  <a:lnTo>
                    <a:pt x="4108" y="9764"/>
                  </a:lnTo>
                  <a:cubicBezTo>
                    <a:pt x="4156" y="9716"/>
                    <a:pt x="4215" y="9681"/>
                    <a:pt x="4298" y="9657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4180275" y="3827875"/>
              <a:ext cx="10150" cy="9700"/>
            </a:xfrm>
            <a:custGeom>
              <a:avLst/>
              <a:gdLst/>
              <a:ahLst/>
              <a:cxnLst/>
              <a:rect l="l" t="t" r="r" b="b"/>
              <a:pathLst>
                <a:path w="406" h="388" extrusionOk="0">
                  <a:moveTo>
                    <a:pt x="197" y="0"/>
                  </a:moveTo>
                  <a:cubicBezTo>
                    <a:pt x="183" y="0"/>
                    <a:pt x="169" y="2"/>
                    <a:pt x="155" y="5"/>
                  </a:cubicBezTo>
                  <a:cubicBezTo>
                    <a:pt x="84" y="29"/>
                    <a:pt x="24" y="88"/>
                    <a:pt x="12" y="148"/>
                  </a:cubicBezTo>
                  <a:cubicBezTo>
                    <a:pt x="12" y="171"/>
                    <a:pt x="0" y="195"/>
                    <a:pt x="12" y="231"/>
                  </a:cubicBezTo>
                  <a:cubicBezTo>
                    <a:pt x="23" y="329"/>
                    <a:pt x="114" y="387"/>
                    <a:pt x="211" y="387"/>
                  </a:cubicBezTo>
                  <a:cubicBezTo>
                    <a:pt x="220" y="387"/>
                    <a:pt x="229" y="387"/>
                    <a:pt x="239" y="386"/>
                  </a:cubicBezTo>
                  <a:cubicBezTo>
                    <a:pt x="298" y="362"/>
                    <a:pt x="358" y="326"/>
                    <a:pt x="369" y="279"/>
                  </a:cubicBezTo>
                  <a:cubicBezTo>
                    <a:pt x="405" y="243"/>
                    <a:pt x="405" y="207"/>
                    <a:pt x="381" y="160"/>
                  </a:cubicBezTo>
                  <a:cubicBezTo>
                    <a:pt x="371" y="66"/>
                    <a:pt x="289" y="0"/>
                    <a:pt x="19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4124025" y="3808325"/>
              <a:ext cx="19075" cy="15750"/>
            </a:xfrm>
            <a:custGeom>
              <a:avLst/>
              <a:gdLst/>
              <a:ahLst/>
              <a:cxnLst/>
              <a:rect l="l" t="t" r="r" b="b"/>
              <a:pathLst>
                <a:path w="763" h="630" extrusionOk="0">
                  <a:moveTo>
                    <a:pt x="95" y="1"/>
                  </a:moveTo>
                  <a:cubicBezTo>
                    <a:pt x="72" y="13"/>
                    <a:pt x="60" y="37"/>
                    <a:pt x="60" y="49"/>
                  </a:cubicBezTo>
                  <a:cubicBezTo>
                    <a:pt x="12" y="120"/>
                    <a:pt x="0" y="215"/>
                    <a:pt x="12" y="311"/>
                  </a:cubicBezTo>
                  <a:cubicBezTo>
                    <a:pt x="12" y="334"/>
                    <a:pt x="24" y="358"/>
                    <a:pt x="24" y="370"/>
                  </a:cubicBezTo>
                  <a:cubicBezTo>
                    <a:pt x="60" y="441"/>
                    <a:pt x="107" y="525"/>
                    <a:pt x="179" y="561"/>
                  </a:cubicBezTo>
                  <a:cubicBezTo>
                    <a:pt x="232" y="605"/>
                    <a:pt x="304" y="629"/>
                    <a:pt x="382" y="629"/>
                  </a:cubicBezTo>
                  <a:cubicBezTo>
                    <a:pt x="409" y="629"/>
                    <a:pt x="437" y="626"/>
                    <a:pt x="464" y="620"/>
                  </a:cubicBezTo>
                  <a:cubicBezTo>
                    <a:pt x="607" y="596"/>
                    <a:pt x="726" y="477"/>
                    <a:pt x="762" y="346"/>
                  </a:cubicBezTo>
                  <a:lnTo>
                    <a:pt x="762" y="168"/>
                  </a:lnTo>
                  <a:cubicBezTo>
                    <a:pt x="762" y="120"/>
                    <a:pt x="750" y="96"/>
                    <a:pt x="714" y="60"/>
                  </a:cubicBezTo>
                  <a:cubicBezTo>
                    <a:pt x="703" y="49"/>
                    <a:pt x="691" y="37"/>
                    <a:pt x="691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3828750" y="4049725"/>
              <a:ext cx="20250" cy="18625"/>
            </a:xfrm>
            <a:custGeom>
              <a:avLst/>
              <a:gdLst/>
              <a:ahLst/>
              <a:cxnLst/>
              <a:rect l="l" t="t" r="r" b="b"/>
              <a:pathLst>
                <a:path w="810" h="745" extrusionOk="0">
                  <a:moveTo>
                    <a:pt x="322" y="1"/>
                  </a:moveTo>
                  <a:cubicBezTo>
                    <a:pt x="250" y="25"/>
                    <a:pt x="179" y="60"/>
                    <a:pt x="119" y="108"/>
                  </a:cubicBezTo>
                  <a:cubicBezTo>
                    <a:pt x="24" y="203"/>
                    <a:pt x="0" y="322"/>
                    <a:pt x="24" y="441"/>
                  </a:cubicBezTo>
                  <a:cubicBezTo>
                    <a:pt x="66" y="621"/>
                    <a:pt x="222" y="745"/>
                    <a:pt x="406" y="745"/>
                  </a:cubicBezTo>
                  <a:cubicBezTo>
                    <a:pt x="429" y="745"/>
                    <a:pt x="453" y="743"/>
                    <a:pt x="476" y="739"/>
                  </a:cubicBezTo>
                  <a:cubicBezTo>
                    <a:pt x="679" y="691"/>
                    <a:pt x="810" y="501"/>
                    <a:pt x="774" y="287"/>
                  </a:cubicBezTo>
                  <a:cubicBezTo>
                    <a:pt x="750" y="179"/>
                    <a:pt x="679" y="108"/>
                    <a:pt x="607" y="49"/>
                  </a:cubicBezTo>
                  <a:cubicBezTo>
                    <a:pt x="548" y="25"/>
                    <a:pt x="476" y="1"/>
                    <a:pt x="381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3903450" y="3823400"/>
              <a:ext cx="11625" cy="11450"/>
            </a:xfrm>
            <a:custGeom>
              <a:avLst/>
              <a:gdLst/>
              <a:ahLst/>
              <a:cxnLst/>
              <a:rect l="l" t="t" r="r" b="b"/>
              <a:pathLst>
                <a:path w="465" h="458" extrusionOk="0">
                  <a:moveTo>
                    <a:pt x="223" y="1"/>
                  </a:moveTo>
                  <a:cubicBezTo>
                    <a:pt x="208" y="1"/>
                    <a:pt x="193" y="2"/>
                    <a:pt x="179" y="5"/>
                  </a:cubicBezTo>
                  <a:cubicBezTo>
                    <a:pt x="143" y="5"/>
                    <a:pt x="132" y="29"/>
                    <a:pt x="120" y="41"/>
                  </a:cubicBezTo>
                  <a:cubicBezTo>
                    <a:pt x="72" y="65"/>
                    <a:pt x="24" y="112"/>
                    <a:pt x="12" y="160"/>
                  </a:cubicBezTo>
                  <a:cubicBezTo>
                    <a:pt x="1" y="184"/>
                    <a:pt x="1" y="231"/>
                    <a:pt x="1" y="279"/>
                  </a:cubicBezTo>
                  <a:cubicBezTo>
                    <a:pt x="1" y="303"/>
                    <a:pt x="12" y="339"/>
                    <a:pt x="36" y="362"/>
                  </a:cubicBezTo>
                  <a:cubicBezTo>
                    <a:pt x="84" y="422"/>
                    <a:pt x="155" y="458"/>
                    <a:pt x="239" y="458"/>
                  </a:cubicBezTo>
                  <a:lnTo>
                    <a:pt x="263" y="458"/>
                  </a:lnTo>
                  <a:cubicBezTo>
                    <a:pt x="310" y="446"/>
                    <a:pt x="358" y="422"/>
                    <a:pt x="382" y="386"/>
                  </a:cubicBezTo>
                  <a:cubicBezTo>
                    <a:pt x="429" y="327"/>
                    <a:pt x="465" y="267"/>
                    <a:pt x="441" y="184"/>
                  </a:cubicBezTo>
                  <a:cubicBezTo>
                    <a:pt x="441" y="172"/>
                    <a:pt x="429" y="148"/>
                    <a:pt x="417" y="124"/>
                  </a:cubicBezTo>
                  <a:cubicBezTo>
                    <a:pt x="405" y="100"/>
                    <a:pt x="382" y="89"/>
                    <a:pt x="358" y="53"/>
                  </a:cubicBezTo>
                  <a:cubicBezTo>
                    <a:pt x="321" y="16"/>
                    <a:pt x="271" y="1"/>
                    <a:pt x="22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5"/>
          <p:cNvGrpSpPr/>
          <p:nvPr/>
        </p:nvGrpSpPr>
        <p:grpSpPr>
          <a:xfrm flipH="1">
            <a:off x="7881496" y="-2"/>
            <a:ext cx="1262493" cy="697985"/>
            <a:chOff x="3729625" y="3808325"/>
            <a:chExt cx="470325" cy="260025"/>
          </a:xfrm>
        </p:grpSpPr>
        <p:sp>
          <p:nvSpPr>
            <p:cNvPr id="399" name="Google Shape;399;p5"/>
            <p:cNvSpPr/>
            <p:nvPr/>
          </p:nvSpPr>
          <p:spPr>
            <a:xfrm>
              <a:off x="4184725" y="3808325"/>
              <a:ext cx="15225" cy="20575"/>
            </a:xfrm>
            <a:custGeom>
              <a:avLst/>
              <a:gdLst/>
              <a:ahLst/>
              <a:cxnLst/>
              <a:rect l="l" t="t" r="r" b="b"/>
              <a:pathLst>
                <a:path w="609" h="823" extrusionOk="0">
                  <a:moveTo>
                    <a:pt x="346" y="1"/>
                  </a:moveTo>
                  <a:lnTo>
                    <a:pt x="1" y="727"/>
                  </a:lnTo>
                  <a:lnTo>
                    <a:pt x="227" y="822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4053475" y="38779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4054075" y="38779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4052575" y="3877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4052575" y="3877975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4052875" y="3817575"/>
              <a:ext cx="75325" cy="60150"/>
            </a:xfrm>
            <a:custGeom>
              <a:avLst/>
              <a:gdLst/>
              <a:ahLst/>
              <a:cxnLst/>
              <a:rect l="l" t="t" r="r" b="b"/>
              <a:pathLst>
                <a:path w="3013" h="2406" extrusionOk="0">
                  <a:moveTo>
                    <a:pt x="2870" y="0"/>
                  </a:moveTo>
                  <a:lnTo>
                    <a:pt x="1" y="2179"/>
                  </a:lnTo>
                  <a:lnTo>
                    <a:pt x="60" y="2191"/>
                  </a:lnTo>
                  <a:cubicBezTo>
                    <a:pt x="120" y="2203"/>
                    <a:pt x="155" y="2286"/>
                    <a:pt x="143" y="2346"/>
                  </a:cubicBezTo>
                  <a:cubicBezTo>
                    <a:pt x="120" y="2369"/>
                    <a:pt x="108" y="2381"/>
                    <a:pt x="96" y="2405"/>
                  </a:cubicBezTo>
                  <a:lnTo>
                    <a:pt x="3013" y="202"/>
                  </a:lnTo>
                  <a:cubicBezTo>
                    <a:pt x="2953" y="143"/>
                    <a:pt x="2906" y="83"/>
                    <a:pt x="287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4054375" y="3877700"/>
              <a:ext cx="900" cy="300"/>
            </a:xfrm>
            <a:custGeom>
              <a:avLst/>
              <a:gdLst/>
              <a:ahLst/>
              <a:cxnLst/>
              <a:rect l="l" t="t" r="r" b="b"/>
              <a:pathLst>
                <a:path w="36" h="12" extrusionOk="0">
                  <a:moveTo>
                    <a:pt x="36" y="0"/>
                  </a:moveTo>
                  <a:cubicBezTo>
                    <a:pt x="36" y="0"/>
                    <a:pt x="24" y="0"/>
                    <a:pt x="0" y="12"/>
                  </a:cubicBez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3913575" y="3827100"/>
              <a:ext cx="143200" cy="50900"/>
            </a:xfrm>
            <a:custGeom>
              <a:avLst/>
              <a:gdLst/>
              <a:ahLst/>
              <a:cxnLst/>
              <a:rect l="l" t="t" r="r" b="b"/>
              <a:pathLst>
                <a:path w="5728" h="2036" extrusionOk="0">
                  <a:moveTo>
                    <a:pt x="12" y="0"/>
                  </a:moveTo>
                  <a:lnTo>
                    <a:pt x="12" y="0"/>
                  </a:lnTo>
                  <a:cubicBezTo>
                    <a:pt x="24" y="12"/>
                    <a:pt x="24" y="24"/>
                    <a:pt x="36" y="60"/>
                  </a:cubicBezTo>
                  <a:cubicBezTo>
                    <a:pt x="60" y="131"/>
                    <a:pt x="36" y="191"/>
                    <a:pt x="0" y="238"/>
                  </a:cubicBezTo>
                  <a:lnTo>
                    <a:pt x="5561" y="2036"/>
                  </a:lnTo>
                  <a:lnTo>
                    <a:pt x="5644" y="2036"/>
                  </a:lnTo>
                  <a:cubicBezTo>
                    <a:pt x="5668" y="2036"/>
                    <a:pt x="5668" y="2024"/>
                    <a:pt x="5680" y="2024"/>
                  </a:cubicBezTo>
                  <a:cubicBezTo>
                    <a:pt x="5692" y="2000"/>
                    <a:pt x="5703" y="1988"/>
                    <a:pt x="5727" y="1965"/>
                  </a:cubicBezTo>
                  <a:cubicBezTo>
                    <a:pt x="5727" y="1905"/>
                    <a:pt x="5692" y="1822"/>
                    <a:pt x="5632" y="1810"/>
                  </a:cubicBezTo>
                  <a:lnTo>
                    <a:pt x="5573" y="179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4141275" y="3808325"/>
              <a:ext cx="5975" cy="2725"/>
            </a:xfrm>
            <a:custGeom>
              <a:avLst/>
              <a:gdLst/>
              <a:ahLst/>
              <a:cxnLst/>
              <a:rect l="l" t="t" r="r" b="b"/>
              <a:pathLst>
                <a:path w="239" h="109" extrusionOk="0">
                  <a:moveTo>
                    <a:pt x="1" y="1"/>
                  </a:moveTo>
                  <a:lnTo>
                    <a:pt x="1" y="13"/>
                  </a:lnTo>
                  <a:lnTo>
                    <a:pt x="10" y="13"/>
                  </a:lnTo>
                  <a:cubicBezTo>
                    <a:pt x="7" y="8"/>
                    <a:pt x="4" y="4"/>
                    <a:pt x="1" y="1"/>
                  </a:cubicBezTo>
                  <a:close/>
                  <a:moveTo>
                    <a:pt x="10" y="13"/>
                  </a:moveTo>
                  <a:lnTo>
                    <a:pt x="10" y="13"/>
                  </a:lnTo>
                  <a:cubicBezTo>
                    <a:pt x="18" y="26"/>
                    <a:pt x="24" y="43"/>
                    <a:pt x="24" y="60"/>
                  </a:cubicBezTo>
                  <a:lnTo>
                    <a:pt x="132" y="108"/>
                  </a:lnTo>
                  <a:lnTo>
                    <a:pt x="239" y="13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4141875" y="3809525"/>
              <a:ext cx="51525" cy="25325"/>
            </a:xfrm>
            <a:custGeom>
              <a:avLst/>
              <a:gdLst/>
              <a:ahLst/>
              <a:cxnLst/>
              <a:rect l="l" t="t" r="r" b="b"/>
              <a:pathLst>
                <a:path w="2061" h="1013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24"/>
                    <a:pt x="36" y="72"/>
                    <a:pt x="48" y="108"/>
                  </a:cubicBezTo>
                  <a:cubicBezTo>
                    <a:pt x="60" y="167"/>
                    <a:pt x="60" y="203"/>
                    <a:pt x="48" y="263"/>
                  </a:cubicBezTo>
                  <a:lnTo>
                    <a:pt x="1560" y="882"/>
                  </a:lnTo>
                  <a:cubicBezTo>
                    <a:pt x="1584" y="798"/>
                    <a:pt x="1644" y="763"/>
                    <a:pt x="1715" y="739"/>
                  </a:cubicBezTo>
                  <a:cubicBezTo>
                    <a:pt x="1729" y="736"/>
                    <a:pt x="1743" y="734"/>
                    <a:pt x="1756" y="734"/>
                  </a:cubicBezTo>
                  <a:cubicBezTo>
                    <a:pt x="1846" y="734"/>
                    <a:pt x="1920" y="800"/>
                    <a:pt x="1941" y="894"/>
                  </a:cubicBezTo>
                  <a:cubicBezTo>
                    <a:pt x="1953" y="941"/>
                    <a:pt x="1941" y="965"/>
                    <a:pt x="1917" y="1013"/>
                  </a:cubicBezTo>
                  <a:cubicBezTo>
                    <a:pt x="1953" y="1013"/>
                    <a:pt x="1965" y="1001"/>
                    <a:pt x="1977" y="977"/>
                  </a:cubicBezTo>
                  <a:lnTo>
                    <a:pt x="2025" y="941"/>
                  </a:lnTo>
                  <a:cubicBezTo>
                    <a:pt x="2060" y="882"/>
                    <a:pt x="2025" y="798"/>
                    <a:pt x="1965" y="786"/>
                  </a:cubicBezTo>
                  <a:lnTo>
                    <a:pt x="1953" y="786"/>
                  </a:lnTo>
                  <a:lnTo>
                    <a:pt x="1727" y="703"/>
                  </a:lnTo>
                  <a:lnTo>
                    <a:pt x="108" y="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4122525" y="3808325"/>
              <a:ext cx="3900" cy="1225"/>
            </a:xfrm>
            <a:custGeom>
              <a:avLst/>
              <a:gdLst/>
              <a:ahLst/>
              <a:cxnLst/>
              <a:rect l="l" t="t" r="r" b="b"/>
              <a:pathLst>
                <a:path w="156" h="49" extrusionOk="0">
                  <a:moveTo>
                    <a:pt x="1" y="1"/>
                  </a:moveTo>
                  <a:lnTo>
                    <a:pt x="120" y="49"/>
                  </a:lnTo>
                  <a:cubicBezTo>
                    <a:pt x="132" y="37"/>
                    <a:pt x="132" y="13"/>
                    <a:pt x="155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3906425" y="3808325"/>
              <a:ext cx="10750" cy="16400"/>
            </a:xfrm>
            <a:custGeom>
              <a:avLst/>
              <a:gdLst/>
              <a:ahLst/>
              <a:cxnLst/>
              <a:rect l="l" t="t" r="r" b="b"/>
              <a:pathLst>
                <a:path w="430" h="656" extrusionOk="0">
                  <a:moveTo>
                    <a:pt x="191" y="1"/>
                  </a:moveTo>
                  <a:lnTo>
                    <a:pt x="1" y="644"/>
                  </a:lnTo>
                  <a:cubicBezTo>
                    <a:pt x="13" y="632"/>
                    <a:pt x="48" y="632"/>
                    <a:pt x="60" y="608"/>
                  </a:cubicBezTo>
                  <a:cubicBezTo>
                    <a:pt x="74" y="605"/>
                    <a:pt x="89" y="604"/>
                    <a:pt x="104" y="604"/>
                  </a:cubicBezTo>
                  <a:cubicBezTo>
                    <a:pt x="152" y="604"/>
                    <a:pt x="202" y="619"/>
                    <a:pt x="239" y="656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3838275" y="3832450"/>
              <a:ext cx="71150" cy="218800"/>
            </a:xfrm>
            <a:custGeom>
              <a:avLst/>
              <a:gdLst/>
              <a:ahLst/>
              <a:cxnLst/>
              <a:rect l="l" t="t" r="r" b="b"/>
              <a:pathLst>
                <a:path w="2846" h="8752" extrusionOk="0">
                  <a:moveTo>
                    <a:pt x="2655" y="0"/>
                  </a:moveTo>
                  <a:cubicBezTo>
                    <a:pt x="2631" y="24"/>
                    <a:pt x="2619" y="24"/>
                    <a:pt x="2619" y="24"/>
                  </a:cubicBezTo>
                  <a:lnTo>
                    <a:pt x="0" y="8692"/>
                  </a:lnTo>
                  <a:cubicBezTo>
                    <a:pt x="95" y="8692"/>
                    <a:pt x="167" y="8716"/>
                    <a:pt x="226" y="8751"/>
                  </a:cubicBezTo>
                  <a:lnTo>
                    <a:pt x="2846" y="84"/>
                  </a:lnTo>
                  <a:lnTo>
                    <a:pt x="2846" y="84"/>
                  </a:lnTo>
                  <a:cubicBezTo>
                    <a:pt x="2836" y="85"/>
                    <a:pt x="2827" y="86"/>
                    <a:pt x="2818" y="86"/>
                  </a:cubicBezTo>
                  <a:cubicBezTo>
                    <a:pt x="2754" y="86"/>
                    <a:pt x="2686" y="52"/>
                    <a:pt x="265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3813250" y="3808325"/>
              <a:ext cx="91425" cy="24750"/>
            </a:xfrm>
            <a:custGeom>
              <a:avLst/>
              <a:gdLst/>
              <a:ahLst/>
              <a:cxnLst/>
              <a:rect l="l" t="t" r="r" b="b"/>
              <a:pathLst>
                <a:path w="3657" h="990" extrusionOk="0">
                  <a:moveTo>
                    <a:pt x="1" y="1"/>
                  </a:moveTo>
                  <a:lnTo>
                    <a:pt x="3549" y="989"/>
                  </a:lnTo>
                  <a:lnTo>
                    <a:pt x="3620" y="989"/>
                  </a:lnTo>
                  <a:cubicBezTo>
                    <a:pt x="3632" y="989"/>
                    <a:pt x="3656" y="965"/>
                    <a:pt x="3656" y="965"/>
                  </a:cubicBezTo>
                  <a:lnTo>
                    <a:pt x="3609" y="882"/>
                  </a:lnTo>
                  <a:cubicBezTo>
                    <a:pt x="3597" y="834"/>
                    <a:pt x="3609" y="811"/>
                    <a:pt x="3620" y="763"/>
                  </a:cubicBezTo>
                  <a:lnTo>
                    <a:pt x="3609" y="763"/>
                  </a:lnTo>
                  <a:lnTo>
                    <a:pt x="89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3729625" y="3808325"/>
              <a:ext cx="107475" cy="244125"/>
            </a:xfrm>
            <a:custGeom>
              <a:avLst/>
              <a:gdLst/>
              <a:ahLst/>
              <a:cxnLst/>
              <a:rect l="l" t="t" r="r" b="b"/>
              <a:pathLst>
                <a:path w="4299" h="9765" extrusionOk="0">
                  <a:moveTo>
                    <a:pt x="0" y="1"/>
                  </a:moveTo>
                  <a:lnTo>
                    <a:pt x="4108" y="9764"/>
                  </a:lnTo>
                  <a:cubicBezTo>
                    <a:pt x="4156" y="9716"/>
                    <a:pt x="4215" y="9681"/>
                    <a:pt x="4298" y="9657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180275" y="3827875"/>
              <a:ext cx="10150" cy="9700"/>
            </a:xfrm>
            <a:custGeom>
              <a:avLst/>
              <a:gdLst/>
              <a:ahLst/>
              <a:cxnLst/>
              <a:rect l="l" t="t" r="r" b="b"/>
              <a:pathLst>
                <a:path w="406" h="388" extrusionOk="0">
                  <a:moveTo>
                    <a:pt x="197" y="0"/>
                  </a:moveTo>
                  <a:cubicBezTo>
                    <a:pt x="183" y="0"/>
                    <a:pt x="169" y="2"/>
                    <a:pt x="155" y="5"/>
                  </a:cubicBezTo>
                  <a:cubicBezTo>
                    <a:pt x="84" y="29"/>
                    <a:pt x="24" y="88"/>
                    <a:pt x="12" y="148"/>
                  </a:cubicBezTo>
                  <a:cubicBezTo>
                    <a:pt x="12" y="171"/>
                    <a:pt x="0" y="195"/>
                    <a:pt x="12" y="231"/>
                  </a:cubicBezTo>
                  <a:cubicBezTo>
                    <a:pt x="23" y="329"/>
                    <a:pt x="114" y="387"/>
                    <a:pt x="211" y="387"/>
                  </a:cubicBezTo>
                  <a:cubicBezTo>
                    <a:pt x="220" y="387"/>
                    <a:pt x="229" y="387"/>
                    <a:pt x="239" y="386"/>
                  </a:cubicBezTo>
                  <a:cubicBezTo>
                    <a:pt x="298" y="362"/>
                    <a:pt x="358" y="326"/>
                    <a:pt x="369" y="279"/>
                  </a:cubicBezTo>
                  <a:cubicBezTo>
                    <a:pt x="405" y="243"/>
                    <a:pt x="405" y="207"/>
                    <a:pt x="381" y="160"/>
                  </a:cubicBezTo>
                  <a:cubicBezTo>
                    <a:pt x="371" y="66"/>
                    <a:pt x="289" y="0"/>
                    <a:pt x="19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124025" y="3808325"/>
              <a:ext cx="19075" cy="15750"/>
            </a:xfrm>
            <a:custGeom>
              <a:avLst/>
              <a:gdLst/>
              <a:ahLst/>
              <a:cxnLst/>
              <a:rect l="l" t="t" r="r" b="b"/>
              <a:pathLst>
                <a:path w="763" h="630" extrusionOk="0">
                  <a:moveTo>
                    <a:pt x="95" y="1"/>
                  </a:moveTo>
                  <a:cubicBezTo>
                    <a:pt x="72" y="13"/>
                    <a:pt x="60" y="37"/>
                    <a:pt x="60" y="49"/>
                  </a:cubicBezTo>
                  <a:cubicBezTo>
                    <a:pt x="12" y="120"/>
                    <a:pt x="0" y="215"/>
                    <a:pt x="12" y="311"/>
                  </a:cubicBezTo>
                  <a:cubicBezTo>
                    <a:pt x="12" y="334"/>
                    <a:pt x="24" y="358"/>
                    <a:pt x="24" y="370"/>
                  </a:cubicBezTo>
                  <a:cubicBezTo>
                    <a:pt x="60" y="441"/>
                    <a:pt x="107" y="525"/>
                    <a:pt x="179" y="561"/>
                  </a:cubicBezTo>
                  <a:cubicBezTo>
                    <a:pt x="232" y="605"/>
                    <a:pt x="304" y="629"/>
                    <a:pt x="382" y="629"/>
                  </a:cubicBezTo>
                  <a:cubicBezTo>
                    <a:pt x="409" y="629"/>
                    <a:pt x="437" y="626"/>
                    <a:pt x="464" y="620"/>
                  </a:cubicBezTo>
                  <a:cubicBezTo>
                    <a:pt x="607" y="596"/>
                    <a:pt x="726" y="477"/>
                    <a:pt x="762" y="346"/>
                  </a:cubicBezTo>
                  <a:lnTo>
                    <a:pt x="762" y="168"/>
                  </a:lnTo>
                  <a:cubicBezTo>
                    <a:pt x="762" y="120"/>
                    <a:pt x="750" y="96"/>
                    <a:pt x="714" y="60"/>
                  </a:cubicBezTo>
                  <a:cubicBezTo>
                    <a:pt x="703" y="49"/>
                    <a:pt x="691" y="37"/>
                    <a:pt x="691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3828750" y="4049725"/>
              <a:ext cx="20250" cy="18625"/>
            </a:xfrm>
            <a:custGeom>
              <a:avLst/>
              <a:gdLst/>
              <a:ahLst/>
              <a:cxnLst/>
              <a:rect l="l" t="t" r="r" b="b"/>
              <a:pathLst>
                <a:path w="810" h="745" extrusionOk="0">
                  <a:moveTo>
                    <a:pt x="322" y="1"/>
                  </a:moveTo>
                  <a:cubicBezTo>
                    <a:pt x="250" y="25"/>
                    <a:pt x="179" y="60"/>
                    <a:pt x="119" y="108"/>
                  </a:cubicBezTo>
                  <a:cubicBezTo>
                    <a:pt x="24" y="203"/>
                    <a:pt x="0" y="322"/>
                    <a:pt x="24" y="441"/>
                  </a:cubicBezTo>
                  <a:cubicBezTo>
                    <a:pt x="66" y="621"/>
                    <a:pt x="222" y="745"/>
                    <a:pt x="406" y="745"/>
                  </a:cubicBezTo>
                  <a:cubicBezTo>
                    <a:pt x="429" y="745"/>
                    <a:pt x="453" y="743"/>
                    <a:pt x="476" y="739"/>
                  </a:cubicBezTo>
                  <a:cubicBezTo>
                    <a:pt x="679" y="691"/>
                    <a:pt x="810" y="501"/>
                    <a:pt x="774" y="287"/>
                  </a:cubicBezTo>
                  <a:cubicBezTo>
                    <a:pt x="750" y="179"/>
                    <a:pt x="679" y="108"/>
                    <a:pt x="607" y="49"/>
                  </a:cubicBezTo>
                  <a:cubicBezTo>
                    <a:pt x="548" y="25"/>
                    <a:pt x="476" y="1"/>
                    <a:pt x="381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3903450" y="3823400"/>
              <a:ext cx="11625" cy="11450"/>
            </a:xfrm>
            <a:custGeom>
              <a:avLst/>
              <a:gdLst/>
              <a:ahLst/>
              <a:cxnLst/>
              <a:rect l="l" t="t" r="r" b="b"/>
              <a:pathLst>
                <a:path w="465" h="458" extrusionOk="0">
                  <a:moveTo>
                    <a:pt x="223" y="1"/>
                  </a:moveTo>
                  <a:cubicBezTo>
                    <a:pt x="208" y="1"/>
                    <a:pt x="193" y="2"/>
                    <a:pt x="179" y="5"/>
                  </a:cubicBezTo>
                  <a:cubicBezTo>
                    <a:pt x="143" y="5"/>
                    <a:pt x="132" y="29"/>
                    <a:pt x="120" y="41"/>
                  </a:cubicBezTo>
                  <a:cubicBezTo>
                    <a:pt x="72" y="65"/>
                    <a:pt x="24" y="112"/>
                    <a:pt x="12" y="160"/>
                  </a:cubicBezTo>
                  <a:cubicBezTo>
                    <a:pt x="1" y="184"/>
                    <a:pt x="1" y="231"/>
                    <a:pt x="1" y="279"/>
                  </a:cubicBezTo>
                  <a:cubicBezTo>
                    <a:pt x="1" y="303"/>
                    <a:pt x="12" y="339"/>
                    <a:pt x="36" y="362"/>
                  </a:cubicBezTo>
                  <a:cubicBezTo>
                    <a:pt x="84" y="422"/>
                    <a:pt x="155" y="458"/>
                    <a:pt x="239" y="458"/>
                  </a:cubicBezTo>
                  <a:lnTo>
                    <a:pt x="263" y="458"/>
                  </a:lnTo>
                  <a:cubicBezTo>
                    <a:pt x="310" y="446"/>
                    <a:pt x="358" y="422"/>
                    <a:pt x="382" y="386"/>
                  </a:cubicBezTo>
                  <a:cubicBezTo>
                    <a:pt x="429" y="327"/>
                    <a:pt x="465" y="267"/>
                    <a:pt x="441" y="184"/>
                  </a:cubicBezTo>
                  <a:cubicBezTo>
                    <a:pt x="441" y="172"/>
                    <a:pt x="429" y="148"/>
                    <a:pt x="417" y="124"/>
                  </a:cubicBezTo>
                  <a:cubicBezTo>
                    <a:pt x="405" y="100"/>
                    <a:pt x="382" y="89"/>
                    <a:pt x="358" y="53"/>
                  </a:cubicBezTo>
                  <a:cubicBezTo>
                    <a:pt x="321" y="16"/>
                    <a:pt x="271" y="1"/>
                    <a:pt x="22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5"/>
          <p:cNvGrpSpPr/>
          <p:nvPr/>
        </p:nvGrpSpPr>
        <p:grpSpPr>
          <a:xfrm rot="10800000" flipH="1">
            <a:off x="-5825" y="2616294"/>
            <a:ext cx="1451646" cy="2527204"/>
            <a:chOff x="1083450" y="1318750"/>
            <a:chExt cx="624525" cy="1087250"/>
          </a:xfrm>
        </p:grpSpPr>
        <p:sp>
          <p:nvSpPr>
            <p:cNvPr id="419" name="Google Shape;419;p5"/>
            <p:cNvSpPr/>
            <p:nvPr/>
          </p:nvSpPr>
          <p:spPr>
            <a:xfrm>
              <a:off x="1083450" y="2340600"/>
              <a:ext cx="215525" cy="50325"/>
            </a:xfrm>
            <a:custGeom>
              <a:avLst/>
              <a:gdLst/>
              <a:ahLst/>
              <a:cxnLst/>
              <a:rect l="l" t="t" r="r" b="b"/>
              <a:pathLst>
                <a:path w="8621" h="2013" extrusionOk="0">
                  <a:moveTo>
                    <a:pt x="1" y="0"/>
                  </a:moveTo>
                  <a:lnTo>
                    <a:pt x="1" y="286"/>
                  </a:lnTo>
                  <a:lnTo>
                    <a:pt x="8561" y="2012"/>
                  </a:lnTo>
                  <a:cubicBezTo>
                    <a:pt x="8561" y="1917"/>
                    <a:pt x="8573" y="1834"/>
                    <a:pt x="8621" y="173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1083450" y="213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1083450" y="1806900"/>
              <a:ext cx="20275" cy="7475"/>
            </a:xfrm>
            <a:custGeom>
              <a:avLst/>
              <a:gdLst/>
              <a:ahLst/>
              <a:cxnLst/>
              <a:rect l="l" t="t" r="r" b="b"/>
              <a:pathLst>
                <a:path w="811" h="299" extrusionOk="0">
                  <a:moveTo>
                    <a:pt x="703" y="0"/>
                  </a:moveTo>
                  <a:lnTo>
                    <a:pt x="1" y="24"/>
                  </a:lnTo>
                  <a:lnTo>
                    <a:pt x="1" y="298"/>
                  </a:lnTo>
                  <a:lnTo>
                    <a:pt x="810" y="274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1108150" y="1802425"/>
              <a:ext cx="180125" cy="11350"/>
            </a:xfrm>
            <a:custGeom>
              <a:avLst/>
              <a:gdLst/>
              <a:ahLst/>
              <a:cxnLst/>
              <a:rect l="l" t="t" r="r" b="b"/>
              <a:pathLst>
                <a:path w="7205" h="454" extrusionOk="0">
                  <a:moveTo>
                    <a:pt x="7204" y="1"/>
                  </a:moveTo>
                  <a:lnTo>
                    <a:pt x="1" y="179"/>
                  </a:lnTo>
                  <a:lnTo>
                    <a:pt x="96" y="453"/>
                  </a:lnTo>
                  <a:lnTo>
                    <a:pt x="7204" y="275"/>
                  </a:lnTo>
                  <a:cubicBezTo>
                    <a:pt x="7180" y="179"/>
                    <a:pt x="7180" y="96"/>
                    <a:pt x="7204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1194475" y="2040550"/>
              <a:ext cx="2425" cy="3600"/>
            </a:xfrm>
            <a:custGeom>
              <a:avLst/>
              <a:gdLst/>
              <a:ahLst/>
              <a:cxnLst/>
              <a:rect l="l" t="t" r="r" b="b"/>
              <a:pathLst>
                <a:path w="97" h="144" extrusionOk="0">
                  <a:moveTo>
                    <a:pt x="84" y="1"/>
                  </a:moveTo>
                  <a:lnTo>
                    <a:pt x="1" y="48"/>
                  </a:lnTo>
                  <a:lnTo>
                    <a:pt x="25" y="144"/>
                  </a:lnTo>
                  <a:cubicBezTo>
                    <a:pt x="72" y="108"/>
                    <a:pt x="96" y="48"/>
                    <a:pt x="84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1083450" y="1741425"/>
              <a:ext cx="98250" cy="261650"/>
            </a:xfrm>
            <a:custGeom>
              <a:avLst/>
              <a:gdLst/>
              <a:ahLst/>
              <a:cxnLst/>
              <a:rect l="l" t="t" r="r" b="b"/>
              <a:pathLst>
                <a:path w="3930" h="10466" extrusionOk="0">
                  <a:moveTo>
                    <a:pt x="1" y="0"/>
                  </a:moveTo>
                  <a:lnTo>
                    <a:pt x="1" y="774"/>
                  </a:lnTo>
                  <a:lnTo>
                    <a:pt x="703" y="2619"/>
                  </a:lnTo>
                  <a:lnTo>
                    <a:pt x="810" y="2893"/>
                  </a:lnTo>
                  <a:lnTo>
                    <a:pt x="3668" y="10466"/>
                  </a:lnTo>
                  <a:cubicBezTo>
                    <a:pt x="3751" y="10418"/>
                    <a:pt x="3835" y="10394"/>
                    <a:pt x="3930" y="10394"/>
                  </a:cubicBezTo>
                  <a:lnTo>
                    <a:pt x="1084" y="2893"/>
                  </a:lnTo>
                  <a:lnTo>
                    <a:pt x="989" y="26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1113525" y="2178975"/>
              <a:ext cx="193200" cy="201825"/>
            </a:xfrm>
            <a:custGeom>
              <a:avLst/>
              <a:gdLst/>
              <a:ahLst/>
              <a:cxnLst/>
              <a:rect l="l" t="t" r="r" b="b"/>
              <a:pathLst>
                <a:path w="7728" h="8073" extrusionOk="0">
                  <a:moveTo>
                    <a:pt x="203" y="0"/>
                  </a:moveTo>
                  <a:cubicBezTo>
                    <a:pt x="143" y="84"/>
                    <a:pt x="84" y="131"/>
                    <a:pt x="0" y="179"/>
                  </a:cubicBezTo>
                  <a:lnTo>
                    <a:pt x="7501" y="8073"/>
                  </a:lnTo>
                  <a:cubicBezTo>
                    <a:pt x="7549" y="8013"/>
                    <a:pt x="7608" y="7954"/>
                    <a:pt x="7704" y="7918"/>
                  </a:cubicBezTo>
                  <a:cubicBezTo>
                    <a:pt x="7716" y="7918"/>
                    <a:pt x="7716" y="7918"/>
                    <a:pt x="7727" y="7906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1187625" y="2041750"/>
              <a:ext cx="121175" cy="334600"/>
            </a:xfrm>
            <a:custGeom>
              <a:avLst/>
              <a:gdLst/>
              <a:ahLst/>
              <a:cxnLst/>
              <a:rect l="l" t="t" r="r" b="b"/>
              <a:pathLst>
                <a:path w="4847" h="13384" extrusionOk="0">
                  <a:moveTo>
                    <a:pt x="275" y="0"/>
                  </a:moveTo>
                  <a:lnTo>
                    <a:pt x="275" y="0"/>
                  </a:lnTo>
                  <a:cubicBezTo>
                    <a:pt x="180" y="48"/>
                    <a:pt x="96" y="72"/>
                    <a:pt x="1" y="72"/>
                  </a:cubicBezTo>
                  <a:lnTo>
                    <a:pt x="4752" y="13383"/>
                  </a:lnTo>
                  <a:cubicBezTo>
                    <a:pt x="4775" y="13371"/>
                    <a:pt x="4823" y="13347"/>
                    <a:pt x="4847" y="13335"/>
                  </a:cubicBezTo>
                  <a:lnTo>
                    <a:pt x="4835" y="12847"/>
                  </a:lnTo>
                  <a:lnTo>
                    <a:pt x="263" y="7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1188525" y="1816725"/>
              <a:ext cx="109275" cy="186650"/>
            </a:xfrm>
            <a:custGeom>
              <a:avLst/>
              <a:gdLst/>
              <a:ahLst/>
              <a:cxnLst/>
              <a:rect l="l" t="t" r="r" b="b"/>
              <a:pathLst>
                <a:path w="4371" h="7466" extrusionOk="0">
                  <a:moveTo>
                    <a:pt x="4144" y="0"/>
                  </a:moveTo>
                  <a:lnTo>
                    <a:pt x="1" y="7382"/>
                  </a:lnTo>
                  <a:cubicBezTo>
                    <a:pt x="84" y="7394"/>
                    <a:pt x="179" y="7430"/>
                    <a:pt x="251" y="7466"/>
                  </a:cubicBezTo>
                  <a:lnTo>
                    <a:pt x="4370" y="143"/>
                  </a:lnTo>
                  <a:cubicBezTo>
                    <a:pt x="4287" y="119"/>
                    <a:pt x="4204" y="72"/>
                    <a:pt x="414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1113225" y="2036700"/>
              <a:ext cx="60750" cy="102100"/>
            </a:xfrm>
            <a:custGeom>
              <a:avLst/>
              <a:gdLst/>
              <a:ahLst/>
              <a:cxnLst/>
              <a:rect l="l" t="t" r="r" b="b"/>
              <a:pathLst>
                <a:path w="2430" h="4084" extrusionOk="0">
                  <a:moveTo>
                    <a:pt x="2215" y="0"/>
                  </a:moveTo>
                  <a:lnTo>
                    <a:pt x="0" y="3893"/>
                  </a:lnTo>
                  <a:cubicBezTo>
                    <a:pt x="72" y="3953"/>
                    <a:pt x="155" y="4012"/>
                    <a:pt x="215" y="4084"/>
                  </a:cubicBezTo>
                  <a:lnTo>
                    <a:pt x="2429" y="179"/>
                  </a:lnTo>
                  <a:cubicBezTo>
                    <a:pt x="2358" y="131"/>
                    <a:pt x="2274" y="72"/>
                    <a:pt x="221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1299250" y="1820900"/>
              <a:ext cx="16700" cy="554550"/>
            </a:xfrm>
            <a:custGeom>
              <a:avLst/>
              <a:gdLst/>
              <a:ahLst/>
              <a:cxnLst/>
              <a:rect l="l" t="t" r="r" b="b"/>
              <a:pathLst>
                <a:path w="668" h="22182" extrusionOk="0">
                  <a:moveTo>
                    <a:pt x="1" y="0"/>
                  </a:moveTo>
                  <a:lnTo>
                    <a:pt x="394" y="21693"/>
                  </a:lnTo>
                  <a:lnTo>
                    <a:pt x="406" y="22181"/>
                  </a:lnTo>
                  <a:cubicBezTo>
                    <a:pt x="447" y="22175"/>
                    <a:pt x="492" y="22172"/>
                    <a:pt x="537" y="22172"/>
                  </a:cubicBezTo>
                  <a:cubicBezTo>
                    <a:pt x="581" y="22172"/>
                    <a:pt x="626" y="22175"/>
                    <a:pt x="668" y="22181"/>
                  </a:cubicBezTo>
                  <a:lnTo>
                    <a:pt x="275" y="12"/>
                  </a:lnTo>
                  <a:cubicBezTo>
                    <a:pt x="235" y="17"/>
                    <a:pt x="198" y="20"/>
                    <a:pt x="161" y="20"/>
                  </a:cubicBezTo>
                  <a:cubicBezTo>
                    <a:pt x="108" y="20"/>
                    <a:pt x="57" y="14"/>
                    <a:pt x="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1293600" y="1501500"/>
              <a:ext cx="11925" cy="289650"/>
            </a:xfrm>
            <a:custGeom>
              <a:avLst/>
              <a:gdLst/>
              <a:ahLst/>
              <a:cxnLst/>
              <a:rect l="l" t="t" r="r" b="b"/>
              <a:pathLst>
                <a:path w="477" h="11586" extrusionOk="0">
                  <a:moveTo>
                    <a:pt x="1" y="1"/>
                  </a:moveTo>
                  <a:lnTo>
                    <a:pt x="215" y="11585"/>
                  </a:lnTo>
                  <a:cubicBezTo>
                    <a:pt x="268" y="11563"/>
                    <a:pt x="325" y="11555"/>
                    <a:pt x="382" y="11555"/>
                  </a:cubicBezTo>
                  <a:cubicBezTo>
                    <a:pt x="414" y="11555"/>
                    <a:pt x="446" y="11557"/>
                    <a:pt x="477" y="11562"/>
                  </a:cubicBezTo>
                  <a:lnTo>
                    <a:pt x="274" y="36"/>
                  </a:lnTo>
                  <a:cubicBezTo>
                    <a:pt x="239" y="36"/>
                    <a:pt x="215" y="48"/>
                    <a:pt x="179" y="48"/>
                  </a:cubicBezTo>
                  <a:cubicBezTo>
                    <a:pt x="120" y="36"/>
                    <a:pt x="60" y="36"/>
                    <a:pt x="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1418325" y="1523825"/>
              <a:ext cx="47050" cy="166425"/>
            </a:xfrm>
            <a:custGeom>
              <a:avLst/>
              <a:gdLst/>
              <a:ahLst/>
              <a:cxnLst/>
              <a:rect l="l" t="t" r="r" b="b"/>
              <a:pathLst>
                <a:path w="1882" h="6657" extrusionOk="0">
                  <a:moveTo>
                    <a:pt x="250" y="1"/>
                  </a:moveTo>
                  <a:cubicBezTo>
                    <a:pt x="238" y="1"/>
                    <a:pt x="227" y="13"/>
                    <a:pt x="227" y="13"/>
                  </a:cubicBezTo>
                  <a:cubicBezTo>
                    <a:pt x="155" y="48"/>
                    <a:pt x="72" y="72"/>
                    <a:pt x="0" y="72"/>
                  </a:cubicBezTo>
                  <a:lnTo>
                    <a:pt x="1608" y="6656"/>
                  </a:lnTo>
                  <a:cubicBezTo>
                    <a:pt x="1703" y="6621"/>
                    <a:pt x="1786" y="6597"/>
                    <a:pt x="1881" y="6597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1083450" y="1458350"/>
              <a:ext cx="203625" cy="33050"/>
            </a:xfrm>
            <a:custGeom>
              <a:avLst/>
              <a:gdLst/>
              <a:ahLst/>
              <a:cxnLst/>
              <a:rect l="l" t="t" r="r" b="b"/>
              <a:pathLst>
                <a:path w="8145" h="1322" extrusionOk="0">
                  <a:moveTo>
                    <a:pt x="1" y="0"/>
                  </a:moveTo>
                  <a:lnTo>
                    <a:pt x="1" y="286"/>
                  </a:lnTo>
                  <a:lnTo>
                    <a:pt x="8097" y="1322"/>
                  </a:lnTo>
                  <a:lnTo>
                    <a:pt x="8097" y="1298"/>
                  </a:lnTo>
                  <a:cubicBezTo>
                    <a:pt x="8085" y="1191"/>
                    <a:pt x="8109" y="1108"/>
                    <a:pt x="8145" y="104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1291825" y="1342550"/>
              <a:ext cx="8050" cy="136050"/>
            </a:xfrm>
            <a:custGeom>
              <a:avLst/>
              <a:gdLst/>
              <a:ahLst/>
              <a:cxnLst/>
              <a:rect l="l" t="t" r="r" b="b"/>
              <a:pathLst>
                <a:path w="322" h="5442" extrusionOk="0">
                  <a:moveTo>
                    <a:pt x="0" y="1"/>
                  </a:moveTo>
                  <a:lnTo>
                    <a:pt x="60" y="5442"/>
                  </a:lnTo>
                  <a:cubicBezTo>
                    <a:pt x="119" y="5406"/>
                    <a:pt x="179" y="5406"/>
                    <a:pt x="238" y="5406"/>
                  </a:cubicBezTo>
                  <a:cubicBezTo>
                    <a:pt x="274" y="5406"/>
                    <a:pt x="298" y="5406"/>
                    <a:pt x="322" y="5418"/>
                  </a:cubicBezTo>
                  <a:lnTo>
                    <a:pt x="274" y="96"/>
                  </a:lnTo>
                  <a:cubicBezTo>
                    <a:pt x="179" y="72"/>
                    <a:pt x="72" y="48"/>
                    <a:pt x="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1688000" y="1544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1309675" y="1487525"/>
              <a:ext cx="94675" cy="19650"/>
            </a:xfrm>
            <a:custGeom>
              <a:avLst/>
              <a:gdLst/>
              <a:ahLst/>
              <a:cxnLst/>
              <a:rect l="l" t="t" r="r" b="b"/>
              <a:pathLst>
                <a:path w="3787" h="786" extrusionOk="0">
                  <a:moveTo>
                    <a:pt x="12" y="0"/>
                  </a:moveTo>
                  <a:cubicBezTo>
                    <a:pt x="36" y="24"/>
                    <a:pt x="36" y="72"/>
                    <a:pt x="36" y="95"/>
                  </a:cubicBezTo>
                  <a:cubicBezTo>
                    <a:pt x="36" y="155"/>
                    <a:pt x="12" y="214"/>
                    <a:pt x="1" y="262"/>
                  </a:cubicBezTo>
                  <a:lnTo>
                    <a:pt x="3668" y="786"/>
                  </a:lnTo>
                  <a:cubicBezTo>
                    <a:pt x="3680" y="691"/>
                    <a:pt x="3727" y="607"/>
                    <a:pt x="3787" y="536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1687700" y="15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1430825" y="1504475"/>
              <a:ext cx="247675" cy="41700"/>
            </a:xfrm>
            <a:custGeom>
              <a:avLst/>
              <a:gdLst/>
              <a:ahLst/>
              <a:cxnLst/>
              <a:rect l="l" t="t" r="r" b="b"/>
              <a:pathLst>
                <a:path w="9907" h="1668" extrusionOk="0">
                  <a:moveTo>
                    <a:pt x="0" y="1"/>
                  </a:moveTo>
                  <a:lnTo>
                    <a:pt x="0" y="1"/>
                  </a:lnTo>
                  <a:cubicBezTo>
                    <a:pt x="48" y="108"/>
                    <a:pt x="72" y="191"/>
                    <a:pt x="48" y="287"/>
                  </a:cubicBezTo>
                  <a:lnTo>
                    <a:pt x="9799" y="1668"/>
                  </a:lnTo>
                  <a:lnTo>
                    <a:pt x="9906" y="1596"/>
                  </a:lnTo>
                  <a:lnTo>
                    <a:pt x="9478" y="1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1687100" y="15464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lnTo>
                    <a:pt x="1" y="24"/>
                  </a:ln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1687700" y="154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1476075" y="1544675"/>
              <a:ext cx="211050" cy="154800"/>
            </a:xfrm>
            <a:custGeom>
              <a:avLst/>
              <a:gdLst/>
              <a:ahLst/>
              <a:cxnLst/>
              <a:rect l="l" t="t" r="r" b="b"/>
              <a:pathLst>
                <a:path w="8442" h="6192" extrusionOk="0">
                  <a:moveTo>
                    <a:pt x="8096" y="0"/>
                  </a:moveTo>
                  <a:lnTo>
                    <a:pt x="7989" y="72"/>
                  </a:lnTo>
                  <a:lnTo>
                    <a:pt x="0" y="5965"/>
                  </a:lnTo>
                  <a:cubicBezTo>
                    <a:pt x="60" y="6025"/>
                    <a:pt x="119" y="6084"/>
                    <a:pt x="143" y="6179"/>
                  </a:cubicBezTo>
                  <a:cubicBezTo>
                    <a:pt x="143" y="6179"/>
                    <a:pt x="143" y="6191"/>
                    <a:pt x="155" y="6191"/>
                  </a:cubicBezTo>
                  <a:lnTo>
                    <a:pt x="8442" y="95"/>
                  </a:lnTo>
                  <a:lnTo>
                    <a:pt x="8442" y="95"/>
                  </a:lnTo>
                  <a:cubicBezTo>
                    <a:pt x="8418" y="107"/>
                    <a:pt x="8418" y="107"/>
                    <a:pt x="8406" y="107"/>
                  </a:cubicBezTo>
                  <a:lnTo>
                    <a:pt x="8394" y="107"/>
                  </a:lnTo>
                  <a:cubicBezTo>
                    <a:pt x="8370" y="107"/>
                    <a:pt x="8358" y="119"/>
                    <a:pt x="8346" y="119"/>
                  </a:cubicBezTo>
                  <a:lnTo>
                    <a:pt x="8299" y="119"/>
                  </a:lnTo>
                  <a:cubicBezTo>
                    <a:pt x="8287" y="119"/>
                    <a:pt x="8287" y="119"/>
                    <a:pt x="8275" y="107"/>
                  </a:cubicBezTo>
                  <a:lnTo>
                    <a:pt x="809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1688000" y="15446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2"/>
                  </a:moveTo>
                  <a:cubicBezTo>
                    <a:pt x="0" y="12"/>
                    <a:pt x="0" y="0"/>
                    <a:pt x="0" y="12"/>
                  </a:cubicBezTo>
                  <a:cubicBezTo>
                    <a:pt x="0" y="0"/>
                    <a:pt x="0" y="0"/>
                    <a:pt x="0" y="12"/>
                  </a:cubicBezTo>
                  <a:cubicBezTo>
                    <a:pt x="0" y="0"/>
                    <a:pt x="0" y="0"/>
                    <a:pt x="0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1681750" y="1319350"/>
              <a:ext cx="26225" cy="225050"/>
            </a:xfrm>
            <a:custGeom>
              <a:avLst/>
              <a:gdLst/>
              <a:ahLst/>
              <a:cxnLst/>
              <a:rect l="l" t="t" r="r" b="b"/>
              <a:pathLst>
                <a:path w="1049" h="9002" extrusionOk="0">
                  <a:moveTo>
                    <a:pt x="750" y="0"/>
                  </a:moveTo>
                  <a:lnTo>
                    <a:pt x="0" y="8763"/>
                  </a:lnTo>
                  <a:lnTo>
                    <a:pt x="191" y="8870"/>
                  </a:lnTo>
                  <a:cubicBezTo>
                    <a:pt x="238" y="8894"/>
                    <a:pt x="274" y="8942"/>
                    <a:pt x="274" y="9001"/>
                  </a:cubicBezTo>
                  <a:lnTo>
                    <a:pt x="104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1687100" y="15464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cubicBezTo>
                    <a:pt x="1" y="24"/>
                    <a:pt x="1" y="1"/>
                    <a:pt x="1" y="24"/>
                  </a:cubicBezTo>
                  <a:cubicBezTo>
                    <a:pt x="1" y="1"/>
                    <a:pt x="1" y="1"/>
                    <a:pt x="1" y="24"/>
                  </a:cubicBezTo>
                  <a:cubicBezTo>
                    <a:pt x="1" y="1"/>
                    <a:pt x="1" y="1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1684125" y="15476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4" y="0"/>
                  </a:moveTo>
                  <a:lnTo>
                    <a:pt x="1" y="0"/>
                  </a:lnTo>
                  <a:lnTo>
                    <a:pt x="24" y="0"/>
                  </a:lnTo>
                  <a:cubicBezTo>
                    <a:pt x="12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1687700" y="15455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13"/>
                  </a:lnTo>
                  <a:lnTo>
                    <a:pt x="0" y="13"/>
                  </a:lnTo>
                  <a:cubicBezTo>
                    <a:pt x="0" y="1"/>
                    <a:pt x="0" y="1"/>
                    <a:pt x="0" y="13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1684725" y="15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1323375" y="1333625"/>
              <a:ext cx="364650" cy="214350"/>
            </a:xfrm>
            <a:custGeom>
              <a:avLst/>
              <a:gdLst/>
              <a:ahLst/>
              <a:cxnLst/>
              <a:rect l="l" t="t" r="r" b="b"/>
              <a:pathLst>
                <a:path w="14586" h="8574" extrusionOk="0">
                  <a:moveTo>
                    <a:pt x="203" y="1"/>
                  </a:moveTo>
                  <a:cubicBezTo>
                    <a:pt x="143" y="84"/>
                    <a:pt x="84" y="155"/>
                    <a:pt x="0" y="215"/>
                  </a:cubicBezTo>
                  <a:lnTo>
                    <a:pt x="13752" y="8204"/>
                  </a:lnTo>
                  <a:lnTo>
                    <a:pt x="14192" y="8454"/>
                  </a:lnTo>
                  <a:lnTo>
                    <a:pt x="14371" y="8561"/>
                  </a:lnTo>
                  <a:cubicBezTo>
                    <a:pt x="14383" y="8561"/>
                    <a:pt x="14383" y="8573"/>
                    <a:pt x="14395" y="8573"/>
                  </a:cubicBezTo>
                  <a:lnTo>
                    <a:pt x="14442" y="8573"/>
                  </a:lnTo>
                  <a:cubicBezTo>
                    <a:pt x="14454" y="8573"/>
                    <a:pt x="14466" y="8573"/>
                    <a:pt x="14490" y="8561"/>
                  </a:cubicBezTo>
                  <a:lnTo>
                    <a:pt x="14502" y="8561"/>
                  </a:lnTo>
                  <a:cubicBezTo>
                    <a:pt x="14514" y="8561"/>
                    <a:pt x="14514" y="8549"/>
                    <a:pt x="14526" y="8549"/>
                  </a:cubicBezTo>
                  <a:cubicBezTo>
                    <a:pt x="14550" y="8537"/>
                    <a:pt x="14550" y="8537"/>
                    <a:pt x="14550" y="8514"/>
                  </a:cubicBezTo>
                  <a:lnTo>
                    <a:pt x="14550" y="8502"/>
                  </a:lnTo>
                  <a:lnTo>
                    <a:pt x="14550" y="8490"/>
                  </a:lnTo>
                  <a:lnTo>
                    <a:pt x="14550" y="8478"/>
                  </a:lnTo>
                  <a:cubicBezTo>
                    <a:pt x="14585" y="8383"/>
                    <a:pt x="14573" y="8335"/>
                    <a:pt x="14514" y="8311"/>
                  </a:cubicBezTo>
                  <a:lnTo>
                    <a:pt x="14323" y="820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1273950" y="1318750"/>
              <a:ext cx="60750" cy="26600"/>
            </a:xfrm>
            <a:custGeom>
              <a:avLst/>
              <a:gdLst/>
              <a:ahLst/>
              <a:cxnLst/>
              <a:rect l="l" t="t" r="r" b="b"/>
              <a:pathLst>
                <a:path w="2430" h="1064" extrusionOk="0">
                  <a:moveTo>
                    <a:pt x="1" y="0"/>
                  </a:moveTo>
                  <a:cubicBezTo>
                    <a:pt x="13" y="119"/>
                    <a:pt x="60" y="250"/>
                    <a:pt x="120" y="369"/>
                  </a:cubicBezTo>
                  <a:cubicBezTo>
                    <a:pt x="251" y="643"/>
                    <a:pt x="465" y="834"/>
                    <a:pt x="715" y="953"/>
                  </a:cubicBezTo>
                  <a:cubicBezTo>
                    <a:pt x="810" y="1000"/>
                    <a:pt x="894" y="1012"/>
                    <a:pt x="989" y="1048"/>
                  </a:cubicBezTo>
                  <a:cubicBezTo>
                    <a:pt x="1062" y="1058"/>
                    <a:pt x="1135" y="1063"/>
                    <a:pt x="1209" y="1063"/>
                  </a:cubicBezTo>
                  <a:cubicBezTo>
                    <a:pt x="1401" y="1063"/>
                    <a:pt x="1594" y="1027"/>
                    <a:pt x="1775" y="941"/>
                  </a:cubicBezTo>
                  <a:cubicBezTo>
                    <a:pt x="1858" y="893"/>
                    <a:pt x="1941" y="858"/>
                    <a:pt x="2001" y="786"/>
                  </a:cubicBezTo>
                  <a:cubicBezTo>
                    <a:pt x="2072" y="727"/>
                    <a:pt x="2132" y="655"/>
                    <a:pt x="2192" y="584"/>
                  </a:cubicBezTo>
                  <a:cubicBezTo>
                    <a:pt x="2322" y="417"/>
                    <a:pt x="2394" y="215"/>
                    <a:pt x="2430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1159350" y="2001350"/>
              <a:ext cx="50050" cy="42850"/>
            </a:xfrm>
            <a:custGeom>
              <a:avLst/>
              <a:gdLst/>
              <a:ahLst/>
              <a:cxnLst/>
              <a:rect l="l" t="t" r="r" b="b"/>
              <a:pathLst>
                <a:path w="2002" h="1714" extrusionOk="0">
                  <a:moveTo>
                    <a:pt x="1013" y="0"/>
                  </a:moveTo>
                  <a:cubicBezTo>
                    <a:pt x="968" y="0"/>
                    <a:pt x="924" y="3"/>
                    <a:pt x="882" y="9"/>
                  </a:cubicBezTo>
                  <a:cubicBezTo>
                    <a:pt x="787" y="21"/>
                    <a:pt x="703" y="57"/>
                    <a:pt x="608" y="81"/>
                  </a:cubicBezTo>
                  <a:cubicBezTo>
                    <a:pt x="179" y="295"/>
                    <a:pt x="1" y="807"/>
                    <a:pt x="227" y="1247"/>
                  </a:cubicBezTo>
                  <a:cubicBezTo>
                    <a:pt x="251" y="1307"/>
                    <a:pt x="299" y="1366"/>
                    <a:pt x="346" y="1426"/>
                  </a:cubicBezTo>
                  <a:cubicBezTo>
                    <a:pt x="406" y="1497"/>
                    <a:pt x="477" y="1557"/>
                    <a:pt x="549" y="1605"/>
                  </a:cubicBezTo>
                  <a:cubicBezTo>
                    <a:pt x="709" y="1669"/>
                    <a:pt x="898" y="1714"/>
                    <a:pt x="1072" y="1714"/>
                  </a:cubicBezTo>
                  <a:cubicBezTo>
                    <a:pt x="1092" y="1714"/>
                    <a:pt x="1112" y="1713"/>
                    <a:pt x="1132" y="1712"/>
                  </a:cubicBezTo>
                  <a:cubicBezTo>
                    <a:pt x="1227" y="1688"/>
                    <a:pt x="1311" y="1664"/>
                    <a:pt x="1406" y="1628"/>
                  </a:cubicBezTo>
                  <a:lnTo>
                    <a:pt x="1489" y="1593"/>
                  </a:lnTo>
                  <a:cubicBezTo>
                    <a:pt x="1846" y="1343"/>
                    <a:pt x="2001" y="878"/>
                    <a:pt x="1787" y="473"/>
                  </a:cubicBezTo>
                  <a:cubicBezTo>
                    <a:pt x="1703" y="307"/>
                    <a:pt x="1561" y="176"/>
                    <a:pt x="1418" y="104"/>
                  </a:cubicBezTo>
                  <a:cubicBezTo>
                    <a:pt x="1322" y="57"/>
                    <a:pt x="1239" y="21"/>
                    <a:pt x="1144" y="9"/>
                  </a:cubicBezTo>
                  <a:cubicBezTo>
                    <a:pt x="1102" y="3"/>
                    <a:pt x="1058" y="0"/>
                    <a:pt x="101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5"/>
            <p:cNvSpPr/>
            <p:nvPr/>
          </p:nvSpPr>
          <p:spPr>
            <a:xfrm>
              <a:off x="1083450" y="2128475"/>
              <a:ext cx="44675" cy="61325"/>
            </a:xfrm>
            <a:custGeom>
              <a:avLst/>
              <a:gdLst/>
              <a:ahLst/>
              <a:cxnLst/>
              <a:rect l="l" t="t" r="r" b="b"/>
              <a:pathLst>
                <a:path w="1787" h="2453" extrusionOk="0">
                  <a:moveTo>
                    <a:pt x="465" y="1"/>
                  </a:moveTo>
                  <a:cubicBezTo>
                    <a:pt x="309" y="1"/>
                    <a:pt x="151" y="30"/>
                    <a:pt x="1" y="91"/>
                  </a:cubicBezTo>
                  <a:lnTo>
                    <a:pt x="1" y="2366"/>
                  </a:lnTo>
                  <a:cubicBezTo>
                    <a:pt x="148" y="2422"/>
                    <a:pt x="312" y="2452"/>
                    <a:pt x="479" y="2452"/>
                  </a:cubicBezTo>
                  <a:cubicBezTo>
                    <a:pt x="660" y="2452"/>
                    <a:pt x="845" y="2416"/>
                    <a:pt x="1013" y="2342"/>
                  </a:cubicBezTo>
                  <a:cubicBezTo>
                    <a:pt x="1072" y="2306"/>
                    <a:pt x="1144" y="2258"/>
                    <a:pt x="1203" y="2223"/>
                  </a:cubicBezTo>
                  <a:cubicBezTo>
                    <a:pt x="1263" y="2139"/>
                    <a:pt x="1346" y="2080"/>
                    <a:pt x="1406" y="2020"/>
                  </a:cubicBezTo>
                  <a:cubicBezTo>
                    <a:pt x="1715" y="1663"/>
                    <a:pt x="1787" y="1127"/>
                    <a:pt x="1560" y="687"/>
                  </a:cubicBezTo>
                  <a:cubicBezTo>
                    <a:pt x="1513" y="592"/>
                    <a:pt x="1465" y="508"/>
                    <a:pt x="1406" y="437"/>
                  </a:cubicBezTo>
                  <a:cubicBezTo>
                    <a:pt x="1346" y="353"/>
                    <a:pt x="1263" y="294"/>
                    <a:pt x="1191" y="234"/>
                  </a:cubicBezTo>
                  <a:cubicBezTo>
                    <a:pt x="989" y="84"/>
                    <a:pt x="730" y="1"/>
                    <a:pt x="46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1288250" y="1790575"/>
              <a:ext cx="32175" cy="31125"/>
            </a:xfrm>
            <a:custGeom>
              <a:avLst/>
              <a:gdLst/>
              <a:ahLst/>
              <a:cxnLst/>
              <a:rect l="l" t="t" r="r" b="b"/>
              <a:pathLst>
                <a:path w="1287" h="1245" extrusionOk="0">
                  <a:moveTo>
                    <a:pt x="577" y="1"/>
                  </a:moveTo>
                  <a:cubicBezTo>
                    <a:pt x="530" y="1"/>
                    <a:pt x="477" y="14"/>
                    <a:pt x="429" y="34"/>
                  </a:cubicBezTo>
                  <a:lnTo>
                    <a:pt x="334" y="82"/>
                  </a:lnTo>
                  <a:cubicBezTo>
                    <a:pt x="167" y="165"/>
                    <a:pt x="60" y="320"/>
                    <a:pt x="12" y="499"/>
                  </a:cubicBezTo>
                  <a:cubicBezTo>
                    <a:pt x="0" y="582"/>
                    <a:pt x="0" y="677"/>
                    <a:pt x="12" y="761"/>
                  </a:cubicBezTo>
                  <a:lnTo>
                    <a:pt x="60" y="892"/>
                  </a:lnTo>
                  <a:cubicBezTo>
                    <a:pt x="84" y="951"/>
                    <a:pt x="119" y="999"/>
                    <a:pt x="155" y="1058"/>
                  </a:cubicBezTo>
                  <a:cubicBezTo>
                    <a:pt x="215" y="1130"/>
                    <a:pt x="310" y="1177"/>
                    <a:pt x="381" y="1213"/>
                  </a:cubicBezTo>
                  <a:cubicBezTo>
                    <a:pt x="393" y="1213"/>
                    <a:pt x="417" y="1225"/>
                    <a:pt x="429" y="1225"/>
                  </a:cubicBezTo>
                  <a:cubicBezTo>
                    <a:pt x="478" y="1239"/>
                    <a:pt x="531" y="1245"/>
                    <a:pt x="583" y="1245"/>
                  </a:cubicBezTo>
                  <a:cubicBezTo>
                    <a:pt x="620" y="1245"/>
                    <a:pt x="656" y="1242"/>
                    <a:pt x="691" y="1237"/>
                  </a:cubicBezTo>
                  <a:cubicBezTo>
                    <a:pt x="750" y="1225"/>
                    <a:pt x="798" y="1213"/>
                    <a:pt x="858" y="1177"/>
                  </a:cubicBezTo>
                  <a:cubicBezTo>
                    <a:pt x="1167" y="1034"/>
                    <a:pt x="1286" y="653"/>
                    <a:pt x="1131" y="356"/>
                  </a:cubicBezTo>
                  <a:cubicBezTo>
                    <a:pt x="1036" y="165"/>
                    <a:pt x="858" y="46"/>
                    <a:pt x="667" y="22"/>
                  </a:cubicBezTo>
                  <a:cubicBezTo>
                    <a:pt x="642" y="7"/>
                    <a:pt x="611" y="1"/>
                    <a:pt x="57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1297475" y="2375200"/>
              <a:ext cx="32775" cy="30800"/>
            </a:xfrm>
            <a:custGeom>
              <a:avLst/>
              <a:gdLst/>
              <a:ahLst/>
              <a:cxnLst/>
              <a:rect l="l" t="t" r="r" b="b"/>
              <a:pathLst>
                <a:path w="1311" h="1232" extrusionOk="0">
                  <a:moveTo>
                    <a:pt x="608" y="0"/>
                  </a:moveTo>
                  <a:cubicBezTo>
                    <a:pt x="563" y="0"/>
                    <a:pt x="518" y="3"/>
                    <a:pt x="477" y="9"/>
                  </a:cubicBezTo>
                  <a:cubicBezTo>
                    <a:pt x="429" y="33"/>
                    <a:pt x="393" y="33"/>
                    <a:pt x="369" y="57"/>
                  </a:cubicBezTo>
                  <a:cubicBezTo>
                    <a:pt x="358" y="57"/>
                    <a:pt x="358" y="57"/>
                    <a:pt x="346" y="69"/>
                  </a:cubicBezTo>
                  <a:cubicBezTo>
                    <a:pt x="262" y="117"/>
                    <a:pt x="191" y="164"/>
                    <a:pt x="143" y="224"/>
                  </a:cubicBezTo>
                  <a:lnTo>
                    <a:pt x="60" y="355"/>
                  </a:lnTo>
                  <a:cubicBezTo>
                    <a:pt x="12" y="450"/>
                    <a:pt x="0" y="533"/>
                    <a:pt x="0" y="628"/>
                  </a:cubicBezTo>
                  <a:cubicBezTo>
                    <a:pt x="0" y="712"/>
                    <a:pt x="12" y="807"/>
                    <a:pt x="60" y="890"/>
                  </a:cubicBezTo>
                  <a:cubicBezTo>
                    <a:pt x="160" y="1108"/>
                    <a:pt x="373" y="1232"/>
                    <a:pt x="594" y="1232"/>
                  </a:cubicBezTo>
                  <a:cubicBezTo>
                    <a:pt x="687" y="1232"/>
                    <a:pt x="781" y="1210"/>
                    <a:pt x="870" y="1164"/>
                  </a:cubicBezTo>
                  <a:cubicBezTo>
                    <a:pt x="1191" y="1009"/>
                    <a:pt x="1310" y="640"/>
                    <a:pt x="1143" y="343"/>
                  </a:cubicBezTo>
                  <a:cubicBezTo>
                    <a:pt x="1048" y="164"/>
                    <a:pt x="905" y="57"/>
                    <a:pt x="739" y="9"/>
                  </a:cubicBezTo>
                  <a:cubicBezTo>
                    <a:pt x="697" y="3"/>
                    <a:pt x="652" y="0"/>
                    <a:pt x="6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1445100" y="1689025"/>
              <a:ext cx="39025" cy="34575"/>
            </a:xfrm>
            <a:custGeom>
              <a:avLst/>
              <a:gdLst/>
              <a:ahLst/>
              <a:cxnLst/>
              <a:rect l="l" t="t" r="r" b="b"/>
              <a:pathLst>
                <a:path w="1561" h="1383" extrusionOk="0">
                  <a:moveTo>
                    <a:pt x="787" y="1"/>
                  </a:moveTo>
                  <a:cubicBezTo>
                    <a:pt x="703" y="1"/>
                    <a:pt x="608" y="13"/>
                    <a:pt x="525" y="60"/>
                  </a:cubicBezTo>
                  <a:cubicBezTo>
                    <a:pt x="501" y="60"/>
                    <a:pt x="489" y="72"/>
                    <a:pt x="477" y="72"/>
                  </a:cubicBezTo>
                  <a:cubicBezTo>
                    <a:pt x="132" y="239"/>
                    <a:pt x="1" y="655"/>
                    <a:pt x="168" y="1001"/>
                  </a:cubicBezTo>
                  <a:cubicBezTo>
                    <a:pt x="277" y="1245"/>
                    <a:pt x="530" y="1382"/>
                    <a:pt x="782" y="1382"/>
                  </a:cubicBezTo>
                  <a:cubicBezTo>
                    <a:pt x="886" y="1382"/>
                    <a:pt x="990" y="1359"/>
                    <a:pt x="1084" y="1310"/>
                  </a:cubicBezTo>
                  <a:cubicBezTo>
                    <a:pt x="1430" y="1144"/>
                    <a:pt x="1561" y="727"/>
                    <a:pt x="1394" y="405"/>
                  </a:cubicBezTo>
                  <a:cubicBezTo>
                    <a:pt x="1394" y="405"/>
                    <a:pt x="1394" y="394"/>
                    <a:pt x="1382" y="394"/>
                  </a:cubicBezTo>
                  <a:cubicBezTo>
                    <a:pt x="1358" y="310"/>
                    <a:pt x="1311" y="239"/>
                    <a:pt x="1251" y="179"/>
                  </a:cubicBezTo>
                  <a:cubicBezTo>
                    <a:pt x="1132" y="60"/>
                    <a:pt x="953" y="1"/>
                    <a:pt x="78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1285875" y="1477700"/>
              <a:ext cx="24725" cy="24425"/>
            </a:xfrm>
            <a:custGeom>
              <a:avLst/>
              <a:gdLst/>
              <a:ahLst/>
              <a:cxnLst/>
              <a:rect l="l" t="t" r="r" b="b"/>
              <a:pathLst>
                <a:path w="989" h="977" extrusionOk="0">
                  <a:moveTo>
                    <a:pt x="488" y="0"/>
                  </a:moveTo>
                  <a:cubicBezTo>
                    <a:pt x="429" y="0"/>
                    <a:pt x="369" y="12"/>
                    <a:pt x="310" y="36"/>
                  </a:cubicBezTo>
                  <a:cubicBezTo>
                    <a:pt x="214" y="72"/>
                    <a:pt x="119" y="155"/>
                    <a:pt x="60" y="250"/>
                  </a:cubicBezTo>
                  <a:cubicBezTo>
                    <a:pt x="12" y="334"/>
                    <a:pt x="0" y="405"/>
                    <a:pt x="0" y="488"/>
                  </a:cubicBezTo>
                  <a:lnTo>
                    <a:pt x="0" y="524"/>
                  </a:lnTo>
                  <a:cubicBezTo>
                    <a:pt x="12" y="715"/>
                    <a:pt x="131" y="881"/>
                    <a:pt x="310" y="953"/>
                  </a:cubicBezTo>
                  <a:cubicBezTo>
                    <a:pt x="369" y="965"/>
                    <a:pt x="429" y="977"/>
                    <a:pt x="488" y="977"/>
                  </a:cubicBezTo>
                  <a:cubicBezTo>
                    <a:pt x="524" y="977"/>
                    <a:pt x="548" y="977"/>
                    <a:pt x="583" y="965"/>
                  </a:cubicBezTo>
                  <a:cubicBezTo>
                    <a:pt x="750" y="941"/>
                    <a:pt x="893" y="798"/>
                    <a:pt x="941" y="655"/>
                  </a:cubicBezTo>
                  <a:cubicBezTo>
                    <a:pt x="953" y="596"/>
                    <a:pt x="964" y="548"/>
                    <a:pt x="964" y="488"/>
                  </a:cubicBezTo>
                  <a:cubicBezTo>
                    <a:pt x="988" y="465"/>
                    <a:pt x="964" y="417"/>
                    <a:pt x="964" y="393"/>
                  </a:cubicBezTo>
                  <a:cubicBezTo>
                    <a:pt x="929" y="191"/>
                    <a:pt x="774" y="48"/>
                    <a:pt x="583" y="12"/>
                  </a:cubicBezTo>
                  <a:cubicBezTo>
                    <a:pt x="548" y="12"/>
                    <a:pt x="524" y="0"/>
                    <a:pt x="48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1400175" y="1494100"/>
              <a:ext cx="32750" cy="31300"/>
            </a:xfrm>
            <a:custGeom>
              <a:avLst/>
              <a:gdLst/>
              <a:ahLst/>
              <a:cxnLst/>
              <a:rect l="l" t="t" r="r" b="b"/>
              <a:pathLst>
                <a:path w="1310" h="1252" extrusionOk="0">
                  <a:moveTo>
                    <a:pt x="646" y="0"/>
                  </a:moveTo>
                  <a:cubicBezTo>
                    <a:pt x="553" y="0"/>
                    <a:pt x="458" y="22"/>
                    <a:pt x="369" y="70"/>
                  </a:cubicBezTo>
                  <a:cubicBezTo>
                    <a:pt x="286" y="118"/>
                    <a:pt x="202" y="178"/>
                    <a:pt x="143" y="249"/>
                  </a:cubicBezTo>
                  <a:cubicBezTo>
                    <a:pt x="83" y="321"/>
                    <a:pt x="48" y="416"/>
                    <a:pt x="24" y="499"/>
                  </a:cubicBezTo>
                  <a:cubicBezTo>
                    <a:pt x="0" y="642"/>
                    <a:pt x="12" y="773"/>
                    <a:pt x="83" y="904"/>
                  </a:cubicBezTo>
                  <a:cubicBezTo>
                    <a:pt x="193" y="1123"/>
                    <a:pt x="414" y="1252"/>
                    <a:pt x="644" y="1252"/>
                  </a:cubicBezTo>
                  <a:cubicBezTo>
                    <a:pt x="664" y="1252"/>
                    <a:pt x="683" y="1251"/>
                    <a:pt x="702" y="1249"/>
                  </a:cubicBezTo>
                  <a:cubicBezTo>
                    <a:pt x="774" y="1249"/>
                    <a:pt x="845" y="1213"/>
                    <a:pt x="917" y="1190"/>
                  </a:cubicBezTo>
                  <a:cubicBezTo>
                    <a:pt x="929" y="1194"/>
                    <a:pt x="938" y="1195"/>
                    <a:pt x="945" y="1195"/>
                  </a:cubicBezTo>
                  <a:cubicBezTo>
                    <a:pt x="960" y="1195"/>
                    <a:pt x="968" y="1190"/>
                    <a:pt x="976" y="1190"/>
                  </a:cubicBezTo>
                  <a:cubicBezTo>
                    <a:pt x="1155" y="1083"/>
                    <a:pt x="1274" y="904"/>
                    <a:pt x="1298" y="702"/>
                  </a:cubicBezTo>
                  <a:cubicBezTo>
                    <a:pt x="1310" y="606"/>
                    <a:pt x="1298" y="499"/>
                    <a:pt x="1250" y="416"/>
                  </a:cubicBezTo>
                  <a:cubicBezTo>
                    <a:pt x="1250" y="404"/>
                    <a:pt x="1226" y="392"/>
                    <a:pt x="1214" y="356"/>
                  </a:cubicBezTo>
                  <a:cubicBezTo>
                    <a:pt x="1096" y="136"/>
                    <a:pt x="875" y="0"/>
                    <a:pt x="64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456;p5"/>
          <p:cNvGrpSpPr/>
          <p:nvPr/>
        </p:nvGrpSpPr>
        <p:grpSpPr>
          <a:xfrm rot="10800000">
            <a:off x="7698175" y="2616294"/>
            <a:ext cx="1451646" cy="2527204"/>
            <a:chOff x="1083450" y="1318750"/>
            <a:chExt cx="624525" cy="1087250"/>
          </a:xfrm>
        </p:grpSpPr>
        <p:sp>
          <p:nvSpPr>
            <p:cNvPr id="457" name="Google Shape;457;p5"/>
            <p:cNvSpPr/>
            <p:nvPr/>
          </p:nvSpPr>
          <p:spPr>
            <a:xfrm>
              <a:off x="1083450" y="2340600"/>
              <a:ext cx="215525" cy="50325"/>
            </a:xfrm>
            <a:custGeom>
              <a:avLst/>
              <a:gdLst/>
              <a:ahLst/>
              <a:cxnLst/>
              <a:rect l="l" t="t" r="r" b="b"/>
              <a:pathLst>
                <a:path w="8621" h="2013" extrusionOk="0">
                  <a:moveTo>
                    <a:pt x="1" y="0"/>
                  </a:moveTo>
                  <a:lnTo>
                    <a:pt x="1" y="286"/>
                  </a:lnTo>
                  <a:lnTo>
                    <a:pt x="8561" y="2012"/>
                  </a:lnTo>
                  <a:cubicBezTo>
                    <a:pt x="8561" y="1917"/>
                    <a:pt x="8573" y="1834"/>
                    <a:pt x="8621" y="173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1083450" y="213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1083450" y="1806900"/>
              <a:ext cx="20275" cy="7475"/>
            </a:xfrm>
            <a:custGeom>
              <a:avLst/>
              <a:gdLst/>
              <a:ahLst/>
              <a:cxnLst/>
              <a:rect l="l" t="t" r="r" b="b"/>
              <a:pathLst>
                <a:path w="811" h="299" extrusionOk="0">
                  <a:moveTo>
                    <a:pt x="703" y="0"/>
                  </a:moveTo>
                  <a:lnTo>
                    <a:pt x="1" y="24"/>
                  </a:lnTo>
                  <a:lnTo>
                    <a:pt x="1" y="298"/>
                  </a:lnTo>
                  <a:lnTo>
                    <a:pt x="810" y="274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1108150" y="1802425"/>
              <a:ext cx="180125" cy="11350"/>
            </a:xfrm>
            <a:custGeom>
              <a:avLst/>
              <a:gdLst/>
              <a:ahLst/>
              <a:cxnLst/>
              <a:rect l="l" t="t" r="r" b="b"/>
              <a:pathLst>
                <a:path w="7205" h="454" extrusionOk="0">
                  <a:moveTo>
                    <a:pt x="7204" y="1"/>
                  </a:moveTo>
                  <a:lnTo>
                    <a:pt x="1" y="179"/>
                  </a:lnTo>
                  <a:lnTo>
                    <a:pt x="96" y="453"/>
                  </a:lnTo>
                  <a:lnTo>
                    <a:pt x="7204" y="275"/>
                  </a:lnTo>
                  <a:cubicBezTo>
                    <a:pt x="7180" y="179"/>
                    <a:pt x="7180" y="96"/>
                    <a:pt x="7204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1194475" y="2040550"/>
              <a:ext cx="2425" cy="3600"/>
            </a:xfrm>
            <a:custGeom>
              <a:avLst/>
              <a:gdLst/>
              <a:ahLst/>
              <a:cxnLst/>
              <a:rect l="l" t="t" r="r" b="b"/>
              <a:pathLst>
                <a:path w="97" h="144" extrusionOk="0">
                  <a:moveTo>
                    <a:pt x="84" y="1"/>
                  </a:moveTo>
                  <a:lnTo>
                    <a:pt x="1" y="48"/>
                  </a:lnTo>
                  <a:lnTo>
                    <a:pt x="25" y="144"/>
                  </a:lnTo>
                  <a:cubicBezTo>
                    <a:pt x="72" y="108"/>
                    <a:pt x="96" y="48"/>
                    <a:pt x="84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1083450" y="1741425"/>
              <a:ext cx="98250" cy="261650"/>
            </a:xfrm>
            <a:custGeom>
              <a:avLst/>
              <a:gdLst/>
              <a:ahLst/>
              <a:cxnLst/>
              <a:rect l="l" t="t" r="r" b="b"/>
              <a:pathLst>
                <a:path w="3930" h="10466" extrusionOk="0">
                  <a:moveTo>
                    <a:pt x="1" y="0"/>
                  </a:moveTo>
                  <a:lnTo>
                    <a:pt x="1" y="774"/>
                  </a:lnTo>
                  <a:lnTo>
                    <a:pt x="703" y="2619"/>
                  </a:lnTo>
                  <a:lnTo>
                    <a:pt x="810" y="2893"/>
                  </a:lnTo>
                  <a:lnTo>
                    <a:pt x="3668" y="10466"/>
                  </a:lnTo>
                  <a:cubicBezTo>
                    <a:pt x="3751" y="10418"/>
                    <a:pt x="3835" y="10394"/>
                    <a:pt x="3930" y="10394"/>
                  </a:cubicBezTo>
                  <a:lnTo>
                    <a:pt x="1084" y="2893"/>
                  </a:lnTo>
                  <a:lnTo>
                    <a:pt x="989" y="26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1113525" y="2178975"/>
              <a:ext cx="193200" cy="201825"/>
            </a:xfrm>
            <a:custGeom>
              <a:avLst/>
              <a:gdLst/>
              <a:ahLst/>
              <a:cxnLst/>
              <a:rect l="l" t="t" r="r" b="b"/>
              <a:pathLst>
                <a:path w="7728" h="8073" extrusionOk="0">
                  <a:moveTo>
                    <a:pt x="203" y="0"/>
                  </a:moveTo>
                  <a:cubicBezTo>
                    <a:pt x="143" y="84"/>
                    <a:pt x="84" y="131"/>
                    <a:pt x="0" y="179"/>
                  </a:cubicBezTo>
                  <a:lnTo>
                    <a:pt x="7501" y="8073"/>
                  </a:lnTo>
                  <a:cubicBezTo>
                    <a:pt x="7549" y="8013"/>
                    <a:pt x="7608" y="7954"/>
                    <a:pt x="7704" y="7918"/>
                  </a:cubicBezTo>
                  <a:cubicBezTo>
                    <a:pt x="7716" y="7918"/>
                    <a:pt x="7716" y="7918"/>
                    <a:pt x="7727" y="7906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1187625" y="2041750"/>
              <a:ext cx="121175" cy="334600"/>
            </a:xfrm>
            <a:custGeom>
              <a:avLst/>
              <a:gdLst/>
              <a:ahLst/>
              <a:cxnLst/>
              <a:rect l="l" t="t" r="r" b="b"/>
              <a:pathLst>
                <a:path w="4847" h="13384" extrusionOk="0">
                  <a:moveTo>
                    <a:pt x="275" y="0"/>
                  </a:moveTo>
                  <a:lnTo>
                    <a:pt x="275" y="0"/>
                  </a:lnTo>
                  <a:cubicBezTo>
                    <a:pt x="180" y="48"/>
                    <a:pt x="96" y="72"/>
                    <a:pt x="1" y="72"/>
                  </a:cubicBezTo>
                  <a:lnTo>
                    <a:pt x="4752" y="13383"/>
                  </a:lnTo>
                  <a:cubicBezTo>
                    <a:pt x="4775" y="13371"/>
                    <a:pt x="4823" y="13347"/>
                    <a:pt x="4847" y="13335"/>
                  </a:cubicBezTo>
                  <a:lnTo>
                    <a:pt x="4835" y="12847"/>
                  </a:lnTo>
                  <a:lnTo>
                    <a:pt x="263" y="7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1188525" y="1816725"/>
              <a:ext cx="109275" cy="186650"/>
            </a:xfrm>
            <a:custGeom>
              <a:avLst/>
              <a:gdLst/>
              <a:ahLst/>
              <a:cxnLst/>
              <a:rect l="l" t="t" r="r" b="b"/>
              <a:pathLst>
                <a:path w="4371" h="7466" extrusionOk="0">
                  <a:moveTo>
                    <a:pt x="4144" y="0"/>
                  </a:moveTo>
                  <a:lnTo>
                    <a:pt x="1" y="7382"/>
                  </a:lnTo>
                  <a:cubicBezTo>
                    <a:pt x="84" y="7394"/>
                    <a:pt x="179" y="7430"/>
                    <a:pt x="251" y="7466"/>
                  </a:cubicBezTo>
                  <a:lnTo>
                    <a:pt x="4370" y="143"/>
                  </a:lnTo>
                  <a:cubicBezTo>
                    <a:pt x="4287" y="119"/>
                    <a:pt x="4204" y="72"/>
                    <a:pt x="414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1113225" y="2036700"/>
              <a:ext cx="60750" cy="102100"/>
            </a:xfrm>
            <a:custGeom>
              <a:avLst/>
              <a:gdLst/>
              <a:ahLst/>
              <a:cxnLst/>
              <a:rect l="l" t="t" r="r" b="b"/>
              <a:pathLst>
                <a:path w="2430" h="4084" extrusionOk="0">
                  <a:moveTo>
                    <a:pt x="2215" y="0"/>
                  </a:moveTo>
                  <a:lnTo>
                    <a:pt x="0" y="3893"/>
                  </a:lnTo>
                  <a:cubicBezTo>
                    <a:pt x="72" y="3953"/>
                    <a:pt x="155" y="4012"/>
                    <a:pt x="215" y="4084"/>
                  </a:cubicBezTo>
                  <a:lnTo>
                    <a:pt x="2429" y="179"/>
                  </a:lnTo>
                  <a:cubicBezTo>
                    <a:pt x="2358" y="131"/>
                    <a:pt x="2274" y="72"/>
                    <a:pt x="221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1299250" y="1820900"/>
              <a:ext cx="16700" cy="554550"/>
            </a:xfrm>
            <a:custGeom>
              <a:avLst/>
              <a:gdLst/>
              <a:ahLst/>
              <a:cxnLst/>
              <a:rect l="l" t="t" r="r" b="b"/>
              <a:pathLst>
                <a:path w="668" h="22182" extrusionOk="0">
                  <a:moveTo>
                    <a:pt x="1" y="0"/>
                  </a:moveTo>
                  <a:lnTo>
                    <a:pt x="394" y="21693"/>
                  </a:lnTo>
                  <a:lnTo>
                    <a:pt x="406" y="22181"/>
                  </a:lnTo>
                  <a:cubicBezTo>
                    <a:pt x="447" y="22175"/>
                    <a:pt x="492" y="22172"/>
                    <a:pt x="537" y="22172"/>
                  </a:cubicBezTo>
                  <a:cubicBezTo>
                    <a:pt x="581" y="22172"/>
                    <a:pt x="626" y="22175"/>
                    <a:pt x="668" y="22181"/>
                  </a:cubicBezTo>
                  <a:lnTo>
                    <a:pt x="275" y="12"/>
                  </a:lnTo>
                  <a:cubicBezTo>
                    <a:pt x="235" y="17"/>
                    <a:pt x="198" y="20"/>
                    <a:pt x="161" y="20"/>
                  </a:cubicBezTo>
                  <a:cubicBezTo>
                    <a:pt x="108" y="20"/>
                    <a:pt x="57" y="14"/>
                    <a:pt x="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1293600" y="1501500"/>
              <a:ext cx="11925" cy="289650"/>
            </a:xfrm>
            <a:custGeom>
              <a:avLst/>
              <a:gdLst/>
              <a:ahLst/>
              <a:cxnLst/>
              <a:rect l="l" t="t" r="r" b="b"/>
              <a:pathLst>
                <a:path w="477" h="11586" extrusionOk="0">
                  <a:moveTo>
                    <a:pt x="1" y="1"/>
                  </a:moveTo>
                  <a:lnTo>
                    <a:pt x="215" y="11585"/>
                  </a:lnTo>
                  <a:cubicBezTo>
                    <a:pt x="268" y="11563"/>
                    <a:pt x="325" y="11555"/>
                    <a:pt x="382" y="11555"/>
                  </a:cubicBezTo>
                  <a:cubicBezTo>
                    <a:pt x="414" y="11555"/>
                    <a:pt x="446" y="11557"/>
                    <a:pt x="477" y="11562"/>
                  </a:cubicBezTo>
                  <a:lnTo>
                    <a:pt x="274" y="36"/>
                  </a:lnTo>
                  <a:cubicBezTo>
                    <a:pt x="239" y="36"/>
                    <a:pt x="215" y="48"/>
                    <a:pt x="179" y="48"/>
                  </a:cubicBezTo>
                  <a:cubicBezTo>
                    <a:pt x="120" y="36"/>
                    <a:pt x="60" y="36"/>
                    <a:pt x="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1418325" y="1523825"/>
              <a:ext cx="47050" cy="166425"/>
            </a:xfrm>
            <a:custGeom>
              <a:avLst/>
              <a:gdLst/>
              <a:ahLst/>
              <a:cxnLst/>
              <a:rect l="l" t="t" r="r" b="b"/>
              <a:pathLst>
                <a:path w="1882" h="6657" extrusionOk="0">
                  <a:moveTo>
                    <a:pt x="250" y="1"/>
                  </a:moveTo>
                  <a:cubicBezTo>
                    <a:pt x="238" y="1"/>
                    <a:pt x="227" y="13"/>
                    <a:pt x="227" y="13"/>
                  </a:cubicBezTo>
                  <a:cubicBezTo>
                    <a:pt x="155" y="48"/>
                    <a:pt x="72" y="72"/>
                    <a:pt x="0" y="72"/>
                  </a:cubicBezTo>
                  <a:lnTo>
                    <a:pt x="1608" y="6656"/>
                  </a:lnTo>
                  <a:cubicBezTo>
                    <a:pt x="1703" y="6621"/>
                    <a:pt x="1786" y="6597"/>
                    <a:pt x="1881" y="6597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1083450" y="1458350"/>
              <a:ext cx="203625" cy="33050"/>
            </a:xfrm>
            <a:custGeom>
              <a:avLst/>
              <a:gdLst/>
              <a:ahLst/>
              <a:cxnLst/>
              <a:rect l="l" t="t" r="r" b="b"/>
              <a:pathLst>
                <a:path w="8145" h="1322" extrusionOk="0">
                  <a:moveTo>
                    <a:pt x="1" y="0"/>
                  </a:moveTo>
                  <a:lnTo>
                    <a:pt x="1" y="286"/>
                  </a:lnTo>
                  <a:lnTo>
                    <a:pt x="8097" y="1322"/>
                  </a:lnTo>
                  <a:lnTo>
                    <a:pt x="8097" y="1298"/>
                  </a:lnTo>
                  <a:cubicBezTo>
                    <a:pt x="8085" y="1191"/>
                    <a:pt x="8109" y="1108"/>
                    <a:pt x="8145" y="104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1291825" y="1342550"/>
              <a:ext cx="8050" cy="136050"/>
            </a:xfrm>
            <a:custGeom>
              <a:avLst/>
              <a:gdLst/>
              <a:ahLst/>
              <a:cxnLst/>
              <a:rect l="l" t="t" r="r" b="b"/>
              <a:pathLst>
                <a:path w="322" h="5442" extrusionOk="0">
                  <a:moveTo>
                    <a:pt x="0" y="1"/>
                  </a:moveTo>
                  <a:lnTo>
                    <a:pt x="60" y="5442"/>
                  </a:lnTo>
                  <a:cubicBezTo>
                    <a:pt x="119" y="5406"/>
                    <a:pt x="179" y="5406"/>
                    <a:pt x="238" y="5406"/>
                  </a:cubicBezTo>
                  <a:cubicBezTo>
                    <a:pt x="274" y="5406"/>
                    <a:pt x="298" y="5406"/>
                    <a:pt x="322" y="5418"/>
                  </a:cubicBezTo>
                  <a:lnTo>
                    <a:pt x="274" y="96"/>
                  </a:lnTo>
                  <a:cubicBezTo>
                    <a:pt x="179" y="72"/>
                    <a:pt x="72" y="48"/>
                    <a:pt x="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1688000" y="1544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1309675" y="1487525"/>
              <a:ext cx="94675" cy="19650"/>
            </a:xfrm>
            <a:custGeom>
              <a:avLst/>
              <a:gdLst/>
              <a:ahLst/>
              <a:cxnLst/>
              <a:rect l="l" t="t" r="r" b="b"/>
              <a:pathLst>
                <a:path w="3787" h="786" extrusionOk="0">
                  <a:moveTo>
                    <a:pt x="12" y="0"/>
                  </a:moveTo>
                  <a:cubicBezTo>
                    <a:pt x="36" y="24"/>
                    <a:pt x="36" y="72"/>
                    <a:pt x="36" y="95"/>
                  </a:cubicBezTo>
                  <a:cubicBezTo>
                    <a:pt x="36" y="155"/>
                    <a:pt x="12" y="214"/>
                    <a:pt x="1" y="262"/>
                  </a:cubicBezTo>
                  <a:lnTo>
                    <a:pt x="3668" y="786"/>
                  </a:lnTo>
                  <a:cubicBezTo>
                    <a:pt x="3680" y="691"/>
                    <a:pt x="3727" y="607"/>
                    <a:pt x="3787" y="536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1687700" y="15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1430825" y="1504475"/>
              <a:ext cx="247675" cy="41700"/>
            </a:xfrm>
            <a:custGeom>
              <a:avLst/>
              <a:gdLst/>
              <a:ahLst/>
              <a:cxnLst/>
              <a:rect l="l" t="t" r="r" b="b"/>
              <a:pathLst>
                <a:path w="9907" h="1668" extrusionOk="0">
                  <a:moveTo>
                    <a:pt x="0" y="1"/>
                  </a:moveTo>
                  <a:lnTo>
                    <a:pt x="0" y="1"/>
                  </a:lnTo>
                  <a:cubicBezTo>
                    <a:pt x="48" y="108"/>
                    <a:pt x="72" y="191"/>
                    <a:pt x="48" y="287"/>
                  </a:cubicBezTo>
                  <a:lnTo>
                    <a:pt x="9799" y="1668"/>
                  </a:lnTo>
                  <a:lnTo>
                    <a:pt x="9906" y="1596"/>
                  </a:lnTo>
                  <a:lnTo>
                    <a:pt x="9478" y="1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1687100" y="15464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lnTo>
                    <a:pt x="1" y="24"/>
                  </a:ln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1687700" y="154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1476075" y="1544675"/>
              <a:ext cx="211050" cy="154800"/>
            </a:xfrm>
            <a:custGeom>
              <a:avLst/>
              <a:gdLst/>
              <a:ahLst/>
              <a:cxnLst/>
              <a:rect l="l" t="t" r="r" b="b"/>
              <a:pathLst>
                <a:path w="8442" h="6192" extrusionOk="0">
                  <a:moveTo>
                    <a:pt x="8096" y="0"/>
                  </a:moveTo>
                  <a:lnTo>
                    <a:pt x="7989" y="72"/>
                  </a:lnTo>
                  <a:lnTo>
                    <a:pt x="0" y="5965"/>
                  </a:lnTo>
                  <a:cubicBezTo>
                    <a:pt x="60" y="6025"/>
                    <a:pt x="119" y="6084"/>
                    <a:pt x="143" y="6179"/>
                  </a:cubicBezTo>
                  <a:cubicBezTo>
                    <a:pt x="143" y="6179"/>
                    <a:pt x="143" y="6191"/>
                    <a:pt x="155" y="6191"/>
                  </a:cubicBezTo>
                  <a:lnTo>
                    <a:pt x="8442" y="95"/>
                  </a:lnTo>
                  <a:lnTo>
                    <a:pt x="8442" y="95"/>
                  </a:lnTo>
                  <a:cubicBezTo>
                    <a:pt x="8418" y="107"/>
                    <a:pt x="8418" y="107"/>
                    <a:pt x="8406" y="107"/>
                  </a:cubicBezTo>
                  <a:lnTo>
                    <a:pt x="8394" y="107"/>
                  </a:lnTo>
                  <a:cubicBezTo>
                    <a:pt x="8370" y="107"/>
                    <a:pt x="8358" y="119"/>
                    <a:pt x="8346" y="119"/>
                  </a:cubicBezTo>
                  <a:lnTo>
                    <a:pt x="8299" y="119"/>
                  </a:lnTo>
                  <a:cubicBezTo>
                    <a:pt x="8287" y="119"/>
                    <a:pt x="8287" y="119"/>
                    <a:pt x="8275" y="107"/>
                  </a:cubicBezTo>
                  <a:lnTo>
                    <a:pt x="809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1688000" y="15446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2"/>
                  </a:moveTo>
                  <a:cubicBezTo>
                    <a:pt x="0" y="12"/>
                    <a:pt x="0" y="0"/>
                    <a:pt x="0" y="12"/>
                  </a:cubicBezTo>
                  <a:cubicBezTo>
                    <a:pt x="0" y="0"/>
                    <a:pt x="0" y="0"/>
                    <a:pt x="0" y="12"/>
                  </a:cubicBezTo>
                  <a:cubicBezTo>
                    <a:pt x="0" y="0"/>
                    <a:pt x="0" y="0"/>
                    <a:pt x="0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1681750" y="1319350"/>
              <a:ext cx="26225" cy="225050"/>
            </a:xfrm>
            <a:custGeom>
              <a:avLst/>
              <a:gdLst/>
              <a:ahLst/>
              <a:cxnLst/>
              <a:rect l="l" t="t" r="r" b="b"/>
              <a:pathLst>
                <a:path w="1049" h="9002" extrusionOk="0">
                  <a:moveTo>
                    <a:pt x="750" y="0"/>
                  </a:moveTo>
                  <a:lnTo>
                    <a:pt x="0" y="8763"/>
                  </a:lnTo>
                  <a:lnTo>
                    <a:pt x="191" y="8870"/>
                  </a:lnTo>
                  <a:cubicBezTo>
                    <a:pt x="238" y="8894"/>
                    <a:pt x="274" y="8942"/>
                    <a:pt x="274" y="9001"/>
                  </a:cubicBezTo>
                  <a:lnTo>
                    <a:pt x="104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1687100" y="15464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cubicBezTo>
                    <a:pt x="1" y="24"/>
                    <a:pt x="1" y="1"/>
                    <a:pt x="1" y="24"/>
                  </a:cubicBezTo>
                  <a:cubicBezTo>
                    <a:pt x="1" y="1"/>
                    <a:pt x="1" y="1"/>
                    <a:pt x="1" y="24"/>
                  </a:cubicBezTo>
                  <a:cubicBezTo>
                    <a:pt x="1" y="1"/>
                    <a:pt x="1" y="1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1684125" y="15476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4" y="0"/>
                  </a:moveTo>
                  <a:lnTo>
                    <a:pt x="1" y="0"/>
                  </a:lnTo>
                  <a:lnTo>
                    <a:pt x="24" y="0"/>
                  </a:lnTo>
                  <a:cubicBezTo>
                    <a:pt x="12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1687700" y="15455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13"/>
                  </a:lnTo>
                  <a:lnTo>
                    <a:pt x="0" y="13"/>
                  </a:lnTo>
                  <a:cubicBezTo>
                    <a:pt x="0" y="1"/>
                    <a:pt x="0" y="1"/>
                    <a:pt x="0" y="13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1684725" y="15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1323375" y="1333625"/>
              <a:ext cx="364650" cy="214350"/>
            </a:xfrm>
            <a:custGeom>
              <a:avLst/>
              <a:gdLst/>
              <a:ahLst/>
              <a:cxnLst/>
              <a:rect l="l" t="t" r="r" b="b"/>
              <a:pathLst>
                <a:path w="14586" h="8574" extrusionOk="0">
                  <a:moveTo>
                    <a:pt x="203" y="1"/>
                  </a:moveTo>
                  <a:cubicBezTo>
                    <a:pt x="143" y="84"/>
                    <a:pt x="84" y="155"/>
                    <a:pt x="0" y="215"/>
                  </a:cubicBezTo>
                  <a:lnTo>
                    <a:pt x="13752" y="8204"/>
                  </a:lnTo>
                  <a:lnTo>
                    <a:pt x="14192" y="8454"/>
                  </a:lnTo>
                  <a:lnTo>
                    <a:pt x="14371" y="8561"/>
                  </a:lnTo>
                  <a:cubicBezTo>
                    <a:pt x="14383" y="8561"/>
                    <a:pt x="14383" y="8573"/>
                    <a:pt x="14395" y="8573"/>
                  </a:cubicBezTo>
                  <a:lnTo>
                    <a:pt x="14442" y="8573"/>
                  </a:lnTo>
                  <a:cubicBezTo>
                    <a:pt x="14454" y="8573"/>
                    <a:pt x="14466" y="8573"/>
                    <a:pt x="14490" y="8561"/>
                  </a:cubicBezTo>
                  <a:lnTo>
                    <a:pt x="14502" y="8561"/>
                  </a:lnTo>
                  <a:cubicBezTo>
                    <a:pt x="14514" y="8561"/>
                    <a:pt x="14514" y="8549"/>
                    <a:pt x="14526" y="8549"/>
                  </a:cubicBezTo>
                  <a:cubicBezTo>
                    <a:pt x="14550" y="8537"/>
                    <a:pt x="14550" y="8537"/>
                    <a:pt x="14550" y="8514"/>
                  </a:cubicBezTo>
                  <a:lnTo>
                    <a:pt x="14550" y="8502"/>
                  </a:lnTo>
                  <a:lnTo>
                    <a:pt x="14550" y="8490"/>
                  </a:lnTo>
                  <a:lnTo>
                    <a:pt x="14550" y="8478"/>
                  </a:lnTo>
                  <a:cubicBezTo>
                    <a:pt x="14585" y="8383"/>
                    <a:pt x="14573" y="8335"/>
                    <a:pt x="14514" y="8311"/>
                  </a:cubicBezTo>
                  <a:lnTo>
                    <a:pt x="14323" y="820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1273950" y="1318750"/>
              <a:ext cx="60750" cy="26600"/>
            </a:xfrm>
            <a:custGeom>
              <a:avLst/>
              <a:gdLst/>
              <a:ahLst/>
              <a:cxnLst/>
              <a:rect l="l" t="t" r="r" b="b"/>
              <a:pathLst>
                <a:path w="2430" h="1064" extrusionOk="0">
                  <a:moveTo>
                    <a:pt x="1" y="0"/>
                  </a:moveTo>
                  <a:cubicBezTo>
                    <a:pt x="13" y="119"/>
                    <a:pt x="60" y="250"/>
                    <a:pt x="120" y="369"/>
                  </a:cubicBezTo>
                  <a:cubicBezTo>
                    <a:pt x="251" y="643"/>
                    <a:pt x="465" y="834"/>
                    <a:pt x="715" y="953"/>
                  </a:cubicBezTo>
                  <a:cubicBezTo>
                    <a:pt x="810" y="1000"/>
                    <a:pt x="894" y="1012"/>
                    <a:pt x="989" y="1048"/>
                  </a:cubicBezTo>
                  <a:cubicBezTo>
                    <a:pt x="1062" y="1058"/>
                    <a:pt x="1135" y="1063"/>
                    <a:pt x="1209" y="1063"/>
                  </a:cubicBezTo>
                  <a:cubicBezTo>
                    <a:pt x="1401" y="1063"/>
                    <a:pt x="1594" y="1027"/>
                    <a:pt x="1775" y="941"/>
                  </a:cubicBezTo>
                  <a:cubicBezTo>
                    <a:pt x="1858" y="893"/>
                    <a:pt x="1941" y="858"/>
                    <a:pt x="2001" y="786"/>
                  </a:cubicBezTo>
                  <a:cubicBezTo>
                    <a:pt x="2072" y="727"/>
                    <a:pt x="2132" y="655"/>
                    <a:pt x="2192" y="584"/>
                  </a:cubicBezTo>
                  <a:cubicBezTo>
                    <a:pt x="2322" y="417"/>
                    <a:pt x="2394" y="215"/>
                    <a:pt x="2430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1159350" y="2001350"/>
              <a:ext cx="50050" cy="42850"/>
            </a:xfrm>
            <a:custGeom>
              <a:avLst/>
              <a:gdLst/>
              <a:ahLst/>
              <a:cxnLst/>
              <a:rect l="l" t="t" r="r" b="b"/>
              <a:pathLst>
                <a:path w="2002" h="1714" extrusionOk="0">
                  <a:moveTo>
                    <a:pt x="1013" y="0"/>
                  </a:moveTo>
                  <a:cubicBezTo>
                    <a:pt x="968" y="0"/>
                    <a:pt x="924" y="3"/>
                    <a:pt x="882" y="9"/>
                  </a:cubicBezTo>
                  <a:cubicBezTo>
                    <a:pt x="787" y="21"/>
                    <a:pt x="703" y="57"/>
                    <a:pt x="608" y="81"/>
                  </a:cubicBezTo>
                  <a:cubicBezTo>
                    <a:pt x="179" y="295"/>
                    <a:pt x="1" y="807"/>
                    <a:pt x="227" y="1247"/>
                  </a:cubicBezTo>
                  <a:cubicBezTo>
                    <a:pt x="251" y="1307"/>
                    <a:pt x="299" y="1366"/>
                    <a:pt x="346" y="1426"/>
                  </a:cubicBezTo>
                  <a:cubicBezTo>
                    <a:pt x="406" y="1497"/>
                    <a:pt x="477" y="1557"/>
                    <a:pt x="549" y="1605"/>
                  </a:cubicBezTo>
                  <a:cubicBezTo>
                    <a:pt x="709" y="1669"/>
                    <a:pt x="898" y="1714"/>
                    <a:pt x="1072" y="1714"/>
                  </a:cubicBezTo>
                  <a:cubicBezTo>
                    <a:pt x="1092" y="1714"/>
                    <a:pt x="1112" y="1713"/>
                    <a:pt x="1132" y="1712"/>
                  </a:cubicBezTo>
                  <a:cubicBezTo>
                    <a:pt x="1227" y="1688"/>
                    <a:pt x="1311" y="1664"/>
                    <a:pt x="1406" y="1628"/>
                  </a:cubicBezTo>
                  <a:lnTo>
                    <a:pt x="1489" y="1593"/>
                  </a:lnTo>
                  <a:cubicBezTo>
                    <a:pt x="1846" y="1343"/>
                    <a:pt x="2001" y="878"/>
                    <a:pt x="1787" y="473"/>
                  </a:cubicBezTo>
                  <a:cubicBezTo>
                    <a:pt x="1703" y="307"/>
                    <a:pt x="1561" y="176"/>
                    <a:pt x="1418" y="104"/>
                  </a:cubicBezTo>
                  <a:cubicBezTo>
                    <a:pt x="1322" y="57"/>
                    <a:pt x="1239" y="21"/>
                    <a:pt x="1144" y="9"/>
                  </a:cubicBezTo>
                  <a:cubicBezTo>
                    <a:pt x="1102" y="3"/>
                    <a:pt x="1058" y="0"/>
                    <a:pt x="101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1083450" y="2128475"/>
              <a:ext cx="44675" cy="61325"/>
            </a:xfrm>
            <a:custGeom>
              <a:avLst/>
              <a:gdLst/>
              <a:ahLst/>
              <a:cxnLst/>
              <a:rect l="l" t="t" r="r" b="b"/>
              <a:pathLst>
                <a:path w="1787" h="2453" extrusionOk="0">
                  <a:moveTo>
                    <a:pt x="465" y="1"/>
                  </a:moveTo>
                  <a:cubicBezTo>
                    <a:pt x="309" y="1"/>
                    <a:pt x="151" y="30"/>
                    <a:pt x="1" y="91"/>
                  </a:cubicBezTo>
                  <a:lnTo>
                    <a:pt x="1" y="2366"/>
                  </a:lnTo>
                  <a:cubicBezTo>
                    <a:pt x="148" y="2422"/>
                    <a:pt x="312" y="2452"/>
                    <a:pt x="479" y="2452"/>
                  </a:cubicBezTo>
                  <a:cubicBezTo>
                    <a:pt x="660" y="2452"/>
                    <a:pt x="845" y="2416"/>
                    <a:pt x="1013" y="2342"/>
                  </a:cubicBezTo>
                  <a:cubicBezTo>
                    <a:pt x="1072" y="2306"/>
                    <a:pt x="1144" y="2258"/>
                    <a:pt x="1203" y="2223"/>
                  </a:cubicBezTo>
                  <a:cubicBezTo>
                    <a:pt x="1263" y="2139"/>
                    <a:pt x="1346" y="2080"/>
                    <a:pt x="1406" y="2020"/>
                  </a:cubicBezTo>
                  <a:cubicBezTo>
                    <a:pt x="1715" y="1663"/>
                    <a:pt x="1787" y="1127"/>
                    <a:pt x="1560" y="687"/>
                  </a:cubicBezTo>
                  <a:cubicBezTo>
                    <a:pt x="1513" y="592"/>
                    <a:pt x="1465" y="508"/>
                    <a:pt x="1406" y="437"/>
                  </a:cubicBezTo>
                  <a:cubicBezTo>
                    <a:pt x="1346" y="353"/>
                    <a:pt x="1263" y="294"/>
                    <a:pt x="1191" y="234"/>
                  </a:cubicBezTo>
                  <a:cubicBezTo>
                    <a:pt x="989" y="84"/>
                    <a:pt x="730" y="1"/>
                    <a:pt x="46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1288250" y="1790575"/>
              <a:ext cx="32175" cy="31125"/>
            </a:xfrm>
            <a:custGeom>
              <a:avLst/>
              <a:gdLst/>
              <a:ahLst/>
              <a:cxnLst/>
              <a:rect l="l" t="t" r="r" b="b"/>
              <a:pathLst>
                <a:path w="1287" h="1245" extrusionOk="0">
                  <a:moveTo>
                    <a:pt x="577" y="1"/>
                  </a:moveTo>
                  <a:cubicBezTo>
                    <a:pt x="530" y="1"/>
                    <a:pt x="477" y="14"/>
                    <a:pt x="429" y="34"/>
                  </a:cubicBezTo>
                  <a:lnTo>
                    <a:pt x="334" y="82"/>
                  </a:lnTo>
                  <a:cubicBezTo>
                    <a:pt x="167" y="165"/>
                    <a:pt x="60" y="320"/>
                    <a:pt x="12" y="499"/>
                  </a:cubicBezTo>
                  <a:cubicBezTo>
                    <a:pt x="0" y="582"/>
                    <a:pt x="0" y="677"/>
                    <a:pt x="12" y="761"/>
                  </a:cubicBezTo>
                  <a:lnTo>
                    <a:pt x="60" y="892"/>
                  </a:lnTo>
                  <a:cubicBezTo>
                    <a:pt x="84" y="951"/>
                    <a:pt x="119" y="999"/>
                    <a:pt x="155" y="1058"/>
                  </a:cubicBezTo>
                  <a:cubicBezTo>
                    <a:pt x="215" y="1130"/>
                    <a:pt x="310" y="1177"/>
                    <a:pt x="381" y="1213"/>
                  </a:cubicBezTo>
                  <a:cubicBezTo>
                    <a:pt x="393" y="1213"/>
                    <a:pt x="417" y="1225"/>
                    <a:pt x="429" y="1225"/>
                  </a:cubicBezTo>
                  <a:cubicBezTo>
                    <a:pt x="478" y="1239"/>
                    <a:pt x="531" y="1245"/>
                    <a:pt x="583" y="1245"/>
                  </a:cubicBezTo>
                  <a:cubicBezTo>
                    <a:pt x="620" y="1245"/>
                    <a:pt x="656" y="1242"/>
                    <a:pt x="691" y="1237"/>
                  </a:cubicBezTo>
                  <a:cubicBezTo>
                    <a:pt x="750" y="1225"/>
                    <a:pt x="798" y="1213"/>
                    <a:pt x="858" y="1177"/>
                  </a:cubicBezTo>
                  <a:cubicBezTo>
                    <a:pt x="1167" y="1034"/>
                    <a:pt x="1286" y="653"/>
                    <a:pt x="1131" y="356"/>
                  </a:cubicBezTo>
                  <a:cubicBezTo>
                    <a:pt x="1036" y="165"/>
                    <a:pt x="858" y="46"/>
                    <a:pt x="667" y="22"/>
                  </a:cubicBezTo>
                  <a:cubicBezTo>
                    <a:pt x="642" y="7"/>
                    <a:pt x="611" y="1"/>
                    <a:pt x="57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1297475" y="2375200"/>
              <a:ext cx="32775" cy="30800"/>
            </a:xfrm>
            <a:custGeom>
              <a:avLst/>
              <a:gdLst/>
              <a:ahLst/>
              <a:cxnLst/>
              <a:rect l="l" t="t" r="r" b="b"/>
              <a:pathLst>
                <a:path w="1311" h="1232" extrusionOk="0">
                  <a:moveTo>
                    <a:pt x="608" y="0"/>
                  </a:moveTo>
                  <a:cubicBezTo>
                    <a:pt x="563" y="0"/>
                    <a:pt x="518" y="3"/>
                    <a:pt x="477" y="9"/>
                  </a:cubicBezTo>
                  <a:cubicBezTo>
                    <a:pt x="429" y="33"/>
                    <a:pt x="393" y="33"/>
                    <a:pt x="369" y="57"/>
                  </a:cubicBezTo>
                  <a:cubicBezTo>
                    <a:pt x="358" y="57"/>
                    <a:pt x="358" y="57"/>
                    <a:pt x="346" y="69"/>
                  </a:cubicBezTo>
                  <a:cubicBezTo>
                    <a:pt x="262" y="117"/>
                    <a:pt x="191" y="164"/>
                    <a:pt x="143" y="224"/>
                  </a:cubicBezTo>
                  <a:lnTo>
                    <a:pt x="60" y="355"/>
                  </a:lnTo>
                  <a:cubicBezTo>
                    <a:pt x="12" y="450"/>
                    <a:pt x="0" y="533"/>
                    <a:pt x="0" y="628"/>
                  </a:cubicBezTo>
                  <a:cubicBezTo>
                    <a:pt x="0" y="712"/>
                    <a:pt x="12" y="807"/>
                    <a:pt x="60" y="890"/>
                  </a:cubicBezTo>
                  <a:cubicBezTo>
                    <a:pt x="160" y="1108"/>
                    <a:pt x="373" y="1232"/>
                    <a:pt x="594" y="1232"/>
                  </a:cubicBezTo>
                  <a:cubicBezTo>
                    <a:pt x="687" y="1232"/>
                    <a:pt x="781" y="1210"/>
                    <a:pt x="870" y="1164"/>
                  </a:cubicBezTo>
                  <a:cubicBezTo>
                    <a:pt x="1191" y="1009"/>
                    <a:pt x="1310" y="640"/>
                    <a:pt x="1143" y="343"/>
                  </a:cubicBezTo>
                  <a:cubicBezTo>
                    <a:pt x="1048" y="164"/>
                    <a:pt x="905" y="57"/>
                    <a:pt x="739" y="9"/>
                  </a:cubicBezTo>
                  <a:cubicBezTo>
                    <a:pt x="697" y="3"/>
                    <a:pt x="652" y="0"/>
                    <a:pt x="6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1445100" y="1689025"/>
              <a:ext cx="39025" cy="34575"/>
            </a:xfrm>
            <a:custGeom>
              <a:avLst/>
              <a:gdLst/>
              <a:ahLst/>
              <a:cxnLst/>
              <a:rect l="l" t="t" r="r" b="b"/>
              <a:pathLst>
                <a:path w="1561" h="1383" extrusionOk="0">
                  <a:moveTo>
                    <a:pt x="787" y="1"/>
                  </a:moveTo>
                  <a:cubicBezTo>
                    <a:pt x="703" y="1"/>
                    <a:pt x="608" y="13"/>
                    <a:pt x="525" y="60"/>
                  </a:cubicBezTo>
                  <a:cubicBezTo>
                    <a:pt x="501" y="60"/>
                    <a:pt x="489" y="72"/>
                    <a:pt x="477" y="72"/>
                  </a:cubicBezTo>
                  <a:cubicBezTo>
                    <a:pt x="132" y="239"/>
                    <a:pt x="1" y="655"/>
                    <a:pt x="168" y="1001"/>
                  </a:cubicBezTo>
                  <a:cubicBezTo>
                    <a:pt x="277" y="1245"/>
                    <a:pt x="530" y="1382"/>
                    <a:pt x="782" y="1382"/>
                  </a:cubicBezTo>
                  <a:cubicBezTo>
                    <a:pt x="886" y="1382"/>
                    <a:pt x="990" y="1359"/>
                    <a:pt x="1084" y="1310"/>
                  </a:cubicBezTo>
                  <a:cubicBezTo>
                    <a:pt x="1430" y="1144"/>
                    <a:pt x="1561" y="727"/>
                    <a:pt x="1394" y="405"/>
                  </a:cubicBezTo>
                  <a:cubicBezTo>
                    <a:pt x="1394" y="405"/>
                    <a:pt x="1394" y="394"/>
                    <a:pt x="1382" y="394"/>
                  </a:cubicBezTo>
                  <a:cubicBezTo>
                    <a:pt x="1358" y="310"/>
                    <a:pt x="1311" y="239"/>
                    <a:pt x="1251" y="179"/>
                  </a:cubicBezTo>
                  <a:cubicBezTo>
                    <a:pt x="1132" y="60"/>
                    <a:pt x="953" y="1"/>
                    <a:pt x="78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1285875" y="1477700"/>
              <a:ext cx="24725" cy="24425"/>
            </a:xfrm>
            <a:custGeom>
              <a:avLst/>
              <a:gdLst/>
              <a:ahLst/>
              <a:cxnLst/>
              <a:rect l="l" t="t" r="r" b="b"/>
              <a:pathLst>
                <a:path w="989" h="977" extrusionOk="0">
                  <a:moveTo>
                    <a:pt x="488" y="0"/>
                  </a:moveTo>
                  <a:cubicBezTo>
                    <a:pt x="429" y="0"/>
                    <a:pt x="369" y="12"/>
                    <a:pt x="310" y="36"/>
                  </a:cubicBezTo>
                  <a:cubicBezTo>
                    <a:pt x="214" y="72"/>
                    <a:pt x="119" y="155"/>
                    <a:pt x="60" y="250"/>
                  </a:cubicBezTo>
                  <a:cubicBezTo>
                    <a:pt x="12" y="334"/>
                    <a:pt x="0" y="405"/>
                    <a:pt x="0" y="488"/>
                  </a:cubicBezTo>
                  <a:lnTo>
                    <a:pt x="0" y="524"/>
                  </a:lnTo>
                  <a:cubicBezTo>
                    <a:pt x="12" y="715"/>
                    <a:pt x="131" y="881"/>
                    <a:pt x="310" y="953"/>
                  </a:cubicBezTo>
                  <a:cubicBezTo>
                    <a:pt x="369" y="965"/>
                    <a:pt x="429" y="977"/>
                    <a:pt x="488" y="977"/>
                  </a:cubicBezTo>
                  <a:cubicBezTo>
                    <a:pt x="524" y="977"/>
                    <a:pt x="548" y="977"/>
                    <a:pt x="583" y="965"/>
                  </a:cubicBezTo>
                  <a:cubicBezTo>
                    <a:pt x="750" y="941"/>
                    <a:pt x="893" y="798"/>
                    <a:pt x="941" y="655"/>
                  </a:cubicBezTo>
                  <a:cubicBezTo>
                    <a:pt x="953" y="596"/>
                    <a:pt x="964" y="548"/>
                    <a:pt x="964" y="488"/>
                  </a:cubicBezTo>
                  <a:cubicBezTo>
                    <a:pt x="988" y="465"/>
                    <a:pt x="964" y="417"/>
                    <a:pt x="964" y="393"/>
                  </a:cubicBezTo>
                  <a:cubicBezTo>
                    <a:pt x="929" y="191"/>
                    <a:pt x="774" y="48"/>
                    <a:pt x="583" y="12"/>
                  </a:cubicBezTo>
                  <a:cubicBezTo>
                    <a:pt x="548" y="12"/>
                    <a:pt x="524" y="0"/>
                    <a:pt x="48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1400175" y="1494100"/>
              <a:ext cx="32750" cy="31300"/>
            </a:xfrm>
            <a:custGeom>
              <a:avLst/>
              <a:gdLst/>
              <a:ahLst/>
              <a:cxnLst/>
              <a:rect l="l" t="t" r="r" b="b"/>
              <a:pathLst>
                <a:path w="1310" h="1252" extrusionOk="0">
                  <a:moveTo>
                    <a:pt x="646" y="0"/>
                  </a:moveTo>
                  <a:cubicBezTo>
                    <a:pt x="553" y="0"/>
                    <a:pt x="458" y="22"/>
                    <a:pt x="369" y="70"/>
                  </a:cubicBezTo>
                  <a:cubicBezTo>
                    <a:pt x="286" y="118"/>
                    <a:pt x="202" y="178"/>
                    <a:pt x="143" y="249"/>
                  </a:cubicBezTo>
                  <a:cubicBezTo>
                    <a:pt x="83" y="321"/>
                    <a:pt x="48" y="416"/>
                    <a:pt x="24" y="499"/>
                  </a:cubicBezTo>
                  <a:cubicBezTo>
                    <a:pt x="0" y="642"/>
                    <a:pt x="12" y="773"/>
                    <a:pt x="83" y="904"/>
                  </a:cubicBezTo>
                  <a:cubicBezTo>
                    <a:pt x="193" y="1123"/>
                    <a:pt x="414" y="1252"/>
                    <a:pt x="644" y="1252"/>
                  </a:cubicBezTo>
                  <a:cubicBezTo>
                    <a:pt x="664" y="1252"/>
                    <a:pt x="683" y="1251"/>
                    <a:pt x="702" y="1249"/>
                  </a:cubicBezTo>
                  <a:cubicBezTo>
                    <a:pt x="774" y="1249"/>
                    <a:pt x="845" y="1213"/>
                    <a:pt x="917" y="1190"/>
                  </a:cubicBezTo>
                  <a:cubicBezTo>
                    <a:pt x="929" y="1194"/>
                    <a:pt x="938" y="1195"/>
                    <a:pt x="945" y="1195"/>
                  </a:cubicBezTo>
                  <a:cubicBezTo>
                    <a:pt x="960" y="1195"/>
                    <a:pt x="968" y="1190"/>
                    <a:pt x="976" y="1190"/>
                  </a:cubicBezTo>
                  <a:cubicBezTo>
                    <a:pt x="1155" y="1083"/>
                    <a:pt x="1274" y="904"/>
                    <a:pt x="1298" y="702"/>
                  </a:cubicBezTo>
                  <a:cubicBezTo>
                    <a:pt x="1310" y="606"/>
                    <a:pt x="1298" y="499"/>
                    <a:pt x="1250" y="416"/>
                  </a:cubicBezTo>
                  <a:cubicBezTo>
                    <a:pt x="1250" y="404"/>
                    <a:pt x="1226" y="392"/>
                    <a:pt x="1214" y="356"/>
                  </a:cubicBezTo>
                  <a:cubicBezTo>
                    <a:pt x="1096" y="136"/>
                    <a:pt x="875" y="0"/>
                    <a:pt x="64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4" name="Google Shape;49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5"/>
          <p:cNvSpPr txBox="1">
            <a:spLocks noGrp="1"/>
          </p:cNvSpPr>
          <p:nvPr>
            <p:ph type="title" idx="2"/>
          </p:nvPr>
        </p:nvSpPr>
        <p:spPr>
          <a:xfrm>
            <a:off x="1525123" y="2626694"/>
            <a:ext cx="28857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5"/>
          <p:cNvSpPr txBox="1">
            <a:spLocks noGrp="1"/>
          </p:cNvSpPr>
          <p:nvPr>
            <p:ph type="title" idx="3"/>
          </p:nvPr>
        </p:nvSpPr>
        <p:spPr>
          <a:xfrm>
            <a:off x="4733177" y="2626694"/>
            <a:ext cx="28857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5"/>
          <p:cNvSpPr txBox="1">
            <a:spLocks noGrp="1"/>
          </p:cNvSpPr>
          <p:nvPr>
            <p:ph type="subTitle" idx="1"/>
          </p:nvPr>
        </p:nvSpPr>
        <p:spPr>
          <a:xfrm>
            <a:off x="4733173" y="2945269"/>
            <a:ext cx="28857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8" name="Google Shape;498;p5"/>
          <p:cNvSpPr txBox="1">
            <a:spLocks noGrp="1"/>
          </p:cNvSpPr>
          <p:nvPr>
            <p:ph type="subTitle" idx="4"/>
          </p:nvPr>
        </p:nvSpPr>
        <p:spPr>
          <a:xfrm>
            <a:off x="1525123" y="2945269"/>
            <a:ext cx="28857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6"/>
          <p:cNvGrpSpPr/>
          <p:nvPr/>
        </p:nvGrpSpPr>
        <p:grpSpPr>
          <a:xfrm>
            <a:off x="5202063" y="4121297"/>
            <a:ext cx="3941609" cy="1021956"/>
            <a:chOff x="2582150" y="3714800"/>
            <a:chExt cx="2689050" cy="697200"/>
          </a:xfrm>
        </p:grpSpPr>
        <p:sp>
          <p:nvSpPr>
            <p:cNvPr id="501" name="Google Shape;501;p6"/>
            <p:cNvSpPr/>
            <p:nvPr/>
          </p:nvSpPr>
          <p:spPr>
            <a:xfrm>
              <a:off x="3636750" y="4402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3640625" y="4406925"/>
              <a:ext cx="19375" cy="4475"/>
            </a:xfrm>
            <a:custGeom>
              <a:avLst/>
              <a:gdLst/>
              <a:ahLst/>
              <a:cxnLst/>
              <a:rect l="l" t="t" r="r" b="b"/>
              <a:pathLst>
                <a:path w="775" h="179" extrusionOk="0">
                  <a:moveTo>
                    <a:pt x="393" y="0"/>
                  </a:moveTo>
                  <a:lnTo>
                    <a:pt x="36" y="108"/>
                  </a:lnTo>
                  <a:lnTo>
                    <a:pt x="0" y="179"/>
                  </a:lnTo>
                  <a:lnTo>
                    <a:pt x="774" y="179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3634075" y="44039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24"/>
                  </a:moveTo>
                  <a:lnTo>
                    <a:pt x="0" y="24"/>
                  </a:lnTo>
                  <a:lnTo>
                    <a:pt x="0" y="24"/>
                  </a:lnTo>
                  <a:cubicBezTo>
                    <a:pt x="0" y="0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3635275" y="440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3746875" y="4334600"/>
              <a:ext cx="142325" cy="46150"/>
            </a:xfrm>
            <a:custGeom>
              <a:avLst/>
              <a:gdLst/>
              <a:ahLst/>
              <a:cxnLst/>
              <a:rect l="l" t="t" r="r" b="b"/>
              <a:pathLst>
                <a:path w="5693" h="1846" extrusionOk="0">
                  <a:moveTo>
                    <a:pt x="5418" y="0"/>
                  </a:moveTo>
                  <a:lnTo>
                    <a:pt x="1" y="1488"/>
                  </a:lnTo>
                  <a:lnTo>
                    <a:pt x="1" y="1846"/>
                  </a:lnTo>
                  <a:lnTo>
                    <a:pt x="5692" y="262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3891850" y="4256600"/>
              <a:ext cx="273575" cy="81875"/>
            </a:xfrm>
            <a:custGeom>
              <a:avLst/>
              <a:gdLst/>
              <a:ahLst/>
              <a:cxnLst/>
              <a:rect l="l" t="t" r="r" b="b"/>
              <a:pathLst>
                <a:path w="10943" h="3275" extrusionOk="0">
                  <a:moveTo>
                    <a:pt x="10883" y="1"/>
                  </a:moveTo>
                  <a:lnTo>
                    <a:pt x="0" y="3013"/>
                  </a:lnTo>
                  <a:lnTo>
                    <a:pt x="286" y="3275"/>
                  </a:lnTo>
                  <a:lnTo>
                    <a:pt x="10883" y="358"/>
                  </a:lnTo>
                  <a:lnTo>
                    <a:pt x="10942" y="298"/>
                  </a:lnTo>
                  <a:cubicBezTo>
                    <a:pt x="10894" y="215"/>
                    <a:pt x="10883" y="108"/>
                    <a:pt x="1088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3634375" y="4403350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0" y="12"/>
                  </a:move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3635275" y="4402450"/>
              <a:ext cx="300" cy="625"/>
            </a:xfrm>
            <a:custGeom>
              <a:avLst/>
              <a:gdLst/>
              <a:ahLst/>
              <a:cxnLst/>
              <a:rect l="l" t="t" r="r" b="b"/>
              <a:pathLst>
                <a:path w="12" h="25" extrusionOk="0">
                  <a:moveTo>
                    <a:pt x="12" y="1"/>
                  </a:moveTo>
                  <a:cubicBezTo>
                    <a:pt x="12" y="1"/>
                    <a:pt x="0" y="25"/>
                    <a:pt x="12" y="1"/>
                  </a:cubicBez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3636750" y="4373575"/>
              <a:ext cx="101825" cy="35750"/>
            </a:xfrm>
            <a:custGeom>
              <a:avLst/>
              <a:gdLst/>
              <a:ahLst/>
              <a:cxnLst/>
              <a:rect l="l" t="t" r="r" b="b"/>
              <a:pathLst>
                <a:path w="4073" h="1430" extrusionOk="0">
                  <a:moveTo>
                    <a:pt x="4073" y="1"/>
                  </a:moveTo>
                  <a:lnTo>
                    <a:pt x="12" y="1120"/>
                  </a:lnTo>
                  <a:lnTo>
                    <a:pt x="1" y="1120"/>
                  </a:lnTo>
                  <a:cubicBezTo>
                    <a:pt x="24" y="1132"/>
                    <a:pt x="60" y="1132"/>
                    <a:pt x="96" y="1132"/>
                  </a:cubicBezTo>
                  <a:cubicBezTo>
                    <a:pt x="191" y="1156"/>
                    <a:pt x="251" y="1251"/>
                    <a:pt x="215" y="1334"/>
                  </a:cubicBezTo>
                  <a:lnTo>
                    <a:pt x="191" y="1430"/>
                  </a:lnTo>
                  <a:lnTo>
                    <a:pt x="548" y="1322"/>
                  </a:lnTo>
                  <a:lnTo>
                    <a:pt x="4061" y="358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3635850" y="4402150"/>
              <a:ext cx="925" cy="325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37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1" y="13"/>
                    <a:pt x="13" y="1"/>
                    <a:pt x="3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3634075" y="4403950"/>
              <a:ext cx="325" cy="925"/>
            </a:xfrm>
            <a:custGeom>
              <a:avLst/>
              <a:gdLst/>
              <a:ahLst/>
              <a:cxnLst/>
              <a:rect l="l" t="t" r="r" b="b"/>
              <a:pathLst>
                <a:path w="13" h="37" extrusionOk="0">
                  <a:moveTo>
                    <a:pt x="12" y="0"/>
                  </a:moveTo>
                  <a:lnTo>
                    <a:pt x="12" y="0"/>
                  </a:lnTo>
                  <a:cubicBezTo>
                    <a:pt x="6" y="14"/>
                    <a:pt x="3" y="19"/>
                    <a:pt x="1" y="24"/>
                  </a:cubicBezTo>
                  <a:lnTo>
                    <a:pt x="1" y="24"/>
                  </a:lnTo>
                  <a:cubicBezTo>
                    <a:pt x="12" y="24"/>
                    <a:pt x="12" y="23"/>
                    <a:pt x="12" y="0"/>
                  </a:cubicBezTo>
                  <a:close/>
                  <a:moveTo>
                    <a:pt x="1" y="24"/>
                  </a:moveTo>
                  <a:cubicBezTo>
                    <a:pt x="1" y="24"/>
                    <a:pt x="1" y="24"/>
                    <a:pt x="0" y="24"/>
                  </a:cubicBezTo>
                  <a:lnTo>
                    <a:pt x="0" y="36"/>
                  </a:lnTo>
                  <a:cubicBezTo>
                    <a:pt x="0" y="31"/>
                    <a:pt x="0" y="28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2599425" y="4199450"/>
              <a:ext cx="104800" cy="112250"/>
            </a:xfrm>
            <a:custGeom>
              <a:avLst/>
              <a:gdLst/>
              <a:ahLst/>
              <a:cxnLst/>
              <a:rect l="l" t="t" r="r" b="b"/>
              <a:pathLst>
                <a:path w="4192" h="4490" extrusionOk="0">
                  <a:moveTo>
                    <a:pt x="3929" y="1"/>
                  </a:moveTo>
                  <a:lnTo>
                    <a:pt x="0" y="4394"/>
                  </a:lnTo>
                  <a:cubicBezTo>
                    <a:pt x="84" y="4394"/>
                    <a:pt x="167" y="4430"/>
                    <a:pt x="250" y="4489"/>
                  </a:cubicBezTo>
                  <a:lnTo>
                    <a:pt x="417" y="4418"/>
                  </a:lnTo>
                  <a:lnTo>
                    <a:pt x="4191" y="203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2778900" y="4187850"/>
              <a:ext cx="124150" cy="53600"/>
            </a:xfrm>
            <a:custGeom>
              <a:avLst/>
              <a:gdLst/>
              <a:ahLst/>
              <a:cxnLst/>
              <a:rect l="l" t="t" r="r" b="b"/>
              <a:pathLst>
                <a:path w="4966" h="2144" extrusionOk="0">
                  <a:moveTo>
                    <a:pt x="4942" y="0"/>
                  </a:moveTo>
                  <a:cubicBezTo>
                    <a:pt x="4930" y="0"/>
                    <a:pt x="4918" y="0"/>
                    <a:pt x="4918" y="12"/>
                  </a:cubicBezTo>
                  <a:cubicBezTo>
                    <a:pt x="4930" y="12"/>
                    <a:pt x="4942" y="12"/>
                    <a:pt x="4942" y="0"/>
                  </a:cubicBezTo>
                  <a:close/>
                  <a:moveTo>
                    <a:pt x="4918" y="12"/>
                  </a:moveTo>
                  <a:lnTo>
                    <a:pt x="1" y="1834"/>
                  </a:lnTo>
                  <a:cubicBezTo>
                    <a:pt x="84" y="1917"/>
                    <a:pt x="120" y="2024"/>
                    <a:pt x="144" y="2143"/>
                  </a:cubicBezTo>
                  <a:lnTo>
                    <a:pt x="4966" y="358"/>
                  </a:lnTo>
                  <a:lnTo>
                    <a:pt x="4882" y="310"/>
                  </a:lnTo>
                  <a:cubicBezTo>
                    <a:pt x="4811" y="250"/>
                    <a:pt x="4799" y="155"/>
                    <a:pt x="4847" y="72"/>
                  </a:cubicBezTo>
                  <a:cubicBezTo>
                    <a:pt x="4859" y="48"/>
                    <a:pt x="4882" y="36"/>
                    <a:pt x="4918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2905125" y="4188150"/>
              <a:ext cx="900" cy="625"/>
            </a:xfrm>
            <a:custGeom>
              <a:avLst/>
              <a:gdLst/>
              <a:ahLst/>
              <a:cxnLst/>
              <a:rect l="l" t="t" r="r" b="b"/>
              <a:pathLst>
                <a:path w="36" h="25" extrusionOk="0">
                  <a:moveTo>
                    <a:pt x="0" y="0"/>
                  </a:moveTo>
                  <a:cubicBezTo>
                    <a:pt x="12" y="0"/>
                    <a:pt x="12" y="24"/>
                    <a:pt x="36" y="24"/>
                  </a:cubicBezTo>
                  <a:cubicBezTo>
                    <a:pt x="12" y="2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2903925" y="4187850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0" y="0"/>
                  </a:move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6"/>
            <p:cNvSpPr/>
            <p:nvPr/>
          </p:nvSpPr>
          <p:spPr>
            <a:xfrm>
              <a:off x="2903325" y="41878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1" y="0"/>
                  </a:moveTo>
                  <a:lnTo>
                    <a:pt x="2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6"/>
            <p:cNvSpPr/>
            <p:nvPr/>
          </p:nvSpPr>
          <p:spPr>
            <a:xfrm>
              <a:off x="2906000" y="418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2898575" y="4188150"/>
              <a:ext cx="179200" cy="127725"/>
            </a:xfrm>
            <a:custGeom>
              <a:avLst/>
              <a:gdLst/>
              <a:ahLst/>
              <a:cxnLst/>
              <a:rect l="l" t="t" r="r" b="b"/>
              <a:pathLst>
                <a:path w="7168" h="5109" extrusionOk="0">
                  <a:moveTo>
                    <a:pt x="155" y="0"/>
                  </a:moveTo>
                  <a:cubicBezTo>
                    <a:pt x="143" y="0"/>
                    <a:pt x="131" y="0"/>
                    <a:pt x="131" y="24"/>
                  </a:cubicBezTo>
                  <a:cubicBezTo>
                    <a:pt x="95" y="24"/>
                    <a:pt x="83" y="36"/>
                    <a:pt x="60" y="60"/>
                  </a:cubicBezTo>
                  <a:cubicBezTo>
                    <a:pt x="0" y="143"/>
                    <a:pt x="24" y="238"/>
                    <a:pt x="95" y="298"/>
                  </a:cubicBezTo>
                  <a:lnTo>
                    <a:pt x="179" y="346"/>
                  </a:lnTo>
                  <a:lnTo>
                    <a:pt x="7049" y="5108"/>
                  </a:lnTo>
                  <a:cubicBezTo>
                    <a:pt x="7049" y="5084"/>
                    <a:pt x="7037" y="5049"/>
                    <a:pt x="7037" y="5025"/>
                  </a:cubicBezTo>
                  <a:cubicBezTo>
                    <a:pt x="7049" y="4918"/>
                    <a:pt x="7096" y="4834"/>
                    <a:pt x="7168" y="4787"/>
                  </a:cubicBezTo>
                  <a:lnTo>
                    <a:pt x="298" y="24"/>
                  </a:lnTo>
                  <a:cubicBezTo>
                    <a:pt x="274" y="24"/>
                    <a:pt x="274" y="0"/>
                    <a:pt x="26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6"/>
            <p:cNvSpPr/>
            <p:nvPr/>
          </p:nvSpPr>
          <p:spPr>
            <a:xfrm>
              <a:off x="2605375" y="4242625"/>
              <a:ext cx="151825" cy="76225"/>
            </a:xfrm>
            <a:custGeom>
              <a:avLst/>
              <a:gdLst/>
              <a:ahLst/>
              <a:cxnLst/>
              <a:rect l="l" t="t" r="r" b="b"/>
              <a:pathLst>
                <a:path w="6073" h="3049" extrusionOk="0">
                  <a:moveTo>
                    <a:pt x="5870" y="0"/>
                  </a:moveTo>
                  <a:lnTo>
                    <a:pt x="155" y="2679"/>
                  </a:lnTo>
                  <a:lnTo>
                    <a:pt x="0" y="2750"/>
                  </a:lnTo>
                  <a:cubicBezTo>
                    <a:pt x="84" y="2822"/>
                    <a:pt x="143" y="2929"/>
                    <a:pt x="155" y="3048"/>
                  </a:cubicBezTo>
                  <a:lnTo>
                    <a:pt x="6073" y="286"/>
                  </a:lnTo>
                  <a:cubicBezTo>
                    <a:pt x="6037" y="226"/>
                    <a:pt x="6013" y="167"/>
                    <a:pt x="5989" y="107"/>
                  </a:cubicBezTo>
                  <a:lnTo>
                    <a:pt x="587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2768500" y="4252150"/>
              <a:ext cx="210450" cy="159250"/>
            </a:xfrm>
            <a:custGeom>
              <a:avLst/>
              <a:gdLst/>
              <a:ahLst/>
              <a:cxnLst/>
              <a:rect l="l" t="t" r="r" b="b"/>
              <a:pathLst>
                <a:path w="8418" h="6370" extrusionOk="0">
                  <a:moveTo>
                    <a:pt x="381" y="0"/>
                  </a:moveTo>
                  <a:cubicBezTo>
                    <a:pt x="286" y="95"/>
                    <a:pt x="155" y="155"/>
                    <a:pt x="0" y="155"/>
                  </a:cubicBezTo>
                  <a:lnTo>
                    <a:pt x="7858" y="6370"/>
                  </a:lnTo>
                  <a:lnTo>
                    <a:pt x="8418" y="6370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6"/>
            <p:cNvSpPr/>
            <p:nvPr/>
          </p:nvSpPr>
          <p:spPr>
            <a:xfrm>
              <a:off x="2694975" y="4191125"/>
              <a:ext cx="62225" cy="54200"/>
            </a:xfrm>
            <a:custGeom>
              <a:avLst/>
              <a:gdLst/>
              <a:ahLst/>
              <a:cxnLst/>
              <a:rect l="l" t="t" r="r" b="b"/>
              <a:pathLst>
                <a:path w="2489" h="2168" extrusionOk="0">
                  <a:moveTo>
                    <a:pt x="131" y="0"/>
                  </a:moveTo>
                  <a:cubicBezTo>
                    <a:pt x="95" y="24"/>
                    <a:pt x="72" y="36"/>
                    <a:pt x="60" y="60"/>
                  </a:cubicBezTo>
                  <a:cubicBezTo>
                    <a:pt x="0" y="143"/>
                    <a:pt x="12" y="238"/>
                    <a:pt x="84" y="298"/>
                  </a:cubicBezTo>
                  <a:lnTo>
                    <a:pt x="107" y="322"/>
                  </a:lnTo>
                  <a:lnTo>
                    <a:pt x="369" y="524"/>
                  </a:lnTo>
                  <a:lnTo>
                    <a:pt x="2286" y="2060"/>
                  </a:lnTo>
                  <a:lnTo>
                    <a:pt x="2429" y="2167"/>
                  </a:lnTo>
                  <a:cubicBezTo>
                    <a:pt x="2405" y="2108"/>
                    <a:pt x="2405" y="2060"/>
                    <a:pt x="2405" y="2001"/>
                  </a:cubicBezTo>
                  <a:cubicBezTo>
                    <a:pt x="2405" y="1929"/>
                    <a:pt x="2441" y="1846"/>
                    <a:pt x="2489" y="1774"/>
                  </a:cubicBezTo>
                  <a:lnTo>
                    <a:pt x="655" y="322"/>
                  </a:lnTo>
                  <a:cubicBezTo>
                    <a:pt x="596" y="405"/>
                    <a:pt x="500" y="453"/>
                    <a:pt x="405" y="453"/>
                  </a:cubicBezTo>
                  <a:cubicBezTo>
                    <a:pt x="250" y="453"/>
                    <a:pt x="143" y="298"/>
                    <a:pt x="167" y="155"/>
                  </a:cubicBezTo>
                  <a:cubicBezTo>
                    <a:pt x="167" y="96"/>
                    <a:pt x="191" y="48"/>
                    <a:pt x="22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3016725" y="4319125"/>
              <a:ext cx="67000" cy="92275"/>
            </a:xfrm>
            <a:custGeom>
              <a:avLst/>
              <a:gdLst/>
              <a:ahLst/>
              <a:cxnLst/>
              <a:rect l="l" t="t" r="r" b="b"/>
              <a:pathLst>
                <a:path w="2680" h="3691" extrusionOk="0">
                  <a:moveTo>
                    <a:pt x="2680" y="119"/>
                  </a:moveTo>
                  <a:lnTo>
                    <a:pt x="2675" y="126"/>
                  </a:lnTo>
                  <a:lnTo>
                    <a:pt x="2675" y="126"/>
                  </a:lnTo>
                  <a:cubicBezTo>
                    <a:pt x="2677" y="124"/>
                    <a:pt x="2679" y="122"/>
                    <a:pt x="2680" y="119"/>
                  </a:cubicBezTo>
                  <a:close/>
                  <a:moveTo>
                    <a:pt x="2370" y="0"/>
                  </a:moveTo>
                  <a:lnTo>
                    <a:pt x="1" y="3560"/>
                  </a:lnTo>
                  <a:cubicBezTo>
                    <a:pt x="96" y="3596"/>
                    <a:pt x="168" y="3631"/>
                    <a:pt x="227" y="3691"/>
                  </a:cubicBezTo>
                  <a:lnTo>
                    <a:pt x="310" y="3691"/>
                  </a:lnTo>
                  <a:lnTo>
                    <a:pt x="2675" y="126"/>
                  </a:lnTo>
                  <a:lnTo>
                    <a:pt x="2675" y="126"/>
                  </a:lnTo>
                  <a:cubicBezTo>
                    <a:pt x="2661" y="143"/>
                    <a:pt x="2628" y="143"/>
                    <a:pt x="2596" y="143"/>
                  </a:cubicBezTo>
                  <a:cubicBezTo>
                    <a:pt x="2501" y="143"/>
                    <a:pt x="2418" y="83"/>
                    <a:pt x="237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6"/>
            <p:cNvSpPr/>
            <p:nvPr/>
          </p:nvSpPr>
          <p:spPr>
            <a:xfrm>
              <a:off x="3084000" y="4036650"/>
              <a:ext cx="186075" cy="275050"/>
            </a:xfrm>
            <a:custGeom>
              <a:avLst/>
              <a:gdLst/>
              <a:ahLst/>
              <a:cxnLst/>
              <a:rect l="l" t="t" r="r" b="b"/>
              <a:pathLst>
                <a:path w="7443" h="11002" extrusionOk="0">
                  <a:moveTo>
                    <a:pt x="7168" y="0"/>
                  </a:moveTo>
                  <a:lnTo>
                    <a:pt x="1" y="10811"/>
                  </a:lnTo>
                  <a:cubicBezTo>
                    <a:pt x="108" y="10847"/>
                    <a:pt x="203" y="10918"/>
                    <a:pt x="227" y="11001"/>
                  </a:cubicBezTo>
                  <a:cubicBezTo>
                    <a:pt x="239" y="11001"/>
                    <a:pt x="263" y="10989"/>
                    <a:pt x="286" y="10989"/>
                  </a:cubicBezTo>
                  <a:lnTo>
                    <a:pt x="7442" y="179"/>
                  </a:lnTo>
                  <a:cubicBezTo>
                    <a:pt x="7323" y="155"/>
                    <a:pt x="7240" y="95"/>
                    <a:pt x="71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3088475" y="4311375"/>
              <a:ext cx="161950" cy="100025"/>
            </a:xfrm>
            <a:custGeom>
              <a:avLst/>
              <a:gdLst/>
              <a:ahLst/>
              <a:cxnLst/>
              <a:rect l="l" t="t" r="r" b="b"/>
              <a:pathLst>
                <a:path w="6478" h="4001" extrusionOk="0">
                  <a:moveTo>
                    <a:pt x="107" y="0"/>
                  </a:moveTo>
                  <a:cubicBezTo>
                    <a:pt x="96" y="0"/>
                    <a:pt x="72" y="0"/>
                    <a:pt x="48" y="12"/>
                  </a:cubicBezTo>
                  <a:cubicBezTo>
                    <a:pt x="60" y="60"/>
                    <a:pt x="84" y="108"/>
                    <a:pt x="60" y="155"/>
                  </a:cubicBezTo>
                  <a:cubicBezTo>
                    <a:pt x="60" y="215"/>
                    <a:pt x="36" y="250"/>
                    <a:pt x="0" y="298"/>
                  </a:cubicBezTo>
                  <a:lnTo>
                    <a:pt x="24" y="310"/>
                  </a:lnTo>
                  <a:lnTo>
                    <a:pt x="5834" y="4001"/>
                  </a:lnTo>
                  <a:lnTo>
                    <a:pt x="6477" y="4001"/>
                  </a:lnTo>
                  <a:lnTo>
                    <a:pt x="203" y="36"/>
                  </a:lnTo>
                  <a:cubicBezTo>
                    <a:pt x="167" y="12"/>
                    <a:pt x="143" y="0"/>
                    <a:pt x="10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271525" y="4040200"/>
              <a:ext cx="47350" cy="371200"/>
            </a:xfrm>
            <a:custGeom>
              <a:avLst/>
              <a:gdLst/>
              <a:ahLst/>
              <a:cxnLst/>
              <a:rect l="l" t="t" r="r" b="b"/>
              <a:pathLst>
                <a:path w="1894" h="14848" extrusionOk="0">
                  <a:moveTo>
                    <a:pt x="334" y="1"/>
                  </a:moveTo>
                  <a:cubicBezTo>
                    <a:pt x="255" y="51"/>
                    <a:pt x="159" y="75"/>
                    <a:pt x="60" y="75"/>
                  </a:cubicBezTo>
                  <a:cubicBezTo>
                    <a:pt x="40" y="75"/>
                    <a:pt x="20" y="74"/>
                    <a:pt x="1" y="72"/>
                  </a:cubicBezTo>
                  <a:lnTo>
                    <a:pt x="1" y="72"/>
                  </a:lnTo>
                  <a:lnTo>
                    <a:pt x="1548" y="14848"/>
                  </a:lnTo>
                  <a:lnTo>
                    <a:pt x="1894" y="1484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3632275" y="4401925"/>
              <a:ext cx="10750" cy="9475"/>
            </a:xfrm>
            <a:custGeom>
              <a:avLst/>
              <a:gdLst/>
              <a:ahLst/>
              <a:cxnLst/>
              <a:rect l="l" t="t" r="r" b="b"/>
              <a:pathLst>
                <a:path w="430" h="379" extrusionOk="0">
                  <a:moveTo>
                    <a:pt x="227" y="1"/>
                  </a:moveTo>
                  <a:cubicBezTo>
                    <a:pt x="209" y="1"/>
                    <a:pt x="191" y="4"/>
                    <a:pt x="180" y="10"/>
                  </a:cubicBezTo>
                  <a:cubicBezTo>
                    <a:pt x="156" y="10"/>
                    <a:pt x="156" y="22"/>
                    <a:pt x="144" y="22"/>
                  </a:cubicBezTo>
                  <a:lnTo>
                    <a:pt x="132" y="22"/>
                  </a:lnTo>
                  <a:lnTo>
                    <a:pt x="120" y="46"/>
                  </a:lnTo>
                  <a:lnTo>
                    <a:pt x="96" y="57"/>
                  </a:lnTo>
                  <a:lnTo>
                    <a:pt x="84" y="69"/>
                  </a:lnTo>
                  <a:lnTo>
                    <a:pt x="84" y="81"/>
                  </a:lnTo>
                  <a:cubicBezTo>
                    <a:pt x="84" y="105"/>
                    <a:pt x="72" y="105"/>
                    <a:pt x="72" y="117"/>
                  </a:cubicBezTo>
                  <a:lnTo>
                    <a:pt x="1" y="379"/>
                  </a:lnTo>
                  <a:lnTo>
                    <a:pt x="334" y="379"/>
                  </a:lnTo>
                  <a:lnTo>
                    <a:pt x="370" y="308"/>
                  </a:lnTo>
                  <a:lnTo>
                    <a:pt x="394" y="224"/>
                  </a:lnTo>
                  <a:cubicBezTo>
                    <a:pt x="430" y="129"/>
                    <a:pt x="370" y="46"/>
                    <a:pt x="275" y="10"/>
                  </a:cubicBezTo>
                  <a:cubicBezTo>
                    <a:pt x="263" y="4"/>
                    <a:pt x="245" y="1"/>
                    <a:pt x="22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3737350" y="4195300"/>
              <a:ext cx="14325" cy="216100"/>
            </a:xfrm>
            <a:custGeom>
              <a:avLst/>
              <a:gdLst/>
              <a:ahLst/>
              <a:cxnLst/>
              <a:rect l="l" t="t" r="r" b="b"/>
              <a:pathLst>
                <a:path w="573" h="8644" extrusionOk="0">
                  <a:moveTo>
                    <a:pt x="227" y="0"/>
                  </a:moveTo>
                  <a:lnTo>
                    <a:pt x="37" y="7156"/>
                  </a:lnTo>
                  <a:lnTo>
                    <a:pt x="25" y="7513"/>
                  </a:lnTo>
                  <a:lnTo>
                    <a:pt x="1" y="8644"/>
                  </a:lnTo>
                  <a:lnTo>
                    <a:pt x="346" y="8644"/>
                  </a:lnTo>
                  <a:lnTo>
                    <a:pt x="382" y="7418"/>
                  </a:lnTo>
                  <a:lnTo>
                    <a:pt x="394" y="7060"/>
                  </a:lnTo>
                  <a:lnTo>
                    <a:pt x="572" y="429"/>
                  </a:lnTo>
                  <a:lnTo>
                    <a:pt x="287" y="167"/>
                  </a:lnTo>
                  <a:cubicBezTo>
                    <a:pt x="239" y="119"/>
                    <a:pt x="227" y="60"/>
                    <a:pt x="239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4021625" y="4264050"/>
              <a:ext cx="149750" cy="147350"/>
            </a:xfrm>
            <a:custGeom>
              <a:avLst/>
              <a:gdLst/>
              <a:ahLst/>
              <a:cxnLst/>
              <a:rect l="l" t="t" r="r" b="b"/>
              <a:pathLst>
                <a:path w="5990" h="5894" extrusionOk="0">
                  <a:moveTo>
                    <a:pt x="5751" y="0"/>
                  </a:moveTo>
                  <a:lnTo>
                    <a:pt x="5692" y="60"/>
                  </a:lnTo>
                  <a:lnTo>
                    <a:pt x="0" y="5894"/>
                  </a:lnTo>
                  <a:lnTo>
                    <a:pt x="477" y="5894"/>
                  </a:lnTo>
                  <a:lnTo>
                    <a:pt x="5989" y="238"/>
                  </a:lnTo>
                  <a:cubicBezTo>
                    <a:pt x="5882" y="179"/>
                    <a:pt x="5799" y="108"/>
                    <a:pt x="575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4484475" y="4346500"/>
              <a:ext cx="96475" cy="64900"/>
            </a:xfrm>
            <a:custGeom>
              <a:avLst/>
              <a:gdLst/>
              <a:ahLst/>
              <a:cxnLst/>
              <a:rect l="l" t="t" r="r" b="b"/>
              <a:pathLst>
                <a:path w="3859" h="2596" extrusionOk="0">
                  <a:moveTo>
                    <a:pt x="3668" y="0"/>
                  </a:moveTo>
                  <a:lnTo>
                    <a:pt x="1" y="2596"/>
                  </a:lnTo>
                  <a:lnTo>
                    <a:pt x="584" y="2596"/>
                  </a:lnTo>
                  <a:lnTo>
                    <a:pt x="3858" y="262"/>
                  </a:lnTo>
                  <a:cubicBezTo>
                    <a:pt x="3787" y="191"/>
                    <a:pt x="3715" y="96"/>
                    <a:pt x="36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3743025" y="4194700"/>
              <a:ext cx="230700" cy="216425"/>
            </a:xfrm>
            <a:custGeom>
              <a:avLst/>
              <a:gdLst/>
              <a:ahLst/>
              <a:cxnLst/>
              <a:rect l="l" t="t" r="r" b="b"/>
              <a:pathLst>
                <a:path w="9228" h="8657" extrusionOk="0">
                  <a:moveTo>
                    <a:pt x="369" y="0"/>
                  </a:moveTo>
                  <a:cubicBezTo>
                    <a:pt x="309" y="26"/>
                    <a:pt x="243" y="46"/>
                    <a:pt x="179" y="46"/>
                  </a:cubicBezTo>
                  <a:cubicBezTo>
                    <a:pt x="155" y="46"/>
                    <a:pt x="131" y="43"/>
                    <a:pt x="107" y="36"/>
                  </a:cubicBezTo>
                  <a:cubicBezTo>
                    <a:pt x="72" y="36"/>
                    <a:pt x="48" y="24"/>
                    <a:pt x="12" y="24"/>
                  </a:cubicBezTo>
                  <a:cubicBezTo>
                    <a:pt x="0" y="84"/>
                    <a:pt x="12" y="143"/>
                    <a:pt x="60" y="191"/>
                  </a:cubicBezTo>
                  <a:lnTo>
                    <a:pt x="345" y="453"/>
                  </a:lnTo>
                  <a:lnTo>
                    <a:pt x="5584" y="5572"/>
                  </a:lnTo>
                  <a:lnTo>
                    <a:pt x="5870" y="5846"/>
                  </a:lnTo>
                  <a:lnTo>
                    <a:pt x="8739" y="8656"/>
                  </a:lnTo>
                  <a:lnTo>
                    <a:pt x="9227" y="8656"/>
                  </a:lnTo>
                  <a:lnTo>
                    <a:pt x="7144" y="6620"/>
                  </a:lnTo>
                  <a:cubicBezTo>
                    <a:pt x="7120" y="6620"/>
                    <a:pt x="7102" y="6625"/>
                    <a:pt x="7078" y="6625"/>
                  </a:cubicBezTo>
                  <a:cubicBezTo>
                    <a:pt x="7066" y="6625"/>
                    <a:pt x="7053" y="6624"/>
                    <a:pt x="7037" y="6620"/>
                  </a:cubicBezTo>
                  <a:cubicBezTo>
                    <a:pt x="6858" y="6596"/>
                    <a:pt x="6739" y="6453"/>
                    <a:pt x="6751" y="6275"/>
                  </a:cubicBezTo>
                  <a:lnTo>
                    <a:pt x="6751" y="6239"/>
                  </a:lnTo>
                  <a:lnTo>
                    <a:pt x="6239" y="5739"/>
                  </a:lnTo>
                  <a:lnTo>
                    <a:pt x="5953" y="5465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4185325" y="4269100"/>
              <a:ext cx="69975" cy="142300"/>
            </a:xfrm>
            <a:custGeom>
              <a:avLst/>
              <a:gdLst/>
              <a:ahLst/>
              <a:cxnLst/>
              <a:rect l="l" t="t" r="r" b="b"/>
              <a:pathLst>
                <a:path w="2799" h="5692" extrusionOk="0">
                  <a:moveTo>
                    <a:pt x="1" y="1"/>
                  </a:moveTo>
                  <a:lnTo>
                    <a:pt x="2430" y="5692"/>
                  </a:lnTo>
                  <a:lnTo>
                    <a:pt x="2799" y="5692"/>
                  </a:lnTo>
                  <a:lnTo>
                    <a:pt x="572" y="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4174625" y="4240475"/>
              <a:ext cx="9550" cy="5725"/>
            </a:xfrm>
            <a:custGeom>
              <a:avLst/>
              <a:gdLst/>
              <a:ahLst/>
              <a:cxnLst/>
              <a:rect l="l" t="t" r="r" b="b"/>
              <a:pathLst>
                <a:path w="382" h="229" extrusionOk="0">
                  <a:moveTo>
                    <a:pt x="180" y="1"/>
                  </a:moveTo>
                  <a:cubicBezTo>
                    <a:pt x="159" y="1"/>
                    <a:pt x="138" y="5"/>
                    <a:pt x="119" y="15"/>
                  </a:cubicBezTo>
                  <a:lnTo>
                    <a:pt x="107" y="15"/>
                  </a:lnTo>
                  <a:cubicBezTo>
                    <a:pt x="48" y="38"/>
                    <a:pt x="0" y="98"/>
                    <a:pt x="0" y="169"/>
                  </a:cubicBezTo>
                  <a:cubicBezTo>
                    <a:pt x="60" y="158"/>
                    <a:pt x="119" y="158"/>
                    <a:pt x="167" y="158"/>
                  </a:cubicBezTo>
                  <a:cubicBezTo>
                    <a:pt x="250" y="158"/>
                    <a:pt x="322" y="193"/>
                    <a:pt x="381" y="229"/>
                  </a:cubicBezTo>
                  <a:lnTo>
                    <a:pt x="322" y="98"/>
                  </a:lnTo>
                  <a:cubicBezTo>
                    <a:pt x="304" y="36"/>
                    <a:pt x="241" y="1"/>
                    <a:pt x="18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4599075" y="4353050"/>
              <a:ext cx="37825" cy="58350"/>
            </a:xfrm>
            <a:custGeom>
              <a:avLst/>
              <a:gdLst/>
              <a:ahLst/>
              <a:cxnLst/>
              <a:rect l="l" t="t" r="r" b="b"/>
              <a:pathLst>
                <a:path w="1513" h="2334" extrusionOk="0">
                  <a:moveTo>
                    <a:pt x="274" y="0"/>
                  </a:moveTo>
                  <a:cubicBezTo>
                    <a:pt x="203" y="72"/>
                    <a:pt x="96" y="119"/>
                    <a:pt x="0" y="155"/>
                  </a:cubicBezTo>
                  <a:lnTo>
                    <a:pt x="1120" y="2334"/>
                  </a:lnTo>
                  <a:lnTo>
                    <a:pt x="1513" y="2334"/>
                  </a:lnTo>
                  <a:lnTo>
                    <a:pt x="334" y="48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4185025" y="4263750"/>
              <a:ext cx="182500" cy="147650"/>
            </a:xfrm>
            <a:custGeom>
              <a:avLst/>
              <a:gdLst/>
              <a:ahLst/>
              <a:cxnLst/>
              <a:rect l="l" t="t" r="r" b="b"/>
              <a:pathLst>
                <a:path w="7300" h="5906" extrusionOk="0">
                  <a:moveTo>
                    <a:pt x="179" y="0"/>
                  </a:moveTo>
                  <a:cubicBezTo>
                    <a:pt x="132" y="96"/>
                    <a:pt x="72" y="155"/>
                    <a:pt x="1" y="215"/>
                  </a:cubicBezTo>
                  <a:lnTo>
                    <a:pt x="549" y="691"/>
                  </a:lnTo>
                  <a:lnTo>
                    <a:pt x="6776" y="5906"/>
                  </a:lnTo>
                  <a:lnTo>
                    <a:pt x="7299" y="5906"/>
                  </a:lnTo>
                  <a:lnTo>
                    <a:pt x="299" y="3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4189800" y="4255125"/>
              <a:ext cx="386375" cy="83950"/>
            </a:xfrm>
            <a:custGeom>
              <a:avLst/>
              <a:gdLst/>
              <a:ahLst/>
              <a:cxnLst/>
              <a:rect l="l" t="t" r="r" b="b"/>
              <a:pathLst>
                <a:path w="15455" h="3358" extrusionOk="0">
                  <a:moveTo>
                    <a:pt x="36" y="0"/>
                  </a:moveTo>
                  <a:lnTo>
                    <a:pt x="36" y="0"/>
                  </a:lnTo>
                  <a:cubicBezTo>
                    <a:pt x="48" y="48"/>
                    <a:pt x="48" y="107"/>
                    <a:pt x="48" y="155"/>
                  </a:cubicBezTo>
                  <a:cubicBezTo>
                    <a:pt x="48" y="214"/>
                    <a:pt x="24" y="286"/>
                    <a:pt x="0" y="334"/>
                  </a:cubicBezTo>
                  <a:lnTo>
                    <a:pt x="143" y="381"/>
                  </a:lnTo>
                  <a:lnTo>
                    <a:pt x="15395" y="3358"/>
                  </a:lnTo>
                  <a:lnTo>
                    <a:pt x="15395" y="3262"/>
                  </a:lnTo>
                  <a:cubicBezTo>
                    <a:pt x="15407" y="3179"/>
                    <a:pt x="15419" y="3084"/>
                    <a:pt x="15455" y="30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4185925" y="3740775"/>
              <a:ext cx="804900" cy="513475"/>
            </a:xfrm>
            <a:custGeom>
              <a:avLst/>
              <a:gdLst/>
              <a:ahLst/>
              <a:cxnLst/>
              <a:rect l="l" t="t" r="r" b="b"/>
              <a:pathLst>
                <a:path w="32196" h="20539" extrusionOk="0">
                  <a:moveTo>
                    <a:pt x="32017" y="0"/>
                  </a:moveTo>
                  <a:lnTo>
                    <a:pt x="1" y="20265"/>
                  </a:lnTo>
                  <a:cubicBezTo>
                    <a:pt x="84" y="20324"/>
                    <a:pt x="155" y="20431"/>
                    <a:pt x="191" y="20538"/>
                  </a:cubicBezTo>
                  <a:lnTo>
                    <a:pt x="32195" y="274"/>
                  </a:lnTo>
                  <a:cubicBezTo>
                    <a:pt x="32124" y="203"/>
                    <a:pt x="32052" y="95"/>
                    <a:pt x="3201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4604725" y="4122375"/>
              <a:ext cx="224450" cy="207175"/>
            </a:xfrm>
            <a:custGeom>
              <a:avLst/>
              <a:gdLst/>
              <a:ahLst/>
              <a:cxnLst/>
              <a:rect l="l" t="t" r="r" b="b"/>
              <a:pathLst>
                <a:path w="8978" h="8287" extrusionOk="0">
                  <a:moveTo>
                    <a:pt x="8752" y="0"/>
                  </a:moveTo>
                  <a:lnTo>
                    <a:pt x="1" y="8037"/>
                  </a:lnTo>
                  <a:cubicBezTo>
                    <a:pt x="96" y="8108"/>
                    <a:pt x="167" y="8191"/>
                    <a:pt x="227" y="8287"/>
                  </a:cubicBezTo>
                  <a:lnTo>
                    <a:pt x="8978" y="250"/>
                  </a:lnTo>
                  <a:cubicBezTo>
                    <a:pt x="8907" y="167"/>
                    <a:pt x="8811" y="95"/>
                    <a:pt x="875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4727950" y="4136950"/>
              <a:ext cx="125650" cy="274450"/>
            </a:xfrm>
            <a:custGeom>
              <a:avLst/>
              <a:gdLst/>
              <a:ahLst/>
              <a:cxnLst/>
              <a:rect l="l" t="t" r="r" b="b"/>
              <a:pathLst>
                <a:path w="5026" h="10978" extrusionOk="0">
                  <a:moveTo>
                    <a:pt x="4704" y="0"/>
                  </a:moveTo>
                  <a:lnTo>
                    <a:pt x="1" y="10978"/>
                  </a:lnTo>
                  <a:lnTo>
                    <a:pt x="370" y="10978"/>
                  </a:lnTo>
                  <a:lnTo>
                    <a:pt x="5025" y="119"/>
                  </a:lnTo>
                  <a:lnTo>
                    <a:pt x="5025" y="48"/>
                  </a:lnTo>
                  <a:lnTo>
                    <a:pt x="4906" y="48"/>
                  </a:lnTo>
                  <a:cubicBezTo>
                    <a:pt x="4835" y="24"/>
                    <a:pt x="4763" y="24"/>
                    <a:pt x="470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4605925" y="4346200"/>
              <a:ext cx="86650" cy="65200"/>
            </a:xfrm>
            <a:custGeom>
              <a:avLst/>
              <a:gdLst/>
              <a:ahLst/>
              <a:cxnLst/>
              <a:rect l="l" t="t" r="r" b="b"/>
              <a:pathLst>
                <a:path w="3466" h="2608" extrusionOk="0">
                  <a:moveTo>
                    <a:pt x="203" y="0"/>
                  </a:moveTo>
                  <a:cubicBezTo>
                    <a:pt x="167" y="108"/>
                    <a:pt x="84" y="203"/>
                    <a:pt x="0" y="274"/>
                  </a:cubicBezTo>
                  <a:lnTo>
                    <a:pt x="60" y="322"/>
                  </a:lnTo>
                  <a:lnTo>
                    <a:pt x="2917" y="2608"/>
                  </a:lnTo>
                  <a:lnTo>
                    <a:pt x="3465" y="260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5016400" y="4244400"/>
              <a:ext cx="9250" cy="167000"/>
            </a:xfrm>
            <a:custGeom>
              <a:avLst/>
              <a:gdLst/>
              <a:ahLst/>
              <a:cxnLst/>
              <a:rect l="l" t="t" r="r" b="b"/>
              <a:pathLst>
                <a:path w="370" h="6680" extrusionOk="0">
                  <a:moveTo>
                    <a:pt x="333" y="1"/>
                  </a:moveTo>
                  <a:cubicBezTo>
                    <a:pt x="262" y="27"/>
                    <a:pt x="177" y="41"/>
                    <a:pt x="89" y="41"/>
                  </a:cubicBezTo>
                  <a:cubicBezTo>
                    <a:pt x="60" y="41"/>
                    <a:pt x="30" y="39"/>
                    <a:pt x="0" y="36"/>
                  </a:cubicBezTo>
                  <a:lnTo>
                    <a:pt x="0" y="36"/>
                  </a:lnTo>
                  <a:lnTo>
                    <a:pt x="24" y="6680"/>
                  </a:lnTo>
                  <a:lnTo>
                    <a:pt x="369" y="6680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5021450" y="4188150"/>
              <a:ext cx="3300" cy="3900"/>
            </a:xfrm>
            <a:custGeom>
              <a:avLst/>
              <a:gdLst/>
              <a:ahLst/>
              <a:cxnLst/>
              <a:rect l="l" t="t" r="r" b="b"/>
              <a:pathLst>
                <a:path w="132" h="156" extrusionOk="0">
                  <a:moveTo>
                    <a:pt x="0" y="0"/>
                  </a:moveTo>
                  <a:lnTo>
                    <a:pt x="0" y="119"/>
                  </a:lnTo>
                  <a:lnTo>
                    <a:pt x="12" y="119"/>
                  </a:lnTo>
                  <a:cubicBezTo>
                    <a:pt x="48" y="143"/>
                    <a:pt x="96" y="155"/>
                    <a:pt x="131" y="155"/>
                  </a:cubicBezTo>
                  <a:cubicBezTo>
                    <a:pt x="120" y="84"/>
                    <a:pt x="72" y="24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4864275" y="3750900"/>
              <a:ext cx="138450" cy="315225"/>
            </a:xfrm>
            <a:custGeom>
              <a:avLst/>
              <a:gdLst/>
              <a:ahLst/>
              <a:cxnLst/>
              <a:rect l="l" t="t" r="r" b="b"/>
              <a:pathLst>
                <a:path w="5538" h="12609" extrusionOk="0">
                  <a:moveTo>
                    <a:pt x="5216" y="0"/>
                  </a:moveTo>
                  <a:lnTo>
                    <a:pt x="1" y="12490"/>
                  </a:lnTo>
                  <a:cubicBezTo>
                    <a:pt x="132" y="12513"/>
                    <a:pt x="227" y="12549"/>
                    <a:pt x="322" y="12609"/>
                  </a:cubicBezTo>
                  <a:lnTo>
                    <a:pt x="5537" y="95"/>
                  </a:lnTo>
                  <a:lnTo>
                    <a:pt x="5514" y="95"/>
                  </a:lnTo>
                  <a:cubicBezTo>
                    <a:pt x="5406" y="83"/>
                    <a:pt x="5299" y="48"/>
                    <a:pt x="521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5003300" y="3753275"/>
              <a:ext cx="18175" cy="439050"/>
            </a:xfrm>
            <a:custGeom>
              <a:avLst/>
              <a:gdLst/>
              <a:ahLst/>
              <a:cxnLst/>
              <a:rect l="l" t="t" r="r" b="b"/>
              <a:pathLst>
                <a:path w="727" h="17562" extrusionOk="0">
                  <a:moveTo>
                    <a:pt x="143" y="0"/>
                  </a:moveTo>
                  <a:cubicBezTo>
                    <a:pt x="111" y="0"/>
                    <a:pt x="74" y="6"/>
                    <a:pt x="42" y="6"/>
                  </a:cubicBezTo>
                  <a:cubicBezTo>
                    <a:pt x="27" y="6"/>
                    <a:pt x="12" y="4"/>
                    <a:pt x="0" y="0"/>
                  </a:cubicBezTo>
                  <a:lnTo>
                    <a:pt x="0" y="0"/>
                  </a:lnTo>
                  <a:lnTo>
                    <a:pt x="381" y="17562"/>
                  </a:lnTo>
                  <a:cubicBezTo>
                    <a:pt x="457" y="17545"/>
                    <a:pt x="539" y="17528"/>
                    <a:pt x="622" y="17528"/>
                  </a:cubicBezTo>
                  <a:cubicBezTo>
                    <a:pt x="657" y="17528"/>
                    <a:pt x="692" y="17531"/>
                    <a:pt x="726" y="17538"/>
                  </a:cubicBezTo>
                  <a:lnTo>
                    <a:pt x="726" y="17419"/>
                  </a:lnTo>
                  <a:lnTo>
                    <a:pt x="357" y="57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4886325" y="4112250"/>
              <a:ext cx="111625" cy="96750"/>
            </a:xfrm>
            <a:custGeom>
              <a:avLst/>
              <a:gdLst/>
              <a:ahLst/>
              <a:cxnLst/>
              <a:rect l="l" t="t" r="r" b="b"/>
              <a:pathLst>
                <a:path w="4465" h="3870" extrusionOk="0">
                  <a:moveTo>
                    <a:pt x="155" y="0"/>
                  </a:moveTo>
                  <a:cubicBezTo>
                    <a:pt x="107" y="107"/>
                    <a:pt x="60" y="226"/>
                    <a:pt x="0" y="322"/>
                  </a:cubicBezTo>
                  <a:lnTo>
                    <a:pt x="4310" y="3870"/>
                  </a:lnTo>
                  <a:cubicBezTo>
                    <a:pt x="4346" y="3774"/>
                    <a:pt x="4393" y="3667"/>
                    <a:pt x="4465" y="3572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5032450" y="4235775"/>
              <a:ext cx="207800" cy="173550"/>
            </a:xfrm>
            <a:custGeom>
              <a:avLst/>
              <a:gdLst/>
              <a:ahLst/>
              <a:cxnLst/>
              <a:rect l="l" t="t" r="r" b="b"/>
              <a:pathLst>
                <a:path w="8312" h="6942" extrusionOk="0">
                  <a:moveTo>
                    <a:pt x="275" y="0"/>
                  </a:moveTo>
                  <a:cubicBezTo>
                    <a:pt x="191" y="96"/>
                    <a:pt x="96" y="167"/>
                    <a:pt x="1" y="226"/>
                  </a:cubicBezTo>
                  <a:lnTo>
                    <a:pt x="8121" y="6942"/>
                  </a:lnTo>
                  <a:cubicBezTo>
                    <a:pt x="8169" y="6834"/>
                    <a:pt x="8240" y="6751"/>
                    <a:pt x="8312" y="6668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5006875" y="3750000"/>
              <a:ext cx="242600" cy="651600"/>
            </a:xfrm>
            <a:custGeom>
              <a:avLst/>
              <a:gdLst/>
              <a:ahLst/>
              <a:cxnLst/>
              <a:rect l="l" t="t" r="r" b="b"/>
              <a:pathLst>
                <a:path w="9704" h="26064" extrusionOk="0">
                  <a:moveTo>
                    <a:pt x="333" y="0"/>
                  </a:moveTo>
                  <a:cubicBezTo>
                    <a:pt x="226" y="60"/>
                    <a:pt x="107" y="107"/>
                    <a:pt x="0" y="119"/>
                  </a:cubicBezTo>
                  <a:lnTo>
                    <a:pt x="214" y="679"/>
                  </a:lnTo>
                  <a:lnTo>
                    <a:pt x="9394" y="26063"/>
                  </a:lnTo>
                  <a:cubicBezTo>
                    <a:pt x="9489" y="26004"/>
                    <a:pt x="9585" y="25944"/>
                    <a:pt x="9704" y="25920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4991100" y="4191000"/>
              <a:ext cx="56575" cy="53975"/>
            </a:xfrm>
            <a:custGeom>
              <a:avLst/>
              <a:gdLst/>
              <a:ahLst/>
              <a:cxnLst/>
              <a:rect l="l" t="t" r="r" b="b"/>
              <a:pathLst>
                <a:path w="2263" h="2159" extrusionOk="0">
                  <a:moveTo>
                    <a:pt x="1125" y="1"/>
                  </a:moveTo>
                  <a:cubicBezTo>
                    <a:pt x="1037" y="1"/>
                    <a:pt x="950" y="14"/>
                    <a:pt x="869" y="41"/>
                  </a:cubicBezTo>
                  <a:cubicBezTo>
                    <a:pt x="631" y="101"/>
                    <a:pt x="429" y="232"/>
                    <a:pt x="274" y="422"/>
                  </a:cubicBezTo>
                  <a:cubicBezTo>
                    <a:pt x="202" y="517"/>
                    <a:pt x="143" y="624"/>
                    <a:pt x="119" y="720"/>
                  </a:cubicBezTo>
                  <a:cubicBezTo>
                    <a:pt x="83" y="803"/>
                    <a:pt x="71" y="886"/>
                    <a:pt x="60" y="982"/>
                  </a:cubicBezTo>
                  <a:cubicBezTo>
                    <a:pt x="0" y="1577"/>
                    <a:pt x="441" y="2113"/>
                    <a:pt x="1024" y="2148"/>
                  </a:cubicBezTo>
                  <a:cubicBezTo>
                    <a:pt x="1061" y="2156"/>
                    <a:pt x="1098" y="2159"/>
                    <a:pt x="1134" y="2159"/>
                  </a:cubicBezTo>
                  <a:cubicBezTo>
                    <a:pt x="1216" y="2159"/>
                    <a:pt x="1295" y="2145"/>
                    <a:pt x="1369" y="2137"/>
                  </a:cubicBezTo>
                  <a:cubicBezTo>
                    <a:pt x="1464" y="2113"/>
                    <a:pt x="1572" y="2077"/>
                    <a:pt x="1679" y="2017"/>
                  </a:cubicBezTo>
                  <a:cubicBezTo>
                    <a:pt x="1750" y="1958"/>
                    <a:pt x="1845" y="1887"/>
                    <a:pt x="1929" y="1791"/>
                  </a:cubicBezTo>
                  <a:cubicBezTo>
                    <a:pt x="2084" y="1636"/>
                    <a:pt x="2167" y="1422"/>
                    <a:pt x="2203" y="1184"/>
                  </a:cubicBezTo>
                  <a:cubicBezTo>
                    <a:pt x="2262" y="636"/>
                    <a:pt x="1881" y="148"/>
                    <a:pt x="1345" y="29"/>
                  </a:cubicBezTo>
                  <a:cubicBezTo>
                    <a:pt x="1310" y="5"/>
                    <a:pt x="1274" y="5"/>
                    <a:pt x="1226" y="5"/>
                  </a:cubicBezTo>
                  <a:lnTo>
                    <a:pt x="1214" y="5"/>
                  </a:lnTo>
                  <a:cubicBezTo>
                    <a:pt x="1185" y="2"/>
                    <a:pt x="1155" y="1"/>
                    <a:pt x="112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4815775" y="4062050"/>
              <a:ext cx="78000" cy="76425"/>
            </a:xfrm>
            <a:custGeom>
              <a:avLst/>
              <a:gdLst/>
              <a:ahLst/>
              <a:cxnLst/>
              <a:rect l="l" t="t" r="r" b="b"/>
              <a:pathLst>
                <a:path w="3120" h="3057" extrusionOk="0">
                  <a:moveTo>
                    <a:pt x="1541" y="0"/>
                  </a:moveTo>
                  <a:cubicBezTo>
                    <a:pt x="769" y="0"/>
                    <a:pt x="102" y="595"/>
                    <a:pt x="24" y="1389"/>
                  </a:cubicBezTo>
                  <a:cubicBezTo>
                    <a:pt x="0" y="1770"/>
                    <a:pt x="107" y="2151"/>
                    <a:pt x="322" y="2425"/>
                  </a:cubicBezTo>
                  <a:cubicBezTo>
                    <a:pt x="405" y="2520"/>
                    <a:pt x="476" y="2604"/>
                    <a:pt x="548" y="2687"/>
                  </a:cubicBezTo>
                  <a:cubicBezTo>
                    <a:pt x="727" y="2842"/>
                    <a:pt x="953" y="2949"/>
                    <a:pt x="1191" y="3008"/>
                  </a:cubicBezTo>
                  <a:cubicBezTo>
                    <a:pt x="1262" y="3020"/>
                    <a:pt x="1322" y="3044"/>
                    <a:pt x="1393" y="3056"/>
                  </a:cubicBezTo>
                  <a:lnTo>
                    <a:pt x="1512" y="3056"/>
                  </a:lnTo>
                  <a:cubicBezTo>
                    <a:pt x="1523" y="3056"/>
                    <a:pt x="1534" y="3056"/>
                    <a:pt x="1545" y="3056"/>
                  </a:cubicBezTo>
                  <a:cubicBezTo>
                    <a:pt x="2068" y="3056"/>
                    <a:pt x="2554" y="2773"/>
                    <a:pt x="2822" y="2353"/>
                  </a:cubicBezTo>
                  <a:cubicBezTo>
                    <a:pt x="2882" y="2246"/>
                    <a:pt x="2941" y="2151"/>
                    <a:pt x="2977" y="2044"/>
                  </a:cubicBezTo>
                  <a:cubicBezTo>
                    <a:pt x="3013" y="1913"/>
                    <a:pt x="3048" y="1770"/>
                    <a:pt x="3060" y="1651"/>
                  </a:cubicBezTo>
                  <a:cubicBezTo>
                    <a:pt x="3120" y="1032"/>
                    <a:pt x="2798" y="448"/>
                    <a:pt x="2274" y="163"/>
                  </a:cubicBezTo>
                  <a:cubicBezTo>
                    <a:pt x="2167" y="103"/>
                    <a:pt x="2072" y="79"/>
                    <a:pt x="1965" y="44"/>
                  </a:cubicBezTo>
                  <a:cubicBezTo>
                    <a:pt x="1870" y="20"/>
                    <a:pt x="1786" y="8"/>
                    <a:pt x="1691" y="8"/>
                  </a:cubicBezTo>
                  <a:cubicBezTo>
                    <a:pt x="1640" y="3"/>
                    <a:pt x="1590" y="0"/>
                    <a:pt x="154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2997100" y="4406875"/>
              <a:ext cx="25600" cy="5125"/>
            </a:xfrm>
            <a:custGeom>
              <a:avLst/>
              <a:gdLst/>
              <a:ahLst/>
              <a:cxnLst/>
              <a:rect l="l" t="t" r="r" b="b"/>
              <a:pathLst>
                <a:path w="1024" h="205" extrusionOk="0">
                  <a:moveTo>
                    <a:pt x="540" y="1"/>
                  </a:moveTo>
                  <a:cubicBezTo>
                    <a:pt x="336" y="1"/>
                    <a:pt x="153" y="63"/>
                    <a:pt x="0" y="205"/>
                  </a:cubicBezTo>
                  <a:lnTo>
                    <a:pt x="1024" y="205"/>
                  </a:lnTo>
                  <a:cubicBezTo>
                    <a:pt x="964" y="145"/>
                    <a:pt x="881" y="98"/>
                    <a:pt x="798" y="62"/>
                  </a:cubicBezTo>
                  <a:cubicBezTo>
                    <a:pt x="726" y="26"/>
                    <a:pt x="655" y="2"/>
                    <a:pt x="595" y="2"/>
                  </a:cubicBezTo>
                  <a:cubicBezTo>
                    <a:pt x="577" y="1"/>
                    <a:pt x="558" y="1"/>
                    <a:pt x="54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2698250" y="4188575"/>
              <a:ext cx="14300" cy="13925"/>
            </a:xfrm>
            <a:custGeom>
              <a:avLst/>
              <a:gdLst/>
              <a:ahLst/>
              <a:cxnLst/>
              <a:rect l="l" t="t" r="r" b="b"/>
              <a:pathLst>
                <a:path w="572" h="557" extrusionOk="0">
                  <a:moveTo>
                    <a:pt x="264" y="1"/>
                  </a:moveTo>
                  <a:cubicBezTo>
                    <a:pt x="193" y="1"/>
                    <a:pt x="120" y="42"/>
                    <a:pt x="72" y="90"/>
                  </a:cubicBezTo>
                  <a:cubicBezTo>
                    <a:pt x="48" y="138"/>
                    <a:pt x="12" y="186"/>
                    <a:pt x="12" y="245"/>
                  </a:cubicBezTo>
                  <a:cubicBezTo>
                    <a:pt x="0" y="400"/>
                    <a:pt x="107" y="555"/>
                    <a:pt x="250" y="555"/>
                  </a:cubicBezTo>
                  <a:cubicBezTo>
                    <a:pt x="259" y="556"/>
                    <a:pt x="269" y="556"/>
                    <a:pt x="278" y="556"/>
                  </a:cubicBezTo>
                  <a:cubicBezTo>
                    <a:pt x="375" y="556"/>
                    <a:pt x="469" y="500"/>
                    <a:pt x="512" y="424"/>
                  </a:cubicBezTo>
                  <a:cubicBezTo>
                    <a:pt x="524" y="388"/>
                    <a:pt x="536" y="340"/>
                    <a:pt x="548" y="305"/>
                  </a:cubicBezTo>
                  <a:cubicBezTo>
                    <a:pt x="572" y="150"/>
                    <a:pt x="465" y="19"/>
                    <a:pt x="310" y="7"/>
                  </a:cubicBezTo>
                  <a:cubicBezTo>
                    <a:pt x="295" y="3"/>
                    <a:pt x="279" y="1"/>
                    <a:pt x="26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3732600" y="4168050"/>
              <a:ext cx="29200" cy="27800"/>
            </a:xfrm>
            <a:custGeom>
              <a:avLst/>
              <a:gdLst/>
              <a:ahLst/>
              <a:cxnLst/>
              <a:rect l="l" t="t" r="r" b="b"/>
              <a:pathLst>
                <a:path w="1168" h="1112" extrusionOk="0">
                  <a:moveTo>
                    <a:pt x="567" y="0"/>
                  </a:moveTo>
                  <a:cubicBezTo>
                    <a:pt x="300" y="0"/>
                    <a:pt x="69" y="223"/>
                    <a:pt x="36" y="495"/>
                  </a:cubicBezTo>
                  <a:cubicBezTo>
                    <a:pt x="0" y="757"/>
                    <a:pt x="179" y="995"/>
                    <a:pt x="417" y="1078"/>
                  </a:cubicBezTo>
                  <a:lnTo>
                    <a:pt x="429" y="1078"/>
                  </a:lnTo>
                  <a:cubicBezTo>
                    <a:pt x="465" y="1090"/>
                    <a:pt x="489" y="1102"/>
                    <a:pt x="524" y="1102"/>
                  </a:cubicBezTo>
                  <a:cubicBezTo>
                    <a:pt x="549" y="1109"/>
                    <a:pt x="574" y="1112"/>
                    <a:pt x="600" y="1112"/>
                  </a:cubicBezTo>
                  <a:cubicBezTo>
                    <a:pt x="661" y="1112"/>
                    <a:pt x="724" y="1095"/>
                    <a:pt x="774" y="1078"/>
                  </a:cubicBezTo>
                  <a:cubicBezTo>
                    <a:pt x="965" y="1007"/>
                    <a:pt x="1108" y="840"/>
                    <a:pt x="1131" y="614"/>
                  </a:cubicBezTo>
                  <a:cubicBezTo>
                    <a:pt x="1167" y="316"/>
                    <a:pt x="941" y="54"/>
                    <a:pt x="643" y="7"/>
                  </a:cubicBezTo>
                  <a:cubicBezTo>
                    <a:pt x="618" y="2"/>
                    <a:pt x="592" y="0"/>
                    <a:pt x="5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4574675" y="4319825"/>
              <a:ext cx="37825" cy="38250"/>
            </a:xfrm>
            <a:custGeom>
              <a:avLst/>
              <a:gdLst/>
              <a:ahLst/>
              <a:cxnLst/>
              <a:rect l="l" t="t" r="r" b="b"/>
              <a:pathLst>
                <a:path w="1513" h="1530" extrusionOk="0">
                  <a:moveTo>
                    <a:pt x="731" y="0"/>
                  </a:moveTo>
                  <a:cubicBezTo>
                    <a:pt x="438" y="0"/>
                    <a:pt x="177" y="180"/>
                    <a:pt x="60" y="436"/>
                  </a:cubicBezTo>
                  <a:cubicBezTo>
                    <a:pt x="24" y="508"/>
                    <a:pt x="0" y="603"/>
                    <a:pt x="0" y="686"/>
                  </a:cubicBezTo>
                  <a:lnTo>
                    <a:pt x="0" y="782"/>
                  </a:lnTo>
                  <a:cubicBezTo>
                    <a:pt x="0" y="889"/>
                    <a:pt x="24" y="984"/>
                    <a:pt x="60" y="1079"/>
                  </a:cubicBezTo>
                  <a:cubicBezTo>
                    <a:pt x="95" y="1186"/>
                    <a:pt x="179" y="1270"/>
                    <a:pt x="262" y="1341"/>
                  </a:cubicBezTo>
                  <a:cubicBezTo>
                    <a:pt x="381" y="1448"/>
                    <a:pt x="524" y="1508"/>
                    <a:pt x="679" y="1520"/>
                  </a:cubicBezTo>
                  <a:cubicBezTo>
                    <a:pt x="710" y="1527"/>
                    <a:pt x="742" y="1530"/>
                    <a:pt x="772" y="1530"/>
                  </a:cubicBezTo>
                  <a:cubicBezTo>
                    <a:pt x="847" y="1530"/>
                    <a:pt x="918" y="1513"/>
                    <a:pt x="976" y="1496"/>
                  </a:cubicBezTo>
                  <a:cubicBezTo>
                    <a:pt x="1084" y="1460"/>
                    <a:pt x="1167" y="1401"/>
                    <a:pt x="1250" y="1341"/>
                  </a:cubicBezTo>
                  <a:cubicBezTo>
                    <a:pt x="1334" y="1270"/>
                    <a:pt x="1393" y="1186"/>
                    <a:pt x="1441" y="1079"/>
                  </a:cubicBezTo>
                  <a:cubicBezTo>
                    <a:pt x="1465" y="1008"/>
                    <a:pt x="1488" y="925"/>
                    <a:pt x="1500" y="853"/>
                  </a:cubicBezTo>
                  <a:cubicBezTo>
                    <a:pt x="1512" y="686"/>
                    <a:pt x="1488" y="544"/>
                    <a:pt x="1417" y="424"/>
                  </a:cubicBezTo>
                  <a:cubicBezTo>
                    <a:pt x="1369" y="293"/>
                    <a:pt x="1298" y="198"/>
                    <a:pt x="1203" y="139"/>
                  </a:cubicBezTo>
                  <a:cubicBezTo>
                    <a:pt x="1096" y="67"/>
                    <a:pt x="965" y="8"/>
                    <a:pt x="834" y="8"/>
                  </a:cubicBezTo>
                  <a:cubicBezTo>
                    <a:pt x="799" y="3"/>
                    <a:pt x="765" y="0"/>
                    <a:pt x="73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4163600" y="4245300"/>
              <a:ext cx="27400" cy="26400"/>
            </a:xfrm>
            <a:custGeom>
              <a:avLst/>
              <a:gdLst/>
              <a:ahLst/>
              <a:cxnLst/>
              <a:rect l="l" t="t" r="r" b="b"/>
              <a:pathLst>
                <a:path w="1096" h="1056" extrusionOk="0">
                  <a:moveTo>
                    <a:pt x="608" y="0"/>
                  </a:moveTo>
                  <a:cubicBezTo>
                    <a:pt x="548" y="0"/>
                    <a:pt x="501" y="0"/>
                    <a:pt x="453" y="12"/>
                  </a:cubicBezTo>
                  <a:cubicBezTo>
                    <a:pt x="215" y="60"/>
                    <a:pt x="36" y="250"/>
                    <a:pt x="24" y="488"/>
                  </a:cubicBezTo>
                  <a:cubicBezTo>
                    <a:pt x="1" y="560"/>
                    <a:pt x="24" y="667"/>
                    <a:pt x="72" y="750"/>
                  </a:cubicBezTo>
                  <a:cubicBezTo>
                    <a:pt x="120" y="858"/>
                    <a:pt x="203" y="953"/>
                    <a:pt x="310" y="988"/>
                  </a:cubicBezTo>
                  <a:cubicBezTo>
                    <a:pt x="370" y="1024"/>
                    <a:pt x="429" y="1036"/>
                    <a:pt x="501" y="1048"/>
                  </a:cubicBezTo>
                  <a:cubicBezTo>
                    <a:pt x="528" y="1053"/>
                    <a:pt x="555" y="1055"/>
                    <a:pt x="581" y="1055"/>
                  </a:cubicBezTo>
                  <a:cubicBezTo>
                    <a:pt x="681" y="1055"/>
                    <a:pt x="773" y="1021"/>
                    <a:pt x="858" y="965"/>
                  </a:cubicBezTo>
                  <a:lnTo>
                    <a:pt x="870" y="965"/>
                  </a:lnTo>
                  <a:cubicBezTo>
                    <a:pt x="941" y="905"/>
                    <a:pt x="1013" y="846"/>
                    <a:pt x="1048" y="750"/>
                  </a:cubicBezTo>
                  <a:cubicBezTo>
                    <a:pt x="1084" y="691"/>
                    <a:pt x="1096" y="631"/>
                    <a:pt x="1096" y="572"/>
                  </a:cubicBezTo>
                  <a:cubicBezTo>
                    <a:pt x="1096" y="512"/>
                    <a:pt x="1096" y="465"/>
                    <a:pt x="1084" y="429"/>
                  </a:cubicBezTo>
                  <a:cubicBezTo>
                    <a:pt x="1084" y="417"/>
                    <a:pt x="1084" y="393"/>
                    <a:pt x="1072" y="381"/>
                  </a:cubicBezTo>
                  <a:cubicBezTo>
                    <a:pt x="1036" y="262"/>
                    <a:pt x="965" y="179"/>
                    <a:pt x="870" y="96"/>
                  </a:cubicBezTo>
                  <a:cubicBezTo>
                    <a:pt x="858" y="84"/>
                    <a:pt x="846" y="72"/>
                    <a:pt x="834" y="72"/>
                  </a:cubicBezTo>
                  <a:cubicBezTo>
                    <a:pt x="751" y="24"/>
                    <a:pt x="679" y="0"/>
                    <a:pt x="6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2754800" y="4228775"/>
              <a:ext cx="27100" cy="27250"/>
            </a:xfrm>
            <a:custGeom>
              <a:avLst/>
              <a:gdLst/>
              <a:ahLst/>
              <a:cxnLst/>
              <a:rect l="l" t="t" r="r" b="b"/>
              <a:pathLst>
                <a:path w="1084" h="1090" extrusionOk="0">
                  <a:moveTo>
                    <a:pt x="516" y="0"/>
                  </a:moveTo>
                  <a:cubicBezTo>
                    <a:pt x="325" y="0"/>
                    <a:pt x="166" y="111"/>
                    <a:pt x="72" y="268"/>
                  </a:cubicBezTo>
                  <a:cubicBezTo>
                    <a:pt x="36" y="328"/>
                    <a:pt x="12" y="399"/>
                    <a:pt x="0" y="495"/>
                  </a:cubicBezTo>
                  <a:cubicBezTo>
                    <a:pt x="0" y="554"/>
                    <a:pt x="0" y="614"/>
                    <a:pt x="12" y="661"/>
                  </a:cubicBezTo>
                  <a:cubicBezTo>
                    <a:pt x="36" y="721"/>
                    <a:pt x="60" y="780"/>
                    <a:pt x="96" y="840"/>
                  </a:cubicBezTo>
                  <a:cubicBezTo>
                    <a:pt x="179" y="971"/>
                    <a:pt x="310" y="1054"/>
                    <a:pt x="489" y="1090"/>
                  </a:cubicBezTo>
                  <a:lnTo>
                    <a:pt x="548" y="1090"/>
                  </a:lnTo>
                  <a:cubicBezTo>
                    <a:pt x="703" y="1090"/>
                    <a:pt x="834" y="1030"/>
                    <a:pt x="929" y="935"/>
                  </a:cubicBezTo>
                  <a:cubicBezTo>
                    <a:pt x="1012" y="852"/>
                    <a:pt x="1084" y="733"/>
                    <a:pt x="1084" y="602"/>
                  </a:cubicBezTo>
                  <a:lnTo>
                    <a:pt x="1084" y="506"/>
                  </a:lnTo>
                  <a:cubicBezTo>
                    <a:pt x="1084" y="387"/>
                    <a:pt x="1048" y="280"/>
                    <a:pt x="965" y="197"/>
                  </a:cubicBezTo>
                  <a:cubicBezTo>
                    <a:pt x="881" y="90"/>
                    <a:pt x="750" y="18"/>
                    <a:pt x="596" y="6"/>
                  </a:cubicBezTo>
                  <a:cubicBezTo>
                    <a:pt x="569" y="2"/>
                    <a:pt x="542" y="0"/>
                    <a:pt x="51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2582150" y="4308350"/>
              <a:ext cx="28000" cy="27250"/>
            </a:xfrm>
            <a:custGeom>
              <a:avLst/>
              <a:gdLst/>
              <a:ahLst/>
              <a:cxnLst/>
              <a:rect l="l" t="t" r="r" b="b"/>
              <a:pathLst>
                <a:path w="1120" h="1090" extrusionOk="0">
                  <a:moveTo>
                    <a:pt x="575" y="1"/>
                  </a:moveTo>
                  <a:cubicBezTo>
                    <a:pt x="296" y="1"/>
                    <a:pt x="58" y="208"/>
                    <a:pt x="25" y="491"/>
                  </a:cubicBezTo>
                  <a:cubicBezTo>
                    <a:pt x="1" y="788"/>
                    <a:pt x="215" y="1062"/>
                    <a:pt x="525" y="1086"/>
                  </a:cubicBezTo>
                  <a:cubicBezTo>
                    <a:pt x="545" y="1088"/>
                    <a:pt x="566" y="1090"/>
                    <a:pt x="586" y="1090"/>
                  </a:cubicBezTo>
                  <a:cubicBezTo>
                    <a:pt x="858" y="1090"/>
                    <a:pt x="1087" y="875"/>
                    <a:pt x="1120" y="598"/>
                  </a:cubicBezTo>
                  <a:cubicBezTo>
                    <a:pt x="1120" y="538"/>
                    <a:pt x="1120" y="479"/>
                    <a:pt x="1096" y="431"/>
                  </a:cubicBezTo>
                  <a:cubicBezTo>
                    <a:pt x="1072" y="312"/>
                    <a:pt x="1013" y="217"/>
                    <a:pt x="941" y="133"/>
                  </a:cubicBezTo>
                  <a:cubicBezTo>
                    <a:pt x="858" y="74"/>
                    <a:pt x="775" y="26"/>
                    <a:pt x="679" y="14"/>
                  </a:cubicBezTo>
                  <a:cubicBezTo>
                    <a:pt x="667" y="14"/>
                    <a:pt x="656" y="2"/>
                    <a:pt x="620" y="2"/>
                  </a:cubicBezTo>
                  <a:cubicBezTo>
                    <a:pt x="605" y="1"/>
                    <a:pt x="590" y="1"/>
                    <a:pt x="57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3259325" y="4015150"/>
              <a:ext cx="28300" cy="26950"/>
            </a:xfrm>
            <a:custGeom>
              <a:avLst/>
              <a:gdLst/>
              <a:ahLst/>
              <a:cxnLst/>
              <a:rect l="l" t="t" r="r" b="b"/>
              <a:pathLst>
                <a:path w="1132" h="1078" extrusionOk="0">
                  <a:moveTo>
                    <a:pt x="563" y="1"/>
                  </a:moveTo>
                  <a:cubicBezTo>
                    <a:pt x="284" y="1"/>
                    <a:pt x="46" y="208"/>
                    <a:pt x="12" y="491"/>
                  </a:cubicBezTo>
                  <a:cubicBezTo>
                    <a:pt x="0" y="646"/>
                    <a:pt x="48" y="777"/>
                    <a:pt x="155" y="896"/>
                  </a:cubicBezTo>
                  <a:cubicBezTo>
                    <a:pt x="215" y="967"/>
                    <a:pt x="310" y="1027"/>
                    <a:pt x="429" y="1062"/>
                  </a:cubicBezTo>
                  <a:cubicBezTo>
                    <a:pt x="453" y="1062"/>
                    <a:pt x="477" y="1074"/>
                    <a:pt x="489" y="1074"/>
                  </a:cubicBezTo>
                  <a:lnTo>
                    <a:pt x="512" y="1074"/>
                  </a:lnTo>
                  <a:cubicBezTo>
                    <a:pt x="533" y="1076"/>
                    <a:pt x="553" y="1077"/>
                    <a:pt x="572" y="1077"/>
                  </a:cubicBezTo>
                  <a:cubicBezTo>
                    <a:pt x="665" y="1077"/>
                    <a:pt x="745" y="1054"/>
                    <a:pt x="834" y="1015"/>
                  </a:cubicBezTo>
                  <a:cubicBezTo>
                    <a:pt x="989" y="931"/>
                    <a:pt x="1084" y="777"/>
                    <a:pt x="1108" y="598"/>
                  </a:cubicBezTo>
                  <a:cubicBezTo>
                    <a:pt x="1132" y="300"/>
                    <a:pt x="905" y="38"/>
                    <a:pt x="608" y="3"/>
                  </a:cubicBezTo>
                  <a:cubicBezTo>
                    <a:pt x="593" y="2"/>
                    <a:pt x="577" y="1"/>
                    <a:pt x="56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5234575" y="4397850"/>
              <a:ext cx="36625" cy="13550"/>
            </a:xfrm>
            <a:custGeom>
              <a:avLst/>
              <a:gdLst/>
              <a:ahLst/>
              <a:cxnLst/>
              <a:rect l="l" t="t" r="r" b="b"/>
              <a:pathLst>
                <a:path w="1465" h="542" extrusionOk="0">
                  <a:moveTo>
                    <a:pt x="736" y="1"/>
                  </a:moveTo>
                  <a:cubicBezTo>
                    <a:pt x="686" y="1"/>
                    <a:pt x="635" y="6"/>
                    <a:pt x="596" y="6"/>
                  </a:cubicBezTo>
                  <a:cubicBezTo>
                    <a:pt x="477" y="30"/>
                    <a:pt x="381" y="66"/>
                    <a:pt x="286" y="149"/>
                  </a:cubicBezTo>
                  <a:cubicBezTo>
                    <a:pt x="262" y="161"/>
                    <a:pt x="238" y="173"/>
                    <a:pt x="227" y="185"/>
                  </a:cubicBezTo>
                  <a:cubicBezTo>
                    <a:pt x="143" y="268"/>
                    <a:pt x="84" y="351"/>
                    <a:pt x="36" y="459"/>
                  </a:cubicBezTo>
                  <a:cubicBezTo>
                    <a:pt x="24" y="482"/>
                    <a:pt x="24" y="518"/>
                    <a:pt x="0" y="542"/>
                  </a:cubicBezTo>
                  <a:lnTo>
                    <a:pt x="1465" y="542"/>
                  </a:lnTo>
                  <a:cubicBezTo>
                    <a:pt x="1370" y="268"/>
                    <a:pt x="1120" y="42"/>
                    <a:pt x="810" y="6"/>
                  </a:cubicBezTo>
                  <a:cubicBezTo>
                    <a:pt x="786" y="2"/>
                    <a:pt x="761" y="1"/>
                    <a:pt x="73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4984250" y="3714800"/>
              <a:ext cx="39600" cy="38200"/>
            </a:xfrm>
            <a:custGeom>
              <a:avLst/>
              <a:gdLst/>
              <a:ahLst/>
              <a:cxnLst/>
              <a:rect l="l" t="t" r="r" b="b"/>
              <a:pathLst>
                <a:path w="1584" h="1528" extrusionOk="0">
                  <a:moveTo>
                    <a:pt x="778" y="0"/>
                  </a:moveTo>
                  <a:cubicBezTo>
                    <a:pt x="388" y="0"/>
                    <a:pt x="46" y="289"/>
                    <a:pt x="12" y="694"/>
                  </a:cubicBezTo>
                  <a:cubicBezTo>
                    <a:pt x="0" y="813"/>
                    <a:pt x="12" y="932"/>
                    <a:pt x="60" y="1039"/>
                  </a:cubicBezTo>
                  <a:cubicBezTo>
                    <a:pt x="119" y="1134"/>
                    <a:pt x="179" y="1242"/>
                    <a:pt x="274" y="1313"/>
                  </a:cubicBezTo>
                  <a:cubicBezTo>
                    <a:pt x="310" y="1361"/>
                    <a:pt x="369" y="1408"/>
                    <a:pt x="417" y="1432"/>
                  </a:cubicBezTo>
                  <a:cubicBezTo>
                    <a:pt x="512" y="1480"/>
                    <a:pt x="607" y="1527"/>
                    <a:pt x="715" y="1527"/>
                  </a:cubicBezTo>
                  <a:lnTo>
                    <a:pt x="893" y="1527"/>
                  </a:lnTo>
                  <a:cubicBezTo>
                    <a:pt x="1012" y="1515"/>
                    <a:pt x="1119" y="1468"/>
                    <a:pt x="1203" y="1408"/>
                  </a:cubicBezTo>
                  <a:cubicBezTo>
                    <a:pt x="1381" y="1289"/>
                    <a:pt x="1524" y="1075"/>
                    <a:pt x="1536" y="837"/>
                  </a:cubicBezTo>
                  <a:cubicBezTo>
                    <a:pt x="1584" y="420"/>
                    <a:pt x="1286" y="39"/>
                    <a:pt x="846" y="3"/>
                  </a:cubicBezTo>
                  <a:cubicBezTo>
                    <a:pt x="823" y="1"/>
                    <a:pt x="800" y="0"/>
                    <a:pt x="77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3074475" y="4307150"/>
              <a:ext cx="15500" cy="15550"/>
            </a:xfrm>
            <a:custGeom>
              <a:avLst/>
              <a:gdLst/>
              <a:ahLst/>
              <a:cxnLst/>
              <a:rect l="l" t="t" r="r" b="b"/>
              <a:pathLst>
                <a:path w="620" h="622" extrusionOk="0">
                  <a:moveTo>
                    <a:pt x="328" y="0"/>
                  </a:moveTo>
                  <a:cubicBezTo>
                    <a:pt x="264" y="0"/>
                    <a:pt x="195" y="30"/>
                    <a:pt x="144" y="50"/>
                  </a:cubicBezTo>
                  <a:cubicBezTo>
                    <a:pt x="72" y="86"/>
                    <a:pt x="13" y="169"/>
                    <a:pt x="1" y="277"/>
                  </a:cubicBezTo>
                  <a:cubicBezTo>
                    <a:pt x="1" y="300"/>
                    <a:pt x="1" y="336"/>
                    <a:pt x="13" y="360"/>
                  </a:cubicBezTo>
                  <a:cubicBezTo>
                    <a:pt x="24" y="408"/>
                    <a:pt x="48" y="455"/>
                    <a:pt x="60" y="479"/>
                  </a:cubicBezTo>
                  <a:cubicBezTo>
                    <a:pt x="96" y="562"/>
                    <a:pt x="191" y="622"/>
                    <a:pt x="286" y="622"/>
                  </a:cubicBezTo>
                  <a:lnTo>
                    <a:pt x="382" y="622"/>
                  </a:lnTo>
                  <a:cubicBezTo>
                    <a:pt x="465" y="598"/>
                    <a:pt x="536" y="562"/>
                    <a:pt x="560" y="503"/>
                  </a:cubicBezTo>
                  <a:cubicBezTo>
                    <a:pt x="596" y="455"/>
                    <a:pt x="620" y="408"/>
                    <a:pt x="620" y="348"/>
                  </a:cubicBezTo>
                  <a:cubicBezTo>
                    <a:pt x="620" y="300"/>
                    <a:pt x="620" y="265"/>
                    <a:pt x="608" y="217"/>
                  </a:cubicBezTo>
                  <a:cubicBezTo>
                    <a:pt x="584" y="110"/>
                    <a:pt x="489" y="38"/>
                    <a:pt x="382" y="27"/>
                  </a:cubicBezTo>
                  <a:cubicBezTo>
                    <a:pt x="370" y="27"/>
                    <a:pt x="358" y="27"/>
                    <a:pt x="358" y="3"/>
                  </a:cubicBezTo>
                  <a:cubicBezTo>
                    <a:pt x="348" y="1"/>
                    <a:pt x="338" y="0"/>
                    <a:pt x="32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3911200" y="4344925"/>
              <a:ext cx="16375" cy="15575"/>
            </a:xfrm>
            <a:custGeom>
              <a:avLst/>
              <a:gdLst/>
              <a:ahLst/>
              <a:cxnLst/>
              <a:rect l="l" t="t" r="r" b="b"/>
              <a:pathLst>
                <a:path w="655" h="623" extrusionOk="0">
                  <a:moveTo>
                    <a:pt x="312" y="1"/>
                  </a:moveTo>
                  <a:cubicBezTo>
                    <a:pt x="167" y="1"/>
                    <a:pt x="55" y="103"/>
                    <a:pt x="12" y="254"/>
                  </a:cubicBezTo>
                  <a:lnTo>
                    <a:pt x="12" y="278"/>
                  </a:lnTo>
                  <a:cubicBezTo>
                    <a:pt x="0" y="456"/>
                    <a:pt x="119" y="611"/>
                    <a:pt x="298" y="623"/>
                  </a:cubicBezTo>
                  <a:lnTo>
                    <a:pt x="405" y="623"/>
                  </a:lnTo>
                  <a:cubicBezTo>
                    <a:pt x="524" y="599"/>
                    <a:pt x="631" y="492"/>
                    <a:pt x="643" y="337"/>
                  </a:cubicBezTo>
                  <a:cubicBezTo>
                    <a:pt x="655" y="159"/>
                    <a:pt x="536" y="16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" name="Google Shape;561;p6"/>
          <p:cNvGrpSpPr/>
          <p:nvPr/>
        </p:nvGrpSpPr>
        <p:grpSpPr>
          <a:xfrm flipH="1">
            <a:off x="38" y="4121297"/>
            <a:ext cx="3941609" cy="1021956"/>
            <a:chOff x="2582150" y="3714800"/>
            <a:chExt cx="2689050" cy="697200"/>
          </a:xfrm>
        </p:grpSpPr>
        <p:sp>
          <p:nvSpPr>
            <p:cNvPr id="562" name="Google Shape;562;p6"/>
            <p:cNvSpPr/>
            <p:nvPr/>
          </p:nvSpPr>
          <p:spPr>
            <a:xfrm>
              <a:off x="3636750" y="4402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3640625" y="4406925"/>
              <a:ext cx="19375" cy="4475"/>
            </a:xfrm>
            <a:custGeom>
              <a:avLst/>
              <a:gdLst/>
              <a:ahLst/>
              <a:cxnLst/>
              <a:rect l="l" t="t" r="r" b="b"/>
              <a:pathLst>
                <a:path w="775" h="179" extrusionOk="0">
                  <a:moveTo>
                    <a:pt x="393" y="0"/>
                  </a:moveTo>
                  <a:lnTo>
                    <a:pt x="36" y="108"/>
                  </a:lnTo>
                  <a:lnTo>
                    <a:pt x="0" y="179"/>
                  </a:lnTo>
                  <a:lnTo>
                    <a:pt x="774" y="179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3634075" y="44039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24"/>
                  </a:moveTo>
                  <a:lnTo>
                    <a:pt x="0" y="24"/>
                  </a:lnTo>
                  <a:lnTo>
                    <a:pt x="0" y="24"/>
                  </a:lnTo>
                  <a:cubicBezTo>
                    <a:pt x="0" y="0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3635275" y="440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3746875" y="4334600"/>
              <a:ext cx="142325" cy="46150"/>
            </a:xfrm>
            <a:custGeom>
              <a:avLst/>
              <a:gdLst/>
              <a:ahLst/>
              <a:cxnLst/>
              <a:rect l="l" t="t" r="r" b="b"/>
              <a:pathLst>
                <a:path w="5693" h="1846" extrusionOk="0">
                  <a:moveTo>
                    <a:pt x="5418" y="0"/>
                  </a:moveTo>
                  <a:lnTo>
                    <a:pt x="1" y="1488"/>
                  </a:lnTo>
                  <a:lnTo>
                    <a:pt x="1" y="1846"/>
                  </a:lnTo>
                  <a:lnTo>
                    <a:pt x="5692" y="262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3891850" y="4256600"/>
              <a:ext cx="273575" cy="81875"/>
            </a:xfrm>
            <a:custGeom>
              <a:avLst/>
              <a:gdLst/>
              <a:ahLst/>
              <a:cxnLst/>
              <a:rect l="l" t="t" r="r" b="b"/>
              <a:pathLst>
                <a:path w="10943" h="3275" extrusionOk="0">
                  <a:moveTo>
                    <a:pt x="10883" y="1"/>
                  </a:moveTo>
                  <a:lnTo>
                    <a:pt x="0" y="3013"/>
                  </a:lnTo>
                  <a:lnTo>
                    <a:pt x="286" y="3275"/>
                  </a:lnTo>
                  <a:lnTo>
                    <a:pt x="10883" y="358"/>
                  </a:lnTo>
                  <a:lnTo>
                    <a:pt x="10942" y="298"/>
                  </a:lnTo>
                  <a:cubicBezTo>
                    <a:pt x="10894" y="215"/>
                    <a:pt x="10883" y="108"/>
                    <a:pt x="1088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3634375" y="4403350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0" y="12"/>
                  </a:move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3635275" y="4402450"/>
              <a:ext cx="300" cy="625"/>
            </a:xfrm>
            <a:custGeom>
              <a:avLst/>
              <a:gdLst/>
              <a:ahLst/>
              <a:cxnLst/>
              <a:rect l="l" t="t" r="r" b="b"/>
              <a:pathLst>
                <a:path w="12" h="25" extrusionOk="0">
                  <a:moveTo>
                    <a:pt x="12" y="1"/>
                  </a:moveTo>
                  <a:cubicBezTo>
                    <a:pt x="12" y="1"/>
                    <a:pt x="0" y="25"/>
                    <a:pt x="12" y="1"/>
                  </a:cubicBez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3636750" y="4373575"/>
              <a:ext cx="101825" cy="35750"/>
            </a:xfrm>
            <a:custGeom>
              <a:avLst/>
              <a:gdLst/>
              <a:ahLst/>
              <a:cxnLst/>
              <a:rect l="l" t="t" r="r" b="b"/>
              <a:pathLst>
                <a:path w="4073" h="1430" extrusionOk="0">
                  <a:moveTo>
                    <a:pt x="4073" y="1"/>
                  </a:moveTo>
                  <a:lnTo>
                    <a:pt x="12" y="1120"/>
                  </a:lnTo>
                  <a:lnTo>
                    <a:pt x="1" y="1120"/>
                  </a:lnTo>
                  <a:cubicBezTo>
                    <a:pt x="24" y="1132"/>
                    <a:pt x="60" y="1132"/>
                    <a:pt x="96" y="1132"/>
                  </a:cubicBezTo>
                  <a:cubicBezTo>
                    <a:pt x="191" y="1156"/>
                    <a:pt x="251" y="1251"/>
                    <a:pt x="215" y="1334"/>
                  </a:cubicBezTo>
                  <a:lnTo>
                    <a:pt x="191" y="1430"/>
                  </a:lnTo>
                  <a:lnTo>
                    <a:pt x="548" y="1322"/>
                  </a:lnTo>
                  <a:lnTo>
                    <a:pt x="4061" y="358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3635850" y="4402150"/>
              <a:ext cx="925" cy="325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37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1" y="13"/>
                    <a:pt x="13" y="1"/>
                    <a:pt x="3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3634075" y="4403950"/>
              <a:ext cx="325" cy="925"/>
            </a:xfrm>
            <a:custGeom>
              <a:avLst/>
              <a:gdLst/>
              <a:ahLst/>
              <a:cxnLst/>
              <a:rect l="l" t="t" r="r" b="b"/>
              <a:pathLst>
                <a:path w="13" h="37" extrusionOk="0">
                  <a:moveTo>
                    <a:pt x="12" y="0"/>
                  </a:moveTo>
                  <a:lnTo>
                    <a:pt x="12" y="0"/>
                  </a:lnTo>
                  <a:cubicBezTo>
                    <a:pt x="6" y="14"/>
                    <a:pt x="3" y="19"/>
                    <a:pt x="1" y="24"/>
                  </a:cubicBezTo>
                  <a:lnTo>
                    <a:pt x="1" y="24"/>
                  </a:lnTo>
                  <a:cubicBezTo>
                    <a:pt x="12" y="24"/>
                    <a:pt x="12" y="23"/>
                    <a:pt x="12" y="0"/>
                  </a:cubicBezTo>
                  <a:close/>
                  <a:moveTo>
                    <a:pt x="1" y="24"/>
                  </a:moveTo>
                  <a:cubicBezTo>
                    <a:pt x="1" y="24"/>
                    <a:pt x="1" y="24"/>
                    <a:pt x="0" y="24"/>
                  </a:cubicBezTo>
                  <a:lnTo>
                    <a:pt x="0" y="36"/>
                  </a:lnTo>
                  <a:cubicBezTo>
                    <a:pt x="0" y="31"/>
                    <a:pt x="0" y="28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2599425" y="4199450"/>
              <a:ext cx="104800" cy="112250"/>
            </a:xfrm>
            <a:custGeom>
              <a:avLst/>
              <a:gdLst/>
              <a:ahLst/>
              <a:cxnLst/>
              <a:rect l="l" t="t" r="r" b="b"/>
              <a:pathLst>
                <a:path w="4192" h="4490" extrusionOk="0">
                  <a:moveTo>
                    <a:pt x="3929" y="1"/>
                  </a:moveTo>
                  <a:lnTo>
                    <a:pt x="0" y="4394"/>
                  </a:lnTo>
                  <a:cubicBezTo>
                    <a:pt x="84" y="4394"/>
                    <a:pt x="167" y="4430"/>
                    <a:pt x="250" y="4489"/>
                  </a:cubicBezTo>
                  <a:lnTo>
                    <a:pt x="417" y="4418"/>
                  </a:lnTo>
                  <a:lnTo>
                    <a:pt x="4191" y="203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2778900" y="4187850"/>
              <a:ext cx="124150" cy="53600"/>
            </a:xfrm>
            <a:custGeom>
              <a:avLst/>
              <a:gdLst/>
              <a:ahLst/>
              <a:cxnLst/>
              <a:rect l="l" t="t" r="r" b="b"/>
              <a:pathLst>
                <a:path w="4966" h="2144" extrusionOk="0">
                  <a:moveTo>
                    <a:pt x="4942" y="0"/>
                  </a:moveTo>
                  <a:cubicBezTo>
                    <a:pt x="4930" y="0"/>
                    <a:pt x="4918" y="0"/>
                    <a:pt x="4918" y="12"/>
                  </a:cubicBezTo>
                  <a:cubicBezTo>
                    <a:pt x="4930" y="12"/>
                    <a:pt x="4942" y="12"/>
                    <a:pt x="4942" y="0"/>
                  </a:cubicBezTo>
                  <a:close/>
                  <a:moveTo>
                    <a:pt x="4918" y="12"/>
                  </a:moveTo>
                  <a:lnTo>
                    <a:pt x="1" y="1834"/>
                  </a:lnTo>
                  <a:cubicBezTo>
                    <a:pt x="84" y="1917"/>
                    <a:pt x="120" y="2024"/>
                    <a:pt x="144" y="2143"/>
                  </a:cubicBezTo>
                  <a:lnTo>
                    <a:pt x="4966" y="358"/>
                  </a:lnTo>
                  <a:lnTo>
                    <a:pt x="4882" y="310"/>
                  </a:lnTo>
                  <a:cubicBezTo>
                    <a:pt x="4811" y="250"/>
                    <a:pt x="4799" y="155"/>
                    <a:pt x="4847" y="72"/>
                  </a:cubicBezTo>
                  <a:cubicBezTo>
                    <a:pt x="4859" y="48"/>
                    <a:pt x="4882" y="36"/>
                    <a:pt x="4918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2905125" y="4188150"/>
              <a:ext cx="900" cy="625"/>
            </a:xfrm>
            <a:custGeom>
              <a:avLst/>
              <a:gdLst/>
              <a:ahLst/>
              <a:cxnLst/>
              <a:rect l="l" t="t" r="r" b="b"/>
              <a:pathLst>
                <a:path w="36" h="25" extrusionOk="0">
                  <a:moveTo>
                    <a:pt x="0" y="0"/>
                  </a:moveTo>
                  <a:cubicBezTo>
                    <a:pt x="12" y="0"/>
                    <a:pt x="12" y="24"/>
                    <a:pt x="36" y="24"/>
                  </a:cubicBezTo>
                  <a:cubicBezTo>
                    <a:pt x="12" y="2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2903925" y="4187850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0" y="0"/>
                  </a:move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2903325" y="41878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1" y="0"/>
                  </a:moveTo>
                  <a:lnTo>
                    <a:pt x="2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2906000" y="418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2898575" y="4188150"/>
              <a:ext cx="179200" cy="127725"/>
            </a:xfrm>
            <a:custGeom>
              <a:avLst/>
              <a:gdLst/>
              <a:ahLst/>
              <a:cxnLst/>
              <a:rect l="l" t="t" r="r" b="b"/>
              <a:pathLst>
                <a:path w="7168" h="5109" extrusionOk="0">
                  <a:moveTo>
                    <a:pt x="155" y="0"/>
                  </a:moveTo>
                  <a:cubicBezTo>
                    <a:pt x="143" y="0"/>
                    <a:pt x="131" y="0"/>
                    <a:pt x="131" y="24"/>
                  </a:cubicBezTo>
                  <a:cubicBezTo>
                    <a:pt x="95" y="24"/>
                    <a:pt x="83" y="36"/>
                    <a:pt x="60" y="60"/>
                  </a:cubicBezTo>
                  <a:cubicBezTo>
                    <a:pt x="0" y="143"/>
                    <a:pt x="24" y="238"/>
                    <a:pt x="95" y="298"/>
                  </a:cubicBezTo>
                  <a:lnTo>
                    <a:pt x="179" y="346"/>
                  </a:lnTo>
                  <a:lnTo>
                    <a:pt x="7049" y="5108"/>
                  </a:lnTo>
                  <a:cubicBezTo>
                    <a:pt x="7049" y="5084"/>
                    <a:pt x="7037" y="5049"/>
                    <a:pt x="7037" y="5025"/>
                  </a:cubicBezTo>
                  <a:cubicBezTo>
                    <a:pt x="7049" y="4918"/>
                    <a:pt x="7096" y="4834"/>
                    <a:pt x="7168" y="4787"/>
                  </a:cubicBezTo>
                  <a:lnTo>
                    <a:pt x="298" y="24"/>
                  </a:lnTo>
                  <a:cubicBezTo>
                    <a:pt x="274" y="24"/>
                    <a:pt x="274" y="0"/>
                    <a:pt x="26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2605375" y="4242625"/>
              <a:ext cx="151825" cy="76225"/>
            </a:xfrm>
            <a:custGeom>
              <a:avLst/>
              <a:gdLst/>
              <a:ahLst/>
              <a:cxnLst/>
              <a:rect l="l" t="t" r="r" b="b"/>
              <a:pathLst>
                <a:path w="6073" h="3049" extrusionOk="0">
                  <a:moveTo>
                    <a:pt x="5870" y="0"/>
                  </a:moveTo>
                  <a:lnTo>
                    <a:pt x="155" y="2679"/>
                  </a:lnTo>
                  <a:lnTo>
                    <a:pt x="0" y="2750"/>
                  </a:lnTo>
                  <a:cubicBezTo>
                    <a:pt x="84" y="2822"/>
                    <a:pt x="143" y="2929"/>
                    <a:pt x="155" y="3048"/>
                  </a:cubicBezTo>
                  <a:lnTo>
                    <a:pt x="6073" y="286"/>
                  </a:lnTo>
                  <a:cubicBezTo>
                    <a:pt x="6037" y="226"/>
                    <a:pt x="6013" y="167"/>
                    <a:pt x="5989" y="107"/>
                  </a:cubicBezTo>
                  <a:lnTo>
                    <a:pt x="587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2768500" y="4252150"/>
              <a:ext cx="210450" cy="159250"/>
            </a:xfrm>
            <a:custGeom>
              <a:avLst/>
              <a:gdLst/>
              <a:ahLst/>
              <a:cxnLst/>
              <a:rect l="l" t="t" r="r" b="b"/>
              <a:pathLst>
                <a:path w="8418" h="6370" extrusionOk="0">
                  <a:moveTo>
                    <a:pt x="381" y="0"/>
                  </a:moveTo>
                  <a:cubicBezTo>
                    <a:pt x="286" y="95"/>
                    <a:pt x="155" y="155"/>
                    <a:pt x="0" y="155"/>
                  </a:cubicBezTo>
                  <a:lnTo>
                    <a:pt x="7858" y="6370"/>
                  </a:lnTo>
                  <a:lnTo>
                    <a:pt x="8418" y="6370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2694975" y="4191125"/>
              <a:ext cx="62225" cy="54200"/>
            </a:xfrm>
            <a:custGeom>
              <a:avLst/>
              <a:gdLst/>
              <a:ahLst/>
              <a:cxnLst/>
              <a:rect l="l" t="t" r="r" b="b"/>
              <a:pathLst>
                <a:path w="2489" h="2168" extrusionOk="0">
                  <a:moveTo>
                    <a:pt x="131" y="0"/>
                  </a:moveTo>
                  <a:cubicBezTo>
                    <a:pt x="95" y="24"/>
                    <a:pt x="72" y="36"/>
                    <a:pt x="60" y="60"/>
                  </a:cubicBezTo>
                  <a:cubicBezTo>
                    <a:pt x="0" y="143"/>
                    <a:pt x="12" y="238"/>
                    <a:pt x="84" y="298"/>
                  </a:cubicBezTo>
                  <a:lnTo>
                    <a:pt x="107" y="322"/>
                  </a:lnTo>
                  <a:lnTo>
                    <a:pt x="369" y="524"/>
                  </a:lnTo>
                  <a:lnTo>
                    <a:pt x="2286" y="2060"/>
                  </a:lnTo>
                  <a:lnTo>
                    <a:pt x="2429" y="2167"/>
                  </a:lnTo>
                  <a:cubicBezTo>
                    <a:pt x="2405" y="2108"/>
                    <a:pt x="2405" y="2060"/>
                    <a:pt x="2405" y="2001"/>
                  </a:cubicBezTo>
                  <a:cubicBezTo>
                    <a:pt x="2405" y="1929"/>
                    <a:pt x="2441" y="1846"/>
                    <a:pt x="2489" y="1774"/>
                  </a:cubicBezTo>
                  <a:lnTo>
                    <a:pt x="655" y="322"/>
                  </a:lnTo>
                  <a:cubicBezTo>
                    <a:pt x="596" y="405"/>
                    <a:pt x="500" y="453"/>
                    <a:pt x="405" y="453"/>
                  </a:cubicBezTo>
                  <a:cubicBezTo>
                    <a:pt x="250" y="453"/>
                    <a:pt x="143" y="298"/>
                    <a:pt x="167" y="155"/>
                  </a:cubicBezTo>
                  <a:cubicBezTo>
                    <a:pt x="167" y="96"/>
                    <a:pt x="191" y="48"/>
                    <a:pt x="22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3016725" y="4319125"/>
              <a:ext cx="67000" cy="92275"/>
            </a:xfrm>
            <a:custGeom>
              <a:avLst/>
              <a:gdLst/>
              <a:ahLst/>
              <a:cxnLst/>
              <a:rect l="l" t="t" r="r" b="b"/>
              <a:pathLst>
                <a:path w="2680" h="3691" extrusionOk="0">
                  <a:moveTo>
                    <a:pt x="2680" y="119"/>
                  </a:moveTo>
                  <a:lnTo>
                    <a:pt x="2675" y="126"/>
                  </a:lnTo>
                  <a:lnTo>
                    <a:pt x="2675" y="126"/>
                  </a:lnTo>
                  <a:cubicBezTo>
                    <a:pt x="2677" y="124"/>
                    <a:pt x="2679" y="122"/>
                    <a:pt x="2680" y="119"/>
                  </a:cubicBezTo>
                  <a:close/>
                  <a:moveTo>
                    <a:pt x="2370" y="0"/>
                  </a:moveTo>
                  <a:lnTo>
                    <a:pt x="1" y="3560"/>
                  </a:lnTo>
                  <a:cubicBezTo>
                    <a:pt x="96" y="3596"/>
                    <a:pt x="168" y="3631"/>
                    <a:pt x="227" y="3691"/>
                  </a:cubicBezTo>
                  <a:lnTo>
                    <a:pt x="310" y="3691"/>
                  </a:lnTo>
                  <a:lnTo>
                    <a:pt x="2675" y="126"/>
                  </a:lnTo>
                  <a:lnTo>
                    <a:pt x="2675" y="126"/>
                  </a:lnTo>
                  <a:cubicBezTo>
                    <a:pt x="2661" y="143"/>
                    <a:pt x="2628" y="143"/>
                    <a:pt x="2596" y="143"/>
                  </a:cubicBezTo>
                  <a:cubicBezTo>
                    <a:pt x="2501" y="143"/>
                    <a:pt x="2418" y="83"/>
                    <a:pt x="237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3084000" y="4036650"/>
              <a:ext cx="186075" cy="275050"/>
            </a:xfrm>
            <a:custGeom>
              <a:avLst/>
              <a:gdLst/>
              <a:ahLst/>
              <a:cxnLst/>
              <a:rect l="l" t="t" r="r" b="b"/>
              <a:pathLst>
                <a:path w="7443" h="11002" extrusionOk="0">
                  <a:moveTo>
                    <a:pt x="7168" y="0"/>
                  </a:moveTo>
                  <a:lnTo>
                    <a:pt x="1" y="10811"/>
                  </a:lnTo>
                  <a:cubicBezTo>
                    <a:pt x="108" y="10847"/>
                    <a:pt x="203" y="10918"/>
                    <a:pt x="227" y="11001"/>
                  </a:cubicBezTo>
                  <a:cubicBezTo>
                    <a:pt x="239" y="11001"/>
                    <a:pt x="263" y="10989"/>
                    <a:pt x="286" y="10989"/>
                  </a:cubicBezTo>
                  <a:lnTo>
                    <a:pt x="7442" y="179"/>
                  </a:lnTo>
                  <a:cubicBezTo>
                    <a:pt x="7323" y="155"/>
                    <a:pt x="7240" y="95"/>
                    <a:pt x="71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3088475" y="4311375"/>
              <a:ext cx="161950" cy="100025"/>
            </a:xfrm>
            <a:custGeom>
              <a:avLst/>
              <a:gdLst/>
              <a:ahLst/>
              <a:cxnLst/>
              <a:rect l="l" t="t" r="r" b="b"/>
              <a:pathLst>
                <a:path w="6478" h="4001" extrusionOk="0">
                  <a:moveTo>
                    <a:pt x="107" y="0"/>
                  </a:moveTo>
                  <a:cubicBezTo>
                    <a:pt x="96" y="0"/>
                    <a:pt x="72" y="0"/>
                    <a:pt x="48" y="12"/>
                  </a:cubicBezTo>
                  <a:cubicBezTo>
                    <a:pt x="60" y="60"/>
                    <a:pt x="84" y="108"/>
                    <a:pt x="60" y="155"/>
                  </a:cubicBezTo>
                  <a:cubicBezTo>
                    <a:pt x="60" y="215"/>
                    <a:pt x="36" y="250"/>
                    <a:pt x="0" y="298"/>
                  </a:cubicBezTo>
                  <a:lnTo>
                    <a:pt x="24" y="310"/>
                  </a:lnTo>
                  <a:lnTo>
                    <a:pt x="5834" y="4001"/>
                  </a:lnTo>
                  <a:lnTo>
                    <a:pt x="6477" y="4001"/>
                  </a:lnTo>
                  <a:lnTo>
                    <a:pt x="203" y="36"/>
                  </a:lnTo>
                  <a:cubicBezTo>
                    <a:pt x="167" y="12"/>
                    <a:pt x="143" y="0"/>
                    <a:pt x="10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3271525" y="4040200"/>
              <a:ext cx="47350" cy="371200"/>
            </a:xfrm>
            <a:custGeom>
              <a:avLst/>
              <a:gdLst/>
              <a:ahLst/>
              <a:cxnLst/>
              <a:rect l="l" t="t" r="r" b="b"/>
              <a:pathLst>
                <a:path w="1894" h="14848" extrusionOk="0">
                  <a:moveTo>
                    <a:pt x="334" y="1"/>
                  </a:moveTo>
                  <a:cubicBezTo>
                    <a:pt x="255" y="51"/>
                    <a:pt x="159" y="75"/>
                    <a:pt x="60" y="75"/>
                  </a:cubicBezTo>
                  <a:cubicBezTo>
                    <a:pt x="40" y="75"/>
                    <a:pt x="20" y="74"/>
                    <a:pt x="1" y="72"/>
                  </a:cubicBezTo>
                  <a:lnTo>
                    <a:pt x="1" y="72"/>
                  </a:lnTo>
                  <a:lnTo>
                    <a:pt x="1548" y="14848"/>
                  </a:lnTo>
                  <a:lnTo>
                    <a:pt x="1894" y="1484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3632275" y="4401925"/>
              <a:ext cx="10750" cy="9475"/>
            </a:xfrm>
            <a:custGeom>
              <a:avLst/>
              <a:gdLst/>
              <a:ahLst/>
              <a:cxnLst/>
              <a:rect l="l" t="t" r="r" b="b"/>
              <a:pathLst>
                <a:path w="430" h="379" extrusionOk="0">
                  <a:moveTo>
                    <a:pt x="227" y="1"/>
                  </a:moveTo>
                  <a:cubicBezTo>
                    <a:pt x="209" y="1"/>
                    <a:pt x="191" y="4"/>
                    <a:pt x="180" y="10"/>
                  </a:cubicBezTo>
                  <a:cubicBezTo>
                    <a:pt x="156" y="10"/>
                    <a:pt x="156" y="22"/>
                    <a:pt x="144" y="22"/>
                  </a:cubicBezTo>
                  <a:lnTo>
                    <a:pt x="132" y="22"/>
                  </a:lnTo>
                  <a:lnTo>
                    <a:pt x="120" y="46"/>
                  </a:lnTo>
                  <a:lnTo>
                    <a:pt x="96" y="57"/>
                  </a:lnTo>
                  <a:lnTo>
                    <a:pt x="84" y="69"/>
                  </a:lnTo>
                  <a:lnTo>
                    <a:pt x="84" y="81"/>
                  </a:lnTo>
                  <a:cubicBezTo>
                    <a:pt x="84" y="105"/>
                    <a:pt x="72" y="105"/>
                    <a:pt x="72" y="117"/>
                  </a:cubicBezTo>
                  <a:lnTo>
                    <a:pt x="1" y="379"/>
                  </a:lnTo>
                  <a:lnTo>
                    <a:pt x="334" y="379"/>
                  </a:lnTo>
                  <a:lnTo>
                    <a:pt x="370" y="308"/>
                  </a:lnTo>
                  <a:lnTo>
                    <a:pt x="394" y="224"/>
                  </a:lnTo>
                  <a:cubicBezTo>
                    <a:pt x="430" y="129"/>
                    <a:pt x="370" y="46"/>
                    <a:pt x="275" y="10"/>
                  </a:cubicBezTo>
                  <a:cubicBezTo>
                    <a:pt x="263" y="4"/>
                    <a:pt x="245" y="1"/>
                    <a:pt x="22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3737350" y="4195300"/>
              <a:ext cx="14325" cy="216100"/>
            </a:xfrm>
            <a:custGeom>
              <a:avLst/>
              <a:gdLst/>
              <a:ahLst/>
              <a:cxnLst/>
              <a:rect l="l" t="t" r="r" b="b"/>
              <a:pathLst>
                <a:path w="573" h="8644" extrusionOk="0">
                  <a:moveTo>
                    <a:pt x="227" y="0"/>
                  </a:moveTo>
                  <a:lnTo>
                    <a:pt x="37" y="7156"/>
                  </a:lnTo>
                  <a:lnTo>
                    <a:pt x="25" y="7513"/>
                  </a:lnTo>
                  <a:lnTo>
                    <a:pt x="1" y="8644"/>
                  </a:lnTo>
                  <a:lnTo>
                    <a:pt x="346" y="8644"/>
                  </a:lnTo>
                  <a:lnTo>
                    <a:pt x="382" y="7418"/>
                  </a:lnTo>
                  <a:lnTo>
                    <a:pt x="394" y="7060"/>
                  </a:lnTo>
                  <a:lnTo>
                    <a:pt x="572" y="429"/>
                  </a:lnTo>
                  <a:lnTo>
                    <a:pt x="287" y="167"/>
                  </a:lnTo>
                  <a:cubicBezTo>
                    <a:pt x="239" y="119"/>
                    <a:pt x="227" y="60"/>
                    <a:pt x="239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4021625" y="4264050"/>
              <a:ext cx="149750" cy="147350"/>
            </a:xfrm>
            <a:custGeom>
              <a:avLst/>
              <a:gdLst/>
              <a:ahLst/>
              <a:cxnLst/>
              <a:rect l="l" t="t" r="r" b="b"/>
              <a:pathLst>
                <a:path w="5990" h="5894" extrusionOk="0">
                  <a:moveTo>
                    <a:pt x="5751" y="0"/>
                  </a:moveTo>
                  <a:lnTo>
                    <a:pt x="5692" y="60"/>
                  </a:lnTo>
                  <a:lnTo>
                    <a:pt x="0" y="5894"/>
                  </a:lnTo>
                  <a:lnTo>
                    <a:pt x="477" y="5894"/>
                  </a:lnTo>
                  <a:lnTo>
                    <a:pt x="5989" y="238"/>
                  </a:lnTo>
                  <a:cubicBezTo>
                    <a:pt x="5882" y="179"/>
                    <a:pt x="5799" y="108"/>
                    <a:pt x="575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4484475" y="4346500"/>
              <a:ext cx="96475" cy="64900"/>
            </a:xfrm>
            <a:custGeom>
              <a:avLst/>
              <a:gdLst/>
              <a:ahLst/>
              <a:cxnLst/>
              <a:rect l="l" t="t" r="r" b="b"/>
              <a:pathLst>
                <a:path w="3859" h="2596" extrusionOk="0">
                  <a:moveTo>
                    <a:pt x="3668" y="0"/>
                  </a:moveTo>
                  <a:lnTo>
                    <a:pt x="1" y="2596"/>
                  </a:lnTo>
                  <a:lnTo>
                    <a:pt x="584" y="2596"/>
                  </a:lnTo>
                  <a:lnTo>
                    <a:pt x="3858" y="262"/>
                  </a:lnTo>
                  <a:cubicBezTo>
                    <a:pt x="3787" y="191"/>
                    <a:pt x="3715" y="96"/>
                    <a:pt x="36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3743025" y="4194700"/>
              <a:ext cx="230700" cy="216425"/>
            </a:xfrm>
            <a:custGeom>
              <a:avLst/>
              <a:gdLst/>
              <a:ahLst/>
              <a:cxnLst/>
              <a:rect l="l" t="t" r="r" b="b"/>
              <a:pathLst>
                <a:path w="9228" h="8657" extrusionOk="0">
                  <a:moveTo>
                    <a:pt x="369" y="0"/>
                  </a:moveTo>
                  <a:cubicBezTo>
                    <a:pt x="309" y="26"/>
                    <a:pt x="243" y="46"/>
                    <a:pt x="179" y="46"/>
                  </a:cubicBezTo>
                  <a:cubicBezTo>
                    <a:pt x="155" y="46"/>
                    <a:pt x="131" y="43"/>
                    <a:pt x="107" y="36"/>
                  </a:cubicBezTo>
                  <a:cubicBezTo>
                    <a:pt x="72" y="36"/>
                    <a:pt x="48" y="24"/>
                    <a:pt x="12" y="24"/>
                  </a:cubicBezTo>
                  <a:cubicBezTo>
                    <a:pt x="0" y="84"/>
                    <a:pt x="12" y="143"/>
                    <a:pt x="60" y="191"/>
                  </a:cubicBezTo>
                  <a:lnTo>
                    <a:pt x="345" y="453"/>
                  </a:lnTo>
                  <a:lnTo>
                    <a:pt x="5584" y="5572"/>
                  </a:lnTo>
                  <a:lnTo>
                    <a:pt x="5870" y="5846"/>
                  </a:lnTo>
                  <a:lnTo>
                    <a:pt x="8739" y="8656"/>
                  </a:lnTo>
                  <a:lnTo>
                    <a:pt x="9227" y="8656"/>
                  </a:lnTo>
                  <a:lnTo>
                    <a:pt x="7144" y="6620"/>
                  </a:lnTo>
                  <a:cubicBezTo>
                    <a:pt x="7120" y="6620"/>
                    <a:pt x="7102" y="6625"/>
                    <a:pt x="7078" y="6625"/>
                  </a:cubicBezTo>
                  <a:cubicBezTo>
                    <a:pt x="7066" y="6625"/>
                    <a:pt x="7053" y="6624"/>
                    <a:pt x="7037" y="6620"/>
                  </a:cubicBezTo>
                  <a:cubicBezTo>
                    <a:pt x="6858" y="6596"/>
                    <a:pt x="6739" y="6453"/>
                    <a:pt x="6751" y="6275"/>
                  </a:cubicBezTo>
                  <a:lnTo>
                    <a:pt x="6751" y="6239"/>
                  </a:lnTo>
                  <a:lnTo>
                    <a:pt x="6239" y="5739"/>
                  </a:lnTo>
                  <a:lnTo>
                    <a:pt x="5953" y="5465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4185325" y="4269100"/>
              <a:ext cx="69975" cy="142300"/>
            </a:xfrm>
            <a:custGeom>
              <a:avLst/>
              <a:gdLst/>
              <a:ahLst/>
              <a:cxnLst/>
              <a:rect l="l" t="t" r="r" b="b"/>
              <a:pathLst>
                <a:path w="2799" h="5692" extrusionOk="0">
                  <a:moveTo>
                    <a:pt x="1" y="1"/>
                  </a:moveTo>
                  <a:lnTo>
                    <a:pt x="2430" y="5692"/>
                  </a:lnTo>
                  <a:lnTo>
                    <a:pt x="2799" y="5692"/>
                  </a:lnTo>
                  <a:lnTo>
                    <a:pt x="572" y="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4174625" y="4240475"/>
              <a:ext cx="9550" cy="5725"/>
            </a:xfrm>
            <a:custGeom>
              <a:avLst/>
              <a:gdLst/>
              <a:ahLst/>
              <a:cxnLst/>
              <a:rect l="l" t="t" r="r" b="b"/>
              <a:pathLst>
                <a:path w="382" h="229" extrusionOk="0">
                  <a:moveTo>
                    <a:pt x="180" y="1"/>
                  </a:moveTo>
                  <a:cubicBezTo>
                    <a:pt x="159" y="1"/>
                    <a:pt x="138" y="5"/>
                    <a:pt x="119" y="15"/>
                  </a:cubicBezTo>
                  <a:lnTo>
                    <a:pt x="107" y="15"/>
                  </a:lnTo>
                  <a:cubicBezTo>
                    <a:pt x="48" y="38"/>
                    <a:pt x="0" y="98"/>
                    <a:pt x="0" y="169"/>
                  </a:cubicBezTo>
                  <a:cubicBezTo>
                    <a:pt x="60" y="158"/>
                    <a:pt x="119" y="158"/>
                    <a:pt x="167" y="158"/>
                  </a:cubicBezTo>
                  <a:cubicBezTo>
                    <a:pt x="250" y="158"/>
                    <a:pt x="322" y="193"/>
                    <a:pt x="381" y="229"/>
                  </a:cubicBezTo>
                  <a:lnTo>
                    <a:pt x="322" y="98"/>
                  </a:lnTo>
                  <a:cubicBezTo>
                    <a:pt x="304" y="36"/>
                    <a:pt x="241" y="1"/>
                    <a:pt x="18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4599075" y="4353050"/>
              <a:ext cx="37825" cy="58350"/>
            </a:xfrm>
            <a:custGeom>
              <a:avLst/>
              <a:gdLst/>
              <a:ahLst/>
              <a:cxnLst/>
              <a:rect l="l" t="t" r="r" b="b"/>
              <a:pathLst>
                <a:path w="1513" h="2334" extrusionOk="0">
                  <a:moveTo>
                    <a:pt x="274" y="0"/>
                  </a:moveTo>
                  <a:cubicBezTo>
                    <a:pt x="203" y="72"/>
                    <a:pt x="96" y="119"/>
                    <a:pt x="0" y="155"/>
                  </a:cubicBezTo>
                  <a:lnTo>
                    <a:pt x="1120" y="2334"/>
                  </a:lnTo>
                  <a:lnTo>
                    <a:pt x="1513" y="2334"/>
                  </a:lnTo>
                  <a:lnTo>
                    <a:pt x="334" y="48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4185025" y="4263750"/>
              <a:ext cx="182500" cy="147650"/>
            </a:xfrm>
            <a:custGeom>
              <a:avLst/>
              <a:gdLst/>
              <a:ahLst/>
              <a:cxnLst/>
              <a:rect l="l" t="t" r="r" b="b"/>
              <a:pathLst>
                <a:path w="7300" h="5906" extrusionOk="0">
                  <a:moveTo>
                    <a:pt x="179" y="0"/>
                  </a:moveTo>
                  <a:cubicBezTo>
                    <a:pt x="132" y="96"/>
                    <a:pt x="72" y="155"/>
                    <a:pt x="1" y="215"/>
                  </a:cubicBezTo>
                  <a:lnTo>
                    <a:pt x="549" y="691"/>
                  </a:lnTo>
                  <a:lnTo>
                    <a:pt x="6776" y="5906"/>
                  </a:lnTo>
                  <a:lnTo>
                    <a:pt x="7299" y="5906"/>
                  </a:lnTo>
                  <a:lnTo>
                    <a:pt x="299" y="3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4189800" y="4255125"/>
              <a:ext cx="386375" cy="83950"/>
            </a:xfrm>
            <a:custGeom>
              <a:avLst/>
              <a:gdLst/>
              <a:ahLst/>
              <a:cxnLst/>
              <a:rect l="l" t="t" r="r" b="b"/>
              <a:pathLst>
                <a:path w="15455" h="3358" extrusionOk="0">
                  <a:moveTo>
                    <a:pt x="36" y="0"/>
                  </a:moveTo>
                  <a:lnTo>
                    <a:pt x="36" y="0"/>
                  </a:lnTo>
                  <a:cubicBezTo>
                    <a:pt x="48" y="48"/>
                    <a:pt x="48" y="107"/>
                    <a:pt x="48" y="155"/>
                  </a:cubicBezTo>
                  <a:cubicBezTo>
                    <a:pt x="48" y="214"/>
                    <a:pt x="24" y="286"/>
                    <a:pt x="0" y="334"/>
                  </a:cubicBezTo>
                  <a:lnTo>
                    <a:pt x="143" y="381"/>
                  </a:lnTo>
                  <a:lnTo>
                    <a:pt x="15395" y="3358"/>
                  </a:lnTo>
                  <a:lnTo>
                    <a:pt x="15395" y="3262"/>
                  </a:lnTo>
                  <a:cubicBezTo>
                    <a:pt x="15407" y="3179"/>
                    <a:pt x="15419" y="3084"/>
                    <a:pt x="15455" y="30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6"/>
            <p:cNvSpPr/>
            <p:nvPr/>
          </p:nvSpPr>
          <p:spPr>
            <a:xfrm>
              <a:off x="4185925" y="3740775"/>
              <a:ext cx="804900" cy="513475"/>
            </a:xfrm>
            <a:custGeom>
              <a:avLst/>
              <a:gdLst/>
              <a:ahLst/>
              <a:cxnLst/>
              <a:rect l="l" t="t" r="r" b="b"/>
              <a:pathLst>
                <a:path w="32196" h="20539" extrusionOk="0">
                  <a:moveTo>
                    <a:pt x="32017" y="0"/>
                  </a:moveTo>
                  <a:lnTo>
                    <a:pt x="1" y="20265"/>
                  </a:lnTo>
                  <a:cubicBezTo>
                    <a:pt x="84" y="20324"/>
                    <a:pt x="155" y="20431"/>
                    <a:pt x="191" y="20538"/>
                  </a:cubicBezTo>
                  <a:lnTo>
                    <a:pt x="32195" y="274"/>
                  </a:lnTo>
                  <a:cubicBezTo>
                    <a:pt x="32124" y="203"/>
                    <a:pt x="32052" y="95"/>
                    <a:pt x="3201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6"/>
            <p:cNvSpPr/>
            <p:nvPr/>
          </p:nvSpPr>
          <p:spPr>
            <a:xfrm>
              <a:off x="4604725" y="4122375"/>
              <a:ext cx="224450" cy="207175"/>
            </a:xfrm>
            <a:custGeom>
              <a:avLst/>
              <a:gdLst/>
              <a:ahLst/>
              <a:cxnLst/>
              <a:rect l="l" t="t" r="r" b="b"/>
              <a:pathLst>
                <a:path w="8978" h="8287" extrusionOk="0">
                  <a:moveTo>
                    <a:pt x="8752" y="0"/>
                  </a:moveTo>
                  <a:lnTo>
                    <a:pt x="1" y="8037"/>
                  </a:lnTo>
                  <a:cubicBezTo>
                    <a:pt x="96" y="8108"/>
                    <a:pt x="167" y="8191"/>
                    <a:pt x="227" y="8287"/>
                  </a:cubicBezTo>
                  <a:lnTo>
                    <a:pt x="8978" y="250"/>
                  </a:lnTo>
                  <a:cubicBezTo>
                    <a:pt x="8907" y="167"/>
                    <a:pt x="8811" y="95"/>
                    <a:pt x="875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4727950" y="4136950"/>
              <a:ext cx="125650" cy="274450"/>
            </a:xfrm>
            <a:custGeom>
              <a:avLst/>
              <a:gdLst/>
              <a:ahLst/>
              <a:cxnLst/>
              <a:rect l="l" t="t" r="r" b="b"/>
              <a:pathLst>
                <a:path w="5026" h="10978" extrusionOk="0">
                  <a:moveTo>
                    <a:pt x="4704" y="0"/>
                  </a:moveTo>
                  <a:lnTo>
                    <a:pt x="1" y="10978"/>
                  </a:lnTo>
                  <a:lnTo>
                    <a:pt x="370" y="10978"/>
                  </a:lnTo>
                  <a:lnTo>
                    <a:pt x="5025" y="119"/>
                  </a:lnTo>
                  <a:lnTo>
                    <a:pt x="5025" y="48"/>
                  </a:lnTo>
                  <a:lnTo>
                    <a:pt x="4906" y="48"/>
                  </a:lnTo>
                  <a:cubicBezTo>
                    <a:pt x="4835" y="24"/>
                    <a:pt x="4763" y="24"/>
                    <a:pt x="470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4605925" y="4346200"/>
              <a:ext cx="86650" cy="65200"/>
            </a:xfrm>
            <a:custGeom>
              <a:avLst/>
              <a:gdLst/>
              <a:ahLst/>
              <a:cxnLst/>
              <a:rect l="l" t="t" r="r" b="b"/>
              <a:pathLst>
                <a:path w="3466" h="2608" extrusionOk="0">
                  <a:moveTo>
                    <a:pt x="203" y="0"/>
                  </a:moveTo>
                  <a:cubicBezTo>
                    <a:pt x="167" y="108"/>
                    <a:pt x="84" y="203"/>
                    <a:pt x="0" y="274"/>
                  </a:cubicBezTo>
                  <a:lnTo>
                    <a:pt x="60" y="322"/>
                  </a:lnTo>
                  <a:lnTo>
                    <a:pt x="2917" y="2608"/>
                  </a:lnTo>
                  <a:lnTo>
                    <a:pt x="3465" y="260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5016400" y="4244400"/>
              <a:ext cx="9250" cy="167000"/>
            </a:xfrm>
            <a:custGeom>
              <a:avLst/>
              <a:gdLst/>
              <a:ahLst/>
              <a:cxnLst/>
              <a:rect l="l" t="t" r="r" b="b"/>
              <a:pathLst>
                <a:path w="370" h="6680" extrusionOk="0">
                  <a:moveTo>
                    <a:pt x="333" y="1"/>
                  </a:moveTo>
                  <a:cubicBezTo>
                    <a:pt x="262" y="27"/>
                    <a:pt x="177" y="41"/>
                    <a:pt x="89" y="41"/>
                  </a:cubicBezTo>
                  <a:cubicBezTo>
                    <a:pt x="60" y="41"/>
                    <a:pt x="30" y="39"/>
                    <a:pt x="0" y="36"/>
                  </a:cubicBezTo>
                  <a:lnTo>
                    <a:pt x="0" y="36"/>
                  </a:lnTo>
                  <a:lnTo>
                    <a:pt x="24" y="6680"/>
                  </a:lnTo>
                  <a:lnTo>
                    <a:pt x="369" y="6680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5021450" y="4188150"/>
              <a:ext cx="3300" cy="3900"/>
            </a:xfrm>
            <a:custGeom>
              <a:avLst/>
              <a:gdLst/>
              <a:ahLst/>
              <a:cxnLst/>
              <a:rect l="l" t="t" r="r" b="b"/>
              <a:pathLst>
                <a:path w="132" h="156" extrusionOk="0">
                  <a:moveTo>
                    <a:pt x="0" y="0"/>
                  </a:moveTo>
                  <a:lnTo>
                    <a:pt x="0" y="119"/>
                  </a:lnTo>
                  <a:lnTo>
                    <a:pt x="12" y="119"/>
                  </a:lnTo>
                  <a:cubicBezTo>
                    <a:pt x="48" y="143"/>
                    <a:pt x="96" y="155"/>
                    <a:pt x="131" y="155"/>
                  </a:cubicBezTo>
                  <a:cubicBezTo>
                    <a:pt x="120" y="84"/>
                    <a:pt x="72" y="24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4864275" y="3750900"/>
              <a:ext cx="138450" cy="315225"/>
            </a:xfrm>
            <a:custGeom>
              <a:avLst/>
              <a:gdLst/>
              <a:ahLst/>
              <a:cxnLst/>
              <a:rect l="l" t="t" r="r" b="b"/>
              <a:pathLst>
                <a:path w="5538" h="12609" extrusionOk="0">
                  <a:moveTo>
                    <a:pt x="5216" y="0"/>
                  </a:moveTo>
                  <a:lnTo>
                    <a:pt x="1" y="12490"/>
                  </a:lnTo>
                  <a:cubicBezTo>
                    <a:pt x="132" y="12513"/>
                    <a:pt x="227" y="12549"/>
                    <a:pt x="322" y="12609"/>
                  </a:cubicBezTo>
                  <a:lnTo>
                    <a:pt x="5537" y="95"/>
                  </a:lnTo>
                  <a:lnTo>
                    <a:pt x="5514" y="95"/>
                  </a:lnTo>
                  <a:cubicBezTo>
                    <a:pt x="5406" y="83"/>
                    <a:pt x="5299" y="48"/>
                    <a:pt x="521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5003300" y="3753275"/>
              <a:ext cx="18175" cy="439050"/>
            </a:xfrm>
            <a:custGeom>
              <a:avLst/>
              <a:gdLst/>
              <a:ahLst/>
              <a:cxnLst/>
              <a:rect l="l" t="t" r="r" b="b"/>
              <a:pathLst>
                <a:path w="727" h="17562" extrusionOk="0">
                  <a:moveTo>
                    <a:pt x="143" y="0"/>
                  </a:moveTo>
                  <a:cubicBezTo>
                    <a:pt x="111" y="0"/>
                    <a:pt x="74" y="6"/>
                    <a:pt x="42" y="6"/>
                  </a:cubicBezTo>
                  <a:cubicBezTo>
                    <a:pt x="27" y="6"/>
                    <a:pt x="12" y="4"/>
                    <a:pt x="0" y="0"/>
                  </a:cubicBezTo>
                  <a:lnTo>
                    <a:pt x="0" y="0"/>
                  </a:lnTo>
                  <a:lnTo>
                    <a:pt x="381" y="17562"/>
                  </a:lnTo>
                  <a:cubicBezTo>
                    <a:pt x="457" y="17545"/>
                    <a:pt x="539" y="17528"/>
                    <a:pt x="622" y="17528"/>
                  </a:cubicBezTo>
                  <a:cubicBezTo>
                    <a:pt x="657" y="17528"/>
                    <a:pt x="692" y="17531"/>
                    <a:pt x="726" y="17538"/>
                  </a:cubicBezTo>
                  <a:lnTo>
                    <a:pt x="726" y="17419"/>
                  </a:lnTo>
                  <a:lnTo>
                    <a:pt x="357" y="57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4886325" y="4112250"/>
              <a:ext cx="111625" cy="96750"/>
            </a:xfrm>
            <a:custGeom>
              <a:avLst/>
              <a:gdLst/>
              <a:ahLst/>
              <a:cxnLst/>
              <a:rect l="l" t="t" r="r" b="b"/>
              <a:pathLst>
                <a:path w="4465" h="3870" extrusionOk="0">
                  <a:moveTo>
                    <a:pt x="155" y="0"/>
                  </a:moveTo>
                  <a:cubicBezTo>
                    <a:pt x="107" y="107"/>
                    <a:pt x="60" y="226"/>
                    <a:pt x="0" y="322"/>
                  </a:cubicBezTo>
                  <a:lnTo>
                    <a:pt x="4310" y="3870"/>
                  </a:lnTo>
                  <a:cubicBezTo>
                    <a:pt x="4346" y="3774"/>
                    <a:pt x="4393" y="3667"/>
                    <a:pt x="4465" y="3572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5032450" y="4235775"/>
              <a:ext cx="207800" cy="173550"/>
            </a:xfrm>
            <a:custGeom>
              <a:avLst/>
              <a:gdLst/>
              <a:ahLst/>
              <a:cxnLst/>
              <a:rect l="l" t="t" r="r" b="b"/>
              <a:pathLst>
                <a:path w="8312" h="6942" extrusionOk="0">
                  <a:moveTo>
                    <a:pt x="275" y="0"/>
                  </a:moveTo>
                  <a:cubicBezTo>
                    <a:pt x="191" y="96"/>
                    <a:pt x="96" y="167"/>
                    <a:pt x="1" y="226"/>
                  </a:cubicBezTo>
                  <a:lnTo>
                    <a:pt x="8121" y="6942"/>
                  </a:lnTo>
                  <a:cubicBezTo>
                    <a:pt x="8169" y="6834"/>
                    <a:pt x="8240" y="6751"/>
                    <a:pt x="8312" y="6668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5006875" y="3750000"/>
              <a:ext cx="242600" cy="651600"/>
            </a:xfrm>
            <a:custGeom>
              <a:avLst/>
              <a:gdLst/>
              <a:ahLst/>
              <a:cxnLst/>
              <a:rect l="l" t="t" r="r" b="b"/>
              <a:pathLst>
                <a:path w="9704" h="26064" extrusionOk="0">
                  <a:moveTo>
                    <a:pt x="333" y="0"/>
                  </a:moveTo>
                  <a:cubicBezTo>
                    <a:pt x="226" y="60"/>
                    <a:pt x="107" y="107"/>
                    <a:pt x="0" y="119"/>
                  </a:cubicBezTo>
                  <a:lnTo>
                    <a:pt x="214" y="679"/>
                  </a:lnTo>
                  <a:lnTo>
                    <a:pt x="9394" y="26063"/>
                  </a:lnTo>
                  <a:cubicBezTo>
                    <a:pt x="9489" y="26004"/>
                    <a:pt x="9585" y="25944"/>
                    <a:pt x="9704" y="25920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4991100" y="4191000"/>
              <a:ext cx="56575" cy="53975"/>
            </a:xfrm>
            <a:custGeom>
              <a:avLst/>
              <a:gdLst/>
              <a:ahLst/>
              <a:cxnLst/>
              <a:rect l="l" t="t" r="r" b="b"/>
              <a:pathLst>
                <a:path w="2263" h="2159" extrusionOk="0">
                  <a:moveTo>
                    <a:pt x="1125" y="1"/>
                  </a:moveTo>
                  <a:cubicBezTo>
                    <a:pt x="1037" y="1"/>
                    <a:pt x="950" y="14"/>
                    <a:pt x="869" y="41"/>
                  </a:cubicBezTo>
                  <a:cubicBezTo>
                    <a:pt x="631" y="101"/>
                    <a:pt x="429" y="232"/>
                    <a:pt x="274" y="422"/>
                  </a:cubicBezTo>
                  <a:cubicBezTo>
                    <a:pt x="202" y="517"/>
                    <a:pt x="143" y="624"/>
                    <a:pt x="119" y="720"/>
                  </a:cubicBezTo>
                  <a:cubicBezTo>
                    <a:pt x="83" y="803"/>
                    <a:pt x="71" y="886"/>
                    <a:pt x="60" y="982"/>
                  </a:cubicBezTo>
                  <a:cubicBezTo>
                    <a:pt x="0" y="1577"/>
                    <a:pt x="441" y="2113"/>
                    <a:pt x="1024" y="2148"/>
                  </a:cubicBezTo>
                  <a:cubicBezTo>
                    <a:pt x="1061" y="2156"/>
                    <a:pt x="1098" y="2159"/>
                    <a:pt x="1134" y="2159"/>
                  </a:cubicBezTo>
                  <a:cubicBezTo>
                    <a:pt x="1216" y="2159"/>
                    <a:pt x="1295" y="2145"/>
                    <a:pt x="1369" y="2137"/>
                  </a:cubicBezTo>
                  <a:cubicBezTo>
                    <a:pt x="1464" y="2113"/>
                    <a:pt x="1572" y="2077"/>
                    <a:pt x="1679" y="2017"/>
                  </a:cubicBezTo>
                  <a:cubicBezTo>
                    <a:pt x="1750" y="1958"/>
                    <a:pt x="1845" y="1887"/>
                    <a:pt x="1929" y="1791"/>
                  </a:cubicBezTo>
                  <a:cubicBezTo>
                    <a:pt x="2084" y="1636"/>
                    <a:pt x="2167" y="1422"/>
                    <a:pt x="2203" y="1184"/>
                  </a:cubicBezTo>
                  <a:cubicBezTo>
                    <a:pt x="2262" y="636"/>
                    <a:pt x="1881" y="148"/>
                    <a:pt x="1345" y="29"/>
                  </a:cubicBezTo>
                  <a:cubicBezTo>
                    <a:pt x="1310" y="5"/>
                    <a:pt x="1274" y="5"/>
                    <a:pt x="1226" y="5"/>
                  </a:cubicBezTo>
                  <a:lnTo>
                    <a:pt x="1214" y="5"/>
                  </a:lnTo>
                  <a:cubicBezTo>
                    <a:pt x="1185" y="2"/>
                    <a:pt x="1155" y="1"/>
                    <a:pt x="112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4815775" y="4062050"/>
              <a:ext cx="78000" cy="76425"/>
            </a:xfrm>
            <a:custGeom>
              <a:avLst/>
              <a:gdLst/>
              <a:ahLst/>
              <a:cxnLst/>
              <a:rect l="l" t="t" r="r" b="b"/>
              <a:pathLst>
                <a:path w="3120" h="3057" extrusionOk="0">
                  <a:moveTo>
                    <a:pt x="1541" y="0"/>
                  </a:moveTo>
                  <a:cubicBezTo>
                    <a:pt x="769" y="0"/>
                    <a:pt x="102" y="595"/>
                    <a:pt x="24" y="1389"/>
                  </a:cubicBezTo>
                  <a:cubicBezTo>
                    <a:pt x="0" y="1770"/>
                    <a:pt x="107" y="2151"/>
                    <a:pt x="322" y="2425"/>
                  </a:cubicBezTo>
                  <a:cubicBezTo>
                    <a:pt x="405" y="2520"/>
                    <a:pt x="476" y="2604"/>
                    <a:pt x="548" y="2687"/>
                  </a:cubicBezTo>
                  <a:cubicBezTo>
                    <a:pt x="727" y="2842"/>
                    <a:pt x="953" y="2949"/>
                    <a:pt x="1191" y="3008"/>
                  </a:cubicBezTo>
                  <a:cubicBezTo>
                    <a:pt x="1262" y="3020"/>
                    <a:pt x="1322" y="3044"/>
                    <a:pt x="1393" y="3056"/>
                  </a:cubicBezTo>
                  <a:lnTo>
                    <a:pt x="1512" y="3056"/>
                  </a:lnTo>
                  <a:cubicBezTo>
                    <a:pt x="1523" y="3056"/>
                    <a:pt x="1534" y="3056"/>
                    <a:pt x="1545" y="3056"/>
                  </a:cubicBezTo>
                  <a:cubicBezTo>
                    <a:pt x="2068" y="3056"/>
                    <a:pt x="2554" y="2773"/>
                    <a:pt x="2822" y="2353"/>
                  </a:cubicBezTo>
                  <a:cubicBezTo>
                    <a:pt x="2882" y="2246"/>
                    <a:pt x="2941" y="2151"/>
                    <a:pt x="2977" y="2044"/>
                  </a:cubicBezTo>
                  <a:cubicBezTo>
                    <a:pt x="3013" y="1913"/>
                    <a:pt x="3048" y="1770"/>
                    <a:pt x="3060" y="1651"/>
                  </a:cubicBezTo>
                  <a:cubicBezTo>
                    <a:pt x="3120" y="1032"/>
                    <a:pt x="2798" y="448"/>
                    <a:pt x="2274" y="163"/>
                  </a:cubicBezTo>
                  <a:cubicBezTo>
                    <a:pt x="2167" y="103"/>
                    <a:pt x="2072" y="79"/>
                    <a:pt x="1965" y="44"/>
                  </a:cubicBezTo>
                  <a:cubicBezTo>
                    <a:pt x="1870" y="20"/>
                    <a:pt x="1786" y="8"/>
                    <a:pt x="1691" y="8"/>
                  </a:cubicBezTo>
                  <a:cubicBezTo>
                    <a:pt x="1640" y="3"/>
                    <a:pt x="1590" y="0"/>
                    <a:pt x="154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2997100" y="4406875"/>
              <a:ext cx="25600" cy="5125"/>
            </a:xfrm>
            <a:custGeom>
              <a:avLst/>
              <a:gdLst/>
              <a:ahLst/>
              <a:cxnLst/>
              <a:rect l="l" t="t" r="r" b="b"/>
              <a:pathLst>
                <a:path w="1024" h="205" extrusionOk="0">
                  <a:moveTo>
                    <a:pt x="540" y="1"/>
                  </a:moveTo>
                  <a:cubicBezTo>
                    <a:pt x="336" y="1"/>
                    <a:pt x="153" y="63"/>
                    <a:pt x="0" y="205"/>
                  </a:cubicBezTo>
                  <a:lnTo>
                    <a:pt x="1024" y="205"/>
                  </a:lnTo>
                  <a:cubicBezTo>
                    <a:pt x="964" y="145"/>
                    <a:pt x="881" y="98"/>
                    <a:pt x="798" y="62"/>
                  </a:cubicBezTo>
                  <a:cubicBezTo>
                    <a:pt x="726" y="26"/>
                    <a:pt x="655" y="2"/>
                    <a:pt x="595" y="2"/>
                  </a:cubicBezTo>
                  <a:cubicBezTo>
                    <a:pt x="577" y="1"/>
                    <a:pt x="558" y="1"/>
                    <a:pt x="54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2698250" y="4188575"/>
              <a:ext cx="14300" cy="13925"/>
            </a:xfrm>
            <a:custGeom>
              <a:avLst/>
              <a:gdLst/>
              <a:ahLst/>
              <a:cxnLst/>
              <a:rect l="l" t="t" r="r" b="b"/>
              <a:pathLst>
                <a:path w="572" h="557" extrusionOk="0">
                  <a:moveTo>
                    <a:pt x="264" y="1"/>
                  </a:moveTo>
                  <a:cubicBezTo>
                    <a:pt x="193" y="1"/>
                    <a:pt x="120" y="42"/>
                    <a:pt x="72" y="90"/>
                  </a:cubicBezTo>
                  <a:cubicBezTo>
                    <a:pt x="48" y="138"/>
                    <a:pt x="12" y="186"/>
                    <a:pt x="12" y="245"/>
                  </a:cubicBezTo>
                  <a:cubicBezTo>
                    <a:pt x="0" y="400"/>
                    <a:pt x="107" y="555"/>
                    <a:pt x="250" y="555"/>
                  </a:cubicBezTo>
                  <a:cubicBezTo>
                    <a:pt x="259" y="556"/>
                    <a:pt x="269" y="556"/>
                    <a:pt x="278" y="556"/>
                  </a:cubicBezTo>
                  <a:cubicBezTo>
                    <a:pt x="375" y="556"/>
                    <a:pt x="469" y="500"/>
                    <a:pt x="512" y="424"/>
                  </a:cubicBezTo>
                  <a:cubicBezTo>
                    <a:pt x="524" y="388"/>
                    <a:pt x="536" y="340"/>
                    <a:pt x="548" y="305"/>
                  </a:cubicBezTo>
                  <a:cubicBezTo>
                    <a:pt x="572" y="150"/>
                    <a:pt x="465" y="19"/>
                    <a:pt x="310" y="7"/>
                  </a:cubicBezTo>
                  <a:cubicBezTo>
                    <a:pt x="295" y="3"/>
                    <a:pt x="279" y="1"/>
                    <a:pt x="26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3732600" y="4168050"/>
              <a:ext cx="29200" cy="27800"/>
            </a:xfrm>
            <a:custGeom>
              <a:avLst/>
              <a:gdLst/>
              <a:ahLst/>
              <a:cxnLst/>
              <a:rect l="l" t="t" r="r" b="b"/>
              <a:pathLst>
                <a:path w="1168" h="1112" extrusionOk="0">
                  <a:moveTo>
                    <a:pt x="567" y="0"/>
                  </a:moveTo>
                  <a:cubicBezTo>
                    <a:pt x="300" y="0"/>
                    <a:pt x="69" y="223"/>
                    <a:pt x="36" y="495"/>
                  </a:cubicBezTo>
                  <a:cubicBezTo>
                    <a:pt x="0" y="757"/>
                    <a:pt x="179" y="995"/>
                    <a:pt x="417" y="1078"/>
                  </a:cubicBezTo>
                  <a:lnTo>
                    <a:pt x="429" y="1078"/>
                  </a:lnTo>
                  <a:cubicBezTo>
                    <a:pt x="465" y="1090"/>
                    <a:pt x="489" y="1102"/>
                    <a:pt x="524" y="1102"/>
                  </a:cubicBezTo>
                  <a:cubicBezTo>
                    <a:pt x="549" y="1109"/>
                    <a:pt x="574" y="1112"/>
                    <a:pt x="600" y="1112"/>
                  </a:cubicBezTo>
                  <a:cubicBezTo>
                    <a:pt x="661" y="1112"/>
                    <a:pt x="724" y="1095"/>
                    <a:pt x="774" y="1078"/>
                  </a:cubicBezTo>
                  <a:cubicBezTo>
                    <a:pt x="965" y="1007"/>
                    <a:pt x="1108" y="840"/>
                    <a:pt x="1131" y="614"/>
                  </a:cubicBezTo>
                  <a:cubicBezTo>
                    <a:pt x="1167" y="316"/>
                    <a:pt x="941" y="54"/>
                    <a:pt x="643" y="7"/>
                  </a:cubicBezTo>
                  <a:cubicBezTo>
                    <a:pt x="618" y="2"/>
                    <a:pt x="592" y="0"/>
                    <a:pt x="5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4574675" y="4319825"/>
              <a:ext cx="37825" cy="38250"/>
            </a:xfrm>
            <a:custGeom>
              <a:avLst/>
              <a:gdLst/>
              <a:ahLst/>
              <a:cxnLst/>
              <a:rect l="l" t="t" r="r" b="b"/>
              <a:pathLst>
                <a:path w="1513" h="1530" extrusionOk="0">
                  <a:moveTo>
                    <a:pt x="731" y="0"/>
                  </a:moveTo>
                  <a:cubicBezTo>
                    <a:pt x="438" y="0"/>
                    <a:pt x="177" y="180"/>
                    <a:pt x="60" y="436"/>
                  </a:cubicBezTo>
                  <a:cubicBezTo>
                    <a:pt x="24" y="508"/>
                    <a:pt x="0" y="603"/>
                    <a:pt x="0" y="686"/>
                  </a:cubicBezTo>
                  <a:lnTo>
                    <a:pt x="0" y="782"/>
                  </a:lnTo>
                  <a:cubicBezTo>
                    <a:pt x="0" y="889"/>
                    <a:pt x="24" y="984"/>
                    <a:pt x="60" y="1079"/>
                  </a:cubicBezTo>
                  <a:cubicBezTo>
                    <a:pt x="95" y="1186"/>
                    <a:pt x="179" y="1270"/>
                    <a:pt x="262" y="1341"/>
                  </a:cubicBezTo>
                  <a:cubicBezTo>
                    <a:pt x="381" y="1448"/>
                    <a:pt x="524" y="1508"/>
                    <a:pt x="679" y="1520"/>
                  </a:cubicBezTo>
                  <a:cubicBezTo>
                    <a:pt x="710" y="1527"/>
                    <a:pt x="742" y="1530"/>
                    <a:pt x="772" y="1530"/>
                  </a:cubicBezTo>
                  <a:cubicBezTo>
                    <a:pt x="847" y="1530"/>
                    <a:pt x="918" y="1513"/>
                    <a:pt x="976" y="1496"/>
                  </a:cubicBezTo>
                  <a:cubicBezTo>
                    <a:pt x="1084" y="1460"/>
                    <a:pt x="1167" y="1401"/>
                    <a:pt x="1250" y="1341"/>
                  </a:cubicBezTo>
                  <a:cubicBezTo>
                    <a:pt x="1334" y="1270"/>
                    <a:pt x="1393" y="1186"/>
                    <a:pt x="1441" y="1079"/>
                  </a:cubicBezTo>
                  <a:cubicBezTo>
                    <a:pt x="1465" y="1008"/>
                    <a:pt x="1488" y="925"/>
                    <a:pt x="1500" y="853"/>
                  </a:cubicBezTo>
                  <a:cubicBezTo>
                    <a:pt x="1512" y="686"/>
                    <a:pt x="1488" y="544"/>
                    <a:pt x="1417" y="424"/>
                  </a:cubicBezTo>
                  <a:cubicBezTo>
                    <a:pt x="1369" y="293"/>
                    <a:pt x="1298" y="198"/>
                    <a:pt x="1203" y="139"/>
                  </a:cubicBezTo>
                  <a:cubicBezTo>
                    <a:pt x="1096" y="67"/>
                    <a:pt x="965" y="8"/>
                    <a:pt x="834" y="8"/>
                  </a:cubicBezTo>
                  <a:cubicBezTo>
                    <a:pt x="799" y="3"/>
                    <a:pt x="765" y="0"/>
                    <a:pt x="73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4163600" y="4245300"/>
              <a:ext cx="27400" cy="26400"/>
            </a:xfrm>
            <a:custGeom>
              <a:avLst/>
              <a:gdLst/>
              <a:ahLst/>
              <a:cxnLst/>
              <a:rect l="l" t="t" r="r" b="b"/>
              <a:pathLst>
                <a:path w="1096" h="1056" extrusionOk="0">
                  <a:moveTo>
                    <a:pt x="608" y="0"/>
                  </a:moveTo>
                  <a:cubicBezTo>
                    <a:pt x="548" y="0"/>
                    <a:pt x="501" y="0"/>
                    <a:pt x="453" y="12"/>
                  </a:cubicBezTo>
                  <a:cubicBezTo>
                    <a:pt x="215" y="60"/>
                    <a:pt x="36" y="250"/>
                    <a:pt x="24" y="488"/>
                  </a:cubicBezTo>
                  <a:cubicBezTo>
                    <a:pt x="1" y="560"/>
                    <a:pt x="24" y="667"/>
                    <a:pt x="72" y="750"/>
                  </a:cubicBezTo>
                  <a:cubicBezTo>
                    <a:pt x="120" y="858"/>
                    <a:pt x="203" y="953"/>
                    <a:pt x="310" y="988"/>
                  </a:cubicBezTo>
                  <a:cubicBezTo>
                    <a:pt x="370" y="1024"/>
                    <a:pt x="429" y="1036"/>
                    <a:pt x="501" y="1048"/>
                  </a:cubicBezTo>
                  <a:cubicBezTo>
                    <a:pt x="528" y="1053"/>
                    <a:pt x="555" y="1055"/>
                    <a:pt x="581" y="1055"/>
                  </a:cubicBezTo>
                  <a:cubicBezTo>
                    <a:pt x="681" y="1055"/>
                    <a:pt x="773" y="1021"/>
                    <a:pt x="858" y="965"/>
                  </a:cubicBezTo>
                  <a:lnTo>
                    <a:pt x="870" y="965"/>
                  </a:lnTo>
                  <a:cubicBezTo>
                    <a:pt x="941" y="905"/>
                    <a:pt x="1013" y="846"/>
                    <a:pt x="1048" y="750"/>
                  </a:cubicBezTo>
                  <a:cubicBezTo>
                    <a:pt x="1084" y="691"/>
                    <a:pt x="1096" y="631"/>
                    <a:pt x="1096" y="572"/>
                  </a:cubicBezTo>
                  <a:cubicBezTo>
                    <a:pt x="1096" y="512"/>
                    <a:pt x="1096" y="465"/>
                    <a:pt x="1084" y="429"/>
                  </a:cubicBezTo>
                  <a:cubicBezTo>
                    <a:pt x="1084" y="417"/>
                    <a:pt x="1084" y="393"/>
                    <a:pt x="1072" y="381"/>
                  </a:cubicBezTo>
                  <a:cubicBezTo>
                    <a:pt x="1036" y="262"/>
                    <a:pt x="965" y="179"/>
                    <a:pt x="870" y="96"/>
                  </a:cubicBezTo>
                  <a:cubicBezTo>
                    <a:pt x="858" y="84"/>
                    <a:pt x="846" y="72"/>
                    <a:pt x="834" y="72"/>
                  </a:cubicBezTo>
                  <a:cubicBezTo>
                    <a:pt x="751" y="24"/>
                    <a:pt x="679" y="0"/>
                    <a:pt x="6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2754800" y="4228775"/>
              <a:ext cx="27100" cy="27250"/>
            </a:xfrm>
            <a:custGeom>
              <a:avLst/>
              <a:gdLst/>
              <a:ahLst/>
              <a:cxnLst/>
              <a:rect l="l" t="t" r="r" b="b"/>
              <a:pathLst>
                <a:path w="1084" h="1090" extrusionOk="0">
                  <a:moveTo>
                    <a:pt x="516" y="0"/>
                  </a:moveTo>
                  <a:cubicBezTo>
                    <a:pt x="325" y="0"/>
                    <a:pt x="166" y="111"/>
                    <a:pt x="72" y="268"/>
                  </a:cubicBezTo>
                  <a:cubicBezTo>
                    <a:pt x="36" y="328"/>
                    <a:pt x="12" y="399"/>
                    <a:pt x="0" y="495"/>
                  </a:cubicBezTo>
                  <a:cubicBezTo>
                    <a:pt x="0" y="554"/>
                    <a:pt x="0" y="614"/>
                    <a:pt x="12" y="661"/>
                  </a:cubicBezTo>
                  <a:cubicBezTo>
                    <a:pt x="36" y="721"/>
                    <a:pt x="60" y="780"/>
                    <a:pt x="96" y="840"/>
                  </a:cubicBezTo>
                  <a:cubicBezTo>
                    <a:pt x="179" y="971"/>
                    <a:pt x="310" y="1054"/>
                    <a:pt x="489" y="1090"/>
                  </a:cubicBezTo>
                  <a:lnTo>
                    <a:pt x="548" y="1090"/>
                  </a:lnTo>
                  <a:cubicBezTo>
                    <a:pt x="703" y="1090"/>
                    <a:pt x="834" y="1030"/>
                    <a:pt x="929" y="935"/>
                  </a:cubicBezTo>
                  <a:cubicBezTo>
                    <a:pt x="1012" y="852"/>
                    <a:pt x="1084" y="733"/>
                    <a:pt x="1084" y="602"/>
                  </a:cubicBezTo>
                  <a:lnTo>
                    <a:pt x="1084" y="506"/>
                  </a:lnTo>
                  <a:cubicBezTo>
                    <a:pt x="1084" y="387"/>
                    <a:pt x="1048" y="280"/>
                    <a:pt x="965" y="197"/>
                  </a:cubicBezTo>
                  <a:cubicBezTo>
                    <a:pt x="881" y="90"/>
                    <a:pt x="750" y="18"/>
                    <a:pt x="596" y="6"/>
                  </a:cubicBezTo>
                  <a:cubicBezTo>
                    <a:pt x="569" y="2"/>
                    <a:pt x="542" y="0"/>
                    <a:pt x="51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2582150" y="4308350"/>
              <a:ext cx="28000" cy="27250"/>
            </a:xfrm>
            <a:custGeom>
              <a:avLst/>
              <a:gdLst/>
              <a:ahLst/>
              <a:cxnLst/>
              <a:rect l="l" t="t" r="r" b="b"/>
              <a:pathLst>
                <a:path w="1120" h="1090" extrusionOk="0">
                  <a:moveTo>
                    <a:pt x="575" y="1"/>
                  </a:moveTo>
                  <a:cubicBezTo>
                    <a:pt x="296" y="1"/>
                    <a:pt x="58" y="208"/>
                    <a:pt x="25" y="491"/>
                  </a:cubicBezTo>
                  <a:cubicBezTo>
                    <a:pt x="1" y="788"/>
                    <a:pt x="215" y="1062"/>
                    <a:pt x="525" y="1086"/>
                  </a:cubicBezTo>
                  <a:cubicBezTo>
                    <a:pt x="545" y="1088"/>
                    <a:pt x="566" y="1090"/>
                    <a:pt x="586" y="1090"/>
                  </a:cubicBezTo>
                  <a:cubicBezTo>
                    <a:pt x="858" y="1090"/>
                    <a:pt x="1087" y="875"/>
                    <a:pt x="1120" y="598"/>
                  </a:cubicBezTo>
                  <a:cubicBezTo>
                    <a:pt x="1120" y="538"/>
                    <a:pt x="1120" y="479"/>
                    <a:pt x="1096" y="431"/>
                  </a:cubicBezTo>
                  <a:cubicBezTo>
                    <a:pt x="1072" y="312"/>
                    <a:pt x="1013" y="217"/>
                    <a:pt x="941" y="133"/>
                  </a:cubicBezTo>
                  <a:cubicBezTo>
                    <a:pt x="858" y="74"/>
                    <a:pt x="775" y="26"/>
                    <a:pt x="679" y="14"/>
                  </a:cubicBezTo>
                  <a:cubicBezTo>
                    <a:pt x="667" y="14"/>
                    <a:pt x="656" y="2"/>
                    <a:pt x="620" y="2"/>
                  </a:cubicBezTo>
                  <a:cubicBezTo>
                    <a:pt x="605" y="1"/>
                    <a:pt x="590" y="1"/>
                    <a:pt x="57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3259325" y="4015150"/>
              <a:ext cx="28300" cy="26950"/>
            </a:xfrm>
            <a:custGeom>
              <a:avLst/>
              <a:gdLst/>
              <a:ahLst/>
              <a:cxnLst/>
              <a:rect l="l" t="t" r="r" b="b"/>
              <a:pathLst>
                <a:path w="1132" h="1078" extrusionOk="0">
                  <a:moveTo>
                    <a:pt x="563" y="1"/>
                  </a:moveTo>
                  <a:cubicBezTo>
                    <a:pt x="284" y="1"/>
                    <a:pt x="46" y="208"/>
                    <a:pt x="12" y="491"/>
                  </a:cubicBezTo>
                  <a:cubicBezTo>
                    <a:pt x="0" y="646"/>
                    <a:pt x="48" y="777"/>
                    <a:pt x="155" y="896"/>
                  </a:cubicBezTo>
                  <a:cubicBezTo>
                    <a:pt x="215" y="967"/>
                    <a:pt x="310" y="1027"/>
                    <a:pt x="429" y="1062"/>
                  </a:cubicBezTo>
                  <a:cubicBezTo>
                    <a:pt x="453" y="1062"/>
                    <a:pt x="477" y="1074"/>
                    <a:pt x="489" y="1074"/>
                  </a:cubicBezTo>
                  <a:lnTo>
                    <a:pt x="512" y="1074"/>
                  </a:lnTo>
                  <a:cubicBezTo>
                    <a:pt x="533" y="1076"/>
                    <a:pt x="553" y="1077"/>
                    <a:pt x="572" y="1077"/>
                  </a:cubicBezTo>
                  <a:cubicBezTo>
                    <a:pt x="665" y="1077"/>
                    <a:pt x="745" y="1054"/>
                    <a:pt x="834" y="1015"/>
                  </a:cubicBezTo>
                  <a:cubicBezTo>
                    <a:pt x="989" y="931"/>
                    <a:pt x="1084" y="777"/>
                    <a:pt x="1108" y="598"/>
                  </a:cubicBezTo>
                  <a:cubicBezTo>
                    <a:pt x="1132" y="300"/>
                    <a:pt x="905" y="38"/>
                    <a:pt x="608" y="3"/>
                  </a:cubicBezTo>
                  <a:cubicBezTo>
                    <a:pt x="593" y="2"/>
                    <a:pt x="577" y="1"/>
                    <a:pt x="56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5234575" y="4397850"/>
              <a:ext cx="36625" cy="13550"/>
            </a:xfrm>
            <a:custGeom>
              <a:avLst/>
              <a:gdLst/>
              <a:ahLst/>
              <a:cxnLst/>
              <a:rect l="l" t="t" r="r" b="b"/>
              <a:pathLst>
                <a:path w="1465" h="542" extrusionOk="0">
                  <a:moveTo>
                    <a:pt x="736" y="1"/>
                  </a:moveTo>
                  <a:cubicBezTo>
                    <a:pt x="686" y="1"/>
                    <a:pt x="635" y="6"/>
                    <a:pt x="596" y="6"/>
                  </a:cubicBezTo>
                  <a:cubicBezTo>
                    <a:pt x="477" y="30"/>
                    <a:pt x="381" y="66"/>
                    <a:pt x="286" y="149"/>
                  </a:cubicBezTo>
                  <a:cubicBezTo>
                    <a:pt x="262" y="161"/>
                    <a:pt x="238" y="173"/>
                    <a:pt x="227" y="185"/>
                  </a:cubicBezTo>
                  <a:cubicBezTo>
                    <a:pt x="143" y="268"/>
                    <a:pt x="84" y="351"/>
                    <a:pt x="36" y="459"/>
                  </a:cubicBezTo>
                  <a:cubicBezTo>
                    <a:pt x="24" y="482"/>
                    <a:pt x="24" y="518"/>
                    <a:pt x="0" y="542"/>
                  </a:cubicBezTo>
                  <a:lnTo>
                    <a:pt x="1465" y="542"/>
                  </a:lnTo>
                  <a:cubicBezTo>
                    <a:pt x="1370" y="268"/>
                    <a:pt x="1120" y="42"/>
                    <a:pt x="810" y="6"/>
                  </a:cubicBezTo>
                  <a:cubicBezTo>
                    <a:pt x="786" y="2"/>
                    <a:pt x="761" y="1"/>
                    <a:pt x="73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4984250" y="3714800"/>
              <a:ext cx="39600" cy="38200"/>
            </a:xfrm>
            <a:custGeom>
              <a:avLst/>
              <a:gdLst/>
              <a:ahLst/>
              <a:cxnLst/>
              <a:rect l="l" t="t" r="r" b="b"/>
              <a:pathLst>
                <a:path w="1584" h="1528" extrusionOk="0">
                  <a:moveTo>
                    <a:pt x="778" y="0"/>
                  </a:moveTo>
                  <a:cubicBezTo>
                    <a:pt x="388" y="0"/>
                    <a:pt x="46" y="289"/>
                    <a:pt x="12" y="694"/>
                  </a:cubicBezTo>
                  <a:cubicBezTo>
                    <a:pt x="0" y="813"/>
                    <a:pt x="12" y="932"/>
                    <a:pt x="60" y="1039"/>
                  </a:cubicBezTo>
                  <a:cubicBezTo>
                    <a:pt x="119" y="1134"/>
                    <a:pt x="179" y="1242"/>
                    <a:pt x="274" y="1313"/>
                  </a:cubicBezTo>
                  <a:cubicBezTo>
                    <a:pt x="310" y="1361"/>
                    <a:pt x="369" y="1408"/>
                    <a:pt x="417" y="1432"/>
                  </a:cubicBezTo>
                  <a:cubicBezTo>
                    <a:pt x="512" y="1480"/>
                    <a:pt x="607" y="1527"/>
                    <a:pt x="715" y="1527"/>
                  </a:cubicBezTo>
                  <a:lnTo>
                    <a:pt x="893" y="1527"/>
                  </a:lnTo>
                  <a:cubicBezTo>
                    <a:pt x="1012" y="1515"/>
                    <a:pt x="1119" y="1468"/>
                    <a:pt x="1203" y="1408"/>
                  </a:cubicBezTo>
                  <a:cubicBezTo>
                    <a:pt x="1381" y="1289"/>
                    <a:pt x="1524" y="1075"/>
                    <a:pt x="1536" y="837"/>
                  </a:cubicBezTo>
                  <a:cubicBezTo>
                    <a:pt x="1584" y="420"/>
                    <a:pt x="1286" y="39"/>
                    <a:pt x="846" y="3"/>
                  </a:cubicBezTo>
                  <a:cubicBezTo>
                    <a:pt x="823" y="1"/>
                    <a:pt x="800" y="0"/>
                    <a:pt x="77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3074475" y="4307150"/>
              <a:ext cx="15500" cy="15550"/>
            </a:xfrm>
            <a:custGeom>
              <a:avLst/>
              <a:gdLst/>
              <a:ahLst/>
              <a:cxnLst/>
              <a:rect l="l" t="t" r="r" b="b"/>
              <a:pathLst>
                <a:path w="620" h="622" extrusionOk="0">
                  <a:moveTo>
                    <a:pt x="328" y="0"/>
                  </a:moveTo>
                  <a:cubicBezTo>
                    <a:pt x="264" y="0"/>
                    <a:pt x="195" y="30"/>
                    <a:pt x="144" y="50"/>
                  </a:cubicBezTo>
                  <a:cubicBezTo>
                    <a:pt x="72" y="86"/>
                    <a:pt x="13" y="169"/>
                    <a:pt x="1" y="277"/>
                  </a:cubicBezTo>
                  <a:cubicBezTo>
                    <a:pt x="1" y="300"/>
                    <a:pt x="1" y="336"/>
                    <a:pt x="13" y="360"/>
                  </a:cubicBezTo>
                  <a:cubicBezTo>
                    <a:pt x="24" y="408"/>
                    <a:pt x="48" y="455"/>
                    <a:pt x="60" y="479"/>
                  </a:cubicBezTo>
                  <a:cubicBezTo>
                    <a:pt x="96" y="562"/>
                    <a:pt x="191" y="622"/>
                    <a:pt x="286" y="622"/>
                  </a:cubicBezTo>
                  <a:lnTo>
                    <a:pt x="382" y="622"/>
                  </a:lnTo>
                  <a:cubicBezTo>
                    <a:pt x="465" y="598"/>
                    <a:pt x="536" y="562"/>
                    <a:pt x="560" y="503"/>
                  </a:cubicBezTo>
                  <a:cubicBezTo>
                    <a:pt x="596" y="455"/>
                    <a:pt x="620" y="408"/>
                    <a:pt x="620" y="348"/>
                  </a:cubicBezTo>
                  <a:cubicBezTo>
                    <a:pt x="620" y="300"/>
                    <a:pt x="620" y="265"/>
                    <a:pt x="608" y="217"/>
                  </a:cubicBezTo>
                  <a:cubicBezTo>
                    <a:pt x="584" y="110"/>
                    <a:pt x="489" y="38"/>
                    <a:pt x="382" y="27"/>
                  </a:cubicBezTo>
                  <a:cubicBezTo>
                    <a:pt x="370" y="27"/>
                    <a:pt x="358" y="27"/>
                    <a:pt x="358" y="3"/>
                  </a:cubicBezTo>
                  <a:cubicBezTo>
                    <a:pt x="348" y="1"/>
                    <a:pt x="338" y="0"/>
                    <a:pt x="32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6"/>
            <p:cNvSpPr/>
            <p:nvPr/>
          </p:nvSpPr>
          <p:spPr>
            <a:xfrm>
              <a:off x="3911200" y="4344925"/>
              <a:ext cx="16375" cy="15575"/>
            </a:xfrm>
            <a:custGeom>
              <a:avLst/>
              <a:gdLst/>
              <a:ahLst/>
              <a:cxnLst/>
              <a:rect l="l" t="t" r="r" b="b"/>
              <a:pathLst>
                <a:path w="655" h="623" extrusionOk="0">
                  <a:moveTo>
                    <a:pt x="312" y="1"/>
                  </a:moveTo>
                  <a:cubicBezTo>
                    <a:pt x="167" y="1"/>
                    <a:pt x="55" y="103"/>
                    <a:pt x="12" y="254"/>
                  </a:cubicBezTo>
                  <a:lnTo>
                    <a:pt x="12" y="278"/>
                  </a:lnTo>
                  <a:cubicBezTo>
                    <a:pt x="0" y="456"/>
                    <a:pt x="119" y="611"/>
                    <a:pt x="298" y="623"/>
                  </a:cubicBezTo>
                  <a:lnTo>
                    <a:pt x="405" y="623"/>
                  </a:lnTo>
                  <a:cubicBezTo>
                    <a:pt x="524" y="599"/>
                    <a:pt x="631" y="492"/>
                    <a:pt x="643" y="337"/>
                  </a:cubicBezTo>
                  <a:cubicBezTo>
                    <a:pt x="655" y="159"/>
                    <a:pt x="536" y="16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6"/>
          <p:cNvGrpSpPr/>
          <p:nvPr/>
        </p:nvGrpSpPr>
        <p:grpSpPr>
          <a:xfrm rot="10800000">
            <a:off x="157" y="95"/>
            <a:ext cx="1146035" cy="1362783"/>
            <a:chOff x="3048875" y="2669025"/>
            <a:chExt cx="504550" cy="599975"/>
          </a:xfrm>
        </p:grpSpPr>
        <p:sp>
          <p:nvSpPr>
            <p:cNvPr id="623" name="Google Shape;623;p6"/>
            <p:cNvSpPr/>
            <p:nvPr/>
          </p:nvSpPr>
          <p:spPr>
            <a:xfrm>
              <a:off x="3048875" y="3200825"/>
              <a:ext cx="57175" cy="68175"/>
            </a:xfrm>
            <a:custGeom>
              <a:avLst/>
              <a:gdLst/>
              <a:ahLst/>
              <a:cxnLst/>
              <a:rect l="l" t="t" r="r" b="b"/>
              <a:pathLst>
                <a:path w="2287" h="2727" extrusionOk="0">
                  <a:moveTo>
                    <a:pt x="2215" y="0"/>
                  </a:moveTo>
                  <a:cubicBezTo>
                    <a:pt x="2180" y="0"/>
                    <a:pt x="2156" y="12"/>
                    <a:pt x="2120" y="36"/>
                  </a:cubicBezTo>
                  <a:lnTo>
                    <a:pt x="1" y="2727"/>
                  </a:lnTo>
                  <a:lnTo>
                    <a:pt x="358" y="2727"/>
                  </a:lnTo>
                  <a:lnTo>
                    <a:pt x="2287" y="286"/>
                  </a:lnTo>
                  <a:cubicBezTo>
                    <a:pt x="2275" y="250"/>
                    <a:pt x="2251" y="203"/>
                    <a:pt x="2239" y="179"/>
                  </a:cubicBezTo>
                  <a:cubicBezTo>
                    <a:pt x="2227" y="119"/>
                    <a:pt x="2215" y="60"/>
                    <a:pt x="221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3117925" y="2833225"/>
              <a:ext cx="56300" cy="351550"/>
            </a:xfrm>
            <a:custGeom>
              <a:avLst/>
              <a:gdLst/>
              <a:ahLst/>
              <a:cxnLst/>
              <a:rect l="l" t="t" r="r" b="b"/>
              <a:pathLst>
                <a:path w="2252" h="14062" extrusionOk="0">
                  <a:moveTo>
                    <a:pt x="2251" y="0"/>
                  </a:moveTo>
                  <a:lnTo>
                    <a:pt x="2251" y="0"/>
                  </a:lnTo>
                  <a:cubicBezTo>
                    <a:pt x="2216" y="12"/>
                    <a:pt x="2204" y="36"/>
                    <a:pt x="2168" y="36"/>
                  </a:cubicBezTo>
                  <a:cubicBezTo>
                    <a:pt x="2140" y="50"/>
                    <a:pt x="2113" y="57"/>
                    <a:pt x="2088" y="57"/>
                  </a:cubicBezTo>
                  <a:cubicBezTo>
                    <a:pt x="2050" y="57"/>
                    <a:pt x="2013" y="41"/>
                    <a:pt x="1977" y="12"/>
                  </a:cubicBezTo>
                  <a:lnTo>
                    <a:pt x="1" y="14026"/>
                  </a:lnTo>
                  <a:cubicBezTo>
                    <a:pt x="72" y="14038"/>
                    <a:pt x="180" y="14049"/>
                    <a:pt x="275" y="14061"/>
                  </a:cubicBezTo>
                  <a:lnTo>
                    <a:pt x="225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3174200" y="2826975"/>
              <a:ext cx="144675" cy="8050"/>
            </a:xfrm>
            <a:custGeom>
              <a:avLst/>
              <a:gdLst/>
              <a:ahLst/>
              <a:cxnLst/>
              <a:rect l="l" t="t" r="r" b="b"/>
              <a:pathLst>
                <a:path w="5787" h="322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12"/>
                    <a:pt x="48" y="24"/>
                    <a:pt x="60" y="36"/>
                  </a:cubicBezTo>
                  <a:cubicBezTo>
                    <a:pt x="72" y="119"/>
                    <a:pt x="60" y="203"/>
                    <a:pt x="0" y="262"/>
                  </a:cubicBezTo>
                  <a:lnTo>
                    <a:pt x="5763" y="322"/>
                  </a:lnTo>
                  <a:cubicBezTo>
                    <a:pt x="5739" y="226"/>
                    <a:pt x="5763" y="131"/>
                    <a:pt x="5787" y="6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3128650" y="3208250"/>
              <a:ext cx="68500" cy="60175"/>
            </a:xfrm>
            <a:custGeom>
              <a:avLst/>
              <a:gdLst/>
              <a:ahLst/>
              <a:cxnLst/>
              <a:rect l="l" t="t" r="r" b="b"/>
              <a:pathLst>
                <a:path w="2740" h="2407" extrusionOk="0">
                  <a:moveTo>
                    <a:pt x="203" y="1"/>
                  </a:moveTo>
                  <a:cubicBezTo>
                    <a:pt x="155" y="72"/>
                    <a:pt x="96" y="144"/>
                    <a:pt x="1" y="191"/>
                  </a:cubicBezTo>
                  <a:lnTo>
                    <a:pt x="2346" y="2406"/>
                  </a:lnTo>
                  <a:lnTo>
                    <a:pt x="2739" y="2406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3202775" y="3124925"/>
              <a:ext cx="147350" cy="144075"/>
            </a:xfrm>
            <a:custGeom>
              <a:avLst/>
              <a:gdLst/>
              <a:ahLst/>
              <a:cxnLst/>
              <a:rect l="l" t="t" r="r" b="b"/>
              <a:pathLst>
                <a:path w="5894" h="5763" extrusionOk="0">
                  <a:moveTo>
                    <a:pt x="5703" y="0"/>
                  </a:moveTo>
                  <a:lnTo>
                    <a:pt x="0" y="5763"/>
                  </a:lnTo>
                  <a:lnTo>
                    <a:pt x="393" y="5763"/>
                  </a:lnTo>
                  <a:lnTo>
                    <a:pt x="5894" y="191"/>
                  </a:lnTo>
                  <a:cubicBezTo>
                    <a:pt x="5822" y="143"/>
                    <a:pt x="5751" y="84"/>
                    <a:pt x="5703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3367375" y="2941850"/>
              <a:ext cx="161950" cy="165825"/>
            </a:xfrm>
            <a:custGeom>
              <a:avLst/>
              <a:gdLst/>
              <a:ahLst/>
              <a:cxnLst/>
              <a:rect l="l" t="t" r="r" b="b"/>
              <a:pathLst>
                <a:path w="6478" h="6633" extrusionOk="0">
                  <a:moveTo>
                    <a:pt x="6311" y="1"/>
                  </a:moveTo>
                  <a:lnTo>
                    <a:pt x="0" y="6442"/>
                  </a:lnTo>
                  <a:cubicBezTo>
                    <a:pt x="72" y="6490"/>
                    <a:pt x="131" y="6561"/>
                    <a:pt x="191" y="6633"/>
                  </a:cubicBezTo>
                  <a:lnTo>
                    <a:pt x="6477" y="203"/>
                  </a:lnTo>
                  <a:cubicBezTo>
                    <a:pt x="6466" y="191"/>
                    <a:pt x="6466" y="156"/>
                    <a:pt x="6466" y="144"/>
                  </a:cubicBezTo>
                  <a:cubicBezTo>
                    <a:pt x="6382" y="132"/>
                    <a:pt x="6323" y="72"/>
                    <a:pt x="631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3356050" y="3130875"/>
              <a:ext cx="23850" cy="137550"/>
            </a:xfrm>
            <a:custGeom>
              <a:avLst/>
              <a:gdLst/>
              <a:ahLst/>
              <a:cxnLst/>
              <a:rect l="l" t="t" r="r" b="b"/>
              <a:pathLst>
                <a:path w="954" h="5502" extrusionOk="0">
                  <a:moveTo>
                    <a:pt x="287" y="0"/>
                  </a:moveTo>
                  <a:cubicBezTo>
                    <a:pt x="231" y="28"/>
                    <a:pt x="175" y="40"/>
                    <a:pt x="119" y="40"/>
                  </a:cubicBezTo>
                  <a:cubicBezTo>
                    <a:pt x="80" y="40"/>
                    <a:pt x="40" y="34"/>
                    <a:pt x="1" y="24"/>
                  </a:cubicBezTo>
                  <a:lnTo>
                    <a:pt x="1" y="24"/>
                  </a:lnTo>
                  <a:lnTo>
                    <a:pt x="668" y="5501"/>
                  </a:lnTo>
                  <a:lnTo>
                    <a:pt x="953" y="550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3310225" y="2699575"/>
              <a:ext cx="19975" cy="123550"/>
            </a:xfrm>
            <a:custGeom>
              <a:avLst/>
              <a:gdLst/>
              <a:ahLst/>
              <a:cxnLst/>
              <a:rect l="l" t="t" r="r" b="b"/>
              <a:pathLst>
                <a:path w="799" h="4942" extrusionOk="0">
                  <a:moveTo>
                    <a:pt x="274" y="0"/>
                  </a:moveTo>
                  <a:cubicBezTo>
                    <a:pt x="262" y="0"/>
                    <a:pt x="239" y="12"/>
                    <a:pt x="227" y="12"/>
                  </a:cubicBezTo>
                  <a:cubicBezTo>
                    <a:pt x="155" y="48"/>
                    <a:pt x="84" y="48"/>
                    <a:pt x="0" y="48"/>
                  </a:cubicBezTo>
                  <a:lnTo>
                    <a:pt x="524" y="4941"/>
                  </a:lnTo>
                  <a:cubicBezTo>
                    <a:pt x="536" y="4929"/>
                    <a:pt x="572" y="4918"/>
                    <a:pt x="584" y="4918"/>
                  </a:cubicBezTo>
                  <a:cubicBezTo>
                    <a:pt x="629" y="4895"/>
                    <a:pt x="679" y="4887"/>
                    <a:pt x="725" y="4887"/>
                  </a:cubicBezTo>
                  <a:cubicBezTo>
                    <a:pt x="751" y="4887"/>
                    <a:pt x="776" y="4889"/>
                    <a:pt x="798" y="4894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3338500" y="2828750"/>
              <a:ext cx="94675" cy="9550"/>
            </a:xfrm>
            <a:custGeom>
              <a:avLst/>
              <a:gdLst/>
              <a:ahLst/>
              <a:cxnLst/>
              <a:rect l="l" t="t" r="r" b="b"/>
              <a:pathLst>
                <a:path w="3787" h="382" extrusionOk="0">
                  <a:moveTo>
                    <a:pt x="1" y="1"/>
                  </a:moveTo>
                  <a:cubicBezTo>
                    <a:pt x="1" y="12"/>
                    <a:pt x="24" y="12"/>
                    <a:pt x="24" y="24"/>
                  </a:cubicBezTo>
                  <a:cubicBezTo>
                    <a:pt x="48" y="120"/>
                    <a:pt x="48" y="191"/>
                    <a:pt x="36" y="286"/>
                  </a:cubicBezTo>
                  <a:lnTo>
                    <a:pt x="3787" y="382"/>
                  </a:lnTo>
                  <a:cubicBezTo>
                    <a:pt x="3775" y="370"/>
                    <a:pt x="3775" y="358"/>
                    <a:pt x="3775" y="346"/>
                  </a:cubicBezTo>
                  <a:cubicBezTo>
                    <a:pt x="3739" y="251"/>
                    <a:pt x="3739" y="179"/>
                    <a:pt x="3751" y="1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3531375" y="2913875"/>
              <a:ext cx="22050" cy="23850"/>
            </a:xfrm>
            <a:custGeom>
              <a:avLst/>
              <a:gdLst/>
              <a:ahLst/>
              <a:cxnLst/>
              <a:rect l="l" t="t" r="r" b="b"/>
              <a:pathLst>
                <a:path w="882" h="954" extrusionOk="0">
                  <a:moveTo>
                    <a:pt x="882" y="1"/>
                  </a:moveTo>
                  <a:lnTo>
                    <a:pt x="1" y="787"/>
                  </a:lnTo>
                  <a:cubicBezTo>
                    <a:pt x="84" y="787"/>
                    <a:pt x="179" y="846"/>
                    <a:pt x="227" y="953"/>
                  </a:cubicBezTo>
                  <a:lnTo>
                    <a:pt x="882" y="370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3319750" y="2693325"/>
              <a:ext cx="118200" cy="135750"/>
            </a:xfrm>
            <a:custGeom>
              <a:avLst/>
              <a:gdLst/>
              <a:ahLst/>
              <a:cxnLst/>
              <a:rect l="l" t="t" r="r" b="b"/>
              <a:pathLst>
                <a:path w="4728" h="5430" extrusionOk="0">
                  <a:moveTo>
                    <a:pt x="191" y="0"/>
                  </a:moveTo>
                  <a:cubicBezTo>
                    <a:pt x="143" y="72"/>
                    <a:pt x="72" y="143"/>
                    <a:pt x="0" y="191"/>
                  </a:cubicBezTo>
                  <a:lnTo>
                    <a:pt x="4537" y="5429"/>
                  </a:lnTo>
                  <a:cubicBezTo>
                    <a:pt x="4584" y="5346"/>
                    <a:pt x="4644" y="5287"/>
                    <a:pt x="4727" y="5239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3446250" y="2840650"/>
              <a:ext cx="82775" cy="98250"/>
            </a:xfrm>
            <a:custGeom>
              <a:avLst/>
              <a:gdLst/>
              <a:ahLst/>
              <a:cxnLst/>
              <a:rect l="l" t="t" r="r" b="b"/>
              <a:pathLst>
                <a:path w="3311" h="3930" extrusionOk="0">
                  <a:moveTo>
                    <a:pt x="215" y="1"/>
                  </a:moveTo>
                  <a:cubicBezTo>
                    <a:pt x="179" y="60"/>
                    <a:pt x="96" y="120"/>
                    <a:pt x="12" y="144"/>
                  </a:cubicBezTo>
                  <a:lnTo>
                    <a:pt x="1" y="144"/>
                  </a:lnTo>
                  <a:lnTo>
                    <a:pt x="3132" y="3930"/>
                  </a:lnTo>
                  <a:cubicBezTo>
                    <a:pt x="3156" y="3835"/>
                    <a:pt x="3215" y="3751"/>
                    <a:pt x="3311" y="3716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3528700" y="2944550"/>
              <a:ext cx="24725" cy="46750"/>
            </a:xfrm>
            <a:custGeom>
              <a:avLst/>
              <a:gdLst/>
              <a:ahLst/>
              <a:cxnLst/>
              <a:rect l="l" t="t" r="r" b="b"/>
              <a:pathLst>
                <a:path w="989" h="1870" extrusionOk="0">
                  <a:moveTo>
                    <a:pt x="274" y="0"/>
                  </a:moveTo>
                  <a:cubicBezTo>
                    <a:pt x="239" y="24"/>
                    <a:pt x="215" y="36"/>
                    <a:pt x="167" y="60"/>
                  </a:cubicBezTo>
                  <a:cubicBezTo>
                    <a:pt x="138" y="66"/>
                    <a:pt x="108" y="69"/>
                    <a:pt x="79" y="69"/>
                  </a:cubicBezTo>
                  <a:cubicBezTo>
                    <a:pt x="51" y="69"/>
                    <a:pt x="24" y="66"/>
                    <a:pt x="1" y="60"/>
                  </a:cubicBezTo>
                  <a:lnTo>
                    <a:pt x="1" y="60"/>
                  </a:lnTo>
                  <a:cubicBezTo>
                    <a:pt x="1" y="72"/>
                    <a:pt x="1" y="95"/>
                    <a:pt x="13" y="119"/>
                  </a:cubicBezTo>
                  <a:lnTo>
                    <a:pt x="989" y="1869"/>
                  </a:lnTo>
                  <a:lnTo>
                    <a:pt x="989" y="131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3292950" y="2669025"/>
              <a:ext cx="34550" cy="31750"/>
            </a:xfrm>
            <a:custGeom>
              <a:avLst/>
              <a:gdLst/>
              <a:ahLst/>
              <a:cxnLst/>
              <a:rect l="l" t="t" r="r" b="b"/>
              <a:pathLst>
                <a:path w="1382" h="1270" extrusionOk="0">
                  <a:moveTo>
                    <a:pt x="694" y="1"/>
                  </a:moveTo>
                  <a:cubicBezTo>
                    <a:pt x="629" y="1"/>
                    <a:pt x="564" y="11"/>
                    <a:pt x="501" y="32"/>
                  </a:cubicBezTo>
                  <a:cubicBezTo>
                    <a:pt x="179" y="151"/>
                    <a:pt x="1" y="508"/>
                    <a:pt x="96" y="841"/>
                  </a:cubicBezTo>
                  <a:cubicBezTo>
                    <a:pt x="191" y="1091"/>
                    <a:pt x="429" y="1258"/>
                    <a:pt x="680" y="1270"/>
                  </a:cubicBezTo>
                  <a:cubicBezTo>
                    <a:pt x="751" y="1270"/>
                    <a:pt x="822" y="1270"/>
                    <a:pt x="906" y="1234"/>
                  </a:cubicBezTo>
                  <a:cubicBezTo>
                    <a:pt x="953" y="1234"/>
                    <a:pt x="965" y="1222"/>
                    <a:pt x="965" y="1222"/>
                  </a:cubicBezTo>
                  <a:lnTo>
                    <a:pt x="1049" y="1175"/>
                  </a:lnTo>
                  <a:cubicBezTo>
                    <a:pt x="1132" y="1139"/>
                    <a:pt x="1203" y="1056"/>
                    <a:pt x="1251" y="984"/>
                  </a:cubicBezTo>
                  <a:cubicBezTo>
                    <a:pt x="1346" y="841"/>
                    <a:pt x="1382" y="627"/>
                    <a:pt x="1311" y="436"/>
                  </a:cubicBezTo>
                  <a:cubicBezTo>
                    <a:pt x="1215" y="169"/>
                    <a:pt x="958" y="1"/>
                    <a:pt x="69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3103950" y="3184550"/>
              <a:ext cx="32475" cy="31650"/>
            </a:xfrm>
            <a:custGeom>
              <a:avLst/>
              <a:gdLst/>
              <a:ahLst/>
              <a:cxnLst/>
              <a:rect l="l" t="t" r="r" b="b"/>
              <a:pathLst>
                <a:path w="1299" h="1266" extrusionOk="0">
                  <a:moveTo>
                    <a:pt x="669" y="1"/>
                  </a:moveTo>
                  <a:cubicBezTo>
                    <a:pt x="631" y="1"/>
                    <a:pt x="594" y="3"/>
                    <a:pt x="560" y="8"/>
                  </a:cubicBezTo>
                  <a:cubicBezTo>
                    <a:pt x="512" y="8"/>
                    <a:pt x="489" y="20"/>
                    <a:pt x="441" y="44"/>
                  </a:cubicBezTo>
                  <a:cubicBezTo>
                    <a:pt x="179" y="127"/>
                    <a:pt x="0" y="401"/>
                    <a:pt x="12" y="663"/>
                  </a:cubicBezTo>
                  <a:cubicBezTo>
                    <a:pt x="12" y="723"/>
                    <a:pt x="24" y="782"/>
                    <a:pt x="36" y="842"/>
                  </a:cubicBezTo>
                  <a:cubicBezTo>
                    <a:pt x="60" y="854"/>
                    <a:pt x="72" y="901"/>
                    <a:pt x="84" y="937"/>
                  </a:cubicBezTo>
                  <a:cubicBezTo>
                    <a:pt x="204" y="1141"/>
                    <a:pt x="419" y="1266"/>
                    <a:pt x="649" y="1266"/>
                  </a:cubicBezTo>
                  <a:cubicBezTo>
                    <a:pt x="714" y="1266"/>
                    <a:pt x="780" y="1256"/>
                    <a:pt x="846" y="1235"/>
                  </a:cubicBezTo>
                  <a:cubicBezTo>
                    <a:pt x="905" y="1211"/>
                    <a:pt x="953" y="1187"/>
                    <a:pt x="989" y="1151"/>
                  </a:cubicBezTo>
                  <a:cubicBezTo>
                    <a:pt x="1072" y="1092"/>
                    <a:pt x="1143" y="1032"/>
                    <a:pt x="1191" y="961"/>
                  </a:cubicBezTo>
                  <a:cubicBezTo>
                    <a:pt x="1274" y="818"/>
                    <a:pt x="1298" y="616"/>
                    <a:pt x="1239" y="425"/>
                  </a:cubicBezTo>
                  <a:cubicBezTo>
                    <a:pt x="1167" y="235"/>
                    <a:pt x="1024" y="80"/>
                    <a:pt x="834" y="20"/>
                  </a:cubicBezTo>
                  <a:cubicBezTo>
                    <a:pt x="778" y="6"/>
                    <a:pt x="722" y="1"/>
                    <a:pt x="669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3340000" y="3100100"/>
              <a:ext cx="35125" cy="32400"/>
            </a:xfrm>
            <a:custGeom>
              <a:avLst/>
              <a:gdLst/>
              <a:ahLst/>
              <a:cxnLst/>
              <a:rect l="l" t="t" r="r" b="b"/>
              <a:pathLst>
                <a:path w="1405" h="1296" extrusionOk="0">
                  <a:moveTo>
                    <a:pt x="710" y="1"/>
                  </a:moveTo>
                  <a:cubicBezTo>
                    <a:pt x="644" y="1"/>
                    <a:pt x="575" y="14"/>
                    <a:pt x="512" y="41"/>
                  </a:cubicBezTo>
                  <a:lnTo>
                    <a:pt x="500" y="41"/>
                  </a:lnTo>
                  <a:cubicBezTo>
                    <a:pt x="167" y="172"/>
                    <a:pt x="0" y="517"/>
                    <a:pt x="107" y="838"/>
                  </a:cubicBezTo>
                  <a:cubicBezTo>
                    <a:pt x="119" y="898"/>
                    <a:pt x="155" y="946"/>
                    <a:pt x="179" y="1005"/>
                  </a:cubicBezTo>
                  <a:cubicBezTo>
                    <a:pt x="238" y="1077"/>
                    <a:pt x="298" y="1136"/>
                    <a:pt x="393" y="1196"/>
                  </a:cubicBezTo>
                  <a:cubicBezTo>
                    <a:pt x="464" y="1243"/>
                    <a:pt x="560" y="1267"/>
                    <a:pt x="631" y="1291"/>
                  </a:cubicBezTo>
                  <a:cubicBezTo>
                    <a:pt x="652" y="1294"/>
                    <a:pt x="673" y="1295"/>
                    <a:pt x="695" y="1295"/>
                  </a:cubicBezTo>
                  <a:cubicBezTo>
                    <a:pt x="761" y="1295"/>
                    <a:pt x="831" y="1282"/>
                    <a:pt x="893" y="1255"/>
                  </a:cubicBezTo>
                  <a:cubicBezTo>
                    <a:pt x="1226" y="1136"/>
                    <a:pt x="1405" y="779"/>
                    <a:pt x="1298" y="457"/>
                  </a:cubicBezTo>
                  <a:cubicBezTo>
                    <a:pt x="1286" y="410"/>
                    <a:pt x="1274" y="362"/>
                    <a:pt x="1238" y="338"/>
                  </a:cubicBezTo>
                  <a:cubicBezTo>
                    <a:pt x="1226" y="231"/>
                    <a:pt x="1155" y="160"/>
                    <a:pt x="1072" y="112"/>
                  </a:cubicBezTo>
                  <a:cubicBezTo>
                    <a:pt x="988" y="53"/>
                    <a:pt x="881" y="5"/>
                    <a:pt x="774" y="5"/>
                  </a:cubicBezTo>
                  <a:cubicBezTo>
                    <a:pt x="753" y="2"/>
                    <a:pt x="732" y="1"/>
                    <a:pt x="71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3163775" y="2824375"/>
              <a:ext cx="12225" cy="10675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1" y="0"/>
                  </a:moveTo>
                  <a:cubicBezTo>
                    <a:pt x="228" y="0"/>
                    <a:pt x="204" y="3"/>
                    <a:pt x="179" y="9"/>
                  </a:cubicBezTo>
                  <a:cubicBezTo>
                    <a:pt x="60" y="56"/>
                    <a:pt x="1" y="176"/>
                    <a:pt x="36" y="295"/>
                  </a:cubicBezTo>
                  <a:cubicBezTo>
                    <a:pt x="60" y="330"/>
                    <a:pt x="84" y="378"/>
                    <a:pt x="132" y="402"/>
                  </a:cubicBezTo>
                  <a:cubicBezTo>
                    <a:pt x="168" y="416"/>
                    <a:pt x="205" y="427"/>
                    <a:pt x="245" y="427"/>
                  </a:cubicBezTo>
                  <a:cubicBezTo>
                    <a:pt x="269" y="427"/>
                    <a:pt x="295" y="423"/>
                    <a:pt x="322" y="414"/>
                  </a:cubicBezTo>
                  <a:cubicBezTo>
                    <a:pt x="358" y="390"/>
                    <a:pt x="382" y="378"/>
                    <a:pt x="405" y="366"/>
                  </a:cubicBezTo>
                  <a:cubicBezTo>
                    <a:pt x="465" y="307"/>
                    <a:pt x="489" y="223"/>
                    <a:pt x="465" y="140"/>
                  </a:cubicBezTo>
                  <a:cubicBezTo>
                    <a:pt x="465" y="128"/>
                    <a:pt x="441" y="116"/>
                    <a:pt x="429" y="104"/>
                  </a:cubicBezTo>
                  <a:cubicBezTo>
                    <a:pt x="384" y="31"/>
                    <a:pt x="324" y="0"/>
                    <a:pt x="25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3431975" y="2823200"/>
              <a:ext cx="22625" cy="21500"/>
            </a:xfrm>
            <a:custGeom>
              <a:avLst/>
              <a:gdLst/>
              <a:ahLst/>
              <a:cxnLst/>
              <a:rect l="l" t="t" r="r" b="b"/>
              <a:pathLst>
                <a:path w="905" h="860" extrusionOk="0">
                  <a:moveTo>
                    <a:pt x="452" y="1"/>
                  </a:moveTo>
                  <a:cubicBezTo>
                    <a:pt x="401" y="1"/>
                    <a:pt x="349" y="11"/>
                    <a:pt x="298" y="32"/>
                  </a:cubicBezTo>
                  <a:cubicBezTo>
                    <a:pt x="274" y="44"/>
                    <a:pt x="250" y="44"/>
                    <a:pt x="238" y="56"/>
                  </a:cubicBezTo>
                  <a:cubicBezTo>
                    <a:pt x="155" y="80"/>
                    <a:pt x="95" y="163"/>
                    <a:pt x="48" y="234"/>
                  </a:cubicBezTo>
                  <a:cubicBezTo>
                    <a:pt x="36" y="270"/>
                    <a:pt x="36" y="294"/>
                    <a:pt x="12" y="330"/>
                  </a:cubicBezTo>
                  <a:cubicBezTo>
                    <a:pt x="0" y="401"/>
                    <a:pt x="0" y="484"/>
                    <a:pt x="36" y="568"/>
                  </a:cubicBezTo>
                  <a:cubicBezTo>
                    <a:pt x="36" y="580"/>
                    <a:pt x="48" y="580"/>
                    <a:pt x="48" y="592"/>
                  </a:cubicBezTo>
                  <a:cubicBezTo>
                    <a:pt x="105" y="764"/>
                    <a:pt x="270" y="859"/>
                    <a:pt x="444" y="859"/>
                  </a:cubicBezTo>
                  <a:cubicBezTo>
                    <a:pt x="486" y="859"/>
                    <a:pt x="529" y="853"/>
                    <a:pt x="572" y="842"/>
                  </a:cubicBezTo>
                  <a:lnTo>
                    <a:pt x="583" y="842"/>
                  </a:lnTo>
                  <a:cubicBezTo>
                    <a:pt x="667" y="818"/>
                    <a:pt x="750" y="770"/>
                    <a:pt x="786" y="699"/>
                  </a:cubicBezTo>
                  <a:cubicBezTo>
                    <a:pt x="881" y="592"/>
                    <a:pt x="905" y="425"/>
                    <a:pt x="845" y="294"/>
                  </a:cubicBezTo>
                  <a:cubicBezTo>
                    <a:pt x="790" y="119"/>
                    <a:pt x="628" y="1"/>
                    <a:pt x="45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3317375" y="2821475"/>
              <a:ext cx="22350" cy="22125"/>
            </a:xfrm>
            <a:custGeom>
              <a:avLst/>
              <a:gdLst/>
              <a:ahLst/>
              <a:cxnLst/>
              <a:rect l="l" t="t" r="r" b="b"/>
              <a:pathLst>
                <a:path w="894" h="885" extrusionOk="0">
                  <a:moveTo>
                    <a:pt x="455" y="1"/>
                  </a:moveTo>
                  <a:cubicBezTo>
                    <a:pt x="405" y="1"/>
                    <a:pt x="348" y="9"/>
                    <a:pt x="298" y="18"/>
                  </a:cubicBezTo>
                  <a:cubicBezTo>
                    <a:pt x="274" y="30"/>
                    <a:pt x="250" y="30"/>
                    <a:pt x="238" y="53"/>
                  </a:cubicBezTo>
                  <a:cubicBezTo>
                    <a:pt x="155" y="89"/>
                    <a:pt x="95" y="172"/>
                    <a:pt x="48" y="256"/>
                  </a:cubicBezTo>
                  <a:cubicBezTo>
                    <a:pt x="12" y="351"/>
                    <a:pt x="0" y="446"/>
                    <a:pt x="12" y="542"/>
                  </a:cubicBezTo>
                  <a:cubicBezTo>
                    <a:pt x="12" y="553"/>
                    <a:pt x="12" y="577"/>
                    <a:pt x="36" y="589"/>
                  </a:cubicBezTo>
                  <a:cubicBezTo>
                    <a:pt x="72" y="732"/>
                    <a:pt x="191" y="827"/>
                    <a:pt x="334" y="863"/>
                  </a:cubicBezTo>
                  <a:cubicBezTo>
                    <a:pt x="368" y="878"/>
                    <a:pt x="405" y="885"/>
                    <a:pt x="443" y="885"/>
                  </a:cubicBezTo>
                  <a:cubicBezTo>
                    <a:pt x="495" y="885"/>
                    <a:pt x="547" y="872"/>
                    <a:pt x="595" y="851"/>
                  </a:cubicBezTo>
                  <a:lnTo>
                    <a:pt x="607" y="851"/>
                  </a:lnTo>
                  <a:cubicBezTo>
                    <a:pt x="750" y="804"/>
                    <a:pt x="846" y="684"/>
                    <a:pt x="881" y="553"/>
                  </a:cubicBezTo>
                  <a:cubicBezTo>
                    <a:pt x="893" y="482"/>
                    <a:pt x="893" y="387"/>
                    <a:pt x="869" y="303"/>
                  </a:cubicBezTo>
                  <a:cubicBezTo>
                    <a:pt x="869" y="292"/>
                    <a:pt x="846" y="292"/>
                    <a:pt x="846" y="268"/>
                  </a:cubicBezTo>
                  <a:cubicBezTo>
                    <a:pt x="786" y="125"/>
                    <a:pt x="655" y="18"/>
                    <a:pt x="512" y="6"/>
                  </a:cubicBezTo>
                  <a:cubicBezTo>
                    <a:pt x="495" y="2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3196225" y="3268725"/>
              <a:ext cx="925" cy="275"/>
            </a:xfrm>
            <a:custGeom>
              <a:avLst/>
              <a:gdLst/>
              <a:ahLst/>
              <a:cxnLst/>
              <a:rect l="l" t="t" r="r" b="b"/>
              <a:pathLst>
                <a:path w="37" h="11" extrusionOk="0">
                  <a:moveTo>
                    <a:pt x="24" y="0"/>
                  </a:moveTo>
                  <a:cubicBezTo>
                    <a:pt x="16" y="0"/>
                    <a:pt x="8" y="11"/>
                    <a:pt x="0" y="11"/>
                  </a:cubicBezTo>
                  <a:lnTo>
                    <a:pt x="36" y="11"/>
                  </a:lnTo>
                  <a:cubicBezTo>
                    <a:pt x="32" y="3"/>
                    <a:pt x="28" y="0"/>
                    <a:pt x="24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3524525" y="2933525"/>
              <a:ext cx="14025" cy="12750"/>
            </a:xfrm>
            <a:custGeom>
              <a:avLst/>
              <a:gdLst/>
              <a:ahLst/>
              <a:cxnLst/>
              <a:rect l="l" t="t" r="r" b="b"/>
              <a:pathLst>
                <a:path w="561" h="510" extrusionOk="0">
                  <a:moveTo>
                    <a:pt x="287" y="1"/>
                  </a:moveTo>
                  <a:cubicBezTo>
                    <a:pt x="263" y="1"/>
                    <a:pt x="227" y="1"/>
                    <a:pt x="203" y="24"/>
                  </a:cubicBezTo>
                  <a:cubicBezTo>
                    <a:pt x="84" y="48"/>
                    <a:pt x="1" y="120"/>
                    <a:pt x="1" y="227"/>
                  </a:cubicBezTo>
                  <a:cubicBezTo>
                    <a:pt x="1" y="262"/>
                    <a:pt x="1" y="298"/>
                    <a:pt x="25" y="334"/>
                  </a:cubicBezTo>
                  <a:cubicBezTo>
                    <a:pt x="49" y="405"/>
                    <a:pt x="108" y="465"/>
                    <a:pt x="180" y="501"/>
                  </a:cubicBezTo>
                  <a:cubicBezTo>
                    <a:pt x="203" y="507"/>
                    <a:pt x="230" y="510"/>
                    <a:pt x="258" y="510"/>
                  </a:cubicBezTo>
                  <a:cubicBezTo>
                    <a:pt x="287" y="510"/>
                    <a:pt x="316" y="507"/>
                    <a:pt x="346" y="501"/>
                  </a:cubicBezTo>
                  <a:cubicBezTo>
                    <a:pt x="394" y="477"/>
                    <a:pt x="418" y="465"/>
                    <a:pt x="453" y="441"/>
                  </a:cubicBezTo>
                  <a:cubicBezTo>
                    <a:pt x="525" y="382"/>
                    <a:pt x="561" y="274"/>
                    <a:pt x="513" y="179"/>
                  </a:cubicBezTo>
                  <a:lnTo>
                    <a:pt x="513" y="167"/>
                  </a:lnTo>
                  <a:cubicBezTo>
                    <a:pt x="465" y="60"/>
                    <a:pt x="382" y="1"/>
                    <a:pt x="28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3325700" y="2843050"/>
              <a:ext cx="34250" cy="258075"/>
            </a:xfrm>
            <a:custGeom>
              <a:avLst/>
              <a:gdLst/>
              <a:ahLst/>
              <a:cxnLst/>
              <a:rect l="l" t="t" r="r" b="b"/>
              <a:pathLst>
                <a:path w="1370" h="10323" extrusionOk="0">
                  <a:moveTo>
                    <a:pt x="262" y="0"/>
                  </a:moveTo>
                  <a:cubicBezTo>
                    <a:pt x="210" y="23"/>
                    <a:pt x="152" y="31"/>
                    <a:pt x="96" y="31"/>
                  </a:cubicBezTo>
                  <a:cubicBezTo>
                    <a:pt x="63" y="31"/>
                    <a:pt x="31" y="28"/>
                    <a:pt x="1" y="24"/>
                  </a:cubicBezTo>
                  <a:lnTo>
                    <a:pt x="1" y="24"/>
                  </a:lnTo>
                  <a:lnTo>
                    <a:pt x="1096" y="10323"/>
                  </a:lnTo>
                  <a:cubicBezTo>
                    <a:pt x="1167" y="10296"/>
                    <a:pt x="1232" y="10283"/>
                    <a:pt x="1300" y="10283"/>
                  </a:cubicBezTo>
                  <a:cubicBezTo>
                    <a:pt x="1323" y="10283"/>
                    <a:pt x="1346" y="10284"/>
                    <a:pt x="1370" y="10287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6"/>
          <p:cNvGrpSpPr/>
          <p:nvPr/>
        </p:nvGrpSpPr>
        <p:grpSpPr>
          <a:xfrm rot="10800000" flipH="1">
            <a:off x="7997632" y="95"/>
            <a:ext cx="1146035" cy="1362783"/>
            <a:chOff x="3048875" y="2669025"/>
            <a:chExt cx="504550" cy="599975"/>
          </a:xfrm>
        </p:grpSpPr>
        <p:sp>
          <p:nvSpPr>
            <p:cNvPr id="646" name="Google Shape;646;p6"/>
            <p:cNvSpPr/>
            <p:nvPr/>
          </p:nvSpPr>
          <p:spPr>
            <a:xfrm>
              <a:off x="3048875" y="3200825"/>
              <a:ext cx="57175" cy="68175"/>
            </a:xfrm>
            <a:custGeom>
              <a:avLst/>
              <a:gdLst/>
              <a:ahLst/>
              <a:cxnLst/>
              <a:rect l="l" t="t" r="r" b="b"/>
              <a:pathLst>
                <a:path w="2287" h="2727" extrusionOk="0">
                  <a:moveTo>
                    <a:pt x="2215" y="0"/>
                  </a:moveTo>
                  <a:cubicBezTo>
                    <a:pt x="2180" y="0"/>
                    <a:pt x="2156" y="12"/>
                    <a:pt x="2120" y="36"/>
                  </a:cubicBezTo>
                  <a:lnTo>
                    <a:pt x="1" y="2727"/>
                  </a:lnTo>
                  <a:lnTo>
                    <a:pt x="358" y="2727"/>
                  </a:lnTo>
                  <a:lnTo>
                    <a:pt x="2287" y="286"/>
                  </a:lnTo>
                  <a:cubicBezTo>
                    <a:pt x="2275" y="250"/>
                    <a:pt x="2251" y="203"/>
                    <a:pt x="2239" y="179"/>
                  </a:cubicBezTo>
                  <a:cubicBezTo>
                    <a:pt x="2227" y="119"/>
                    <a:pt x="2215" y="60"/>
                    <a:pt x="221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6"/>
            <p:cNvSpPr/>
            <p:nvPr/>
          </p:nvSpPr>
          <p:spPr>
            <a:xfrm>
              <a:off x="3117925" y="2833225"/>
              <a:ext cx="56300" cy="351550"/>
            </a:xfrm>
            <a:custGeom>
              <a:avLst/>
              <a:gdLst/>
              <a:ahLst/>
              <a:cxnLst/>
              <a:rect l="l" t="t" r="r" b="b"/>
              <a:pathLst>
                <a:path w="2252" h="14062" extrusionOk="0">
                  <a:moveTo>
                    <a:pt x="2251" y="0"/>
                  </a:moveTo>
                  <a:lnTo>
                    <a:pt x="2251" y="0"/>
                  </a:lnTo>
                  <a:cubicBezTo>
                    <a:pt x="2216" y="12"/>
                    <a:pt x="2204" y="36"/>
                    <a:pt x="2168" y="36"/>
                  </a:cubicBezTo>
                  <a:cubicBezTo>
                    <a:pt x="2140" y="50"/>
                    <a:pt x="2113" y="57"/>
                    <a:pt x="2088" y="57"/>
                  </a:cubicBezTo>
                  <a:cubicBezTo>
                    <a:pt x="2050" y="57"/>
                    <a:pt x="2013" y="41"/>
                    <a:pt x="1977" y="12"/>
                  </a:cubicBezTo>
                  <a:lnTo>
                    <a:pt x="1" y="14026"/>
                  </a:lnTo>
                  <a:cubicBezTo>
                    <a:pt x="72" y="14038"/>
                    <a:pt x="180" y="14049"/>
                    <a:pt x="275" y="14061"/>
                  </a:cubicBezTo>
                  <a:lnTo>
                    <a:pt x="225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6"/>
            <p:cNvSpPr/>
            <p:nvPr/>
          </p:nvSpPr>
          <p:spPr>
            <a:xfrm>
              <a:off x="3174200" y="2826975"/>
              <a:ext cx="144675" cy="8050"/>
            </a:xfrm>
            <a:custGeom>
              <a:avLst/>
              <a:gdLst/>
              <a:ahLst/>
              <a:cxnLst/>
              <a:rect l="l" t="t" r="r" b="b"/>
              <a:pathLst>
                <a:path w="5787" h="322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12"/>
                    <a:pt x="48" y="24"/>
                    <a:pt x="60" y="36"/>
                  </a:cubicBezTo>
                  <a:cubicBezTo>
                    <a:pt x="72" y="119"/>
                    <a:pt x="60" y="203"/>
                    <a:pt x="0" y="262"/>
                  </a:cubicBezTo>
                  <a:lnTo>
                    <a:pt x="5763" y="322"/>
                  </a:lnTo>
                  <a:cubicBezTo>
                    <a:pt x="5739" y="226"/>
                    <a:pt x="5763" y="131"/>
                    <a:pt x="5787" y="6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6"/>
            <p:cNvSpPr/>
            <p:nvPr/>
          </p:nvSpPr>
          <p:spPr>
            <a:xfrm>
              <a:off x="3128650" y="3208250"/>
              <a:ext cx="68500" cy="60175"/>
            </a:xfrm>
            <a:custGeom>
              <a:avLst/>
              <a:gdLst/>
              <a:ahLst/>
              <a:cxnLst/>
              <a:rect l="l" t="t" r="r" b="b"/>
              <a:pathLst>
                <a:path w="2740" h="2407" extrusionOk="0">
                  <a:moveTo>
                    <a:pt x="203" y="1"/>
                  </a:moveTo>
                  <a:cubicBezTo>
                    <a:pt x="155" y="72"/>
                    <a:pt x="96" y="144"/>
                    <a:pt x="1" y="191"/>
                  </a:cubicBezTo>
                  <a:lnTo>
                    <a:pt x="2346" y="2406"/>
                  </a:lnTo>
                  <a:lnTo>
                    <a:pt x="2739" y="2406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6"/>
            <p:cNvSpPr/>
            <p:nvPr/>
          </p:nvSpPr>
          <p:spPr>
            <a:xfrm>
              <a:off x="3202775" y="3124925"/>
              <a:ext cx="147350" cy="144075"/>
            </a:xfrm>
            <a:custGeom>
              <a:avLst/>
              <a:gdLst/>
              <a:ahLst/>
              <a:cxnLst/>
              <a:rect l="l" t="t" r="r" b="b"/>
              <a:pathLst>
                <a:path w="5894" h="5763" extrusionOk="0">
                  <a:moveTo>
                    <a:pt x="5703" y="0"/>
                  </a:moveTo>
                  <a:lnTo>
                    <a:pt x="0" y="5763"/>
                  </a:lnTo>
                  <a:lnTo>
                    <a:pt x="393" y="5763"/>
                  </a:lnTo>
                  <a:lnTo>
                    <a:pt x="5894" y="191"/>
                  </a:lnTo>
                  <a:cubicBezTo>
                    <a:pt x="5822" y="143"/>
                    <a:pt x="5751" y="84"/>
                    <a:pt x="5703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6"/>
            <p:cNvSpPr/>
            <p:nvPr/>
          </p:nvSpPr>
          <p:spPr>
            <a:xfrm>
              <a:off x="3367375" y="2941850"/>
              <a:ext cx="161950" cy="165825"/>
            </a:xfrm>
            <a:custGeom>
              <a:avLst/>
              <a:gdLst/>
              <a:ahLst/>
              <a:cxnLst/>
              <a:rect l="l" t="t" r="r" b="b"/>
              <a:pathLst>
                <a:path w="6478" h="6633" extrusionOk="0">
                  <a:moveTo>
                    <a:pt x="6311" y="1"/>
                  </a:moveTo>
                  <a:lnTo>
                    <a:pt x="0" y="6442"/>
                  </a:lnTo>
                  <a:cubicBezTo>
                    <a:pt x="72" y="6490"/>
                    <a:pt x="131" y="6561"/>
                    <a:pt x="191" y="6633"/>
                  </a:cubicBezTo>
                  <a:lnTo>
                    <a:pt x="6477" y="203"/>
                  </a:lnTo>
                  <a:cubicBezTo>
                    <a:pt x="6466" y="191"/>
                    <a:pt x="6466" y="156"/>
                    <a:pt x="6466" y="144"/>
                  </a:cubicBezTo>
                  <a:cubicBezTo>
                    <a:pt x="6382" y="132"/>
                    <a:pt x="6323" y="72"/>
                    <a:pt x="631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6"/>
            <p:cNvSpPr/>
            <p:nvPr/>
          </p:nvSpPr>
          <p:spPr>
            <a:xfrm>
              <a:off x="3356050" y="3130875"/>
              <a:ext cx="23850" cy="137550"/>
            </a:xfrm>
            <a:custGeom>
              <a:avLst/>
              <a:gdLst/>
              <a:ahLst/>
              <a:cxnLst/>
              <a:rect l="l" t="t" r="r" b="b"/>
              <a:pathLst>
                <a:path w="954" h="5502" extrusionOk="0">
                  <a:moveTo>
                    <a:pt x="287" y="0"/>
                  </a:moveTo>
                  <a:cubicBezTo>
                    <a:pt x="231" y="28"/>
                    <a:pt x="175" y="40"/>
                    <a:pt x="119" y="40"/>
                  </a:cubicBezTo>
                  <a:cubicBezTo>
                    <a:pt x="80" y="40"/>
                    <a:pt x="40" y="34"/>
                    <a:pt x="1" y="24"/>
                  </a:cubicBezTo>
                  <a:lnTo>
                    <a:pt x="1" y="24"/>
                  </a:lnTo>
                  <a:lnTo>
                    <a:pt x="668" y="5501"/>
                  </a:lnTo>
                  <a:lnTo>
                    <a:pt x="953" y="550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6"/>
            <p:cNvSpPr/>
            <p:nvPr/>
          </p:nvSpPr>
          <p:spPr>
            <a:xfrm>
              <a:off x="3310225" y="2699575"/>
              <a:ext cx="19975" cy="123550"/>
            </a:xfrm>
            <a:custGeom>
              <a:avLst/>
              <a:gdLst/>
              <a:ahLst/>
              <a:cxnLst/>
              <a:rect l="l" t="t" r="r" b="b"/>
              <a:pathLst>
                <a:path w="799" h="4942" extrusionOk="0">
                  <a:moveTo>
                    <a:pt x="274" y="0"/>
                  </a:moveTo>
                  <a:cubicBezTo>
                    <a:pt x="262" y="0"/>
                    <a:pt x="239" y="12"/>
                    <a:pt x="227" y="12"/>
                  </a:cubicBezTo>
                  <a:cubicBezTo>
                    <a:pt x="155" y="48"/>
                    <a:pt x="84" y="48"/>
                    <a:pt x="0" y="48"/>
                  </a:cubicBezTo>
                  <a:lnTo>
                    <a:pt x="524" y="4941"/>
                  </a:lnTo>
                  <a:cubicBezTo>
                    <a:pt x="536" y="4929"/>
                    <a:pt x="572" y="4918"/>
                    <a:pt x="584" y="4918"/>
                  </a:cubicBezTo>
                  <a:cubicBezTo>
                    <a:pt x="629" y="4895"/>
                    <a:pt x="679" y="4887"/>
                    <a:pt x="725" y="4887"/>
                  </a:cubicBezTo>
                  <a:cubicBezTo>
                    <a:pt x="751" y="4887"/>
                    <a:pt x="776" y="4889"/>
                    <a:pt x="798" y="4894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6"/>
            <p:cNvSpPr/>
            <p:nvPr/>
          </p:nvSpPr>
          <p:spPr>
            <a:xfrm>
              <a:off x="3338500" y="2828750"/>
              <a:ext cx="94675" cy="9550"/>
            </a:xfrm>
            <a:custGeom>
              <a:avLst/>
              <a:gdLst/>
              <a:ahLst/>
              <a:cxnLst/>
              <a:rect l="l" t="t" r="r" b="b"/>
              <a:pathLst>
                <a:path w="3787" h="382" extrusionOk="0">
                  <a:moveTo>
                    <a:pt x="1" y="1"/>
                  </a:moveTo>
                  <a:cubicBezTo>
                    <a:pt x="1" y="12"/>
                    <a:pt x="24" y="12"/>
                    <a:pt x="24" y="24"/>
                  </a:cubicBezTo>
                  <a:cubicBezTo>
                    <a:pt x="48" y="120"/>
                    <a:pt x="48" y="191"/>
                    <a:pt x="36" y="286"/>
                  </a:cubicBezTo>
                  <a:lnTo>
                    <a:pt x="3787" y="382"/>
                  </a:lnTo>
                  <a:cubicBezTo>
                    <a:pt x="3775" y="370"/>
                    <a:pt x="3775" y="358"/>
                    <a:pt x="3775" y="346"/>
                  </a:cubicBezTo>
                  <a:cubicBezTo>
                    <a:pt x="3739" y="251"/>
                    <a:pt x="3739" y="179"/>
                    <a:pt x="3751" y="1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6"/>
            <p:cNvSpPr/>
            <p:nvPr/>
          </p:nvSpPr>
          <p:spPr>
            <a:xfrm>
              <a:off x="3531375" y="2913875"/>
              <a:ext cx="22050" cy="23850"/>
            </a:xfrm>
            <a:custGeom>
              <a:avLst/>
              <a:gdLst/>
              <a:ahLst/>
              <a:cxnLst/>
              <a:rect l="l" t="t" r="r" b="b"/>
              <a:pathLst>
                <a:path w="882" h="954" extrusionOk="0">
                  <a:moveTo>
                    <a:pt x="882" y="1"/>
                  </a:moveTo>
                  <a:lnTo>
                    <a:pt x="1" y="787"/>
                  </a:lnTo>
                  <a:cubicBezTo>
                    <a:pt x="84" y="787"/>
                    <a:pt x="179" y="846"/>
                    <a:pt x="227" y="953"/>
                  </a:cubicBezTo>
                  <a:lnTo>
                    <a:pt x="882" y="370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6"/>
            <p:cNvSpPr/>
            <p:nvPr/>
          </p:nvSpPr>
          <p:spPr>
            <a:xfrm>
              <a:off x="3319750" y="2693325"/>
              <a:ext cx="118200" cy="135750"/>
            </a:xfrm>
            <a:custGeom>
              <a:avLst/>
              <a:gdLst/>
              <a:ahLst/>
              <a:cxnLst/>
              <a:rect l="l" t="t" r="r" b="b"/>
              <a:pathLst>
                <a:path w="4728" h="5430" extrusionOk="0">
                  <a:moveTo>
                    <a:pt x="191" y="0"/>
                  </a:moveTo>
                  <a:cubicBezTo>
                    <a:pt x="143" y="72"/>
                    <a:pt x="72" y="143"/>
                    <a:pt x="0" y="191"/>
                  </a:cubicBezTo>
                  <a:lnTo>
                    <a:pt x="4537" y="5429"/>
                  </a:lnTo>
                  <a:cubicBezTo>
                    <a:pt x="4584" y="5346"/>
                    <a:pt x="4644" y="5287"/>
                    <a:pt x="4727" y="5239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6"/>
            <p:cNvSpPr/>
            <p:nvPr/>
          </p:nvSpPr>
          <p:spPr>
            <a:xfrm>
              <a:off x="3446250" y="2840650"/>
              <a:ext cx="82775" cy="98250"/>
            </a:xfrm>
            <a:custGeom>
              <a:avLst/>
              <a:gdLst/>
              <a:ahLst/>
              <a:cxnLst/>
              <a:rect l="l" t="t" r="r" b="b"/>
              <a:pathLst>
                <a:path w="3311" h="3930" extrusionOk="0">
                  <a:moveTo>
                    <a:pt x="215" y="1"/>
                  </a:moveTo>
                  <a:cubicBezTo>
                    <a:pt x="179" y="60"/>
                    <a:pt x="96" y="120"/>
                    <a:pt x="12" y="144"/>
                  </a:cubicBezTo>
                  <a:lnTo>
                    <a:pt x="1" y="144"/>
                  </a:lnTo>
                  <a:lnTo>
                    <a:pt x="3132" y="3930"/>
                  </a:lnTo>
                  <a:cubicBezTo>
                    <a:pt x="3156" y="3835"/>
                    <a:pt x="3215" y="3751"/>
                    <a:pt x="3311" y="3716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6"/>
            <p:cNvSpPr/>
            <p:nvPr/>
          </p:nvSpPr>
          <p:spPr>
            <a:xfrm>
              <a:off x="3528700" y="2944550"/>
              <a:ext cx="24725" cy="46750"/>
            </a:xfrm>
            <a:custGeom>
              <a:avLst/>
              <a:gdLst/>
              <a:ahLst/>
              <a:cxnLst/>
              <a:rect l="l" t="t" r="r" b="b"/>
              <a:pathLst>
                <a:path w="989" h="1870" extrusionOk="0">
                  <a:moveTo>
                    <a:pt x="274" y="0"/>
                  </a:moveTo>
                  <a:cubicBezTo>
                    <a:pt x="239" y="24"/>
                    <a:pt x="215" y="36"/>
                    <a:pt x="167" y="60"/>
                  </a:cubicBezTo>
                  <a:cubicBezTo>
                    <a:pt x="138" y="66"/>
                    <a:pt x="108" y="69"/>
                    <a:pt x="79" y="69"/>
                  </a:cubicBezTo>
                  <a:cubicBezTo>
                    <a:pt x="51" y="69"/>
                    <a:pt x="24" y="66"/>
                    <a:pt x="1" y="60"/>
                  </a:cubicBezTo>
                  <a:lnTo>
                    <a:pt x="1" y="60"/>
                  </a:lnTo>
                  <a:cubicBezTo>
                    <a:pt x="1" y="72"/>
                    <a:pt x="1" y="95"/>
                    <a:pt x="13" y="119"/>
                  </a:cubicBezTo>
                  <a:lnTo>
                    <a:pt x="989" y="1869"/>
                  </a:lnTo>
                  <a:lnTo>
                    <a:pt x="989" y="131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6"/>
            <p:cNvSpPr/>
            <p:nvPr/>
          </p:nvSpPr>
          <p:spPr>
            <a:xfrm>
              <a:off x="3292950" y="2669025"/>
              <a:ext cx="34550" cy="31750"/>
            </a:xfrm>
            <a:custGeom>
              <a:avLst/>
              <a:gdLst/>
              <a:ahLst/>
              <a:cxnLst/>
              <a:rect l="l" t="t" r="r" b="b"/>
              <a:pathLst>
                <a:path w="1382" h="1270" extrusionOk="0">
                  <a:moveTo>
                    <a:pt x="694" y="1"/>
                  </a:moveTo>
                  <a:cubicBezTo>
                    <a:pt x="629" y="1"/>
                    <a:pt x="564" y="11"/>
                    <a:pt x="501" y="32"/>
                  </a:cubicBezTo>
                  <a:cubicBezTo>
                    <a:pt x="179" y="151"/>
                    <a:pt x="1" y="508"/>
                    <a:pt x="96" y="841"/>
                  </a:cubicBezTo>
                  <a:cubicBezTo>
                    <a:pt x="191" y="1091"/>
                    <a:pt x="429" y="1258"/>
                    <a:pt x="680" y="1270"/>
                  </a:cubicBezTo>
                  <a:cubicBezTo>
                    <a:pt x="751" y="1270"/>
                    <a:pt x="822" y="1270"/>
                    <a:pt x="906" y="1234"/>
                  </a:cubicBezTo>
                  <a:cubicBezTo>
                    <a:pt x="953" y="1234"/>
                    <a:pt x="965" y="1222"/>
                    <a:pt x="965" y="1222"/>
                  </a:cubicBezTo>
                  <a:lnTo>
                    <a:pt x="1049" y="1175"/>
                  </a:lnTo>
                  <a:cubicBezTo>
                    <a:pt x="1132" y="1139"/>
                    <a:pt x="1203" y="1056"/>
                    <a:pt x="1251" y="984"/>
                  </a:cubicBezTo>
                  <a:cubicBezTo>
                    <a:pt x="1346" y="841"/>
                    <a:pt x="1382" y="627"/>
                    <a:pt x="1311" y="436"/>
                  </a:cubicBezTo>
                  <a:cubicBezTo>
                    <a:pt x="1215" y="169"/>
                    <a:pt x="958" y="1"/>
                    <a:pt x="69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6"/>
            <p:cNvSpPr/>
            <p:nvPr/>
          </p:nvSpPr>
          <p:spPr>
            <a:xfrm>
              <a:off x="3103950" y="3184550"/>
              <a:ext cx="32475" cy="31650"/>
            </a:xfrm>
            <a:custGeom>
              <a:avLst/>
              <a:gdLst/>
              <a:ahLst/>
              <a:cxnLst/>
              <a:rect l="l" t="t" r="r" b="b"/>
              <a:pathLst>
                <a:path w="1299" h="1266" extrusionOk="0">
                  <a:moveTo>
                    <a:pt x="669" y="1"/>
                  </a:moveTo>
                  <a:cubicBezTo>
                    <a:pt x="631" y="1"/>
                    <a:pt x="594" y="3"/>
                    <a:pt x="560" y="8"/>
                  </a:cubicBezTo>
                  <a:cubicBezTo>
                    <a:pt x="512" y="8"/>
                    <a:pt x="489" y="20"/>
                    <a:pt x="441" y="44"/>
                  </a:cubicBezTo>
                  <a:cubicBezTo>
                    <a:pt x="179" y="127"/>
                    <a:pt x="0" y="401"/>
                    <a:pt x="12" y="663"/>
                  </a:cubicBezTo>
                  <a:cubicBezTo>
                    <a:pt x="12" y="723"/>
                    <a:pt x="24" y="782"/>
                    <a:pt x="36" y="842"/>
                  </a:cubicBezTo>
                  <a:cubicBezTo>
                    <a:pt x="60" y="854"/>
                    <a:pt x="72" y="901"/>
                    <a:pt x="84" y="937"/>
                  </a:cubicBezTo>
                  <a:cubicBezTo>
                    <a:pt x="204" y="1141"/>
                    <a:pt x="419" y="1266"/>
                    <a:pt x="649" y="1266"/>
                  </a:cubicBezTo>
                  <a:cubicBezTo>
                    <a:pt x="714" y="1266"/>
                    <a:pt x="780" y="1256"/>
                    <a:pt x="846" y="1235"/>
                  </a:cubicBezTo>
                  <a:cubicBezTo>
                    <a:pt x="905" y="1211"/>
                    <a:pt x="953" y="1187"/>
                    <a:pt x="989" y="1151"/>
                  </a:cubicBezTo>
                  <a:cubicBezTo>
                    <a:pt x="1072" y="1092"/>
                    <a:pt x="1143" y="1032"/>
                    <a:pt x="1191" y="961"/>
                  </a:cubicBezTo>
                  <a:cubicBezTo>
                    <a:pt x="1274" y="818"/>
                    <a:pt x="1298" y="616"/>
                    <a:pt x="1239" y="425"/>
                  </a:cubicBezTo>
                  <a:cubicBezTo>
                    <a:pt x="1167" y="235"/>
                    <a:pt x="1024" y="80"/>
                    <a:pt x="834" y="20"/>
                  </a:cubicBezTo>
                  <a:cubicBezTo>
                    <a:pt x="778" y="6"/>
                    <a:pt x="722" y="1"/>
                    <a:pt x="669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6"/>
            <p:cNvSpPr/>
            <p:nvPr/>
          </p:nvSpPr>
          <p:spPr>
            <a:xfrm>
              <a:off x="3340000" y="3100100"/>
              <a:ext cx="35125" cy="32400"/>
            </a:xfrm>
            <a:custGeom>
              <a:avLst/>
              <a:gdLst/>
              <a:ahLst/>
              <a:cxnLst/>
              <a:rect l="l" t="t" r="r" b="b"/>
              <a:pathLst>
                <a:path w="1405" h="1296" extrusionOk="0">
                  <a:moveTo>
                    <a:pt x="710" y="1"/>
                  </a:moveTo>
                  <a:cubicBezTo>
                    <a:pt x="644" y="1"/>
                    <a:pt x="575" y="14"/>
                    <a:pt x="512" y="41"/>
                  </a:cubicBezTo>
                  <a:lnTo>
                    <a:pt x="500" y="41"/>
                  </a:lnTo>
                  <a:cubicBezTo>
                    <a:pt x="167" y="172"/>
                    <a:pt x="0" y="517"/>
                    <a:pt x="107" y="838"/>
                  </a:cubicBezTo>
                  <a:cubicBezTo>
                    <a:pt x="119" y="898"/>
                    <a:pt x="155" y="946"/>
                    <a:pt x="179" y="1005"/>
                  </a:cubicBezTo>
                  <a:cubicBezTo>
                    <a:pt x="238" y="1077"/>
                    <a:pt x="298" y="1136"/>
                    <a:pt x="393" y="1196"/>
                  </a:cubicBezTo>
                  <a:cubicBezTo>
                    <a:pt x="464" y="1243"/>
                    <a:pt x="560" y="1267"/>
                    <a:pt x="631" y="1291"/>
                  </a:cubicBezTo>
                  <a:cubicBezTo>
                    <a:pt x="652" y="1294"/>
                    <a:pt x="673" y="1295"/>
                    <a:pt x="695" y="1295"/>
                  </a:cubicBezTo>
                  <a:cubicBezTo>
                    <a:pt x="761" y="1295"/>
                    <a:pt x="831" y="1282"/>
                    <a:pt x="893" y="1255"/>
                  </a:cubicBezTo>
                  <a:cubicBezTo>
                    <a:pt x="1226" y="1136"/>
                    <a:pt x="1405" y="779"/>
                    <a:pt x="1298" y="457"/>
                  </a:cubicBezTo>
                  <a:cubicBezTo>
                    <a:pt x="1286" y="410"/>
                    <a:pt x="1274" y="362"/>
                    <a:pt x="1238" y="338"/>
                  </a:cubicBezTo>
                  <a:cubicBezTo>
                    <a:pt x="1226" y="231"/>
                    <a:pt x="1155" y="160"/>
                    <a:pt x="1072" y="112"/>
                  </a:cubicBezTo>
                  <a:cubicBezTo>
                    <a:pt x="988" y="53"/>
                    <a:pt x="881" y="5"/>
                    <a:pt x="774" y="5"/>
                  </a:cubicBezTo>
                  <a:cubicBezTo>
                    <a:pt x="753" y="2"/>
                    <a:pt x="732" y="1"/>
                    <a:pt x="71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6"/>
            <p:cNvSpPr/>
            <p:nvPr/>
          </p:nvSpPr>
          <p:spPr>
            <a:xfrm>
              <a:off x="3163775" y="2824375"/>
              <a:ext cx="12225" cy="10675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1" y="0"/>
                  </a:moveTo>
                  <a:cubicBezTo>
                    <a:pt x="228" y="0"/>
                    <a:pt x="204" y="3"/>
                    <a:pt x="179" y="9"/>
                  </a:cubicBezTo>
                  <a:cubicBezTo>
                    <a:pt x="60" y="56"/>
                    <a:pt x="1" y="176"/>
                    <a:pt x="36" y="295"/>
                  </a:cubicBezTo>
                  <a:cubicBezTo>
                    <a:pt x="60" y="330"/>
                    <a:pt x="84" y="378"/>
                    <a:pt x="132" y="402"/>
                  </a:cubicBezTo>
                  <a:cubicBezTo>
                    <a:pt x="168" y="416"/>
                    <a:pt x="205" y="427"/>
                    <a:pt x="245" y="427"/>
                  </a:cubicBezTo>
                  <a:cubicBezTo>
                    <a:pt x="269" y="427"/>
                    <a:pt x="295" y="423"/>
                    <a:pt x="322" y="414"/>
                  </a:cubicBezTo>
                  <a:cubicBezTo>
                    <a:pt x="358" y="390"/>
                    <a:pt x="382" y="378"/>
                    <a:pt x="405" y="366"/>
                  </a:cubicBezTo>
                  <a:cubicBezTo>
                    <a:pt x="465" y="307"/>
                    <a:pt x="489" y="223"/>
                    <a:pt x="465" y="140"/>
                  </a:cubicBezTo>
                  <a:cubicBezTo>
                    <a:pt x="465" y="128"/>
                    <a:pt x="441" y="116"/>
                    <a:pt x="429" y="104"/>
                  </a:cubicBezTo>
                  <a:cubicBezTo>
                    <a:pt x="384" y="31"/>
                    <a:pt x="324" y="0"/>
                    <a:pt x="25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6"/>
            <p:cNvSpPr/>
            <p:nvPr/>
          </p:nvSpPr>
          <p:spPr>
            <a:xfrm>
              <a:off x="3431975" y="2823200"/>
              <a:ext cx="22625" cy="21500"/>
            </a:xfrm>
            <a:custGeom>
              <a:avLst/>
              <a:gdLst/>
              <a:ahLst/>
              <a:cxnLst/>
              <a:rect l="l" t="t" r="r" b="b"/>
              <a:pathLst>
                <a:path w="905" h="860" extrusionOk="0">
                  <a:moveTo>
                    <a:pt x="452" y="1"/>
                  </a:moveTo>
                  <a:cubicBezTo>
                    <a:pt x="401" y="1"/>
                    <a:pt x="349" y="11"/>
                    <a:pt x="298" y="32"/>
                  </a:cubicBezTo>
                  <a:cubicBezTo>
                    <a:pt x="274" y="44"/>
                    <a:pt x="250" y="44"/>
                    <a:pt x="238" y="56"/>
                  </a:cubicBezTo>
                  <a:cubicBezTo>
                    <a:pt x="155" y="80"/>
                    <a:pt x="95" y="163"/>
                    <a:pt x="48" y="234"/>
                  </a:cubicBezTo>
                  <a:cubicBezTo>
                    <a:pt x="36" y="270"/>
                    <a:pt x="36" y="294"/>
                    <a:pt x="12" y="330"/>
                  </a:cubicBezTo>
                  <a:cubicBezTo>
                    <a:pt x="0" y="401"/>
                    <a:pt x="0" y="484"/>
                    <a:pt x="36" y="568"/>
                  </a:cubicBezTo>
                  <a:cubicBezTo>
                    <a:pt x="36" y="580"/>
                    <a:pt x="48" y="580"/>
                    <a:pt x="48" y="592"/>
                  </a:cubicBezTo>
                  <a:cubicBezTo>
                    <a:pt x="105" y="764"/>
                    <a:pt x="270" y="859"/>
                    <a:pt x="444" y="859"/>
                  </a:cubicBezTo>
                  <a:cubicBezTo>
                    <a:pt x="486" y="859"/>
                    <a:pt x="529" y="853"/>
                    <a:pt x="572" y="842"/>
                  </a:cubicBezTo>
                  <a:lnTo>
                    <a:pt x="583" y="842"/>
                  </a:lnTo>
                  <a:cubicBezTo>
                    <a:pt x="667" y="818"/>
                    <a:pt x="750" y="770"/>
                    <a:pt x="786" y="699"/>
                  </a:cubicBezTo>
                  <a:cubicBezTo>
                    <a:pt x="881" y="592"/>
                    <a:pt x="905" y="425"/>
                    <a:pt x="845" y="294"/>
                  </a:cubicBezTo>
                  <a:cubicBezTo>
                    <a:pt x="790" y="119"/>
                    <a:pt x="628" y="1"/>
                    <a:pt x="45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6"/>
            <p:cNvSpPr/>
            <p:nvPr/>
          </p:nvSpPr>
          <p:spPr>
            <a:xfrm>
              <a:off x="3317375" y="2821475"/>
              <a:ext cx="22350" cy="22125"/>
            </a:xfrm>
            <a:custGeom>
              <a:avLst/>
              <a:gdLst/>
              <a:ahLst/>
              <a:cxnLst/>
              <a:rect l="l" t="t" r="r" b="b"/>
              <a:pathLst>
                <a:path w="894" h="885" extrusionOk="0">
                  <a:moveTo>
                    <a:pt x="455" y="1"/>
                  </a:moveTo>
                  <a:cubicBezTo>
                    <a:pt x="405" y="1"/>
                    <a:pt x="348" y="9"/>
                    <a:pt x="298" y="18"/>
                  </a:cubicBezTo>
                  <a:cubicBezTo>
                    <a:pt x="274" y="30"/>
                    <a:pt x="250" y="30"/>
                    <a:pt x="238" y="53"/>
                  </a:cubicBezTo>
                  <a:cubicBezTo>
                    <a:pt x="155" y="89"/>
                    <a:pt x="95" y="172"/>
                    <a:pt x="48" y="256"/>
                  </a:cubicBezTo>
                  <a:cubicBezTo>
                    <a:pt x="12" y="351"/>
                    <a:pt x="0" y="446"/>
                    <a:pt x="12" y="542"/>
                  </a:cubicBezTo>
                  <a:cubicBezTo>
                    <a:pt x="12" y="553"/>
                    <a:pt x="12" y="577"/>
                    <a:pt x="36" y="589"/>
                  </a:cubicBezTo>
                  <a:cubicBezTo>
                    <a:pt x="72" y="732"/>
                    <a:pt x="191" y="827"/>
                    <a:pt x="334" y="863"/>
                  </a:cubicBezTo>
                  <a:cubicBezTo>
                    <a:pt x="368" y="878"/>
                    <a:pt x="405" y="885"/>
                    <a:pt x="443" y="885"/>
                  </a:cubicBezTo>
                  <a:cubicBezTo>
                    <a:pt x="495" y="885"/>
                    <a:pt x="547" y="872"/>
                    <a:pt x="595" y="851"/>
                  </a:cubicBezTo>
                  <a:lnTo>
                    <a:pt x="607" y="851"/>
                  </a:lnTo>
                  <a:cubicBezTo>
                    <a:pt x="750" y="804"/>
                    <a:pt x="846" y="684"/>
                    <a:pt x="881" y="553"/>
                  </a:cubicBezTo>
                  <a:cubicBezTo>
                    <a:pt x="893" y="482"/>
                    <a:pt x="893" y="387"/>
                    <a:pt x="869" y="303"/>
                  </a:cubicBezTo>
                  <a:cubicBezTo>
                    <a:pt x="869" y="292"/>
                    <a:pt x="846" y="292"/>
                    <a:pt x="846" y="268"/>
                  </a:cubicBezTo>
                  <a:cubicBezTo>
                    <a:pt x="786" y="125"/>
                    <a:pt x="655" y="18"/>
                    <a:pt x="512" y="6"/>
                  </a:cubicBezTo>
                  <a:cubicBezTo>
                    <a:pt x="495" y="2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6"/>
            <p:cNvSpPr/>
            <p:nvPr/>
          </p:nvSpPr>
          <p:spPr>
            <a:xfrm>
              <a:off x="3196225" y="3268725"/>
              <a:ext cx="925" cy="275"/>
            </a:xfrm>
            <a:custGeom>
              <a:avLst/>
              <a:gdLst/>
              <a:ahLst/>
              <a:cxnLst/>
              <a:rect l="l" t="t" r="r" b="b"/>
              <a:pathLst>
                <a:path w="37" h="11" extrusionOk="0">
                  <a:moveTo>
                    <a:pt x="24" y="0"/>
                  </a:moveTo>
                  <a:cubicBezTo>
                    <a:pt x="16" y="0"/>
                    <a:pt x="8" y="11"/>
                    <a:pt x="0" y="11"/>
                  </a:cubicBezTo>
                  <a:lnTo>
                    <a:pt x="36" y="11"/>
                  </a:lnTo>
                  <a:cubicBezTo>
                    <a:pt x="32" y="3"/>
                    <a:pt x="28" y="0"/>
                    <a:pt x="24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6"/>
            <p:cNvSpPr/>
            <p:nvPr/>
          </p:nvSpPr>
          <p:spPr>
            <a:xfrm>
              <a:off x="3524525" y="2933525"/>
              <a:ext cx="14025" cy="12750"/>
            </a:xfrm>
            <a:custGeom>
              <a:avLst/>
              <a:gdLst/>
              <a:ahLst/>
              <a:cxnLst/>
              <a:rect l="l" t="t" r="r" b="b"/>
              <a:pathLst>
                <a:path w="561" h="510" extrusionOk="0">
                  <a:moveTo>
                    <a:pt x="287" y="1"/>
                  </a:moveTo>
                  <a:cubicBezTo>
                    <a:pt x="263" y="1"/>
                    <a:pt x="227" y="1"/>
                    <a:pt x="203" y="24"/>
                  </a:cubicBezTo>
                  <a:cubicBezTo>
                    <a:pt x="84" y="48"/>
                    <a:pt x="1" y="120"/>
                    <a:pt x="1" y="227"/>
                  </a:cubicBezTo>
                  <a:cubicBezTo>
                    <a:pt x="1" y="262"/>
                    <a:pt x="1" y="298"/>
                    <a:pt x="25" y="334"/>
                  </a:cubicBezTo>
                  <a:cubicBezTo>
                    <a:pt x="49" y="405"/>
                    <a:pt x="108" y="465"/>
                    <a:pt x="180" y="501"/>
                  </a:cubicBezTo>
                  <a:cubicBezTo>
                    <a:pt x="203" y="507"/>
                    <a:pt x="230" y="510"/>
                    <a:pt x="258" y="510"/>
                  </a:cubicBezTo>
                  <a:cubicBezTo>
                    <a:pt x="287" y="510"/>
                    <a:pt x="316" y="507"/>
                    <a:pt x="346" y="501"/>
                  </a:cubicBezTo>
                  <a:cubicBezTo>
                    <a:pt x="394" y="477"/>
                    <a:pt x="418" y="465"/>
                    <a:pt x="453" y="441"/>
                  </a:cubicBezTo>
                  <a:cubicBezTo>
                    <a:pt x="525" y="382"/>
                    <a:pt x="561" y="274"/>
                    <a:pt x="513" y="179"/>
                  </a:cubicBezTo>
                  <a:lnTo>
                    <a:pt x="513" y="167"/>
                  </a:lnTo>
                  <a:cubicBezTo>
                    <a:pt x="465" y="60"/>
                    <a:pt x="382" y="1"/>
                    <a:pt x="28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6"/>
            <p:cNvSpPr/>
            <p:nvPr/>
          </p:nvSpPr>
          <p:spPr>
            <a:xfrm>
              <a:off x="3325700" y="2843050"/>
              <a:ext cx="34250" cy="258075"/>
            </a:xfrm>
            <a:custGeom>
              <a:avLst/>
              <a:gdLst/>
              <a:ahLst/>
              <a:cxnLst/>
              <a:rect l="l" t="t" r="r" b="b"/>
              <a:pathLst>
                <a:path w="1370" h="10323" extrusionOk="0">
                  <a:moveTo>
                    <a:pt x="262" y="0"/>
                  </a:moveTo>
                  <a:cubicBezTo>
                    <a:pt x="210" y="23"/>
                    <a:pt x="152" y="31"/>
                    <a:pt x="96" y="31"/>
                  </a:cubicBezTo>
                  <a:cubicBezTo>
                    <a:pt x="63" y="31"/>
                    <a:pt x="31" y="28"/>
                    <a:pt x="1" y="24"/>
                  </a:cubicBezTo>
                  <a:lnTo>
                    <a:pt x="1" y="24"/>
                  </a:lnTo>
                  <a:lnTo>
                    <a:pt x="1096" y="10323"/>
                  </a:lnTo>
                  <a:cubicBezTo>
                    <a:pt x="1167" y="10296"/>
                    <a:pt x="1232" y="10283"/>
                    <a:pt x="1300" y="10283"/>
                  </a:cubicBezTo>
                  <a:cubicBezTo>
                    <a:pt x="1323" y="10283"/>
                    <a:pt x="1346" y="10284"/>
                    <a:pt x="1370" y="10287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" name="Google Shape;66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Google Shape;812;p8"/>
          <p:cNvGrpSpPr/>
          <p:nvPr/>
        </p:nvGrpSpPr>
        <p:grpSpPr>
          <a:xfrm rot="10800000">
            <a:off x="38" y="-3"/>
            <a:ext cx="3941609" cy="1021956"/>
            <a:chOff x="2582150" y="3714800"/>
            <a:chExt cx="2689050" cy="697200"/>
          </a:xfrm>
        </p:grpSpPr>
        <p:sp>
          <p:nvSpPr>
            <p:cNvPr id="813" name="Google Shape;813;p8"/>
            <p:cNvSpPr/>
            <p:nvPr/>
          </p:nvSpPr>
          <p:spPr>
            <a:xfrm>
              <a:off x="3636750" y="4402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8"/>
            <p:cNvSpPr/>
            <p:nvPr/>
          </p:nvSpPr>
          <p:spPr>
            <a:xfrm>
              <a:off x="3640625" y="4406925"/>
              <a:ext cx="19375" cy="4475"/>
            </a:xfrm>
            <a:custGeom>
              <a:avLst/>
              <a:gdLst/>
              <a:ahLst/>
              <a:cxnLst/>
              <a:rect l="l" t="t" r="r" b="b"/>
              <a:pathLst>
                <a:path w="775" h="179" extrusionOk="0">
                  <a:moveTo>
                    <a:pt x="393" y="0"/>
                  </a:moveTo>
                  <a:lnTo>
                    <a:pt x="36" y="108"/>
                  </a:lnTo>
                  <a:lnTo>
                    <a:pt x="0" y="179"/>
                  </a:lnTo>
                  <a:lnTo>
                    <a:pt x="774" y="179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8"/>
            <p:cNvSpPr/>
            <p:nvPr/>
          </p:nvSpPr>
          <p:spPr>
            <a:xfrm>
              <a:off x="3634075" y="44039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24"/>
                  </a:moveTo>
                  <a:lnTo>
                    <a:pt x="0" y="24"/>
                  </a:lnTo>
                  <a:lnTo>
                    <a:pt x="0" y="24"/>
                  </a:lnTo>
                  <a:cubicBezTo>
                    <a:pt x="0" y="0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3635275" y="440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3746875" y="4334600"/>
              <a:ext cx="142325" cy="46150"/>
            </a:xfrm>
            <a:custGeom>
              <a:avLst/>
              <a:gdLst/>
              <a:ahLst/>
              <a:cxnLst/>
              <a:rect l="l" t="t" r="r" b="b"/>
              <a:pathLst>
                <a:path w="5693" h="1846" extrusionOk="0">
                  <a:moveTo>
                    <a:pt x="5418" y="0"/>
                  </a:moveTo>
                  <a:lnTo>
                    <a:pt x="1" y="1488"/>
                  </a:lnTo>
                  <a:lnTo>
                    <a:pt x="1" y="1846"/>
                  </a:lnTo>
                  <a:lnTo>
                    <a:pt x="5692" y="262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3891850" y="4256600"/>
              <a:ext cx="273575" cy="81875"/>
            </a:xfrm>
            <a:custGeom>
              <a:avLst/>
              <a:gdLst/>
              <a:ahLst/>
              <a:cxnLst/>
              <a:rect l="l" t="t" r="r" b="b"/>
              <a:pathLst>
                <a:path w="10943" h="3275" extrusionOk="0">
                  <a:moveTo>
                    <a:pt x="10883" y="1"/>
                  </a:moveTo>
                  <a:lnTo>
                    <a:pt x="0" y="3013"/>
                  </a:lnTo>
                  <a:lnTo>
                    <a:pt x="286" y="3275"/>
                  </a:lnTo>
                  <a:lnTo>
                    <a:pt x="10883" y="358"/>
                  </a:lnTo>
                  <a:lnTo>
                    <a:pt x="10942" y="298"/>
                  </a:lnTo>
                  <a:cubicBezTo>
                    <a:pt x="10894" y="215"/>
                    <a:pt x="10883" y="108"/>
                    <a:pt x="1088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3634375" y="4403350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0" y="12"/>
                  </a:move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3635275" y="4402450"/>
              <a:ext cx="300" cy="625"/>
            </a:xfrm>
            <a:custGeom>
              <a:avLst/>
              <a:gdLst/>
              <a:ahLst/>
              <a:cxnLst/>
              <a:rect l="l" t="t" r="r" b="b"/>
              <a:pathLst>
                <a:path w="12" h="25" extrusionOk="0">
                  <a:moveTo>
                    <a:pt x="12" y="1"/>
                  </a:moveTo>
                  <a:cubicBezTo>
                    <a:pt x="12" y="1"/>
                    <a:pt x="0" y="25"/>
                    <a:pt x="12" y="1"/>
                  </a:cubicBez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8"/>
            <p:cNvSpPr/>
            <p:nvPr/>
          </p:nvSpPr>
          <p:spPr>
            <a:xfrm>
              <a:off x="3636750" y="4373575"/>
              <a:ext cx="101825" cy="35750"/>
            </a:xfrm>
            <a:custGeom>
              <a:avLst/>
              <a:gdLst/>
              <a:ahLst/>
              <a:cxnLst/>
              <a:rect l="l" t="t" r="r" b="b"/>
              <a:pathLst>
                <a:path w="4073" h="1430" extrusionOk="0">
                  <a:moveTo>
                    <a:pt x="4073" y="1"/>
                  </a:moveTo>
                  <a:lnTo>
                    <a:pt x="12" y="1120"/>
                  </a:lnTo>
                  <a:lnTo>
                    <a:pt x="1" y="1120"/>
                  </a:lnTo>
                  <a:cubicBezTo>
                    <a:pt x="24" y="1132"/>
                    <a:pt x="60" y="1132"/>
                    <a:pt x="96" y="1132"/>
                  </a:cubicBezTo>
                  <a:cubicBezTo>
                    <a:pt x="191" y="1156"/>
                    <a:pt x="251" y="1251"/>
                    <a:pt x="215" y="1334"/>
                  </a:cubicBezTo>
                  <a:lnTo>
                    <a:pt x="191" y="1430"/>
                  </a:lnTo>
                  <a:lnTo>
                    <a:pt x="548" y="1322"/>
                  </a:lnTo>
                  <a:lnTo>
                    <a:pt x="4061" y="358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3635850" y="4402150"/>
              <a:ext cx="925" cy="325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37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1" y="13"/>
                    <a:pt x="13" y="1"/>
                    <a:pt x="3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8"/>
            <p:cNvSpPr/>
            <p:nvPr/>
          </p:nvSpPr>
          <p:spPr>
            <a:xfrm>
              <a:off x="3634075" y="4403950"/>
              <a:ext cx="325" cy="925"/>
            </a:xfrm>
            <a:custGeom>
              <a:avLst/>
              <a:gdLst/>
              <a:ahLst/>
              <a:cxnLst/>
              <a:rect l="l" t="t" r="r" b="b"/>
              <a:pathLst>
                <a:path w="13" h="37" extrusionOk="0">
                  <a:moveTo>
                    <a:pt x="12" y="0"/>
                  </a:moveTo>
                  <a:lnTo>
                    <a:pt x="12" y="0"/>
                  </a:lnTo>
                  <a:cubicBezTo>
                    <a:pt x="6" y="14"/>
                    <a:pt x="3" y="19"/>
                    <a:pt x="1" y="24"/>
                  </a:cubicBezTo>
                  <a:lnTo>
                    <a:pt x="1" y="24"/>
                  </a:lnTo>
                  <a:cubicBezTo>
                    <a:pt x="12" y="24"/>
                    <a:pt x="12" y="23"/>
                    <a:pt x="12" y="0"/>
                  </a:cubicBezTo>
                  <a:close/>
                  <a:moveTo>
                    <a:pt x="1" y="24"/>
                  </a:moveTo>
                  <a:cubicBezTo>
                    <a:pt x="1" y="24"/>
                    <a:pt x="1" y="24"/>
                    <a:pt x="0" y="24"/>
                  </a:cubicBezTo>
                  <a:lnTo>
                    <a:pt x="0" y="36"/>
                  </a:lnTo>
                  <a:cubicBezTo>
                    <a:pt x="0" y="31"/>
                    <a:pt x="0" y="28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8"/>
            <p:cNvSpPr/>
            <p:nvPr/>
          </p:nvSpPr>
          <p:spPr>
            <a:xfrm>
              <a:off x="2599425" y="4199450"/>
              <a:ext cx="104800" cy="112250"/>
            </a:xfrm>
            <a:custGeom>
              <a:avLst/>
              <a:gdLst/>
              <a:ahLst/>
              <a:cxnLst/>
              <a:rect l="l" t="t" r="r" b="b"/>
              <a:pathLst>
                <a:path w="4192" h="4490" extrusionOk="0">
                  <a:moveTo>
                    <a:pt x="3929" y="1"/>
                  </a:moveTo>
                  <a:lnTo>
                    <a:pt x="0" y="4394"/>
                  </a:lnTo>
                  <a:cubicBezTo>
                    <a:pt x="84" y="4394"/>
                    <a:pt x="167" y="4430"/>
                    <a:pt x="250" y="4489"/>
                  </a:cubicBezTo>
                  <a:lnTo>
                    <a:pt x="417" y="4418"/>
                  </a:lnTo>
                  <a:lnTo>
                    <a:pt x="4191" y="203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2778900" y="4187850"/>
              <a:ext cx="124150" cy="53600"/>
            </a:xfrm>
            <a:custGeom>
              <a:avLst/>
              <a:gdLst/>
              <a:ahLst/>
              <a:cxnLst/>
              <a:rect l="l" t="t" r="r" b="b"/>
              <a:pathLst>
                <a:path w="4966" h="2144" extrusionOk="0">
                  <a:moveTo>
                    <a:pt x="4942" y="0"/>
                  </a:moveTo>
                  <a:cubicBezTo>
                    <a:pt x="4930" y="0"/>
                    <a:pt x="4918" y="0"/>
                    <a:pt x="4918" y="12"/>
                  </a:cubicBezTo>
                  <a:cubicBezTo>
                    <a:pt x="4930" y="12"/>
                    <a:pt x="4942" y="12"/>
                    <a:pt x="4942" y="0"/>
                  </a:cubicBezTo>
                  <a:close/>
                  <a:moveTo>
                    <a:pt x="4918" y="12"/>
                  </a:moveTo>
                  <a:lnTo>
                    <a:pt x="1" y="1834"/>
                  </a:lnTo>
                  <a:cubicBezTo>
                    <a:pt x="84" y="1917"/>
                    <a:pt x="120" y="2024"/>
                    <a:pt x="144" y="2143"/>
                  </a:cubicBezTo>
                  <a:lnTo>
                    <a:pt x="4966" y="358"/>
                  </a:lnTo>
                  <a:lnTo>
                    <a:pt x="4882" y="310"/>
                  </a:lnTo>
                  <a:cubicBezTo>
                    <a:pt x="4811" y="250"/>
                    <a:pt x="4799" y="155"/>
                    <a:pt x="4847" y="72"/>
                  </a:cubicBezTo>
                  <a:cubicBezTo>
                    <a:pt x="4859" y="48"/>
                    <a:pt x="4882" y="36"/>
                    <a:pt x="4918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8"/>
            <p:cNvSpPr/>
            <p:nvPr/>
          </p:nvSpPr>
          <p:spPr>
            <a:xfrm>
              <a:off x="2905125" y="4188150"/>
              <a:ext cx="900" cy="625"/>
            </a:xfrm>
            <a:custGeom>
              <a:avLst/>
              <a:gdLst/>
              <a:ahLst/>
              <a:cxnLst/>
              <a:rect l="l" t="t" r="r" b="b"/>
              <a:pathLst>
                <a:path w="36" h="25" extrusionOk="0">
                  <a:moveTo>
                    <a:pt x="0" y="0"/>
                  </a:moveTo>
                  <a:cubicBezTo>
                    <a:pt x="12" y="0"/>
                    <a:pt x="12" y="24"/>
                    <a:pt x="36" y="24"/>
                  </a:cubicBezTo>
                  <a:cubicBezTo>
                    <a:pt x="12" y="2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8"/>
            <p:cNvSpPr/>
            <p:nvPr/>
          </p:nvSpPr>
          <p:spPr>
            <a:xfrm>
              <a:off x="2903925" y="4187850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0" y="0"/>
                  </a:move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8"/>
            <p:cNvSpPr/>
            <p:nvPr/>
          </p:nvSpPr>
          <p:spPr>
            <a:xfrm>
              <a:off x="2903325" y="41878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1" y="0"/>
                  </a:moveTo>
                  <a:lnTo>
                    <a:pt x="2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8"/>
            <p:cNvSpPr/>
            <p:nvPr/>
          </p:nvSpPr>
          <p:spPr>
            <a:xfrm>
              <a:off x="2906000" y="418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8"/>
            <p:cNvSpPr/>
            <p:nvPr/>
          </p:nvSpPr>
          <p:spPr>
            <a:xfrm>
              <a:off x="2898575" y="4188150"/>
              <a:ext cx="179200" cy="127725"/>
            </a:xfrm>
            <a:custGeom>
              <a:avLst/>
              <a:gdLst/>
              <a:ahLst/>
              <a:cxnLst/>
              <a:rect l="l" t="t" r="r" b="b"/>
              <a:pathLst>
                <a:path w="7168" h="5109" extrusionOk="0">
                  <a:moveTo>
                    <a:pt x="155" y="0"/>
                  </a:moveTo>
                  <a:cubicBezTo>
                    <a:pt x="143" y="0"/>
                    <a:pt x="131" y="0"/>
                    <a:pt x="131" y="24"/>
                  </a:cubicBezTo>
                  <a:cubicBezTo>
                    <a:pt x="95" y="24"/>
                    <a:pt x="83" y="36"/>
                    <a:pt x="60" y="60"/>
                  </a:cubicBezTo>
                  <a:cubicBezTo>
                    <a:pt x="0" y="143"/>
                    <a:pt x="24" y="238"/>
                    <a:pt x="95" y="298"/>
                  </a:cubicBezTo>
                  <a:lnTo>
                    <a:pt x="179" y="346"/>
                  </a:lnTo>
                  <a:lnTo>
                    <a:pt x="7049" y="5108"/>
                  </a:lnTo>
                  <a:cubicBezTo>
                    <a:pt x="7049" y="5084"/>
                    <a:pt x="7037" y="5049"/>
                    <a:pt x="7037" y="5025"/>
                  </a:cubicBezTo>
                  <a:cubicBezTo>
                    <a:pt x="7049" y="4918"/>
                    <a:pt x="7096" y="4834"/>
                    <a:pt x="7168" y="4787"/>
                  </a:cubicBezTo>
                  <a:lnTo>
                    <a:pt x="298" y="24"/>
                  </a:lnTo>
                  <a:cubicBezTo>
                    <a:pt x="274" y="24"/>
                    <a:pt x="274" y="0"/>
                    <a:pt x="26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8"/>
            <p:cNvSpPr/>
            <p:nvPr/>
          </p:nvSpPr>
          <p:spPr>
            <a:xfrm>
              <a:off x="2605375" y="4242625"/>
              <a:ext cx="151825" cy="76225"/>
            </a:xfrm>
            <a:custGeom>
              <a:avLst/>
              <a:gdLst/>
              <a:ahLst/>
              <a:cxnLst/>
              <a:rect l="l" t="t" r="r" b="b"/>
              <a:pathLst>
                <a:path w="6073" h="3049" extrusionOk="0">
                  <a:moveTo>
                    <a:pt x="5870" y="0"/>
                  </a:moveTo>
                  <a:lnTo>
                    <a:pt x="155" y="2679"/>
                  </a:lnTo>
                  <a:lnTo>
                    <a:pt x="0" y="2750"/>
                  </a:lnTo>
                  <a:cubicBezTo>
                    <a:pt x="84" y="2822"/>
                    <a:pt x="143" y="2929"/>
                    <a:pt x="155" y="3048"/>
                  </a:cubicBezTo>
                  <a:lnTo>
                    <a:pt x="6073" y="286"/>
                  </a:lnTo>
                  <a:cubicBezTo>
                    <a:pt x="6037" y="226"/>
                    <a:pt x="6013" y="167"/>
                    <a:pt x="5989" y="107"/>
                  </a:cubicBezTo>
                  <a:lnTo>
                    <a:pt x="587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8"/>
            <p:cNvSpPr/>
            <p:nvPr/>
          </p:nvSpPr>
          <p:spPr>
            <a:xfrm>
              <a:off x="2768500" y="4252150"/>
              <a:ext cx="210450" cy="159250"/>
            </a:xfrm>
            <a:custGeom>
              <a:avLst/>
              <a:gdLst/>
              <a:ahLst/>
              <a:cxnLst/>
              <a:rect l="l" t="t" r="r" b="b"/>
              <a:pathLst>
                <a:path w="8418" h="6370" extrusionOk="0">
                  <a:moveTo>
                    <a:pt x="381" y="0"/>
                  </a:moveTo>
                  <a:cubicBezTo>
                    <a:pt x="286" y="95"/>
                    <a:pt x="155" y="155"/>
                    <a:pt x="0" y="155"/>
                  </a:cubicBezTo>
                  <a:lnTo>
                    <a:pt x="7858" y="6370"/>
                  </a:lnTo>
                  <a:lnTo>
                    <a:pt x="8418" y="6370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8"/>
            <p:cNvSpPr/>
            <p:nvPr/>
          </p:nvSpPr>
          <p:spPr>
            <a:xfrm>
              <a:off x="2694975" y="4191125"/>
              <a:ext cx="62225" cy="54200"/>
            </a:xfrm>
            <a:custGeom>
              <a:avLst/>
              <a:gdLst/>
              <a:ahLst/>
              <a:cxnLst/>
              <a:rect l="l" t="t" r="r" b="b"/>
              <a:pathLst>
                <a:path w="2489" h="2168" extrusionOk="0">
                  <a:moveTo>
                    <a:pt x="131" y="0"/>
                  </a:moveTo>
                  <a:cubicBezTo>
                    <a:pt x="95" y="24"/>
                    <a:pt x="72" y="36"/>
                    <a:pt x="60" y="60"/>
                  </a:cubicBezTo>
                  <a:cubicBezTo>
                    <a:pt x="0" y="143"/>
                    <a:pt x="12" y="238"/>
                    <a:pt x="84" y="298"/>
                  </a:cubicBezTo>
                  <a:lnTo>
                    <a:pt x="107" y="322"/>
                  </a:lnTo>
                  <a:lnTo>
                    <a:pt x="369" y="524"/>
                  </a:lnTo>
                  <a:lnTo>
                    <a:pt x="2286" y="2060"/>
                  </a:lnTo>
                  <a:lnTo>
                    <a:pt x="2429" y="2167"/>
                  </a:lnTo>
                  <a:cubicBezTo>
                    <a:pt x="2405" y="2108"/>
                    <a:pt x="2405" y="2060"/>
                    <a:pt x="2405" y="2001"/>
                  </a:cubicBezTo>
                  <a:cubicBezTo>
                    <a:pt x="2405" y="1929"/>
                    <a:pt x="2441" y="1846"/>
                    <a:pt x="2489" y="1774"/>
                  </a:cubicBezTo>
                  <a:lnTo>
                    <a:pt x="655" y="322"/>
                  </a:lnTo>
                  <a:cubicBezTo>
                    <a:pt x="596" y="405"/>
                    <a:pt x="500" y="453"/>
                    <a:pt x="405" y="453"/>
                  </a:cubicBezTo>
                  <a:cubicBezTo>
                    <a:pt x="250" y="453"/>
                    <a:pt x="143" y="298"/>
                    <a:pt x="167" y="155"/>
                  </a:cubicBezTo>
                  <a:cubicBezTo>
                    <a:pt x="167" y="96"/>
                    <a:pt x="191" y="48"/>
                    <a:pt x="22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8"/>
            <p:cNvSpPr/>
            <p:nvPr/>
          </p:nvSpPr>
          <p:spPr>
            <a:xfrm>
              <a:off x="3016725" y="4319125"/>
              <a:ext cx="67000" cy="92275"/>
            </a:xfrm>
            <a:custGeom>
              <a:avLst/>
              <a:gdLst/>
              <a:ahLst/>
              <a:cxnLst/>
              <a:rect l="l" t="t" r="r" b="b"/>
              <a:pathLst>
                <a:path w="2680" h="3691" extrusionOk="0">
                  <a:moveTo>
                    <a:pt x="2680" y="119"/>
                  </a:moveTo>
                  <a:lnTo>
                    <a:pt x="2675" y="126"/>
                  </a:lnTo>
                  <a:lnTo>
                    <a:pt x="2675" y="126"/>
                  </a:lnTo>
                  <a:cubicBezTo>
                    <a:pt x="2677" y="124"/>
                    <a:pt x="2679" y="122"/>
                    <a:pt x="2680" y="119"/>
                  </a:cubicBezTo>
                  <a:close/>
                  <a:moveTo>
                    <a:pt x="2370" y="0"/>
                  </a:moveTo>
                  <a:lnTo>
                    <a:pt x="1" y="3560"/>
                  </a:lnTo>
                  <a:cubicBezTo>
                    <a:pt x="96" y="3596"/>
                    <a:pt x="168" y="3631"/>
                    <a:pt x="227" y="3691"/>
                  </a:cubicBezTo>
                  <a:lnTo>
                    <a:pt x="310" y="3691"/>
                  </a:lnTo>
                  <a:lnTo>
                    <a:pt x="2675" y="126"/>
                  </a:lnTo>
                  <a:lnTo>
                    <a:pt x="2675" y="126"/>
                  </a:lnTo>
                  <a:cubicBezTo>
                    <a:pt x="2661" y="143"/>
                    <a:pt x="2628" y="143"/>
                    <a:pt x="2596" y="143"/>
                  </a:cubicBezTo>
                  <a:cubicBezTo>
                    <a:pt x="2501" y="143"/>
                    <a:pt x="2418" y="83"/>
                    <a:pt x="237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8"/>
            <p:cNvSpPr/>
            <p:nvPr/>
          </p:nvSpPr>
          <p:spPr>
            <a:xfrm>
              <a:off x="3084000" y="4036650"/>
              <a:ext cx="186075" cy="275050"/>
            </a:xfrm>
            <a:custGeom>
              <a:avLst/>
              <a:gdLst/>
              <a:ahLst/>
              <a:cxnLst/>
              <a:rect l="l" t="t" r="r" b="b"/>
              <a:pathLst>
                <a:path w="7443" h="11002" extrusionOk="0">
                  <a:moveTo>
                    <a:pt x="7168" y="0"/>
                  </a:moveTo>
                  <a:lnTo>
                    <a:pt x="1" y="10811"/>
                  </a:lnTo>
                  <a:cubicBezTo>
                    <a:pt x="108" y="10847"/>
                    <a:pt x="203" y="10918"/>
                    <a:pt x="227" y="11001"/>
                  </a:cubicBezTo>
                  <a:cubicBezTo>
                    <a:pt x="239" y="11001"/>
                    <a:pt x="263" y="10989"/>
                    <a:pt x="286" y="10989"/>
                  </a:cubicBezTo>
                  <a:lnTo>
                    <a:pt x="7442" y="179"/>
                  </a:lnTo>
                  <a:cubicBezTo>
                    <a:pt x="7323" y="155"/>
                    <a:pt x="7240" y="95"/>
                    <a:pt x="71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8"/>
            <p:cNvSpPr/>
            <p:nvPr/>
          </p:nvSpPr>
          <p:spPr>
            <a:xfrm>
              <a:off x="3088475" y="4311375"/>
              <a:ext cx="161950" cy="100025"/>
            </a:xfrm>
            <a:custGeom>
              <a:avLst/>
              <a:gdLst/>
              <a:ahLst/>
              <a:cxnLst/>
              <a:rect l="l" t="t" r="r" b="b"/>
              <a:pathLst>
                <a:path w="6478" h="4001" extrusionOk="0">
                  <a:moveTo>
                    <a:pt x="107" y="0"/>
                  </a:moveTo>
                  <a:cubicBezTo>
                    <a:pt x="96" y="0"/>
                    <a:pt x="72" y="0"/>
                    <a:pt x="48" y="12"/>
                  </a:cubicBezTo>
                  <a:cubicBezTo>
                    <a:pt x="60" y="60"/>
                    <a:pt x="84" y="108"/>
                    <a:pt x="60" y="155"/>
                  </a:cubicBezTo>
                  <a:cubicBezTo>
                    <a:pt x="60" y="215"/>
                    <a:pt x="36" y="250"/>
                    <a:pt x="0" y="298"/>
                  </a:cubicBezTo>
                  <a:lnTo>
                    <a:pt x="24" y="310"/>
                  </a:lnTo>
                  <a:lnTo>
                    <a:pt x="5834" y="4001"/>
                  </a:lnTo>
                  <a:lnTo>
                    <a:pt x="6477" y="4001"/>
                  </a:lnTo>
                  <a:lnTo>
                    <a:pt x="203" y="36"/>
                  </a:lnTo>
                  <a:cubicBezTo>
                    <a:pt x="167" y="12"/>
                    <a:pt x="143" y="0"/>
                    <a:pt x="10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8"/>
            <p:cNvSpPr/>
            <p:nvPr/>
          </p:nvSpPr>
          <p:spPr>
            <a:xfrm>
              <a:off x="3271525" y="4040200"/>
              <a:ext cx="47350" cy="371200"/>
            </a:xfrm>
            <a:custGeom>
              <a:avLst/>
              <a:gdLst/>
              <a:ahLst/>
              <a:cxnLst/>
              <a:rect l="l" t="t" r="r" b="b"/>
              <a:pathLst>
                <a:path w="1894" h="14848" extrusionOk="0">
                  <a:moveTo>
                    <a:pt x="334" y="1"/>
                  </a:moveTo>
                  <a:cubicBezTo>
                    <a:pt x="255" y="51"/>
                    <a:pt x="159" y="75"/>
                    <a:pt x="60" y="75"/>
                  </a:cubicBezTo>
                  <a:cubicBezTo>
                    <a:pt x="40" y="75"/>
                    <a:pt x="20" y="74"/>
                    <a:pt x="1" y="72"/>
                  </a:cubicBezTo>
                  <a:lnTo>
                    <a:pt x="1" y="72"/>
                  </a:lnTo>
                  <a:lnTo>
                    <a:pt x="1548" y="14848"/>
                  </a:lnTo>
                  <a:lnTo>
                    <a:pt x="1894" y="1484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8"/>
            <p:cNvSpPr/>
            <p:nvPr/>
          </p:nvSpPr>
          <p:spPr>
            <a:xfrm>
              <a:off x="3632275" y="4401925"/>
              <a:ext cx="10750" cy="9475"/>
            </a:xfrm>
            <a:custGeom>
              <a:avLst/>
              <a:gdLst/>
              <a:ahLst/>
              <a:cxnLst/>
              <a:rect l="l" t="t" r="r" b="b"/>
              <a:pathLst>
                <a:path w="430" h="379" extrusionOk="0">
                  <a:moveTo>
                    <a:pt x="227" y="1"/>
                  </a:moveTo>
                  <a:cubicBezTo>
                    <a:pt x="209" y="1"/>
                    <a:pt x="191" y="4"/>
                    <a:pt x="180" y="10"/>
                  </a:cubicBezTo>
                  <a:cubicBezTo>
                    <a:pt x="156" y="10"/>
                    <a:pt x="156" y="22"/>
                    <a:pt x="144" y="22"/>
                  </a:cubicBezTo>
                  <a:lnTo>
                    <a:pt x="132" y="22"/>
                  </a:lnTo>
                  <a:lnTo>
                    <a:pt x="120" y="46"/>
                  </a:lnTo>
                  <a:lnTo>
                    <a:pt x="96" y="57"/>
                  </a:lnTo>
                  <a:lnTo>
                    <a:pt x="84" y="69"/>
                  </a:lnTo>
                  <a:lnTo>
                    <a:pt x="84" y="81"/>
                  </a:lnTo>
                  <a:cubicBezTo>
                    <a:pt x="84" y="105"/>
                    <a:pt x="72" y="105"/>
                    <a:pt x="72" y="117"/>
                  </a:cubicBezTo>
                  <a:lnTo>
                    <a:pt x="1" y="379"/>
                  </a:lnTo>
                  <a:lnTo>
                    <a:pt x="334" y="379"/>
                  </a:lnTo>
                  <a:lnTo>
                    <a:pt x="370" y="308"/>
                  </a:lnTo>
                  <a:lnTo>
                    <a:pt x="394" y="224"/>
                  </a:lnTo>
                  <a:cubicBezTo>
                    <a:pt x="430" y="129"/>
                    <a:pt x="370" y="46"/>
                    <a:pt x="275" y="10"/>
                  </a:cubicBezTo>
                  <a:cubicBezTo>
                    <a:pt x="263" y="4"/>
                    <a:pt x="245" y="1"/>
                    <a:pt x="22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8"/>
            <p:cNvSpPr/>
            <p:nvPr/>
          </p:nvSpPr>
          <p:spPr>
            <a:xfrm>
              <a:off x="3737350" y="4195300"/>
              <a:ext cx="14325" cy="216100"/>
            </a:xfrm>
            <a:custGeom>
              <a:avLst/>
              <a:gdLst/>
              <a:ahLst/>
              <a:cxnLst/>
              <a:rect l="l" t="t" r="r" b="b"/>
              <a:pathLst>
                <a:path w="573" h="8644" extrusionOk="0">
                  <a:moveTo>
                    <a:pt x="227" y="0"/>
                  </a:moveTo>
                  <a:lnTo>
                    <a:pt x="37" y="7156"/>
                  </a:lnTo>
                  <a:lnTo>
                    <a:pt x="25" y="7513"/>
                  </a:lnTo>
                  <a:lnTo>
                    <a:pt x="1" y="8644"/>
                  </a:lnTo>
                  <a:lnTo>
                    <a:pt x="346" y="8644"/>
                  </a:lnTo>
                  <a:lnTo>
                    <a:pt x="382" y="7418"/>
                  </a:lnTo>
                  <a:lnTo>
                    <a:pt x="394" y="7060"/>
                  </a:lnTo>
                  <a:lnTo>
                    <a:pt x="572" y="429"/>
                  </a:lnTo>
                  <a:lnTo>
                    <a:pt x="287" y="167"/>
                  </a:lnTo>
                  <a:cubicBezTo>
                    <a:pt x="239" y="119"/>
                    <a:pt x="227" y="60"/>
                    <a:pt x="239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8"/>
            <p:cNvSpPr/>
            <p:nvPr/>
          </p:nvSpPr>
          <p:spPr>
            <a:xfrm>
              <a:off x="4021625" y="4264050"/>
              <a:ext cx="149750" cy="147350"/>
            </a:xfrm>
            <a:custGeom>
              <a:avLst/>
              <a:gdLst/>
              <a:ahLst/>
              <a:cxnLst/>
              <a:rect l="l" t="t" r="r" b="b"/>
              <a:pathLst>
                <a:path w="5990" h="5894" extrusionOk="0">
                  <a:moveTo>
                    <a:pt x="5751" y="0"/>
                  </a:moveTo>
                  <a:lnTo>
                    <a:pt x="5692" y="60"/>
                  </a:lnTo>
                  <a:lnTo>
                    <a:pt x="0" y="5894"/>
                  </a:lnTo>
                  <a:lnTo>
                    <a:pt x="477" y="5894"/>
                  </a:lnTo>
                  <a:lnTo>
                    <a:pt x="5989" y="238"/>
                  </a:lnTo>
                  <a:cubicBezTo>
                    <a:pt x="5882" y="179"/>
                    <a:pt x="5799" y="108"/>
                    <a:pt x="575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8"/>
            <p:cNvSpPr/>
            <p:nvPr/>
          </p:nvSpPr>
          <p:spPr>
            <a:xfrm>
              <a:off x="4484475" y="4346500"/>
              <a:ext cx="96475" cy="64900"/>
            </a:xfrm>
            <a:custGeom>
              <a:avLst/>
              <a:gdLst/>
              <a:ahLst/>
              <a:cxnLst/>
              <a:rect l="l" t="t" r="r" b="b"/>
              <a:pathLst>
                <a:path w="3859" h="2596" extrusionOk="0">
                  <a:moveTo>
                    <a:pt x="3668" y="0"/>
                  </a:moveTo>
                  <a:lnTo>
                    <a:pt x="1" y="2596"/>
                  </a:lnTo>
                  <a:lnTo>
                    <a:pt x="584" y="2596"/>
                  </a:lnTo>
                  <a:lnTo>
                    <a:pt x="3858" y="262"/>
                  </a:lnTo>
                  <a:cubicBezTo>
                    <a:pt x="3787" y="191"/>
                    <a:pt x="3715" y="96"/>
                    <a:pt x="36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8"/>
            <p:cNvSpPr/>
            <p:nvPr/>
          </p:nvSpPr>
          <p:spPr>
            <a:xfrm>
              <a:off x="3743025" y="4194700"/>
              <a:ext cx="230700" cy="216425"/>
            </a:xfrm>
            <a:custGeom>
              <a:avLst/>
              <a:gdLst/>
              <a:ahLst/>
              <a:cxnLst/>
              <a:rect l="l" t="t" r="r" b="b"/>
              <a:pathLst>
                <a:path w="9228" h="8657" extrusionOk="0">
                  <a:moveTo>
                    <a:pt x="369" y="0"/>
                  </a:moveTo>
                  <a:cubicBezTo>
                    <a:pt x="309" y="26"/>
                    <a:pt x="243" y="46"/>
                    <a:pt x="179" y="46"/>
                  </a:cubicBezTo>
                  <a:cubicBezTo>
                    <a:pt x="155" y="46"/>
                    <a:pt x="131" y="43"/>
                    <a:pt x="107" y="36"/>
                  </a:cubicBezTo>
                  <a:cubicBezTo>
                    <a:pt x="72" y="36"/>
                    <a:pt x="48" y="24"/>
                    <a:pt x="12" y="24"/>
                  </a:cubicBezTo>
                  <a:cubicBezTo>
                    <a:pt x="0" y="84"/>
                    <a:pt x="12" y="143"/>
                    <a:pt x="60" y="191"/>
                  </a:cubicBezTo>
                  <a:lnTo>
                    <a:pt x="345" y="453"/>
                  </a:lnTo>
                  <a:lnTo>
                    <a:pt x="5584" y="5572"/>
                  </a:lnTo>
                  <a:lnTo>
                    <a:pt x="5870" y="5846"/>
                  </a:lnTo>
                  <a:lnTo>
                    <a:pt x="8739" y="8656"/>
                  </a:lnTo>
                  <a:lnTo>
                    <a:pt x="9227" y="8656"/>
                  </a:lnTo>
                  <a:lnTo>
                    <a:pt x="7144" y="6620"/>
                  </a:lnTo>
                  <a:cubicBezTo>
                    <a:pt x="7120" y="6620"/>
                    <a:pt x="7102" y="6625"/>
                    <a:pt x="7078" y="6625"/>
                  </a:cubicBezTo>
                  <a:cubicBezTo>
                    <a:pt x="7066" y="6625"/>
                    <a:pt x="7053" y="6624"/>
                    <a:pt x="7037" y="6620"/>
                  </a:cubicBezTo>
                  <a:cubicBezTo>
                    <a:pt x="6858" y="6596"/>
                    <a:pt x="6739" y="6453"/>
                    <a:pt x="6751" y="6275"/>
                  </a:cubicBezTo>
                  <a:lnTo>
                    <a:pt x="6751" y="6239"/>
                  </a:lnTo>
                  <a:lnTo>
                    <a:pt x="6239" y="5739"/>
                  </a:lnTo>
                  <a:lnTo>
                    <a:pt x="5953" y="5465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8"/>
            <p:cNvSpPr/>
            <p:nvPr/>
          </p:nvSpPr>
          <p:spPr>
            <a:xfrm>
              <a:off x="4185325" y="4269100"/>
              <a:ext cx="69975" cy="142300"/>
            </a:xfrm>
            <a:custGeom>
              <a:avLst/>
              <a:gdLst/>
              <a:ahLst/>
              <a:cxnLst/>
              <a:rect l="l" t="t" r="r" b="b"/>
              <a:pathLst>
                <a:path w="2799" h="5692" extrusionOk="0">
                  <a:moveTo>
                    <a:pt x="1" y="1"/>
                  </a:moveTo>
                  <a:lnTo>
                    <a:pt x="2430" y="5692"/>
                  </a:lnTo>
                  <a:lnTo>
                    <a:pt x="2799" y="5692"/>
                  </a:lnTo>
                  <a:lnTo>
                    <a:pt x="572" y="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8"/>
            <p:cNvSpPr/>
            <p:nvPr/>
          </p:nvSpPr>
          <p:spPr>
            <a:xfrm>
              <a:off x="4174625" y="4240475"/>
              <a:ext cx="9550" cy="5725"/>
            </a:xfrm>
            <a:custGeom>
              <a:avLst/>
              <a:gdLst/>
              <a:ahLst/>
              <a:cxnLst/>
              <a:rect l="l" t="t" r="r" b="b"/>
              <a:pathLst>
                <a:path w="382" h="229" extrusionOk="0">
                  <a:moveTo>
                    <a:pt x="180" y="1"/>
                  </a:moveTo>
                  <a:cubicBezTo>
                    <a:pt x="159" y="1"/>
                    <a:pt x="138" y="5"/>
                    <a:pt x="119" y="15"/>
                  </a:cubicBezTo>
                  <a:lnTo>
                    <a:pt x="107" y="15"/>
                  </a:lnTo>
                  <a:cubicBezTo>
                    <a:pt x="48" y="38"/>
                    <a:pt x="0" y="98"/>
                    <a:pt x="0" y="169"/>
                  </a:cubicBezTo>
                  <a:cubicBezTo>
                    <a:pt x="60" y="158"/>
                    <a:pt x="119" y="158"/>
                    <a:pt x="167" y="158"/>
                  </a:cubicBezTo>
                  <a:cubicBezTo>
                    <a:pt x="250" y="158"/>
                    <a:pt x="322" y="193"/>
                    <a:pt x="381" y="229"/>
                  </a:cubicBezTo>
                  <a:lnTo>
                    <a:pt x="322" y="98"/>
                  </a:lnTo>
                  <a:cubicBezTo>
                    <a:pt x="304" y="36"/>
                    <a:pt x="241" y="1"/>
                    <a:pt x="18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8"/>
            <p:cNvSpPr/>
            <p:nvPr/>
          </p:nvSpPr>
          <p:spPr>
            <a:xfrm>
              <a:off x="4599075" y="4353050"/>
              <a:ext cx="37825" cy="58350"/>
            </a:xfrm>
            <a:custGeom>
              <a:avLst/>
              <a:gdLst/>
              <a:ahLst/>
              <a:cxnLst/>
              <a:rect l="l" t="t" r="r" b="b"/>
              <a:pathLst>
                <a:path w="1513" h="2334" extrusionOk="0">
                  <a:moveTo>
                    <a:pt x="274" y="0"/>
                  </a:moveTo>
                  <a:cubicBezTo>
                    <a:pt x="203" y="72"/>
                    <a:pt x="96" y="119"/>
                    <a:pt x="0" y="155"/>
                  </a:cubicBezTo>
                  <a:lnTo>
                    <a:pt x="1120" y="2334"/>
                  </a:lnTo>
                  <a:lnTo>
                    <a:pt x="1513" y="2334"/>
                  </a:lnTo>
                  <a:lnTo>
                    <a:pt x="334" y="48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8"/>
            <p:cNvSpPr/>
            <p:nvPr/>
          </p:nvSpPr>
          <p:spPr>
            <a:xfrm>
              <a:off x="4185025" y="4263750"/>
              <a:ext cx="182500" cy="147650"/>
            </a:xfrm>
            <a:custGeom>
              <a:avLst/>
              <a:gdLst/>
              <a:ahLst/>
              <a:cxnLst/>
              <a:rect l="l" t="t" r="r" b="b"/>
              <a:pathLst>
                <a:path w="7300" h="5906" extrusionOk="0">
                  <a:moveTo>
                    <a:pt x="179" y="0"/>
                  </a:moveTo>
                  <a:cubicBezTo>
                    <a:pt x="132" y="96"/>
                    <a:pt x="72" y="155"/>
                    <a:pt x="1" y="215"/>
                  </a:cubicBezTo>
                  <a:lnTo>
                    <a:pt x="549" y="691"/>
                  </a:lnTo>
                  <a:lnTo>
                    <a:pt x="6776" y="5906"/>
                  </a:lnTo>
                  <a:lnTo>
                    <a:pt x="7299" y="5906"/>
                  </a:lnTo>
                  <a:lnTo>
                    <a:pt x="299" y="3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8"/>
            <p:cNvSpPr/>
            <p:nvPr/>
          </p:nvSpPr>
          <p:spPr>
            <a:xfrm>
              <a:off x="4189800" y="4255125"/>
              <a:ext cx="386375" cy="83950"/>
            </a:xfrm>
            <a:custGeom>
              <a:avLst/>
              <a:gdLst/>
              <a:ahLst/>
              <a:cxnLst/>
              <a:rect l="l" t="t" r="r" b="b"/>
              <a:pathLst>
                <a:path w="15455" h="3358" extrusionOk="0">
                  <a:moveTo>
                    <a:pt x="36" y="0"/>
                  </a:moveTo>
                  <a:lnTo>
                    <a:pt x="36" y="0"/>
                  </a:lnTo>
                  <a:cubicBezTo>
                    <a:pt x="48" y="48"/>
                    <a:pt x="48" y="107"/>
                    <a:pt x="48" y="155"/>
                  </a:cubicBezTo>
                  <a:cubicBezTo>
                    <a:pt x="48" y="214"/>
                    <a:pt x="24" y="286"/>
                    <a:pt x="0" y="334"/>
                  </a:cubicBezTo>
                  <a:lnTo>
                    <a:pt x="143" y="381"/>
                  </a:lnTo>
                  <a:lnTo>
                    <a:pt x="15395" y="3358"/>
                  </a:lnTo>
                  <a:lnTo>
                    <a:pt x="15395" y="3262"/>
                  </a:lnTo>
                  <a:cubicBezTo>
                    <a:pt x="15407" y="3179"/>
                    <a:pt x="15419" y="3084"/>
                    <a:pt x="15455" y="30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8"/>
            <p:cNvSpPr/>
            <p:nvPr/>
          </p:nvSpPr>
          <p:spPr>
            <a:xfrm>
              <a:off x="4185925" y="3740775"/>
              <a:ext cx="804900" cy="513475"/>
            </a:xfrm>
            <a:custGeom>
              <a:avLst/>
              <a:gdLst/>
              <a:ahLst/>
              <a:cxnLst/>
              <a:rect l="l" t="t" r="r" b="b"/>
              <a:pathLst>
                <a:path w="32196" h="20539" extrusionOk="0">
                  <a:moveTo>
                    <a:pt x="32017" y="0"/>
                  </a:moveTo>
                  <a:lnTo>
                    <a:pt x="1" y="20265"/>
                  </a:lnTo>
                  <a:cubicBezTo>
                    <a:pt x="84" y="20324"/>
                    <a:pt x="155" y="20431"/>
                    <a:pt x="191" y="20538"/>
                  </a:cubicBezTo>
                  <a:lnTo>
                    <a:pt x="32195" y="274"/>
                  </a:lnTo>
                  <a:cubicBezTo>
                    <a:pt x="32124" y="203"/>
                    <a:pt x="32052" y="95"/>
                    <a:pt x="3201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8"/>
            <p:cNvSpPr/>
            <p:nvPr/>
          </p:nvSpPr>
          <p:spPr>
            <a:xfrm>
              <a:off x="4604725" y="4122375"/>
              <a:ext cx="224450" cy="207175"/>
            </a:xfrm>
            <a:custGeom>
              <a:avLst/>
              <a:gdLst/>
              <a:ahLst/>
              <a:cxnLst/>
              <a:rect l="l" t="t" r="r" b="b"/>
              <a:pathLst>
                <a:path w="8978" h="8287" extrusionOk="0">
                  <a:moveTo>
                    <a:pt x="8752" y="0"/>
                  </a:moveTo>
                  <a:lnTo>
                    <a:pt x="1" y="8037"/>
                  </a:lnTo>
                  <a:cubicBezTo>
                    <a:pt x="96" y="8108"/>
                    <a:pt x="167" y="8191"/>
                    <a:pt x="227" y="8287"/>
                  </a:cubicBezTo>
                  <a:lnTo>
                    <a:pt x="8978" y="250"/>
                  </a:lnTo>
                  <a:cubicBezTo>
                    <a:pt x="8907" y="167"/>
                    <a:pt x="8811" y="95"/>
                    <a:pt x="875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8"/>
            <p:cNvSpPr/>
            <p:nvPr/>
          </p:nvSpPr>
          <p:spPr>
            <a:xfrm>
              <a:off x="4727950" y="4136950"/>
              <a:ext cx="125650" cy="274450"/>
            </a:xfrm>
            <a:custGeom>
              <a:avLst/>
              <a:gdLst/>
              <a:ahLst/>
              <a:cxnLst/>
              <a:rect l="l" t="t" r="r" b="b"/>
              <a:pathLst>
                <a:path w="5026" h="10978" extrusionOk="0">
                  <a:moveTo>
                    <a:pt x="4704" y="0"/>
                  </a:moveTo>
                  <a:lnTo>
                    <a:pt x="1" y="10978"/>
                  </a:lnTo>
                  <a:lnTo>
                    <a:pt x="370" y="10978"/>
                  </a:lnTo>
                  <a:lnTo>
                    <a:pt x="5025" y="119"/>
                  </a:lnTo>
                  <a:lnTo>
                    <a:pt x="5025" y="48"/>
                  </a:lnTo>
                  <a:lnTo>
                    <a:pt x="4906" y="48"/>
                  </a:lnTo>
                  <a:cubicBezTo>
                    <a:pt x="4835" y="24"/>
                    <a:pt x="4763" y="24"/>
                    <a:pt x="470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8"/>
            <p:cNvSpPr/>
            <p:nvPr/>
          </p:nvSpPr>
          <p:spPr>
            <a:xfrm>
              <a:off x="4605925" y="4346200"/>
              <a:ext cx="86650" cy="65200"/>
            </a:xfrm>
            <a:custGeom>
              <a:avLst/>
              <a:gdLst/>
              <a:ahLst/>
              <a:cxnLst/>
              <a:rect l="l" t="t" r="r" b="b"/>
              <a:pathLst>
                <a:path w="3466" h="2608" extrusionOk="0">
                  <a:moveTo>
                    <a:pt x="203" y="0"/>
                  </a:moveTo>
                  <a:cubicBezTo>
                    <a:pt x="167" y="108"/>
                    <a:pt x="84" y="203"/>
                    <a:pt x="0" y="274"/>
                  </a:cubicBezTo>
                  <a:lnTo>
                    <a:pt x="60" y="322"/>
                  </a:lnTo>
                  <a:lnTo>
                    <a:pt x="2917" y="2608"/>
                  </a:lnTo>
                  <a:lnTo>
                    <a:pt x="3465" y="260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8"/>
            <p:cNvSpPr/>
            <p:nvPr/>
          </p:nvSpPr>
          <p:spPr>
            <a:xfrm>
              <a:off x="5016400" y="4244400"/>
              <a:ext cx="9250" cy="167000"/>
            </a:xfrm>
            <a:custGeom>
              <a:avLst/>
              <a:gdLst/>
              <a:ahLst/>
              <a:cxnLst/>
              <a:rect l="l" t="t" r="r" b="b"/>
              <a:pathLst>
                <a:path w="370" h="6680" extrusionOk="0">
                  <a:moveTo>
                    <a:pt x="333" y="1"/>
                  </a:moveTo>
                  <a:cubicBezTo>
                    <a:pt x="262" y="27"/>
                    <a:pt x="177" y="41"/>
                    <a:pt x="89" y="41"/>
                  </a:cubicBezTo>
                  <a:cubicBezTo>
                    <a:pt x="60" y="41"/>
                    <a:pt x="30" y="39"/>
                    <a:pt x="0" y="36"/>
                  </a:cubicBezTo>
                  <a:lnTo>
                    <a:pt x="0" y="36"/>
                  </a:lnTo>
                  <a:lnTo>
                    <a:pt x="24" y="6680"/>
                  </a:lnTo>
                  <a:lnTo>
                    <a:pt x="369" y="6680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8"/>
            <p:cNvSpPr/>
            <p:nvPr/>
          </p:nvSpPr>
          <p:spPr>
            <a:xfrm>
              <a:off x="5021450" y="4188150"/>
              <a:ext cx="3300" cy="3900"/>
            </a:xfrm>
            <a:custGeom>
              <a:avLst/>
              <a:gdLst/>
              <a:ahLst/>
              <a:cxnLst/>
              <a:rect l="l" t="t" r="r" b="b"/>
              <a:pathLst>
                <a:path w="132" h="156" extrusionOk="0">
                  <a:moveTo>
                    <a:pt x="0" y="0"/>
                  </a:moveTo>
                  <a:lnTo>
                    <a:pt x="0" y="119"/>
                  </a:lnTo>
                  <a:lnTo>
                    <a:pt x="12" y="119"/>
                  </a:lnTo>
                  <a:cubicBezTo>
                    <a:pt x="48" y="143"/>
                    <a:pt x="96" y="155"/>
                    <a:pt x="131" y="155"/>
                  </a:cubicBezTo>
                  <a:cubicBezTo>
                    <a:pt x="120" y="84"/>
                    <a:pt x="72" y="24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8"/>
            <p:cNvSpPr/>
            <p:nvPr/>
          </p:nvSpPr>
          <p:spPr>
            <a:xfrm>
              <a:off x="4864275" y="3750900"/>
              <a:ext cx="138450" cy="315225"/>
            </a:xfrm>
            <a:custGeom>
              <a:avLst/>
              <a:gdLst/>
              <a:ahLst/>
              <a:cxnLst/>
              <a:rect l="l" t="t" r="r" b="b"/>
              <a:pathLst>
                <a:path w="5538" h="12609" extrusionOk="0">
                  <a:moveTo>
                    <a:pt x="5216" y="0"/>
                  </a:moveTo>
                  <a:lnTo>
                    <a:pt x="1" y="12490"/>
                  </a:lnTo>
                  <a:cubicBezTo>
                    <a:pt x="132" y="12513"/>
                    <a:pt x="227" y="12549"/>
                    <a:pt x="322" y="12609"/>
                  </a:cubicBezTo>
                  <a:lnTo>
                    <a:pt x="5537" y="95"/>
                  </a:lnTo>
                  <a:lnTo>
                    <a:pt x="5514" y="95"/>
                  </a:lnTo>
                  <a:cubicBezTo>
                    <a:pt x="5406" y="83"/>
                    <a:pt x="5299" y="48"/>
                    <a:pt x="521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8"/>
            <p:cNvSpPr/>
            <p:nvPr/>
          </p:nvSpPr>
          <p:spPr>
            <a:xfrm>
              <a:off x="5003300" y="3753275"/>
              <a:ext cx="18175" cy="439050"/>
            </a:xfrm>
            <a:custGeom>
              <a:avLst/>
              <a:gdLst/>
              <a:ahLst/>
              <a:cxnLst/>
              <a:rect l="l" t="t" r="r" b="b"/>
              <a:pathLst>
                <a:path w="727" h="17562" extrusionOk="0">
                  <a:moveTo>
                    <a:pt x="143" y="0"/>
                  </a:moveTo>
                  <a:cubicBezTo>
                    <a:pt x="111" y="0"/>
                    <a:pt x="74" y="6"/>
                    <a:pt x="42" y="6"/>
                  </a:cubicBezTo>
                  <a:cubicBezTo>
                    <a:pt x="27" y="6"/>
                    <a:pt x="12" y="4"/>
                    <a:pt x="0" y="0"/>
                  </a:cubicBezTo>
                  <a:lnTo>
                    <a:pt x="0" y="0"/>
                  </a:lnTo>
                  <a:lnTo>
                    <a:pt x="381" y="17562"/>
                  </a:lnTo>
                  <a:cubicBezTo>
                    <a:pt x="457" y="17545"/>
                    <a:pt x="539" y="17528"/>
                    <a:pt x="622" y="17528"/>
                  </a:cubicBezTo>
                  <a:cubicBezTo>
                    <a:pt x="657" y="17528"/>
                    <a:pt x="692" y="17531"/>
                    <a:pt x="726" y="17538"/>
                  </a:cubicBezTo>
                  <a:lnTo>
                    <a:pt x="726" y="17419"/>
                  </a:lnTo>
                  <a:lnTo>
                    <a:pt x="357" y="57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8"/>
            <p:cNvSpPr/>
            <p:nvPr/>
          </p:nvSpPr>
          <p:spPr>
            <a:xfrm>
              <a:off x="4886325" y="4112250"/>
              <a:ext cx="111625" cy="96750"/>
            </a:xfrm>
            <a:custGeom>
              <a:avLst/>
              <a:gdLst/>
              <a:ahLst/>
              <a:cxnLst/>
              <a:rect l="l" t="t" r="r" b="b"/>
              <a:pathLst>
                <a:path w="4465" h="3870" extrusionOk="0">
                  <a:moveTo>
                    <a:pt x="155" y="0"/>
                  </a:moveTo>
                  <a:cubicBezTo>
                    <a:pt x="107" y="107"/>
                    <a:pt x="60" y="226"/>
                    <a:pt x="0" y="322"/>
                  </a:cubicBezTo>
                  <a:lnTo>
                    <a:pt x="4310" y="3870"/>
                  </a:lnTo>
                  <a:cubicBezTo>
                    <a:pt x="4346" y="3774"/>
                    <a:pt x="4393" y="3667"/>
                    <a:pt x="4465" y="3572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8"/>
            <p:cNvSpPr/>
            <p:nvPr/>
          </p:nvSpPr>
          <p:spPr>
            <a:xfrm>
              <a:off x="5032450" y="4235775"/>
              <a:ext cx="207800" cy="173550"/>
            </a:xfrm>
            <a:custGeom>
              <a:avLst/>
              <a:gdLst/>
              <a:ahLst/>
              <a:cxnLst/>
              <a:rect l="l" t="t" r="r" b="b"/>
              <a:pathLst>
                <a:path w="8312" h="6942" extrusionOk="0">
                  <a:moveTo>
                    <a:pt x="275" y="0"/>
                  </a:moveTo>
                  <a:cubicBezTo>
                    <a:pt x="191" y="96"/>
                    <a:pt x="96" y="167"/>
                    <a:pt x="1" y="226"/>
                  </a:cubicBezTo>
                  <a:lnTo>
                    <a:pt x="8121" y="6942"/>
                  </a:lnTo>
                  <a:cubicBezTo>
                    <a:pt x="8169" y="6834"/>
                    <a:pt x="8240" y="6751"/>
                    <a:pt x="8312" y="6668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8"/>
            <p:cNvSpPr/>
            <p:nvPr/>
          </p:nvSpPr>
          <p:spPr>
            <a:xfrm>
              <a:off x="5006875" y="3750000"/>
              <a:ext cx="242600" cy="651600"/>
            </a:xfrm>
            <a:custGeom>
              <a:avLst/>
              <a:gdLst/>
              <a:ahLst/>
              <a:cxnLst/>
              <a:rect l="l" t="t" r="r" b="b"/>
              <a:pathLst>
                <a:path w="9704" h="26064" extrusionOk="0">
                  <a:moveTo>
                    <a:pt x="333" y="0"/>
                  </a:moveTo>
                  <a:cubicBezTo>
                    <a:pt x="226" y="60"/>
                    <a:pt x="107" y="107"/>
                    <a:pt x="0" y="119"/>
                  </a:cubicBezTo>
                  <a:lnTo>
                    <a:pt x="214" y="679"/>
                  </a:lnTo>
                  <a:lnTo>
                    <a:pt x="9394" y="26063"/>
                  </a:lnTo>
                  <a:cubicBezTo>
                    <a:pt x="9489" y="26004"/>
                    <a:pt x="9585" y="25944"/>
                    <a:pt x="9704" y="25920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8"/>
            <p:cNvSpPr/>
            <p:nvPr/>
          </p:nvSpPr>
          <p:spPr>
            <a:xfrm>
              <a:off x="4991100" y="4191000"/>
              <a:ext cx="56575" cy="53975"/>
            </a:xfrm>
            <a:custGeom>
              <a:avLst/>
              <a:gdLst/>
              <a:ahLst/>
              <a:cxnLst/>
              <a:rect l="l" t="t" r="r" b="b"/>
              <a:pathLst>
                <a:path w="2263" h="2159" extrusionOk="0">
                  <a:moveTo>
                    <a:pt x="1125" y="1"/>
                  </a:moveTo>
                  <a:cubicBezTo>
                    <a:pt x="1037" y="1"/>
                    <a:pt x="950" y="14"/>
                    <a:pt x="869" y="41"/>
                  </a:cubicBezTo>
                  <a:cubicBezTo>
                    <a:pt x="631" y="101"/>
                    <a:pt x="429" y="232"/>
                    <a:pt x="274" y="422"/>
                  </a:cubicBezTo>
                  <a:cubicBezTo>
                    <a:pt x="202" y="517"/>
                    <a:pt x="143" y="624"/>
                    <a:pt x="119" y="720"/>
                  </a:cubicBezTo>
                  <a:cubicBezTo>
                    <a:pt x="83" y="803"/>
                    <a:pt x="71" y="886"/>
                    <a:pt x="60" y="982"/>
                  </a:cubicBezTo>
                  <a:cubicBezTo>
                    <a:pt x="0" y="1577"/>
                    <a:pt x="441" y="2113"/>
                    <a:pt x="1024" y="2148"/>
                  </a:cubicBezTo>
                  <a:cubicBezTo>
                    <a:pt x="1061" y="2156"/>
                    <a:pt x="1098" y="2159"/>
                    <a:pt x="1134" y="2159"/>
                  </a:cubicBezTo>
                  <a:cubicBezTo>
                    <a:pt x="1216" y="2159"/>
                    <a:pt x="1295" y="2145"/>
                    <a:pt x="1369" y="2137"/>
                  </a:cubicBezTo>
                  <a:cubicBezTo>
                    <a:pt x="1464" y="2113"/>
                    <a:pt x="1572" y="2077"/>
                    <a:pt x="1679" y="2017"/>
                  </a:cubicBezTo>
                  <a:cubicBezTo>
                    <a:pt x="1750" y="1958"/>
                    <a:pt x="1845" y="1887"/>
                    <a:pt x="1929" y="1791"/>
                  </a:cubicBezTo>
                  <a:cubicBezTo>
                    <a:pt x="2084" y="1636"/>
                    <a:pt x="2167" y="1422"/>
                    <a:pt x="2203" y="1184"/>
                  </a:cubicBezTo>
                  <a:cubicBezTo>
                    <a:pt x="2262" y="636"/>
                    <a:pt x="1881" y="148"/>
                    <a:pt x="1345" y="29"/>
                  </a:cubicBezTo>
                  <a:cubicBezTo>
                    <a:pt x="1310" y="5"/>
                    <a:pt x="1274" y="5"/>
                    <a:pt x="1226" y="5"/>
                  </a:cubicBezTo>
                  <a:lnTo>
                    <a:pt x="1214" y="5"/>
                  </a:lnTo>
                  <a:cubicBezTo>
                    <a:pt x="1185" y="2"/>
                    <a:pt x="1155" y="1"/>
                    <a:pt x="112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8"/>
            <p:cNvSpPr/>
            <p:nvPr/>
          </p:nvSpPr>
          <p:spPr>
            <a:xfrm>
              <a:off x="4815775" y="4062050"/>
              <a:ext cx="78000" cy="76425"/>
            </a:xfrm>
            <a:custGeom>
              <a:avLst/>
              <a:gdLst/>
              <a:ahLst/>
              <a:cxnLst/>
              <a:rect l="l" t="t" r="r" b="b"/>
              <a:pathLst>
                <a:path w="3120" h="3057" extrusionOk="0">
                  <a:moveTo>
                    <a:pt x="1541" y="0"/>
                  </a:moveTo>
                  <a:cubicBezTo>
                    <a:pt x="769" y="0"/>
                    <a:pt x="102" y="595"/>
                    <a:pt x="24" y="1389"/>
                  </a:cubicBezTo>
                  <a:cubicBezTo>
                    <a:pt x="0" y="1770"/>
                    <a:pt x="107" y="2151"/>
                    <a:pt x="322" y="2425"/>
                  </a:cubicBezTo>
                  <a:cubicBezTo>
                    <a:pt x="405" y="2520"/>
                    <a:pt x="476" y="2604"/>
                    <a:pt x="548" y="2687"/>
                  </a:cubicBezTo>
                  <a:cubicBezTo>
                    <a:pt x="727" y="2842"/>
                    <a:pt x="953" y="2949"/>
                    <a:pt x="1191" y="3008"/>
                  </a:cubicBezTo>
                  <a:cubicBezTo>
                    <a:pt x="1262" y="3020"/>
                    <a:pt x="1322" y="3044"/>
                    <a:pt x="1393" y="3056"/>
                  </a:cubicBezTo>
                  <a:lnTo>
                    <a:pt x="1512" y="3056"/>
                  </a:lnTo>
                  <a:cubicBezTo>
                    <a:pt x="1523" y="3056"/>
                    <a:pt x="1534" y="3056"/>
                    <a:pt x="1545" y="3056"/>
                  </a:cubicBezTo>
                  <a:cubicBezTo>
                    <a:pt x="2068" y="3056"/>
                    <a:pt x="2554" y="2773"/>
                    <a:pt x="2822" y="2353"/>
                  </a:cubicBezTo>
                  <a:cubicBezTo>
                    <a:pt x="2882" y="2246"/>
                    <a:pt x="2941" y="2151"/>
                    <a:pt x="2977" y="2044"/>
                  </a:cubicBezTo>
                  <a:cubicBezTo>
                    <a:pt x="3013" y="1913"/>
                    <a:pt x="3048" y="1770"/>
                    <a:pt x="3060" y="1651"/>
                  </a:cubicBezTo>
                  <a:cubicBezTo>
                    <a:pt x="3120" y="1032"/>
                    <a:pt x="2798" y="448"/>
                    <a:pt x="2274" y="163"/>
                  </a:cubicBezTo>
                  <a:cubicBezTo>
                    <a:pt x="2167" y="103"/>
                    <a:pt x="2072" y="79"/>
                    <a:pt x="1965" y="44"/>
                  </a:cubicBezTo>
                  <a:cubicBezTo>
                    <a:pt x="1870" y="20"/>
                    <a:pt x="1786" y="8"/>
                    <a:pt x="1691" y="8"/>
                  </a:cubicBezTo>
                  <a:cubicBezTo>
                    <a:pt x="1640" y="3"/>
                    <a:pt x="1590" y="0"/>
                    <a:pt x="154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8"/>
            <p:cNvSpPr/>
            <p:nvPr/>
          </p:nvSpPr>
          <p:spPr>
            <a:xfrm>
              <a:off x="2997100" y="4406875"/>
              <a:ext cx="25600" cy="5125"/>
            </a:xfrm>
            <a:custGeom>
              <a:avLst/>
              <a:gdLst/>
              <a:ahLst/>
              <a:cxnLst/>
              <a:rect l="l" t="t" r="r" b="b"/>
              <a:pathLst>
                <a:path w="1024" h="205" extrusionOk="0">
                  <a:moveTo>
                    <a:pt x="540" y="1"/>
                  </a:moveTo>
                  <a:cubicBezTo>
                    <a:pt x="336" y="1"/>
                    <a:pt x="153" y="63"/>
                    <a:pt x="0" y="205"/>
                  </a:cubicBezTo>
                  <a:lnTo>
                    <a:pt x="1024" y="205"/>
                  </a:lnTo>
                  <a:cubicBezTo>
                    <a:pt x="964" y="145"/>
                    <a:pt x="881" y="98"/>
                    <a:pt x="798" y="62"/>
                  </a:cubicBezTo>
                  <a:cubicBezTo>
                    <a:pt x="726" y="26"/>
                    <a:pt x="655" y="2"/>
                    <a:pt x="595" y="2"/>
                  </a:cubicBezTo>
                  <a:cubicBezTo>
                    <a:pt x="577" y="1"/>
                    <a:pt x="558" y="1"/>
                    <a:pt x="54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8"/>
            <p:cNvSpPr/>
            <p:nvPr/>
          </p:nvSpPr>
          <p:spPr>
            <a:xfrm>
              <a:off x="2698250" y="4188575"/>
              <a:ext cx="14300" cy="13925"/>
            </a:xfrm>
            <a:custGeom>
              <a:avLst/>
              <a:gdLst/>
              <a:ahLst/>
              <a:cxnLst/>
              <a:rect l="l" t="t" r="r" b="b"/>
              <a:pathLst>
                <a:path w="572" h="557" extrusionOk="0">
                  <a:moveTo>
                    <a:pt x="264" y="1"/>
                  </a:moveTo>
                  <a:cubicBezTo>
                    <a:pt x="193" y="1"/>
                    <a:pt x="120" y="42"/>
                    <a:pt x="72" y="90"/>
                  </a:cubicBezTo>
                  <a:cubicBezTo>
                    <a:pt x="48" y="138"/>
                    <a:pt x="12" y="186"/>
                    <a:pt x="12" y="245"/>
                  </a:cubicBezTo>
                  <a:cubicBezTo>
                    <a:pt x="0" y="400"/>
                    <a:pt x="107" y="555"/>
                    <a:pt x="250" y="555"/>
                  </a:cubicBezTo>
                  <a:cubicBezTo>
                    <a:pt x="259" y="556"/>
                    <a:pt x="269" y="556"/>
                    <a:pt x="278" y="556"/>
                  </a:cubicBezTo>
                  <a:cubicBezTo>
                    <a:pt x="375" y="556"/>
                    <a:pt x="469" y="500"/>
                    <a:pt x="512" y="424"/>
                  </a:cubicBezTo>
                  <a:cubicBezTo>
                    <a:pt x="524" y="388"/>
                    <a:pt x="536" y="340"/>
                    <a:pt x="548" y="305"/>
                  </a:cubicBezTo>
                  <a:cubicBezTo>
                    <a:pt x="572" y="150"/>
                    <a:pt x="465" y="19"/>
                    <a:pt x="310" y="7"/>
                  </a:cubicBezTo>
                  <a:cubicBezTo>
                    <a:pt x="295" y="3"/>
                    <a:pt x="279" y="1"/>
                    <a:pt x="26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8"/>
            <p:cNvSpPr/>
            <p:nvPr/>
          </p:nvSpPr>
          <p:spPr>
            <a:xfrm>
              <a:off x="3732600" y="4168050"/>
              <a:ext cx="29200" cy="27800"/>
            </a:xfrm>
            <a:custGeom>
              <a:avLst/>
              <a:gdLst/>
              <a:ahLst/>
              <a:cxnLst/>
              <a:rect l="l" t="t" r="r" b="b"/>
              <a:pathLst>
                <a:path w="1168" h="1112" extrusionOk="0">
                  <a:moveTo>
                    <a:pt x="567" y="0"/>
                  </a:moveTo>
                  <a:cubicBezTo>
                    <a:pt x="300" y="0"/>
                    <a:pt x="69" y="223"/>
                    <a:pt x="36" y="495"/>
                  </a:cubicBezTo>
                  <a:cubicBezTo>
                    <a:pt x="0" y="757"/>
                    <a:pt x="179" y="995"/>
                    <a:pt x="417" y="1078"/>
                  </a:cubicBezTo>
                  <a:lnTo>
                    <a:pt x="429" y="1078"/>
                  </a:lnTo>
                  <a:cubicBezTo>
                    <a:pt x="465" y="1090"/>
                    <a:pt x="489" y="1102"/>
                    <a:pt x="524" y="1102"/>
                  </a:cubicBezTo>
                  <a:cubicBezTo>
                    <a:pt x="549" y="1109"/>
                    <a:pt x="574" y="1112"/>
                    <a:pt x="600" y="1112"/>
                  </a:cubicBezTo>
                  <a:cubicBezTo>
                    <a:pt x="661" y="1112"/>
                    <a:pt x="724" y="1095"/>
                    <a:pt x="774" y="1078"/>
                  </a:cubicBezTo>
                  <a:cubicBezTo>
                    <a:pt x="965" y="1007"/>
                    <a:pt x="1108" y="840"/>
                    <a:pt x="1131" y="614"/>
                  </a:cubicBezTo>
                  <a:cubicBezTo>
                    <a:pt x="1167" y="316"/>
                    <a:pt x="941" y="54"/>
                    <a:pt x="643" y="7"/>
                  </a:cubicBezTo>
                  <a:cubicBezTo>
                    <a:pt x="618" y="2"/>
                    <a:pt x="592" y="0"/>
                    <a:pt x="5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8"/>
            <p:cNvSpPr/>
            <p:nvPr/>
          </p:nvSpPr>
          <p:spPr>
            <a:xfrm>
              <a:off x="4574675" y="4319825"/>
              <a:ext cx="37825" cy="38250"/>
            </a:xfrm>
            <a:custGeom>
              <a:avLst/>
              <a:gdLst/>
              <a:ahLst/>
              <a:cxnLst/>
              <a:rect l="l" t="t" r="r" b="b"/>
              <a:pathLst>
                <a:path w="1513" h="1530" extrusionOk="0">
                  <a:moveTo>
                    <a:pt x="731" y="0"/>
                  </a:moveTo>
                  <a:cubicBezTo>
                    <a:pt x="438" y="0"/>
                    <a:pt x="177" y="180"/>
                    <a:pt x="60" y="436"/>
                  </a:cubicBezTo>
                  <a:cubicBezTo>
                    <a:pt x="24" y="508"/>
                    <a:pt x="0" y="603"/>
                    <a:pt x="0" y="686"/>
                  </a:cubicBezTo>
                  <a:lnTo>
                    <a:pt x="0" y="782"/>
                  </a:lnTo>
                  <a:cubicBezTo>
                    <a:pt x="0" y="889"/>
                    <a:pt x="24" y="984"/>
                    <a:pt x="60" y="1079"/>
                  </a:cubicBezTo>
                  <a:cubicBezTo>
                    <a:pt x="95" y="1186"/>
                    <a:pt x="179" y="1270"/>
                    <a:pt x="262" y="1341"/>
                  </a:cubicBezTo>
                  <a:cubicBezTo>
                    <a:pt x="381" y="1448"/>
                    <a:pt x="524" y="1508"/>
                    <a:pt x="679" y="1520"/>
                  </a:cubicBezTo>
                  <a:cubicBezTo>
                    <a:pt x="710" y="1527"/>
                    <a:pt x="742" y="1530"/>
                    <a:pt x="772" y="1530"/>
                  </a:cubicBezTo>
                  <a:cubicBezTo>
                    <a:pt x="847" y="1530"/>
                    <a:pt x="918" y="1513"/>
                    <a:pt x="976" y="1496"/>
                  </a:cubicBezTo>
                  <a:cubicBezTo>
                    <a:pt x="1084" y="1460"/>
                    <a:pt x="1167" y="1401"/>
                    <a:pt x="1250" y="1341"/>
                  </a:cubicBezTo>
                  <a:cubicBezTo>
                    <a:pt x="1334" y="1270"/>
                    <a:pt x="1393" y="1186"/>
                    <a:pt x="1441" y="1079"/>
                  </a:cubicBezTo>
                  <a:cubicBezTo>
                    <a:pt x="1465" y="1008"/>
                    <a:pt x="1488" y="925"/>
                    <a:pt x="1500" y="853"/>
                  </a:cubicBezTo>
                  <a:cubicBezTo>
                    <a:pt x="1512" y="686"/>
                    <a:pt x="1488" y="544"/>
                    <a:pt x="1417" y="424"/>
                  </a:cubicBezTo>
                  <a:cubicBezTo>
                    <a:pt x="1369" y="293"/>
                    <a:pt x="1298" y="198"/>
                    <a:pt x="1203" y="139"/>
                  </a:cubicBezTo>
                  <a:cubicBezTo>
                    <a:pt x="1096" y="67"/>
                    <a:pt x="965" y="8"/>
                    <a:pt x="834" y="8"/>
                  </a:cubicBezTo>
                  <a:cubicBezTo>
                    <a:pt x="799" y="3"/>
                    <a:pt x="765" y="0"/>
                    <a:pt x="73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8"/>
            <p:cNvSpPr/>
            <p:nvPr/>
          </p:nvSpPr>
          <p:spPr>
            <a:xfrm>
              <a:off x="4163600" y="4245300"/>
              <a:ext cx="27400" cy="26400"/>
            </a:xfrm>
            <a:custGeom>
              <a:avLst/>
              <a:gdLst/>
              <a:ahLst/>
              <a:cxnLst/>
              <a:rect l="l" t="t" r="r" b="b"/>
              <a:pathLst>
                <a:path w="1096" h="1056" extrusionOk="0">
                  <a:moveTo>
                    <a:pt x="608" y="0"/>
                  </a:moveTo>
                  <a:cubicBezTo>
                    <a:pt x="548" y="0"/>
                    <a:pt x="501" y="0"/>
                    <a:pt x="453" y="12"/>
                  </a:cubicBezTo>
                  <a:cubicBezTo>
                    <a:pt x="215" y="60"/>
                    <a:pt x="36" y="250"/>
                    <a:pt x="24" y="488"/>
                  </a:cubicBezTo>
                  <a:cubicBezTo>
                    <a:pt x="1" y="560"/>
                    <a:pt x="24" y="667"/>
                    <a:pt x="72" y="750"/>
                  </a:cubicBezTo>
                  <a:cubicBezTo>
                    <a:pt x="120" y="858"/>
                    <a:pt x="203" y="953"/>
                    <a:pt x="310" y="988"/>
                  </a:cubicBezTo>
                  <a:cubicBezTo>
                    <a:pt x="370" y="1024"/>
                    <a:pt x="429" y="1036"/>
                    <a:pt x="501" y="1048"/>
                  </a:cubicBezTo>
                  <a:cubicBezTo>
                    <a:pt x="528" y="1053"/>
                    <a:pt x="555" y="1055"/>
                    <a:pt x="581" y="1055"/>
                  </a:cubicBezTo>
                  <a:cubicBezTo>
                    <a:pt x="681" y="1055"/>
                    <a:pt x="773" y="1021"/>
                    <a:pt x="858" y="965"/>
                  </a:cubicBezTo>
                  <a:lnTo>
                    <a:pt x="870" y="965"/>
                  </a:lnTo>
                  <a:cubicBezTo>
                    <a:pt x="941" y="905"/>
                    <a:pt x="1013" y="846"/>
                    <a:pt x="1048" y="750"/>
                  </a:cubicBezTo>
                  <a:cubicBezTo>
                    <a:pt x="1084" y="691"/>
                    <a:pt x="1096" y="631"/>
                    <a:pt x="1096" y="572"/>
                  </a:cubicBezTo>
                  <a:cubicBezTo>
                    <a:pt x="1096" y="512"/>
                    <a:pt x="1096" y="465"/>
                    <a:pt x="1084" y="429"/>
                  </a:cubicBezTo>
                  <a:cubicBezTo>
                    <a:pt x="1084" y="417"/>
                    <a:pt x="1084" y="393"/>
                    <a:pt x="1072" y="381"/>
                  </a:cubicBezTo>
                  <a:cubicBezTo>
                    <a:pt x="1036" y="262"/>
                    <a:pt x="965" y="179"/>
                    <a:pt x="870" y="96"/>
                  </a:cubicBezTo>
                  <a:cubicBezTo>
                    <a:pt x="858" y="84"/>
                    <a:pt x="846" y="72"/>
                    <a:pt x="834" y="72"/>
                  </a:cubicBezTo>
                  <a:cubicBezTo>
                    <a:pt x="751" y="24"/>
                    <a:pt x="679" y="0"/>
                    <a:pt x="6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8"/>
            <p:cNvSpPr/>
            <p:nvPr/>
          </p:nvSpPr>
          <p:spPr>
            <a:xfrm>
              <a:off x="2754800" y="4228775"/>
              <a:ext cx="27100" cy="27250"/>
            </a:xfrm>
            <a:custGeom>
              <a:avLst/>
              <a:gdLst/>
              <a:ahLst/>
              <a:cxnLst/>
              <a:rect l="l" t="t" r="r" b="b"/>
              <a:pathLst>
                <a:path w="1084" h="1090" extrusionOk="0">
                  <a:moveTo>
                    <a:pt x="516" y="0"/>
                  </a:moveTo>
                  <a:cubicBezTo>
                    <a:pt x="325" y="0"/>
                    <a:pt x="166" y="111"/>
                    <a:pt x="72" y="268"/>
                  </a:cubicBezTo>
                  <a:cubicBezTo>
                    <a:pt x="36" y="328"/>
                    <a:pt x="12" y="399"/>
                    <a:pt x="0" y="495"/>
                  </a:cubicBezTo>
                  <a:cubicBezTo>
                    <a:pt x="0" y="554"/>
                    <a:pt x="0" y="614"/>
                    <a:pt x="12" y="661"/>
                  </a:cubicBezTo>
                  <a:cubicBezTo>
                    <a:pt x="36" y="721"/>
                    <a:pt x="60" y="780"/>
                    <a:pt x="96" y="840"/>
                  </a:cubicBezTo>
                  <a:cubicBezTo>
                    <a:pt x="179" y="971"/>
                    <a:pt x="310" y="1054"/>
                    <a:pt x="489" y="1090"/>
                  </a:cubicBezTo>
                  <a:lnTo>
                    <a:pt x="548" y="1090"/>
                  </a:lnTo>
                  <a:cubicBezTo>
                    <a:pt x="703" y="1090"/>
                    <a:pt x="834" y="1030"/>
                    <a:pt x="929" y="935"/>
                  </a:cubicBezTo>
                  <a:cubicBezTo>
                    <a:pt x="1012" y="852"/>
                    <a:pt x="1084" y="733"/>
                    <a:pt x="1084" y="602"/>
                  </a:cubicBezTo>
                  <a:lnTo>
                    <a:pt x="1084" y="506"/>
                  </a:lnTo>
                  <a:cubicBezTo>
                    <a:pt x="1084" y="387"/>
                    <a:pt x="1048" y="280"/>
                    <a:pt x="965" y="197"/>
                  </a:cubicBezTo>
                  <a:cubicBezTo>
                    <a:pt x="881" y="90"/>
                    <a:pt x="750" y="18"/>
                    <a:pt x="596" y="6"/>
                  </a:cubicBezTo>
                  <a:cubicBezTo>
                    <a:pt x="569" y="2"/>
                    <a:pt x="542" y="0"/>
                    <a:pt x="51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8"/>
            <p:cNvSpPr/>
            <p:nvPr/>
          </p:nvSpPr>
          <p:spPr>
            <a:xfrm>
              <a:off x="2582150" y="4308350"/>
              <a:ext cx="28000" cy="27250"/>
            </a:xfrm>
            <a:custGeom>
              <a:avLst/>
              <a:gdLst/>
              <a:ahLst/>
              <a:cxnLst/>
              <a:rect l="l" t="t" r="r" b="b"/>
              <a:pathLst>
                <a:path w="1120" h="1090" extrusionOk="0">
                  <a:moveTo>
                    <a:pt x="575" y="1"/>
                  </a:moveTo>
                  <a:cubicBezTo>
                    <a:pt x="296" y="1"/>
                    <a:pt x="58" y="208"/>
                    <a:pt x="25" y="491"/>
                  </a:cubicBezTo>
                  <a:cubicBezTo>
                    <a:pt x="1" y="788"/>
                    <a:pt x="215" y="1062"/>
                    <a:pt x="525" y="1086"/>
                  </a:cubicBezTo>
                  <a:cubicBezTo>
                    <a:pt x="545" y="1088"/>
                    <a:pt x="566" y="1090"/>
                    <a:pt x="586" y="1090"/>
                  </a:cubicBezTo>
                  <a:cubicBezTo>
                    <a:pt x="858" y="1090"/>
                    <a:pt x="1087" y="875"/>
                    <a:pt x="1120" y="598"/>
                  </a:cubicBezTo>
                  <a:cubicBezTo>
                    <a:pt x="1120" y="538"/>
                    <a:pt x="1120" y="479"/>
                    <a:pt x="1096" y="431"/>
                  </a:cubicBezTo>
                  <a:cubicBezTo>
                    <a:pt x="1072" y="312"/>
                    <a:pt x="1013" y="217"/>
                    <a:pt x="941" y="133"/>
                  </a:cubicBezTo>
                  <a:cubicBezTo>
                    <a:pt x="858" y="74"/>
                    <a:pt x="775" y="26"/>
                    <a:pt x="679" y="14"/>
                  </a:cubicBezTo>
                  <a:cubicBezTo>
                    <a:pt x="667" y="14"/>
                    <a:pt x="656" y="2"/>
                    <a:pt x="620" y="2"/>
                  </a:cubicBezTo>
                  <a:cubicBezTo>
                    <a:pt x="605" y="1"/>
                    <a:pt x="590" y="1"/>
                    <a:pt x="57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8"/>
            <p:cNvSpPr/>
            <p:nvPr/>
          </p:nvSpPr>
          <p:spPr>
            <a:xfrm>
              <a:off x="3259325" y="4015150"/>
              <a:ext cx="28300" cy="26950"/>
            </a:xfrm>
            <a:custGeom>
              <a:avLst/>
              <a:gdLst/>
              <a:ahLst/>
              <a:cxnLst/>
              <a:rect l="l" t="t" r="r" b="b"/>
              <a:pathLst>
                <a:path w="1132" h="1078" extrusionOk="0">
                  <a:moveTo>
                    <a:pt x="563" y="1"/>
                  </a:moveTo>
                  <a:cubicBezTo>
                    <a:pt x="284" y="1"/>
                    <a:pt x="46" y="208"/>
                    <a:pt x="12" y="491"/>
                  </a:cubicBezTo>
                  <a:cubicBezTo>
                    <a:pt x="0" y="646"/>
                    <a:pt x="48" y="777"/>
                    <a:pt x="155" y="896"/>
                  </a:cubicBezTo>
                  <a:cubicBezTo>
                    <a:pt x="215" y="967"/>
                    <a:pt x="310" y="1027"/>
                    <a:pt x="429" y="1062"/>
                  </a:cubicBezTo>
                  <a:cubicBezTo>
                    <a:pt x="453" y="1062"/>
                    <a:pt x="477" y="1074"/>
                    <a:pt x="489" y="1074"/>
                  </a:cubicBezTo>
                  <a:lnTo>
                    <a:pt x="512" y="1074"/>
                  </a:lnTo>
                  <a:cubicBezTo>
                    <a:pt x="533" y="1076"/>
                    <a:pt x="553" y="1077"/>
                    <a:pt x="572" y="1077"/>
                  </a:cubicBezTo>
                  <a:cubicBezTo>
                    <a:pt x="665" y="1077"/>
                    <a:pt x="745" y="1054"/>
                    <a:pt x="834" y="1015"/>
                  </a:cubicBezTo>
                  <a:cubicBezTo>
                    <a:pt x="989" y="931"/>
                    <a:pt x="1084" y="777"/>
                    <a:pt x="1108" y="598"/>
                  </a:cubicBezTo>
                  <a:cubicBezTo>
                    <a:pt x="1132" y="300"/>
                    <a:pt x="905" y="38"/>
                    <a:pt x="608" y="3"/>
                  </a:cubicBezTo>
                  <a:cubicBezTo>
                    <a:pt x="593" y="2"/>
                    <a:pt x="577" y="1"/>
                    <a:pt x="56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8"/>
            <p:cNvSpPr/>
            <p:nvPr/>
          </p:nvSpPr>
          <p:spPr>
            <a:xfrm>
              <a:off x="5234575" y="4397850"/>
              <a:ext cx="36625" cy="13550"/>
            </a:xfrm>
            <a:custGeom>
              <a:avLst/>
              <a:gdLst/>
              <a:ahLst/>
              <a:cxnLst/>
              <a:rect l="l" t="t" r="r" b="b"/>
              <a:pathLst>
                <a:path w="1465" h="542" extrusionOk="0">
                  <a:moveTo>
                    <a:pt x="736" y="1"/>
                  </a:moveTo>
                  <a:cubicBezTo>
                    <a:pt x="686" y="1"/>
                    <a:pt x="635" y="6"/>
                    <a:pt x="596" y="6"/>
                  </a:cubicBezTo>
                  <a:cubicBezTo>
                    <a:pt x="477" y="30"/>
                    <a:pt x="381" y="66"/>
                    <a:pt x="286" y="149"/>
                  </a:cubicBezTo>
                  <a:cubicBezTo>
                    <a:pt x="262" y="161"/>
                    <a:pt x="238" y="173"/>
                    <a:pt x="227" y="185"/>
                  </a:cubicBezTo>
                  <a:cubicBezTo>
                    <a:pt x="143" y="268"/>
                    <a:pt x="84" y="351"/>
                    <a:pt x="36" y="459"/>
                  </a:cubicBezTo>
                  <a:cubicBezTo>
                    <a:pt x="24" y="482"/>
                    <a:pt x="24" y="518"/>
                    <a:pt x="0" y="542"/>
                  </a:cubicBezTo>
                  <a:lnTo>
                    <a:pt x="1465" y="542"/>
                  </a:lnTo>
                  <a:cubicBezTo>
                    <a:pt x="1370" y="268"/>
                    <a:pt x="1120" y="42"/>
                    <a:pt x="810" y="6"/>
                  </a:cubicBezTo>
                  <a:cubicBezTo>
                    <a:pt x="786" y="2"/>
                    <a:pt x="761" y="1"/>
                    <a:pt x="73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8"/>
            <p:cNvSpPr/>
            <p:nvPr/>
          </p:nvSpPr>
          <p:spPr>
            <a:xfrm>
              <a:off x="4984250" y="3714800"/>
              <a:ext cx="39600" cy="38200"/>
            </a:xfrm>
            <a:custGeom>
              <a:avLst/>
              <a:gdLst/>
              <a:ahLst/>
              <a:cxnLst/>
              <a:rect l="l" t="t" r="r" b="b"/>
              <a:pathLst>
                <a:path w="1584" h="1528" extrusionOk="0">
                  <a:moveTo>
                    <a:pt x="778" y="0"/>
                  </a:moveTo>
                  <a:cubicBezTo>
                    <a:pt x="388" y="0"/>
                    <a:pt x="46" y="289"/>
                    <a:pt x="12" y="694"/>
                  </a:cubicBezTo>
                  <a:cubicBezTo>
                    <a:pt x="0" y="813"/>
                    <a:pt x="12" y="932"/>
                    <a:pt x="60" y="1039"/>
                  </a:cubicBezTo>
                  <a:cubicBezTo>
                    <a:pt x="119" y="1134"/>
                    <a:pt x="179" y="1242"/>
                    <a:pt x="274" y="1313"/>
                  </a:cubicBezTo>
                  <a:cubicBezTo>
                    <a:pt x="310" y="1361"/>
                    <a:pt x="369" y="1408"/>
                    <a:pt x="417" y="1432"/>
                  </a:cubicBezTo>
                  <a:cubicBezTo>
                    <a:pt x="512" y="1480"/>
                    <a:pt x="607" y="1527"/>
                    <a:pt x="715" y="1527"/>
                  </a:cubicBezTo>
                  <a:lnTo>
                    <a:pt x="893" y="1527"/>
                  </a:lnTo>
                  <a:cubicBezTo>
                    <a:pt x="1012" y="1515"/>
                    <a:pt x="1119" y="1468"/>
                    <a:pt x="1203" y="1408"/>
                  </a:cubicBezTo>
                  <a:cubicBezTo>
                    <a:pt x="1381" y="1289"/>
                    <a:pt x="1524" y="1075"/>
                    <a:pt x="1536" y="837"/>
                  </a:cubicBezTo>
                  <a:cubicBezTo>
                    <a:pt x="1584" y="420"/>
                    <a:pt x="1286" y="39"/>
                    <a:pt x="846" y="3"/>
                  </a:cubicBezTo>
                  <a:cubicBezTo>
                    <a:pt x="823" y="1"/>
                    <a:pt x="800" y="0"/>
                    <a:pt x="77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8"/>
            <p:cNvSpPr/>
            <p:nvPr/>
          </p:nvSpPr>
          <p:spPr>
            <a:xfrm>
              <a:off x="3074475" y="4307150"/>
              <a:ext cx="15500" cy="15550"/>
            </a:xfrm>
            <a:custGeom>
              <a:avLst/>
              <a:gdLst/>
              <a:ahLst/>
              <a:cxnLst/>
              <a:rect l="l" t="t" r="r" b="b"/>
              <a:pathLst>
                <a:path w="620" h="622" extrusionOk="0">
                  <a:moveTo>
                    <a:pt x="328" y="0"/>
                  </a:moveTo>
                  <a:cubicBezTo>
                    <a:pt x="264" y="0"/>
                    <a:pt x="195" y="30"/>
                    <a:pt x="144" y="50"/>
                  </a:cubicBezTo>
                  <a:cubicBezTo>
                    <a:pt x="72" y="86"/>
                    <a:pt x="13" y="169"/>
                    <a:pt x="1" y="277"/>
                  </a:cubicBezTo>
                  <a:cubicBezTo>
                    <a:pt x="1" y="300"/>
                    <a:pt x="1" y="336"/>
                    <a:pt x="13" y="360"/>
                  </a:cubicBezTo>
                  <a:cubicBezTo>
                    <a:pt x="24" y="408"/>
                    <a:pt x="48" y="455"/>
                    <a:pt x="60" y="479"/>
                  </a:cubicBezTo>
                  <a:cubicBezTo>
                    <a:pt x="96" y="562"/>
                    <a:pt x="191" y="622"/>
                    <a:pt x="286" y="622"/>
                  </a:cubicBezTo>
                  <a:lnTo>
                    <a:pt x="382" y="622"/>
                  </a:lnTo>
                  <a:cubicBezTo>
                    <a:pt x="465" y="598"/>
                    <a:pt x="536" y="562"/>
                    <a:pt x="560" y="503"/>
                  </a:cubicBezTo>
                  <a:cubicBezTo>
                    <a:pt x="596" y="455"/>
                    <a:pt x="620" y="408"/>
                    <a:pt x="620" y="348"/>
                  </a:cubicBezTo>
                  <a:cubicBezTo>
                    <a:pt x="620" y="300"/>
                    <a:pt x="620" y="265"/>
                    <a:pt x="608" y="217"/>
                  </a:cubicBezTo>
                  <a:cubicBezTo>
                    <a:pt x="584" y="110"/>
                    <a:pt x="489" y="38"/>
                    <a:pt x="382" y="27"/>
                  </a:cubicBezTo>
                  <a:cubicBezTo>
                    <a:pt x="370" y="27"/>
                    <a:pt x="358" y="27"/>
                    <a:pt x="358" y="3"/>
                  </a:cubicBezTo>
                  <a:cubicBezTo>
                    <a:pt x="348" y="1"/>
                    <a:pt x="338" y="0"/>
                    <a:pt x="32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8"/>
            <p:cNvSpPr/>
            <p:nvPr/>
          </p:nvSpPr>
          <p:spPr>
            <a:xfrm>
              <a:off x="3911200" y="4344925"/>
              <a:ext cx="16375" cy="15575"/>
            </a:xfrm>
            <a:custGeom>
              <a:avLst/>
              <a:gdLst/>
              <a:ahLst/>
              <a:cxnLst/>
              <a:rect l="l" t="t" r="r" b="b"/>
              <a:pathLst>
                <a:path w="655" h="623" extrusionOk="0">
                  <a:moveTo>
                    <a:pt x="312" y="1"/>
                  </a:moveTo>
                  <a:cubicBezTo>
                    <a:pt x="167" y="1"/>
                    <a:pt x="55" y="103"/>
                    <a:pt x="12" y="254"/>
                  </a:cubicBezTo>
                  <a:lnTo>
                    <a:pt x="12" y="278"/>
                  </a:lnTo>
                  <a:cubicBezTo>
                    <a:pt x="0" y="456"/>
                    <a:pt x="119" y="611"/>
                    <a:pt x="298" y="623"/>
                  </a:cubicBezTo>
                  <a:lnTo>
                    <a:pt x="405" y="623"/>
                  </a:lnTo>
                  <a:cubicBezTo>
                    <a:pt x="524" y="599"/>
                    <a:pt x="631" y="492"/>
                    <a:pt x="643" y="337"/>
                  </a:cubicBezTo>
                  <a:cubicBezTo>
                    <a:pt x="655" y="159"/>
                    <a:pt x="536" y="16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" name="Google Shape;873;p8"/>
          <p:cNvGrpSpPr/>
          <p:nvPr/>
        </p:nvGrpSpPr>
        <p:grpSpPr>
          <a:xfrm rot="10800000" flipH="1">
            <a:off x="5202063" y="-3"/>
            <a:ext cx="3941609" cy="1021956"/>
            <a:chOff x="2582150" y="3714800"/>
            <a:chExt cx="2689050" cy="697200"/>
          </a:xfrm>
        </p:grpSpPr>
        <p:sp>
          <p:nvSpPr>
            <p:cNvPr id="874" name="Google Shape;874;p8"/>
            <p:cNvSpPr/>
            <p:nvPr/>
          </p:nvSpPr>
          <p:spPr>
            <a:xfrm>
              <a:off x="3636750" y="4402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8"/>
            <p:cNvSpPr/>
            <p:nvPr/>
          </p:nvSpPr>
          <p:spPr>
            <a:xfrm>
              <a:off x="3640625" y="4406925"/>
              <a:ext cx="19375" cy="4475"/>
            </a:xfrm>
            <a:custGeom>
              <a:avLst/>
              <a:gdLst/>
              <a:ahLst/>
              <a:cxnLst/>
              <a:rect l="l" t="t" r="r" b="b"/>
              <a:pathLst>
                <a:path w="775" h="179" extrusionOk="0">
                  <a:moveTo>
                    <a:pt x="393" y="0"/>
                  </a:moveTo>
                  <a:lnTo>
                    <a:pt x="36" y="108"/>
                  </a:lnTo>
                  <a:lnTo>
                    <a:pt x="0" y="179"/>
                  </a:lnTo>
                  <a:lnTo>
                    <a:pt x="774" y="179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8"/>
            <p:cNvSpPr/>
            <p:nvPr/>
          </p:nvSpPr>
          <p:spPr>
            <a:xfrm>
              <a:off x="3634075" y="44039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24"/>
                  </a:moveTo>
                  <a:lnTo>
                    <a:pt x="0" y="24"/>
                  </a:lnTo>
                  <a:lnTo>
                    <a:pt x="0" y="24"/>
                  </a:lnTo>
                  <a:cubicBezTo>
                    <a:pt x="0" y="0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8"/>
            <p:cNvSpPr/>
            <p:nvPr/>
          </p:nvSpPr>
          <p:spPr>
            <a:xfrm>
              <a:off x="3635275" y="440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8"/>
            <p:cNvSpPr/>
            <p:nvPr/>
          </p:nvSpPr>
          <p:spPr>
            <a:xfrm>
              <a:off x="3746875" y="4334600"/>
              <a:ext cx="142325" cy="46150"/>
            </a:xfrm>
            <a:custGeom>
              <a:avLst/>
              <a:gdLst/>
              <a:ahLst/>
              <a:cxnLst/>
              <a:rect l="l" t="t" r="r" b="b"/>
              <a:pathLst>
                <a:path w="5693" h="1846" extrusionOk="0">
                  <a:moveTo>
                    <a:pt x="5418" y="0"/>
                  </a:moveTo>
                  <a:lnTo>
                    <a:pt x="1" y="1488"/>
                  </a:lnTo>
                  <a:lnTo>
                    <a:pt x="1" y="1846"/>
                  </a:lnTo>
                  <a:lnTo>
                    <a:pt x="5692" y="262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8"/>
            <p:cNvSpPr/>
            <p:nvPr/>
          </p:nvSpPr>
          <p:spPr>
            <a:xfrm>
              <a:off x="3891850" y="4256600"/>
              <a:ext cx="273575" cy="81875"/>
            </a:xfrm>
            <a:custGeom>
              <a:avLst/>
              <a:gdLst/>
              <a:ahLst/>
              <a:cxnLst/>
              <a:rect l="l" t="t" r="r" b="b"/>
              <a:pathLst>
                <a:path w="10943" h="3275" extrusionOk="0">
                  <a:moveTo>
                    <a:pt x="10883" y="1"/>
                  </a:moveTo>
                  <a:lnTo>
                    <a:pt x="0" y="3013"/>
                  </a:lnTo>
                  <a:lnTo>
                    <a:pt x="286" y="3275"/>
                  </a:lnTo>
                  <a:lnTo>
                    <a:pt x="10883" y="358"/>
                  </a:lnTo>
                  <a:lnTo>
                    <a:pt x="10942" y="298"/>
                  </a:lnTo>
                  <a:cubicBezTo>
                    <a:pt x="10894" y="215"/>
                    <a:pt x="10883" y="108"/>
                    <a:pt x="1088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8"/>
            <p:cNvSpPr/>
            <p:nvPr/>
          </p:nvSpPr>
          <p:spPr>
            <a:xfrm>
              <a:off x="3634375" y="4403350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0" y="12"/>
                  </a:move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8"/>
            <p:cNvSpPr/>
            <p:nvPr/>
          </p:nvSpPr>
          <p:spPr>
            <a:xfrm>
              <a:off x="3635275" y="4402450"/>
              <a:ext cx="300" cy="625"/>
            </a:xfrm>
            <a:custGeom>
              <a:avLst/>
              <a:gdLst/>
              <a:ahLst/>
              <a:cxnLst/>
              <a:rect l="l" t="t" r="r" b="b"/>
              <a:pathLst>
                <a:path w="12" h="25" extrusionOk="0">
                  <a:moveTo>
                    <a:pt x="12" y="1"/>
                  </a:moveTo>
                  <a:cubicBezTo>
                    <a:pt x="12" y="1"/>
                    <a:pt x="0" y="25"/>
                    <a:pt x="12" y="1"/>
                  </a:cubicBez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8"/>
            <p:cNvSpPr/>
            <p:nvPr/>
          </p:nvSpPr>
          <p:spPr>
            <a:xfrm>
              <a:off x="3636750" y="4373575"/>
              <a:ext cx="101825" cy="35750"/>
            </a:xfrm>
            <a:custGeom>
              <a:avLst/>
              <a:gdLst/>
              <a:ahLst/>
              <a:cxnLst/>
              <a:rect l="l" t="t" r="r" b="b"/>
              <a:pathLst>
                <a:path w="4073" h="1430" extrusionOk="0">
                  <a:moveTo>
                    <a:pt x="4073" y="1"/>
                  </a:moveTo>
                  <a:lnTo>
                    <a:pt x="12" y="1120"/>
                  </a:lnTo>
                  <a:lnTo>
                    <a:pt x="1" y="1120"/>
                  </a:lnTo>
                  <a:cubicBezTo>
                    <a:pt x="24" y="1132"/>
                    <a:pt x="60" y="1132"/>
                    <a:pt x="96" y="1132"/>
                  </a:cubicBezTo>
                  <a:cubicBezTo>
                    <a:pt x="191" y="1156"/>
                    <a:pt x="251" y="1251"/>
                    <a:pt x="215" y="1334"/>
                  </a:cubicBezTo>
                  <a:lnTo>
                    <a:pt x="191" y="1430"/>
                  </a:lnTo>
                  <a:lnTo>
                    <a:pt x="548" y="1322"/>
                  </a:lnTo>
                  <a:lnTo>
                    <a:pt x="4061" y="358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8"/>
            <p:cNvSpPr/>
            <p:nvPr/>
          </p:nvSpPr>
          <p:spPr>
            <a:xfrm>
              <a:off x="3635850" y="4402150"/>
              <a:ext cx="925" cy="325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37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1" y="13"/>
                    <a:pt x="13" y="1"/>
                    <a:pt x="3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8"/>
            <p:cNvSpPr/>
            <p:nvPr/>
          </p:nvSpPr>
          <p:spPr>
            <a:xfrm>
              <a:off x="3634075" y="4403950"/>
              <a:ext cx="325" cy="925"/>
            </a:xfrm>
            <a:custGeom>
              <a:avLst/>
              <a:gdLst/>
              <a:ahLst/>
              <a:cxnLst/>
              <a:rect l="l" t="t" r="r" b="b"/>
              <a:pathLst>
                <a:path w="13" h="37" extrusionOk="0">
                  <a:moveTo>
                    <a:pt x="12" y="0"/>
                  </a:moveTo>
                  <a:lnTo>
                    <a:pt x="12" y="0"/>
                  </a:lnTo>
                  <a:cubicBezTo>
                    <a:pt x="6" y="14"/>
                    <a:pt x="3" y="19"/>
                    <a:pt x="1" y="24"/>
                  </a:cubicBezTo>
                  <a:lnTo>
                    <a:pt x="1" y="24"/>
                  </a:lnTo>
                  <a:cubicBezTo>
                    <a:pt x="12" y="24"/>
                    <a:pt x="12" y="23"/>
                    <a:pt x="12" y="0"/>
                  </a:cubicBezTo>
                  <a:close/>
                  <a:moveTo>
                    <a:pt x="1" y="24"/>
                  </a:moveTo>
                  <a:cubicBezTo>
                    <a:pt x="1" y="24"/>
                    <a:pt x="1" y="24"/>
                    <a:pt x="0" y="24"/>
                  </a:cubicBezTo>
                  <a:lnTo>
                    <a:pt x="0" y="36"/>
                  </a:lnTo>
                  <a:cubicBezTo>
                    <a:pt x="0" y="31"/>
                    <a:pt x="0" y="28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8"/>
            <p:cNvSpPr/>
            <p:nvPr/>
          </p:nvSpPr>
          <p:spPr>
            <a:xfrm>
              <a:off x="2599425" y="4199450"/>
              <a:ext cx="104800" cy="112250"/>
            </a:xfrm>
            <a:custGeom>
              <a:avLst/>
              <a:gdLst/>
              <a:ahLst/>
              <a:cxnLst/>
              <a:rect l="l" t="t" r="r" b="b"/>
              <a:pathLst>
                <a:path w="4192" h="4490" extrusionOk="0">
                  <a:moveTo>
                    <a:pt x="3929" y="1"/>
                  </a:moveTo>
                  <a:lnTo>
                    <a:pt x="0" y="4394"/>
                  </a:lnTo>
                  <a:cubicBezTo>
                    <a:pt x="84" y="4394"/>
                    <a:pt x="167" y="4430"/>
                    <a:pt x="250" y="4489"/>
                  </a:cubicBezTo>
                  <a:lnTo>
                    <a:pt x="417" y="4418"/>
                  </a:lnTo>
                  <a:lnTo>
                    <a:pt x="4191" y="203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8"/>
            <p:cNvSpPr/>
            <p:nvPr/>
          </p:nvSpPr>
          <p:spPr>
            <a:xfrm>
              <a:off x="2778900" y="4187850"/>
              <a:ext cx="124150" cy="53600"/>
            </a:xfrm>
            <a:custGeom>
              <a:avLst/>
              <a:gdLst/>
              <a:ahLst/>
              <a:cxnLst/>
              <a:rect l="l" t="t" r="r" b="b"/>
              <a:pathLst>
                <a:path w="4966" h="2144" extrusionOk="0">
                  <a:moveTo>
                    <a:pt x="4942" y="0"/>
                  </a:moveTo>
                  <a:cubicBezTo>
                    <a:pt x="4930" y="0"/>
                    <a:pt x="4918" y="0"/>
                    <a:pt x="4918" y="12"/>
                  </a:cubicBezTo>
                  <a:cubicBezTo>
                    <a:pt x="4930" y="12"/>
                    <a:pt x="4942" y="12"/>
                    <a:pt x="4942" y="0"/>
                  </a:cubicBezTo>
                  <a:close/>
                  <a:moveTo>
                    <a:pt x="4918" y="12"/>
                  </a:moveTo>
                  <a:lnTo>
                    <a:pt x="1" y="1834"/>
                  </a:lnTo>
                  <a:cubicBezTo>
                    <a:pt x="84" y="1917"/>
                    <a:pt x="120" y="2024"/>
                    <a:pt x="144" y="2143"/>
                  </a:cubicBezTo>
                  <a:lnTo>
                    <a:pt x="4966" y="358"/>
                  </a:lnTo>
                  <a:lnTo>
                    <a:pt x="4882" y="310"/>
                  </a:lnTo>
                  <a:cubicBezTo>
                    <a:pt x="4811" y="250"/>
                    <a:pt x="4799" y="155"/>
                    <a:pt x="4847" y="72"/>
                  </a:cubicBezTo>
                  <a:cubicBezTo>
                    <a:pt x="4859" y="48"/>
                    <a:pt x="4882" y="36"/>
                    <a:pt x="4918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8"/>
            <p:cNvSpPr/>
            <p:nvPr/>
          </p:nvSpPr>
          <p:spPr>
            <a:xfrm>
              <a:off x="2905125" y="4188150"/>
              <a:ext cx="900" cy="625"/>
            </a:xfrm>
            <a:custGeom>
              <a:avLst/>
              <a:gdLst/>
              <a:ahLst/>
              <a:cxnLst/>
              <a:rect l="l" t="t" r="r" b="b"/>
              <a:pathLst>
                <a:path w="36" h="25" extrusionOk="0">
                  <a:moveTo>
                    <a:pt x="0" y="0"/>
                  </a:moveTo>
                  <a:cubicBezTo>
                    <a:pt x="12" y="0"/>
                    <a:pt x="12" y="24"/>
                    <a:pt x="36" y="24"/>
                  </a:cubicBezTo>
                  <a:cubicBezTo>
                    <a:pt x="12" y="2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8"/>
            <p:cNvSpPr/>
            <p:nvPr/>
          </p:nvSpPr>
          <p:spPr>
            <a:xfrm>
              <a:off x="2903925" y="4187850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0" y="0"/>
                  </a:move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8"/>
            <p:cNvSpPr/>
            <p:nvPr/>
          </p:nvSpPr>
          <p:spPr>
            <a:xfrm>
              <a:off x="2903325" y="41878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1" y="0"/>
                  </a:moveTo>
                  <a:lnTo>
                    <a:pt x="2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8"/>
            <p:cNvSpPr/>
            <p:nvPr/>
          </p:nvSpPr>
          <p:spPr>
            <a:xfrm>
              <a:off x="2906000" y="418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8"/>
            <p:cNvSpPr/>
            <p:nvPr/>
          </p:nvSpPr>
          <p:spPr>
            <a:xfrm>
              <a:off x="2898575" y="4188150"/>
              <a:ext cx="179200" cy="127725"/>
            </a:xfrm>
            <a:custGeom>
              <a:avLst/>
              <a:gdLst/>
              <a:ahLst/>
              <a:cxnLst/>
              <a:rect l="l" t="t" r="r" b="b"/>
              <a:pathLst>
                <a:path w="7168" h="5109" extrusionOk="0">
                  <a:moveTo>
                    <a:pt x="155" y="0"/>
                  </a:moveTo>
                  <a:cubicBezTo>
                    <a:pt x="143" y="0"/>
                    <a:pt x="131" y="0"/>
                    <a:pt x="131" y="24"/>
                  </a:cubicBezTo>
                  <a:cubicBezTo>
                    <a:pt x="95" y="24"/>
                    <a:pt x="83" y="36"/>
                    <a:pt x="60" y="60"/>
                  </a:cubicBezTo>
                  <a:cubicBezTo>
                    <a:pt x="0" y="143"/>
                    <a:pt x="24" y="238"/>
                    <a:pt x="95" y="298"/>
                  </a:cubicBezTo>
                  <a:lnTo>
                    <a:pt x="179" y="346"/>
                  </a:lnTo>
                  <a:lnTo>
                    <a:pt x="7049" y="5108"/>
                  </a:lnTo>
                  <a:cubicBezTo>
                    <a:pt x="7049" y="5084"/>
                    <a:pt x="7037" y="5049"/>
                    <a:pt x="7037" y="5025"/>
                  </a:cubicBezTo>
                  <a:cubicBezTo>
                    <a:pt x="7049" y="4918"/>
                    <a:pt x="7096" y="4834"/>
                    <a:pt x="7168" y="4787"/>
                  </a:cubicBezTo>
                  <a:lnTo>
                    <a:pt x="298" y="24"/>
                  </a:lnTo>
                  <a:cubicBezTo>
                    <a:pt x="274" y="24"/>
                    <a:pt x="274" y="0"/>
                    <a:pt x="26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8"/>
            <p:cNvSpPr/>
            <p:nvPr/>
          </p:nvSpPr>
          <p:spPr>
            <a:xfrm>
              <a:off x="2605375" y="4242625"/>
              <a:ext cx="151825" cy="76225"/>
            </a:xfrm>
            <a:custGeom>
              <a:avLst/>
              <a:gdLst/>
              <a:ahLst/>
              <a:cxnLst/>
              <a:rect l="l" t="t" r="r" b="b"/>
              <a:pathLst>
                <a:path w="6073" h="3049" extrusionOk="0">
                  <a:moveTo>
                    <a:pt x="5870" y="0"/>
                  </a:moveTo>
                  <a:lnTo>
                    <a:pt x="155" y="2679"/>
                  </a:lnTo>
                  <a:lnTo>
                    <a:pt x="0" y="2750"/>
                  </a:lnTo>
                  <a:cubicBezTo>
                    <a:pt x="84" y="2822"/>
                    <a:pt x="143" y="2929"/>
                    <a:pt x="155" y="3048"/>
                  </a:cubicBezTo>
                  <a:lnTo>
                    <a:pt x="6073" y="286"/>
                  </a:lnTo>
                  <a:cubicBezTo>
                    <a:pt x="6037" y="226"/>
                    <a:pt x="6013" y="167"/>
                    <a:pt x="5989" y="107"/>
                  </a:cubicBezTo>
                  <a:lnTo>
                    <a:pt x="587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8"/>
            <p:cNvSpPr/>
            <p:nvPr/>
          </p:nvSpPr>
          <p:spPr>
            <a:xfrm>
              <a:off x="2768500" y="4252150"/>
              <a:ext cx="210450" cy="159250"/>
            </a:xfrm>
            <a:custGeom>
              <a:avLst/>
              <a:gdLst/>
              <a:ahLst/>
              <a:cxnLst/>
              <a:rect l="l" t="t" r="r" b="b"/>
              <a:pathLst>
                <a:path w="8418" h="6370" extrusionOk="0">
                  <a:moveTo>
                    <a:pt x="381" y="0"/>
                  </a:moveTo>
                  <a:cubicBezTo>
                    <a:pt x="286" y="95"/>
                    <a:pt x="155" y="155"/>
                    <a:pt x="0" y="155"/>
                  </a:cubicBezTo>
                  <a:lnTo>
                    <a:pt x="7858" y="6370"/>
                  </a:lnTo>
                  <a:lnTo>
                    <a:pt x="8418" y="6370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8"/>
            <p:cNvSpPr/>
            <p:nvPr/>
          </p:nvSpPr>
          <p:spPr>
            <a:xfrm>
              <a:off x="2694975" y="4191125"/>
              <a:ext cx="62225" cy="54200"/>
            </a:xfrm>
            <a:custGeom>
              <a:avLst/>
              <a:gdLst/>
              <a:ahLst/>
              <a:cxnLst/>
              <a:rect l="l" t="t" r="r" b="b"/>
              <a:pathLst>
                <a:path w="2489" h="2168" extrusionOk="0">
                  <a:moveTo>
                    <a:pt x="131" y="0"/>
                  </a:moveTo>
                  <a:cubicBezTo>
                    <a:pt x="95" y="24"/>
                    <a:pt x="72" y="36"/>
                    <a:pt x="60" y="60"/>
                  </a:cubicBezTo>
                  <a:cubicBezTo>
                    <a:pt x="0" y="143"/>
                    <a:pt x="12" y="238"/>
                    <a:pt x="84" y="298"/>
                  </a:cubicBezTo>
                  <a:lnTo>
                    <a:pt x="107" y="322"/>
                  </a:lnTo>
                  <a:lnTo>
                    <a:pt x="369" y="524"/>
                  </a:lnTo>
                  <a:lnTo>
                    <a:pt x="2286" y="2060"/>
                  </a:lnTo>
                  <a:lnTo>
                    <a:pt x="2429" y="2167"/>
                  </a:lnTo>
                  <a:cubicBezTo>
                    <a:pt x="2405" y="2108"/>
                    <a:pt x="2405" y="2060"/>
                    <a:pt x="2405" y="2001"/>
                  </a:cubicBezTo>
                  <a:cubicBezTo>
                    <a:pt x="2405" y="1929"/>
                    <a:pt x="2441" y="1846"/>
                    <a:pt x="2489" y="1774"/>
                  </a:cubicBezTo>
                  <a:lnTo>
                    <a:pt x="655" y="322"/>
                  </a:lnTo>
                  <a:cubicBezTo>
                    <a:pt x="596" y="405"/>
                    <a:pt x="500" y="453"/>
                    <a:pt x="405" y="453"/>
                  </a:cubicBezTo>
                  <a:cubicBezTo>
                    <a:pt x="250" y="453"/>
                    <a:pt x="143" y="298"/>
                    <a:pt x="167" y="155"/>
                  </a:cubicBezTo>
                  <a:cubicBezTo>
                    <a:pt x="167" y="96"/>
                    <a:pt x="191" y="48"/>
                    <a:pt x="22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8"/>
            <p:cNvSpPr/>
            <p:nvPr/>
          </p:nvSpPr>
          <p:spPr>
            <a:xfrm>
              <a:off x="3016725" y="4319125"/>
              <a:ext cx="67000" cy="92275"/>
            </a:xfrm>
            <a:custGeom>
              <a:avLst/>
              <a:gdLst/>
              <a:ahLst/>
              <a:cxnLst/>
              <a:rect l="l" t="t" r="r" b="b"/>
              <a:pathLst>
                <a:path w="2680" h="3691" extrusionOk="0">
                  <a:moveTo>
                    <a:pt x="2680" y="119"/>
                  </a:moveTo>
                  <a:lnTo>
                    <a:pt x="2675" y="126"/>
                  </a:lnTo>
                  <a:lnTo>
                    <a:pt x="2675" y="126"/>
                  </a:lnTo>
                  <a:cubicBezTo>
                    <a:pt x="2677" y="124"/>
                    <a:pt x="2679" y="122"/>
                    <a:pt x="2680" y="119"/>
                  </a:cubicBezTo>
                  <a:close/>
                  <a:moveTo>
                    <a:pt x="2370" y="0"/>
                  </a:moveTo>
                  <a:lnTo>
                    <a:pt x="1" y="3560"/>
                  </a:lnTo>
                  <a:cubicBezTo>
                    <a:pt x="96" y="3596"/>
                    <a:pt x="168" y="3631"/>
                    <a:pt x="227" y="3691"/>
                  </a:cubicBezTo>
                  <a:lnTo>
                    <a:pt x="310" y="3691"/>
                  </a:lnTo>
                  <a:lnTo>
                    <a:pt x="2675" y="126"/>
                  </a:lnTo>
                  <a:lnTo>
                    <a:pt x="2675" y="126"/>
                  </a:lnTo>
                  <a:cubicBezTo>
                    <a:pt x="2661" y="143"/>
                    <a:pt x="2628" y="143"/>
                    <a:pt x="2596" y="143"/>
                  </a:cubicBezTo>
                  <a:cubicBezTo>
                    <a:pt x="2501" y="143"/>
                    <a:pt x="2418" y="83"/>
                    <a:pt x="237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8"/>
            <p:cNvSpPr/>
            <p:nvPr/>
          </p:nvSpPr>
          <p:spPr>
            <a:xfrm>
              <a:off x="3084000" y="4036650"/>
              <a:ext cx="186075" cy="275050"/>
            </a:xfrm>
            <a:custGeom>
              <a:avLst/>
              <a:gdLst/>
              <a:ahLst/>
              <a:cxnLst/>
              <a:rect l="l" t="t" r="r" b="b"/>
              <a:pathLst>
                <a:path w="7443" h="11002" extrusionOk="0">
                  <a:moveTo>
                    <a:pt x="7168" y="0"/>
                  </a:moveTo>
                  <a:lnTo>
                    <a:pt x="1" y="10811"/>
                  </a:lnTo>
                  <a:cubicBezTo>
                    <a:pt x="108" y="10847"/>
                    <a:pt x="203" y="10918"/>
                    <a:pt x="227" y="11001"/>
                  </a:cubicBezTo>
                  <a:cubicBezTo>
                    <a:pt x="239" y="11001"/>
                    <a:pt x="263" y="10989"/>
                    <a:pt x="286" y="10989"/>
                  </a:cubicBezTo>
                  <a:lnTo>
                    <a:pt x="7442" y="179"/>
                  </a:lnTo>
                  <a:cubicBezTo>
                    <a:pt x="7323" y="155"/>
                    <a:pt x="7240" y="95"/>
                    <a:pt x="71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8"/>
            <p:cNvSpPr/>
            <p:nvPr/>
          </p:nvSpPr>
          <p:spPr>
            <a:xfrm>
              <a:off x="3088475" y="4311375"/>
              <a:ext cx="161950" cy="100025"/>
            </a:xfrm>
            <a:custGeom>
              <a:avLst/>
              <a:gdLst/>
              <a:ahLst/>
              <a:cxnLst/>
              <a:rect l="l" t="t" r="r" b="b"/>
              <a:pathLst>
                <a:path w="6478" h="4001" extrusionOk="0">
                  <a:moveTo>
                    <a:pt x="107" y="0"/>
                  </a:moveTo>
                  <a:cubicBezTo>
                    <a:pt x="96" y="0"/>
                    <a:pt x="72" y="0"/>
                    <a:pt x="48" y="12"/>
                  </a:cubicBezTo>
                  <a:cubicBezTo>
                    <a:pt x="60" y="60"/>
                    <a:pt x="84" y="108"/>
                    <a:pt x="60" y="155"/>
                  </a:cubicBezTo>
                  <a:cubicBezTo>
                    <a:pt x="60" y="215"/>
                    <a:pt x="36" y="250"/>
                    <a:pt x="0" y="298"/>
                  </a:cubicBezTo>
                  <a:lnTo>
                    <a:pt x="24" y="310"/>
                  </a:lnTo>
                  <a:lnTo>
                    <a:pt x="5834" y="4001"/>
                  </a:lnTo>
                  <a:lnTo>
                    <a:pt x="6477" y="4001"/>
                  </a:lnTo>
                  <a:lnTo>
                    <a:pt x="203" y="36"/>
                  </a:lnTo>
                  <a:cubicBezTo>
                    <a:pt x="167" y="12"/>
                    <a:pt x="143" y="0"/>
                    <a:pt x="10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8"/>
            <p:cNvSpPr/>
            <p:nvPr/>
          </p:nvSpPr>
          <p:spPr>
            <a:xfrm>
              <a:off x="3271525" y="4040200"/>
              <a:ext cx="47350" cy="371200"/>
            </a:xfrm>
            <a:custGeom>
              <a:avLst/>
              <a:gdLst/>
              <a:ahLst/>
              <a:cxnLst/>
              <a:rect l="l" t="t" r="r" b="b"/>
              <a:pathLst>
                <a:path w="1894" h="14848" extrusionOk="0">
                  <a:moveTo>
                    <a:pt x="334" y="1"/>
                  </a:moveTo>
                  <a:cubicBezTo>
                    <a:pt x="255" y="51"/>
                    <a:pt x="159" y="75"/>
                    <a:pt x="60" y="75"/>
                  </a:cubicBezTo>
                  <a:cubicBezTo>
                    <a:pt x="40" y="75"/>
                    <a:pt x="20" y="74"/>
                    <a:pt x="1" y="72"/>
                  </a:cubicBezTo>
                  <a:lnTo>
                    <a:pt x="1" y="72"/>
                  </a:lnTo>
                  <a:lnTo>
                    <a:pt x="1548" y="14848"/>
                  </a:lnTo>
                  <a:lnTo>
                    <a:pt x="1894" y="1484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8"/>
            <p:cNvSpPr/>
            <p:nvPr/>
          </p:nvSpPr>
          <p:spPr>
            <a:xfrm>
              <a:off x="3632275" y="4401925"/>
              <a:ext cx="10750" cy="9475"/>
            </a:xfrm>
            <a:custGeom>
              <a:avLst/>
              <a:gdLst/>
              <a:ahLst/>
              <a:cxnLst/>
              <a:rect l="l" t="t" r="r" b="b"/>
              <a:pathLst>
                <a:path w="430" h="379" extrusionOk="0">
                  <a:moveTo>
                    <a:pt x="227" y="1"/>
                  </a:moveTo>
                  <a:cubicBezTo>
                    <a:pt x="209" y="1"/>
                    <a:pt x="191" y="4"/>
                    <a:pt x="180" y="10"/>
                  </a:cubicBezTo>
                  <a:cubicBezTo>
                    <a:pt x="156" y="10"/>
                    <a:pt x="156" y="22"/>
                    <a:pt x="144" y="22"/>
                  </a:cubicBezTo>
                  <a:lnTo>
                    <a:pt x="132" y="22"/>
                  </a:lnTo>
                  <a:lnTo>
                    <a:pt x="120" y="46"/>
                  </a:lnTo>
                  <a:lnTo>
                    <a:pt x="96" y="57"/>
                  </a:lnTo>
                  <a:lnTo>
                    <a:pt x="84" y="69"/>
                  </a:lnTo>
                  <a:lnTo>
                    <a:pt x="84" y="81"/>
                  </a:lnTo>
                  <a:cubicBezTo>
                    <a:pt x="84" y="105"/>
                    <a:pt x="72" y="105"/>
                    <a:pt x="72" y="117"/>
                  </a:cubicBezTo>
                  <a:lnTo>
                    <a:pt x="1" y="379"/>
                  </a:lnTo>
                  <a:lnTo>
                    <a:pt x="334" y="379"/>
                  </a:lnTo>
                  <a:lnTo>
                    <a:pt x="370" y="308"/>
                  </a:lnTo>
                  <a:lnTo>
                    <a:pt x="394" y="224"/>
                  </a:lnTo>
                  <a:cubicBezTo>
                    <a:pt x="430" y="129"/>
                    <a:pt x="370" y="46"/>
                    <a:pt x="275" y="10"/>
                  </a:cubicBezTo>
                  <a:cubicBezTo>
                    <a:pt x="263" y="4"/>
                    <a:pt x="245" y="1"/>
                    <a:pt x="22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8"/>
            <p:cNvSpPr/>
            <p:nvPr/>
          </p:nvSpPr>
          <p:spPr>
            <a:xfrm>
              <a:off x="3737350" y="4195300"/>
              <a:ext cx="14325" cy="216100"/>
            </a:xfrm>
            <a:custGeom>
              <a:avLst/>
              <a:gdLst/>
              <a:ahLst/>
              <a:cxnLst/>
              <a:rect l="l" t="t" r="r" b="b"/>
              <a:pathLst>
                <a:path w="573" h="8644" extrusionOk="0">
                  <a:moveTo>
                    <a:pt x="227" y="0"/>
                  </a:moveTo>
                  <a:lnTo>
                    <a:pt x="37" y="7156"/>
                  </a:lnTo>
                  <a:lnTo>
                    <a:pt x="25" y="7513"/>
                  </a:lnTo>
                  <a:lnTo>
                    <a:pt x="1" y="8644"/>
                  </a:lnTo>
                  <a:lnTo>
                    <a:pt x="346" y="8644"/>
                  </a:lnTo>
                  <a:lnTo>
                    <a:pt x="382" y="7418"/>
                  </a:lnTo>
                  <a:lnTo>
                    <a:pt x="394" y="7060"/>
                  </a:lnTo>
                  <a:lnTo>
                    <a:pt x="572" y="429"/>
                  </a:lnTo>
                  <a:lnTo>
                    <a:pt x="287" y="167"/>
                  </a:lnTo>
                  <a:cubicBezTo>
                    <a:pt x="239" y="119"/>
                    <a:pt x="227" y="60"/>
                    <a:pt x="239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8"/>
            <p:cNvSpPr/>
            <p:nvPr/>
          </p:nvSpPr>
          <p:spPr>
            <a:xfrm>
              <a:off x="4021625" y="4264050"/>
              <a:ext cx="149750" cy="147350"/>
            </a:xfrm>
            <a:custGeom>
              <a:avLst/>
              <a:gdLst/>
              <a:ahLst/>
              <a:cxnLst/>
              <a:rect l="l" t="t" r="r" b="b"/>
              <a:pathLst>
                <a:path w="5990" h="5894" extrusionOk="0">
                  <a:moveTo>
                    <a:pt x="5751" y="0"/>
                  </a:moveTo>
                  <a:lnTo>
                    <a:pt x="5692" y="60"/>
                  </a:lnTo>
                  <a:lnTo>
                    <a:pt x="0" y="5894"/>
                  </a:lnTo>
                  <a:lnTo>
                    <a:pt x="477" y="5894"/>
                  </a:lnTo>
                  <a:lnTo>
                    <a:pt x="5989" y="238"/>
                  </a:lnTo>
                  <a:cubicBezTo>
                    <a:pt x="5882" y="179"/>
                    <a:pt x="5799" y="108"/>
                    <a:pt x="575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8"/>
            <p:cNvSpPr/>
            <p:nvPr/>
          </p:nvSpPr>
          <p:spPr>
            <a:xfrm>
              <a:off x="4484475" y="4346500"/>
              <a:ext cx="96475" cy="64900"/>
            </a:xfrm>
            <a:custGeom>
              <a:avLst/>
              <a:gdLst/>
              <a:ahLst/>
              <a:cxnLst/>
              <a:rect l="l" t="t" r="r" b="b"/>
              <a:pathLst>
                <a:path w="3859" h="2596" extrusionOk="0">
                  <a:moveTo>
                    <a:pt x="3668" y="0"/>
                  </a:moveTo>
                  <a:lnTo>
                    <a:pt x="1" y="2596"/>
                  </a:lnTo>
                  <a:lnTo>
                    <a:pt x="584" y="2596"/>
                  </a:lnTo>
                  <a:lnTo>
                    <a:pt x="3858" y="262"/>
                  </a:lnTo>
                  <a:cubicBezTo>
                    <a:pt x="3787" y="191"/>
                    <a:pt x="3715" y="96"/>
                    <a:pt x="36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8"/>
            <p:cNvSpPr/>
            <p:nvPr/>
          </p:nvSpPr>
          <p:spPr>
            <a:xfrm>
              <a:off x="3743025" y="4194700"/>
              <a:ext cx="230700" cy="216425"/>
            </a:xfrm>
            <a:custGeom>
              <a:avLst/>
              <a:gdLst/>
              <a:ahLst/>
              <a:cxnLst/>
              <a:rect l="l" t="t" r="r" b="b"/>
              <a:pathLst>
                <a:path w="9228" h="8657" extrusionOk="0">
                  <a:moveTo>
                    <a:pt x="369" y="0"/>
                  </a:moveTo>
                  <a:cubicBezTo>
                    <a:pt x="309" y="26"/>
                    <a:pt x="243" y="46"/>
                    <a:pt x="179" y="46"/>
                  </a:cubicBezTo>
                  <a:cubicBezTo>
                    <a:pt x="155" y="46"/>
                    <a:pt x="131" y="43"/>
                    <a:pt x="107" y="36"/>
                  </a:cubicBezTo>
                  <a:cubicBezTo>
                    <a:pt x="72" y="36"/>
                    <a:pt x="48" y="24"/>
                    <a:pt x="12" y="24"/>
                  </a:cubicBezTo>
                  <a:cubicBezTo>
                    <a:pt x="0" y="84"/>
                    <a:pt x="12" y="143"/>
                    <a:pt x="60" y="191"/>
                  </a:cubicBezTo>
                  <a:lnTo>
                    <a:pt x="345" y="453"/>
                  </a:lnTo>
                  <a:lnTo>
                    <a:pt x="5584" y="5572"/>
                  </a:lnTo>
                  <a:lnTo>
                    <a:pt x="5870" y="5846"/>
                  </a:lnTo>
                  <a:lnTo>
                    <a:pt x="8739" y="8656"/>
                  </a:lnTo>
                  <a:lnTo>
                    <a:pt x="9227" y="8656"/>
                  </a:lnTo>
                  <a:lnTo>
                    <a:pt x="7144" y="6620"/>
                  </a:lnTo>
                  <a:cubicBezTo>
                    <a:pt x="7120" y="6620"/>
                    <a:pt x="7102" y="6625"/>
                    <a:pt x="7078" y="6625"/>
                  </a:cubicBezTo>
                  <a:cubicBezTo>
                    <a:pt x="7066" y="6625"/>
                    <a:pt x="7053" y="6624"/>
                    <a:pt x="7037" y="6620"/>
                  </a:cubicBezTo>
                  <a:cubicBezTo>
                    <a:pt x="6858" y="6596"/>
                    <a:pt x="6739" y="6453"/>
                    <a:pt x="6751" y="6275"/>
                  </a:cubicBezTo>
                  <a:lnTo>
                    <a:pt x="6751" y="6239"/>
                  </a:lnTo>
                  <a:lnTo>
                    <a:pt x="6239" y="5739"/>
                  </a:lnTo>
                  <a:lnTo>
                    <a:pt x="5953" y="5465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8"/>
            <p:cNvSpPr/>
            <p:nvPr/>
          </p:nvSpPr>
          <p:spPr>
            <a:xfrm>
              <a:off x="4185325" y="4269100"/>
              <a:ext cx="69975" cy="142300"/>
            </a:xfrm>
            <a:custGeom>
              <a:avLst/>
              <a:gdLst/>
              <a:ahLst/>
              <a:cxnLst/>
              <a:rect l="l" t="t" r="r" b="b"/>
              <a:pathLst>
                <a:path w="2799" h="5692" extrusionOk="0">
                  <a:moveTo>
                    <a:pt x="1" y="1"/>
                  </a:moveTo>
                  <a:lnTo>
                    <a:pt x="2430" y="5692"/>
                  </a:lnTo>
                  <a:lnTo>
                    <a:pt x="2799" y="5692"/>
                  </a:lnTo>
                  <a:lnTo>
                    <a:pt x="572" y="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8"/>
            <p:cNvSpPr/>
            <p:nvPr/>
          </p:nvSpPr>
          <p:spPr>
            <a:xfrm>
              <a:off x="4174625" y="4240475"/>
              <a:ext cx="9550" cy="5725"/>
            </a:xfrm>
            <a:custGeom>
              <a:avLst/>
              <a:gdLst/>
              <a:ahLst/>
              <a:cxnLst/>
              <a:rect l="l" t="t" r="r" b="b"/>
              <a:pathLst>
                <a:path w="382" h="229" extrusionOk="0">
                  <a:moveTo>
                    <a:pt x="180" y="1"/>
                  </a:moveTo>
                  <a:cubicBezTo>
                    <a:pt x="159" y="1"/>
                    <a:pt x="138" y="5"/>
                    <a:pt x="119" y="15"/>
                  </a:cubicBezTo>
                  <a:lnTo>
                    <a:pt x="107" y="15"/>
                  </a:lnTo>
                  <a:cubicBezTo>
                    <a:pt x="48" y="38"/>
                    <a:pt x="0" y="98"/>
                    <a:pt x="0" y="169"/>
                  </a:cubicBezTo>
                  <a:cubicBezTo>
                    <a:pt x="60" y="158"/>
                    <a:pt x="119" y="158"/>
                    <a:pt x="167" y="158"/>
                  </a:cubicBezTo>
                  <a:cubicBezTo>
                    <a:pt x="250" y="158"/>
                    <a:pt x="322" y="193"/>
                    <a:pt x="381" y="229"/>
                  </a:cubicBezTo>
                  <a:lnTo>
                    <a:pt x="322" y="98"/>
                  </a:lnTo>
                  <a:cubicBezTo>
                    <a:pt x="304" y="36"/>
                    <a:pt x="241" y="1"/>
                    <a:pt x="18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8"/>
            <p:cNvSpPr/>
            <p:nvPr/>
          </p:nvSpPr>
          <p:spPr>
            <a:xfrm>
              <a:off x="4599075" y="4353050"/>
              <a:ext cx="37825" cy="58350"/>
            </a:xfrm>
            <a:custGeom>
              <a:avLst/>
              <a:gdLst/>
              <a:ahLst/>
              <a:cxnLst/>
              <a:rect l="l" t="t" r="r" b="b"/>
              <a:pathLst>
                <a:path w="1513" h="2334" extrusionOk="0">
                  <a:moveTo>
                    <a:pt x="274" y="0"/>
                  </a:moveTo>
                  <a:cubicBezTo>
                    <a:pt x="203" y="72"/>
                    <a:pt x="96" y="119"/>
                    <a:pt x="0" y="155"/>
                  </a:cubicBezTo>
                  <a:lnTo>
                    <a:pt x="1120" y="2334"/>
                  </a:lnTo>
                  <a:lnTo>
                    <a:pt x="1513" y="2334"/>
                  </a:lnTo>
                  <a:lnTo>
                    <a:pt x="334" y="48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8"/>
            <p:cNvSpPr/>
            <p:nvPr/>
          </p:nvSpPr>
          <p:spPr>
            <a:xfrm>
              <a:off x="4185025" y="4263750"/>
              <a:ext cx="182500" cy="147650"/>
            </a:xfrm>
            <a:custGeom>
              <a:avLst/>
              <a:gdLst/>
              <a:ahLst/>
              <a:cxnLst/>
              <a:rect l="l" t="t" r="r" b="b"/>
              <a:pathLst>
                <a:path w="7300" h="5906" extrusionOk="0">
                  <a:moveTo>
                    <a:pt x="179" y="0"/>
                  </a:moveTo>
                  <a:cubicBezTo>
                    <a:pt x="132" y="96"/>
                    <a:pt x="72" y="155"/>
                    <a:pt x="1" y="215"/>
                  </a:cubicBezTo>
                  <a:lnTo>
                    <a:pt x="549" y="691"/>
                  </a:lnTo>
                  <a:lnTo>
                    <a:pt x="6776" y="5906"/>
                  </a:lnTo>
                  <a:lnTo>
                    <a:pt x="7299" y="5906"/>
                  </a:lnTo>
                  <a:lnTo>
                    <a:pt x="299" y="3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8"/>
            <p:cNvSpPr/>
            <p:nvPr/>
          </p:nvSpPr>
          <p:spPr>
            <a:xfrm>
              <a:off x="4189800" y="4255125"/>
              <a:ext cx="386375" cy="83950"/>
            </a:xfrm>
            <a:custGeom>
              <a:avLst/>
              <a:gdLst/>
              <a:ahLst/>
              <a:cxnLst/>
              <a:rect l="l" t="t" r="r" b="b"/>
              <a:pathLst>
                <a:path w="15455" h="3358" extrusionOk="0">
                  <a:moveTo>
                    <a:pt x="36" y="0"/>
                  </a:moveTo>
                  <a:lnTo>
                    <a:pt x="36" y="0"/>
                  </a:lnTo>
                  <a:cubicBezTo>
                    <a:pt x="48" y="48"/>
                    <a:pt x="48" y="107"/>
                    <a:pt x="48" y="155"/>
                  </a:cubicBezTo>
                  <a:cubicBezTo>
                    <a:pt x="48" y="214"/>
                    <a:pt x="24" y="286"/>
                    <a:pt x="0" y="334"/>
                  </a:cubicBezTo>
                  <a:lnTo>
                    <a:pt x="143" y="381"/>
                  </a:lnTo>
                  <a:lnTo>
                    <a:pt x="15395" y="3358"/>
                  </a:lnTo>
                  <a:lnTo>
                    <a:pt x="15395" y="3262"/>
                  </a:lnTo>
                  <a:cubicBezTo>
                    <a:pt x="15407" y="3179"/>
                    <a:pt x="15419" y="3084"/>
                    <a:pt x="15455" y="30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4185925" y="3740775"/>
              <a:ext cx="804900" cy="513475"/>
            </a:xfrm>
            <a:custGeom>
              <a:avLst/>
              <a:gdLst/>
              <a:ahLst/>
              <a:cxnLst/>
              <a:rect l="l" t="t" r="r" b="b"/>
              <a:pathLst>
                <a:path w="32196" h="20539" extrusionOk="0">
                  <a:moveTo>
                    <a:pt x="32017" y="0"/>
                  </a:moveTo>
                  <a:lnTo>
                    <a:pt x="1" y="20265"/>
                  </a:lnTo>
                  <a:cubicBezTo>
                    <a:pt x="84" y="20324"/>
                    <a:pt x="155" y="20431"/>
                    <a:pt x="191" y="20538"/>
                  </a:cubicBezTo>
                  <a:lnTo>
                    <a:pt x="32195" y="274"/>
                  </a:lnTo>
                  <a:cubicBezTo>
                    <a:pt x="32124" y="203"/>
                    <a:pt x="32052" y="95"/>
                    <a:pt x="3201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8"/>
            <p:cNvSpPr/>
            <p:nvPr/>
          </p:nvSpPr>
          <p:spPr>
            <a:xfrm>
              <a:off x="4604725" y="4122375"/>
              <a:ext cx="224450" cy="207175"/>
            </a:xfrm>
            <a:custGeom>
              <a:avLst/>
              <a:gdLst/>
              <a:ahLst/>
              <a:cxnLst/>
              <a:rect l="l" t="t" r="r" b="b"/>
              <a:pathLst>
                <a:path w="8978" h="8287" extrusionOk="0">
                  <a:moveTo>
                    <a:pt x="8752" y="0"/>
                  </a:moveTo>
                  <a:lnTo>
                    <a:pt x="1" y="8037"/>
                  </a:lnTo>
                  <a:cubicBezTo>
                    <a:pt x="96" y="8108"/>
                    <a:pt x="167" y="8191"/>
                    <a:pt x="227" y="8287"/>
                  </a:cubicBezTo>
                  <a:lnTo>
                    <a:pt x="8978" y="250"/>
                  </a:lnTo>
                  <a:cubicBezTo>
                    <a:pt x="8907" y="167"/>
                    <a:pt x="8811" y="95"/>
                    <a:pt x="875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8"/>
            <p:cNvSpPr/>
            <p:nvPr/>
          </p:nvSpPr>
          <p:spPr>
            <a:xfrm>
              <a:off x="4727950" y="4136950"/>
              <a:ext cx="125650" cy="274450"/>
            </a:xfrm>
            <a:custGeom>
              <a:avLst/>
              <a:gdLst/>
              <a:ahLst/>
              <a:cxnLst/>
              <a:rect l="l" t="t" r="r" b="b"/>
              <a:pathLst>
                <a:path w="5026" h="10978" extrusionOk="0">
                  <a:moveTo>
                    <a:pt x="4704" y="0"/>
                  </a:moveTo>
                  <a:lnTo>
                    <a:pt x="1" y="10978"/>
                  </a:lnTo>
                  <a:lnTo>
                    <a:pt x="370" y="10978"/>
                  </a:lnTo>
                  <a:lnTo>
                    <a:pt x="5025" y="119"/>
                  </a:lnTo>
                  <a:lnTo>
                    <a:pt x="5025" y="48"/>
                  </a:lnTo>
                  <a:lnTo>
                    <a:pt x="4906" y="48"/>
                  </a:lnTo>
                  <a:cubicBezTo>
                    <a:pt x="4835" y="24"/>
                    <a:pt x="4763" y="24"/>
                    <a:pt x="470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8"/>
            <p:cNvSpPr/>
            <p:nvPr/>
          </p:nvSpPr>
          <p:spPr>
            <a:xfrm>
              <a:off x="4605925" y="4346200"/>
              <a:ext cx="86650" cy="65200"/>
            </a:xfrm>
            <a:custGeom>
              <a:avLst/>
              <a:gdLst/>
              <a:ahLst/>
              <a:cxnLst/>
              <a:rect l="l" t="t" r="r" b="b"/>
              <a:pathLst>
                <a:path w="3466" h="2608" extrusionOk="0">
                  <a:moveTo>
                    <a:pt x="203" y="0"/>
                  </a:moveTo>
                  <a:cubicBezTo>
                    <a:pt x="167" y="108"/>
                    <a:pt x="84" y="203"/>
                    <a:pt x="0" y="274"/>
                  </a:cubicBezTo>
                  <a:lnTo>
                    <a:pt x="60" y="322"/>
                  </a:lnTo>
                  <a:lnTo>
                    <a:pt x="2917" y="2608"/>
                  </a:lnTo>
                  <a:lnTo>
                    <a:pt x="3465" y="260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8"/>
            <p:cNvSpPr/>
            <p:nvPr/>
          </p:nvSpPr>
          <p:spPr>
            <a:xfrm>
              <a:off x="5016400" y="4244400"/>
              <a:ext cx="9250" cy="167000"/>
            </a:xfrm>
            <a:custGeom>
              <a:avLst/>
              <a:gdLst/>
              <a:ahLst/>
              <a:cxnLst/>
              <a:rect l="l" t="t" r="r" b="b"/>
              <a:pathLst>
                <a:path w="370" h="6680" extrusionOk="0">
                  <a:moveTo>
                    <a:pt x="333" y="1"/>
                  </a:moveTo>
                  <a:cubicBezTo>
                    <a:pt x="262" y="27"/>
                    <a:pt x="177" y="41"/>
                    <a:pt x="89" y="41"/>
                  </a:cubicBezTo>
                  <a:cubicBezTo>
                    <a:pt x="60" y="41"/>
                    <a:pt x="30" y="39"/>
                    <a:pt x="0" y="36"/>
                  </a:cubicBezTo>
                  <a:lnTo>
                    <a:pt x="0" y="36"/>
                  </a:lnTo>
                  <a:lnTo>
                    <a:pt x="24" y="6680"/>
                  </a:lnTo>
                  <a:lnTo>
                    <a:pt x="369" y="6680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8"/>
            <p:cNvSpPr/>
            <p:nvPr/>
          </p:nvSpPr>
          <p:spPr>
            <a:xfrm>
              <a:off x="5021450" y="4188150"/>
              <a:ext cx="3300" cy="3900"/>
            </a:xfrm>
            <a:custGeom>
              <a:avLst/>
              <a:gdLst/>
              <a:ahLst/>
              <a:cxnLst/>
              <a:rect l="l" t="t" r="r" b="b"/>
              <a:pathLst>
                <a:path w="132" h="156" extrusionOk="0">
                  <a:moveTo>
                    <a:pt x="0" y="0"/>
                  </a:moveTo>
                  <a:lnTo>
                    <a:pt x="0" y="119"/>
                  </a:lnTo>
                  <a:lnTo>
                    <a:pt x="12" y="119"/>
                  </a:lnTo>
                  <a:cubicBezTo>
                    <a:pt x="48" y="143"/>
                    <a:pt x="96" y="155"/>
                    <a:pt x="131" y="155"/>
                  </a:cubicBezTo>
                  <a:cubicBezTo>
                    <a:pt x="120" y="84"/>
                    <a:pt x="72" y="24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8"/>
            <p:cNvSpPr/>
            <p:nvPr/>
          </p:nvSpPr>
          <p:spPr>
            <a:xfrm>
              <a:off x="4864275" y="3750900"/>
              <a:ext cx="138450" cy="315225"/>
            </a:xfrm>
            <a:custGeom>
              <a:avLst/>
              <a:gdLst/>
              <a:ahLst/>
              <a:cxnLst/>
              <a:rect l="l" t="t" r="r" b="b"/>
              <a:pathLst>
                <a:path w="5538" h="12609" extrusionOk="0">
                  <a:moveTo>
                    <a:pt x="5216" y="0"/>
                  </a:moveTo>
                  <a:lnTo>
                    <a:pt x="1" y="12490"/>
                  </a:lnTo>
                  <a:cubicBezTo>
                    <a:pt x="132" y="12513"/>
                    <a:pt x="227" y="12549"/>
                    <a:pt x="322" y="12609"/>
                  </a:cubicBezTo>
                  <a:lnTo>
                    <a:pt x="5537" y="95"/>
                  </a:lnTo>
                  <a:lnTo>
                    <a:pt x="5514" y="95"/>
                  </a:lnTo>
                  <a:cubicBezTo>
                    <a:pt x="5406" y="83"/>
                    <a:pt x="5299" y="48"/>
                    <a:pt x="521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8"/>
            <p:cNvSpPr/>
            <p:nvPr/>
          </p:nvSpPr>
          <p:spPr>
            <a:xfrm>
              <a:off x="5003300" y="3753275"/>
              <a:ext cx="18175" cy="439050"/>
            </a:xfrm>
            <a:custGeom>
              <a:avLst/>
              <a:gdLst/>
              <a:ahLst/>
              <a:cxnLst/>
              <a:rect l="l" t="t" r="r" b="b"/>
              <a:pathLst>
                <a:path w="727" h="17562" extrusionOk="0">
                  <a:moveTo>
                    <a:pt x="143" y="0"/>
                  </a:moveTo>
                  <a:cubicBezTo>
                    <a:pt x="111" y="0"/>
                    <a:pt x="74" y="6"/>
                    <a:pt x="42" y="6"/>
                  </a:cubicBezTo>
                  <a:cubicBezTo>
                    <a:pt x="27" y="6"/>
                    <a:pt x="12" y="4"/>
                    <a:pt x="0" y="0"/>
                  </a:cubicBezTo>
                  <a:lnTo>
                    <a:pt x="0" y="0"/>
                  </a:lnTo>
                  <a:lnTo>
                    <a:pt x="381" y="17562"/>
                  </a:lnTo>
                  <a:cubicBezTo>
                    <a:pt x="457" y="17545"/>
                    <a:pt x="539" y="17528"/>
                    <a:pt x="622" y="17528"/>
                  </a:cubicBezTo>
                  <a:cubicBezTo>
                    <a:pt x="657" y="17528"/>
                    <a:pt x="692" y="17531"/>
                    <a:pt x="726" y="17538"/>
                  </a:cubicBezTo>
                  <a:lnTo>
                    <a:pt x="726" y="17419"/>
                  </a:lnTo>
                  <a:lnTo>
                    <a:pt x="357" y="57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8"/>
            <p:cNvSpPr/>
            <p:nvPr/>
          </p:nvSpPr>
          <p:spPr>
            <a:xfrm>
              <a:off x="4886325" y="4112250"/>
              <a:ext cx="111625" cy="96750"/>
            </a:xfrm>
            <a:custGeom>
              <a:avLst/>
              <a:gdLst/>
              <a:ahLst/>
              <a:cxnLst/>
              <a:rect l="l" t="t" r="r" b="b"/>
              <a:pathLst>
                <a:path w="4465" h="3870" extrusionOk="0">
                  <a:moveTo>
                    <a:pt x="155" y="0"/>
                  </a:moveTo>
                  <a:cubicBezTo>
                    <a:pt x="107" y="107"/>
                    <a:pt x="60" y="226"/>
                    <a:pt x="0" y="322"/>
                  </a:cubicBezTo>
                  <a:lnTo>
                    <a:pt x="4310" y="3870"/>
                  </a:lnTo>
                  <a:cubicBezTo>
                    <a:pt x="4346" y="3774"/>
                    <a:pt x="4393" y="3667"/>
                    <a:pt x="4465" y="3572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8"/>
            <p:cNvSpPr/>
            <p:nvPr/>
          </p:nvSpPr>
          <p:spPr>
            <a:xfrm>
              <a:off x="5032450" y="4235775"/>
              <a:ext cx="207800" cy="173550"/>
            </a:xfrm>
            <a:custGeom>
              <a:avLst/>
              <a:gdLst/>
              <a:ahLst/>
              <a:cxnLst/>
              <a:rect l="l" t="t" r="r" b="b"/>
              <a:pathLst>
                <a:path w="8312" h="6942" extrusionOk="0">
                  <a:moveTo>
                    <a:pt x="275" y="0"/>
                  </a:moveTo>
                  <a:cubicBezTo>
                    <a:pt x="191" y="96"/>
                    <a:pt x="96" y="167"/>
                    <a:pt x="1" y="226"/>
                  </a:cubicBezTo>
                  <a:lnTo>
                    <a:pt x="8121" y="6942"/>
                  </a:lnTo>
                  <a:cubicBezTo>
                    <a:pt x="8169" y="6834"/>
                    <a:pt x="8240" y="6751"/>
                    <a:pt x="8312" y="6668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8"/>
            <p:cNvSpPr/>
            <p:nvPr/>
          </p:nvSpPr>
          <p:spPr>
            <a:xfrm>
              <a:off x="5006875" y="3750000"/>
              <a:ext cx="242600" cy="651600"/>
            </a:xfrm>
            <a:custGeom>
              <a:avLst/>
              <a:gdLst/>
              <a:ahLst/>
              <a:cxnLst/>
              <a:rect l="l" t="t" r="r" b="b"/>
              <a:pathLst>
                <a:path w="9704" h="26064" extrusionOk="0">
                  <a:moveTo>
                    <a:pt x="333" y="0"/>
                  </a:moveTo>
                  <a:cubicBezTo>
                    <a:pt x="226" y="60"/>
                    <a:pt x="107" y="107"/>
                    <a:pt x="0" y="119"/>
                  </a:cubicBezTo>
                  <a:lnTo>
                    <a:pt x="214" y="679"/>
                  </a:lnTo>
                  <a:lnTo>
                    <a:pt x="9394" y="26063"/>
                  </a:lnTo>
                  <a:cubicBezTo>
                    <a:pt x="9489" y="26004"/>
                    <a:pt x="9585" y="25944"/>
                    <a:pt x="9704" y="25920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8"/>
            <p:cNvSpPr/>
            <p:nvPr/>
          </p:nvSpPr>
          <p:spPr>
            <a:xfrm>
              <a:off x="4991100" y="4191000"/>
              <a:ext cx="56575" cy="53975"/>
            </a:xfrm>
            <a:custGeom>
              <a:avLst/>
              <a:gdLst/>
              <a:ahLst/>
              <a:cxnLst/>
              <a:rect l="l" t="t" r="r" b="b"/>
              <a:pathLst>
                <a:path w="2263" h="2159" extrusionOk="0">
                  <a:moveTo>
                    <a:pt x="1125" y="1"/>
                  </a:moveTo>
                  <a:cubicBezTo>
                    <a:pt x="1037" y="1"/>
                    <a:pt x="950" y="14"/>
                    <a:pt x="869" y="41"/>
                  </a:cubicBezTo>
                  <a:cubicBezTo>
                    <a:pt x="631" y="101"/>
                    <a:pt x="429" y="232"/>
                    <a:pt x="274" y="422"/>
                  </a:cubicBezTo>
                  <a:cubicBezTo>
                    <a:pt x="202" y="517"/>
                    <a:pt x="143" y="624"/>
                    <a:pt x="119" y="720"/>
                  </a:cubicBezTo>
                  <a:cubicBezTo>
                    <a:pt x="83" y="803"/>
                    <a:pt x="71" y="886"/>
                    <a:pt x="60" y="982"/>
                  </a:cubicBezTo>
                  <a:cubicBezTo>
                    <a:pt x="0" y="1577"/>
                    <a:pt x="441" y="2113"/>
                    <a:pt x="1024" y="2148"/>
                  </a:cubicBezTo>
                  <a:cubicBezTo>
                    <a:pt x="1061" y="2156"/>
                    <a:pt x="1098" y="2159"/>
                    <a:pt x="1134" y="2159"/>
                  </a:cubicBezTo>
                  <a:cubicBezTo>
                    <a:pt x="1216" y="2159"/>
                    <a:pt x="1295" y="2145"/>
                    <a:pt x="1369" y="2137"/>
                  </a:cubicBezTo>
                  <a:cubicBezTo>
                    <a:pt x="1464" y="2113"/>
                    <a:pt x="1572" y="2077"/>
                    <a:pt x="1679" y="2017"/>
                  </a:cubicBezTo>
                  <a:cubicBezTo>
                    <a:pt x="1750" y="1958"/>
                    <a:pt x="1845" y="1887"/>
                    <a:pt x="1929" y="1791"/>
                  </a:cubicBezTo>
                  <a:cubicBezTo>
                    <a:pt x="2084" y="1636"/>
                    <a:pt x="2167" y="1422"/>
                    <a:pt x="2203" y="1184"/>
                  </a:cubicBezTo>
                  <a:cubicBezTo>
                    <a:pt x="2262" y="636"/>
                    <a:pt x="1881" y="148"/>
                    <a:pt x="1345" y="29"/>
                  </a:cubicBezTo>
                  <a:cubicBezTo>
                    <a:pt x="1310" y="5"/>
                    <a:pt x="1274" y="5"/>
                    <a:pt x="1226" y="5"/>
                  </a:cubicBezTo>
                  <a:lnTo>
                    <a:pt x="1214" y="5"/>
                  </a:lnTo>
                  <a:cubicBezTo>
                    <a:pt x="1185" y="2"/>
                    <a:pt x="1155" y="1"/>
                    <a:pt x="112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8"/>
            <p:cNvSpPr/>
            <p:nvPr/>
          </p:nvSpPr>
          <p:spPr>
            <a:xfrm>
              <a:off x="4815775" y="4062050"/>
              <a:ext cx="78000" cy="76425"/>
            </a:xfrm>
            <a:custGeom>
              <a:avLst/>
              <a:gdLst/>
              <a:ahLst/>
              <a:cxnLst/>
              <a:rect l="l" t="t" r="r" b="b"/>
              <a:pathLst>
                <a:path w="3120" h="3057" extrusionOk="0">
                  <a:moveTo>
                    <a:pt x="1541" y="0"/>
                  </a:moveTo>
                  <a:cubicBezTo>
                    <a:pt x="769" y="0"/>
                    <a:pt x="102" y="595"/>
                    <a:pt x="24" y="1389"/>
                  </a:cubicBezTo>
                  <a:cubicBezTo>
                    <a:pt x="0" y="1770"/>
                    <a:pt x="107" y="2151"/>
                    <a:pt x="322" y="2425"/>
                  </a:cubicBezTo>
                  <a:cubicBezTo>
                    <a:pt x="405" y="2520"/>
                    <a:pt x="476" y="2604"/>
                    <a:pt x="548" y="2687"/>
                  </a:cubicBezTo>
                  <a:cubicBezTo>
                    <a:pt x="727" y="2842"/>
                    <a:pt x="953" y="2949"/>
                    <a:pt x="1191" y="3008"/>
                  </a:cubicBezTo>
                  <a:cubicBezTo>
                    <a:pt x="1262" y="3020"/>
                    <a:pt x="1322" y="3044"/>
                    <a:pt x="1393" y="3056"/>
                  </a:cubicBezTo>
                  <a:lnTo>
                    <a:pt x="1512" y="3056"/>
                  </a:lnTo>
                  <a:cubicBezTo>
                    <a:pt x="1523" y="3056"/>
                    <a:pt x="1534" y="3056"/>
                    <a:pt x="1545" y="3056"/>
                  </a:cubicBezTo>
                  <a:cubicBezTo>
                    <a:pt x="2068" y="3056"/>
                    <a:pt x="2554" y="2773"/>
                    <a:pt x="2822" y="2353"/>
                  </a:cubicBezTo>
                  <a:cubicBezTo>
                    <a:pt x="2882" y="2246"/>
                    <a:pt x="2941" y="2151"/>
                    <a:pt x="2977" y="2044"/>
                  </a:cubicBezTo>
                  <a:cubicBezTo>
                    <a:pt x="3013" y="1913"/>
                    <a:pt x="3048" y="1770"/>
                    <a:pt x="3060" y="1651"/>
                  </a:cubicBezTo>
                  <a:cubicBezTo>
                    <a:pt x="3120" y="1032"/>
                    <a:pt x="2798" y="448"/>
                    <a:pt x="2274" y="163"/>
                  </a:cubicBezTo>
                  <a:cubicBezTo>
                    <a:pt x="2167" y="103"/>
                    <a:pt x="2072" y="79"/>
                    <a:pt x="1965" y="44"/>
                  </a:cubicBezTo>
                  <a:cubicBezTo>
                    <a:pt x="1870" y="20"/>
                    <a:pt x="1786" y="8"/>
                    <a:pt x="1691" y="8"/>
                  </a:cubicBezTo>
                  <a:cubicBezTo>
                    <a:pt x="1640" y="3"/>
                    <a:pt x="1590" y="0"/>
                    <a:pt x="154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8"/>
            <p:cNvSpPr/>
            <p:nvPr/>
          </p:nvSpPr>
          <p:spPr>
            <a:xfrm>
              <a:off x="2997100" y="4406875"/>
              <a:ext cx="25600" cy="5125"/>
            </a:xfrm>
            <a:custGeom>
              <a:avLst/>
              <a:gdLst/>
              <a:ahLst/>
              <a:cxnLst/>
              <a:rect l="l" t="t" r="r" b="b"/>
              <a:pathLst>
                <a:path w="1024" h="205" extrusionOk="0">
                  <a:moveTo>
                    <a:pt x="540" y="1"/>
                  </a:moveTo>
                  <a:cubicBezTo>
                    <a:pt x="336" y="1"/>
                    <a:pt x="153" y="63"/>
                    <a:pt x="0" y="205"/>
                  </a:cubicBezTo>
                  <a:lnTo>
                    <a:pt x="1024" y="205"/>
                  </a:lnTo>
                  <a:cubicBezTo>
                    <a:pt x="964" y="145"/>
                    <a:pt x="881" y="98"/>
                    <a:pt x="798" y="62"/>
                  </a:cubicBezTo>
                  <a:cubicBezTo>
                    <a:pt x="726" y="26"/>
                    <a:pt x="655" y="2"/>
                    <a:pt x="595" y="2"/>
                  </a:cubicBezTo>
                  <a:cubicBezTo>
                    <a:pt x="577" y="1"/>
                    <a:pt x="558" y="1"/>
                    <a:pt x="54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8"/>
            <p:cNvSpPr/>
            <p:nvPr/>
          </p:nvSpPr>
          <p:spPr>
            <a:xfrm>
              <a:off x="2698250" y="4188575"/>
              <a:ext cx="14300" cy="13925"/>
            </a:xfrm>
            <a:custGeom>
              <a:avLst/>
              <a:gdLst/>
              <a:ahLst/>
              <a:cxnLst/>
              <a:rect l="l" t="t" r="r" b="b"/>
              <a:pathLst>
                <a:path w="572" h="557" extrusionOk="0">
                  <a:moveTo>
                    <a:pt x="264" y="1"/>
                  </a:moveTo>
                  <a:cubicBezTo>
                    <a:pt x="193" y="1"/>
                    <a:pt x="120" y="42"/>
                    <a:pt x="72" y="90"/>
                  </a:cubicBezTo>
                  <a:cubicBezTo>
                    <a:pt x="48" y="138"/>
                    <a:pt x="12" y="186"/>
                    <a:pt x="12" y="245"/>
                  </a:cubicBezTo>
                  <a:cubicBezTo>
                    <a:pt x="0" y="400"/>
                    <a:pt x="107" y="555"/>
                    <a:pt x="250" y="555"/>
                  </a:cubicBezTo>
                  <a:cubicBezTo>
                    <a:pt x="259" y="556"/>
                    <a:pt x="269" y="556"/>
                    <a:pt x="278" y="556"/>
                  </a:cubicBezTo>
                  <a:cubicBezTo>
                    <a:pt x="375" y="556"/>
                    <a:pt x="469" y="500"/>
                    <a:pt x="512" y="424"/>
                  </a:cubicBezTo>
                  <a:cubicBezTo>
                    <a:pt x="524" y="388"/>
                    <a:pt x="536" y="340"/>
                    <a:pt x="548" y="305"/>
                  </a:cubicBezTo>
                  <a:cubicBezTo>
                    <a:pt x="572" y="150"/>
                    <a:pt x="465" y="19"/>
                    <a:pt x="310" y="7"/>
                  </a:cubicBezTo>
                  <a:cubicBezTo>
                    <a:pt x="295" y="3"/>
                    <a:pt x="279" y="1"/>
                    <a:pt x="26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8"/>
            <p:cNvSpPr/>
            <p:nvPr/>
          </p:nvSpPr>
          <p:spPr>
            <a:xfrm>
              <a:off x="3732600" y="4168050"/>
              <a:ext cx="29200" cy="27800"/>
            </a:xfrm>
            <a:custGeom>
              <a:avLst/>
              <a:gdLst/>
              <a:ahLst/>
              <a:cxnLst/>
              <a:rect l="l" t="t" r="r" b="b"/>
              <a:pathLst>
                <a:path w="1168" h="1112" extrusionOk="0">
                  <a:moveTo>
                    <a:pt x="567" y="0"/>
                  </a:moveTo>
                  <a:cubicBezTo>
                    <a:pt x="300" y="0"/>
                    <a:pt x="69" y="223"/>
                    <a:pt x="36" y="495"/>
                  </a:cubicBezTo>
                  <a:cubicBezTo>
                    <a:pt x="0" y="757"/>
                    <a:pt x="179" y="995"/>
                    <a:pt x="417" y="1078"/>
                  </a:cubicBezTo>
                  <a:lnTo>
                    <a:pt x="429" y="1078"/>
                  </a:lnTo>
                  <a:cubicBezTo>
                    <a:pt x="465" y="1090"/>
                    <a:pt x="489" y="1102"/>
                    <a:pt x="524" y="1102"/>
                  </a:cubicBezTo>
                  <a:cubicBezTo>
                    <a:pt x="549" y="1109"/>
                    <a:pt x="574" y="1112"/>
                    <a:pt x="600" y="1112"/>
                  </a:cubicBezTo>
                  <a:cubicBezTo>
                    <a:pt x="661" y="1112"/>
                    <a:pt x="724" y="1095"/>
                    <a:pt x="774" y="1078"/>
                  </a:cubicBezTo>
                  <a:cubicBezTo>
                    <a:pt x="965" y="1007"/>
                    <a:pt x="1108" y="840"/>
                    <a:pt x="1131" y="614"/>
                  </a:cubicBezTo>
                  <a:cubicBezTo>
                    <a:pt x="1167" y="316"/>
                    <a:pt x="941" y="54"/>
                    <a:pt x="643" y="7"/>
                  </a:cubicBezTo>
                  <a:cubicBezTo>
                    <a:pt x="618" y="2"/>
                    <a:pt x="592" y="0"/>
                    <a:pt x="5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8"/>
            <p:cNvSpPr/>
            <p:nvPr/>
          </p:nvSpPr>
          <p:spPr>
            <a:xfrm>
              <a:off x="4574675" y="4319825"/>
              <a:ext cx="37825" cy="38250"/>
            </a:xfrm>
            <a:custGeom>
              <a:avLst/>
              <a:gdLst/>
              <a:ahLst/>
              <a:cxnLst/>
              <a:rect l="l" t="t" r="r" b="b"/>
              <a:pathLst>
                <a:path w="1513" h="1530" extrusionOk="0">
                  <a:moveTo>
                    <a:pt x="731" y="0"/>
                  </a:moveTo>
                  <a:cubicBezTo>
                    <a:pt x="438" y="0"/>
                    <a:pt x="177" y="180"/>
                    <a:pt x="60" y="436"/>
                  </a:cubicBezTo>
                  <a:cubicBezTo>
                    <a:pt x="24" y="508"/>
                    <a:pt x="0" y="603"/>
                    <a:pt x="0" y="686"/>
                  </a:cubicBezTo>
                  <a:lnTo>
                    <a:pt x="0" y="782"/>
                  </a:lnTo>
                  <a:cubicBezTo>
                    <a:pt x="0" y="889"/>
                    <a:pt x="24" y="984"/>
                    <a:pt x="60" y="1079"/>
                  </a:cubicBezTo>
                  <a:cubicBezTo>
                    <a:pt x="95" y="1186"/>
                    <a:pt x="179" y="1270"/>
                    <a:pt x="262" y="1341"/>
                  </a:cubicBezTo>
                  <a:cubicBezTo>
                    <a:pt x="381" y="1448"/>
                    <a:pt x="524" y="1508"/>
                    <a:pt x="679" y="1520"/>
                  </a:cubicBezTo>
                  <a:cubicBezTo>
                    <a:pt x="710" y="1527"/>
                    <a:pt x="742" y="1530"/>
                    <a:pt x="772" y="1530"/>
                  </a:cubicBezTo>
                  <a:cubicBezTo>
                    <a:pt x="847" y="1530"/>
                    <a:pt x="918" y="1513"/>
                    <a:pt x="976" y="1496"/>
                  </a:cubicBezTo>
                  <a:cubicBezTo>
                    <a:pt x="1084" y="1460"/>
                    <a:pt x="1167" y="1401"/>
                    <a:pt x="1250" y="1341"/>
                  </a:cubicBezTo>
                  <a:cubicBezTo>
                    <a:pt x="1334" y="1270"/>
                    <a:pt x="1393" y="1186"/>
                    <a:pt x="1441" y="1079"/>
                  </a:cubicBezTo>
                  <a:cubicBezTo>
                    <a:pt x="1465" y="1008"/>
                    <a:pt x="1488" y="925"/>
                    <a:pt x="1500" y="853"/>
                  </a:cubicBezTo>
                  <a:cubicBezTo>
                    <a:pt x="1512" y="686"/>
                    <a:pt x="1488" y="544"/>
                    <a:pt x="1417" y="424"/>
                  </a:cubicBezTo>
                  <a:cubicBezTo>
                    <a:pt x="1369" y="293"/>
                    <a:pt x="1298" y="198"/>
                    <a:pt x="1203" y="139"/>
                  </a:cubicBezTo>
                  <a:cubicBezTo>
                    <a:pt x="1096" y="67"/>
                    <a:pt x="965" y="8"/>
                    <a:pt x="834" y="8"/>
                  </a:cubicBezTo>
                  <a:cubicBezTo>
                    <a:pt x="799" y="3"/>
                    <a:pt x="765" y="0"/>
                    <a:pt x="73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8"/>
            <p:cNvSpPr/>
            <p:nvPr/>
          </p:nvSpPr>
          <p:spPr>
            <a:xfrm>
              <a:off x="4163600" y="4245300"/>
              <a:ext cx="27400" cy="26400"/>
            </a:xfrm>
            <a:custGeom>
              <a:avLst/>
              <a:gdLst/>
              <a:ahLst/>
              <a:cxnLst/>
              <a:rect l="l" t="t" r="r" b="b"/>
              <a:pathLst>
                <a:path w="1096" h="1056" extrusionOk="0">
                  <a:moveTo>
                    <a:pt x="608" y="0"/>
                  </a:moveTo>
                  <a:cubicBezTo>
                    <a:pt x="548" y="0"/>
                    <a:pt x="501" y="0"/>
                    <a:pt x="453" y="12"/>
                  </a:cubicBezTo>
                  <a:cubicBezTo>
                    <a:pt x="215" y="60"/>
                    <a:pt x="36" y="250"/>
                    <a:pt x="24" y="488"/>
                  </a:cubicBezTo>
                  <a:cubicBezTo>
                    <a:pt x="1" y="560"/>
                    <a:pt x="24" y="667"/>
                    <a:pt x="72" y="750"/>
                  </a:cubicBezTo>
                  <a:cubicBezTo>
                    <a:pt x="120" y="858"/>
                    <a:pt x="203" y="953"/>
                    <a:pt x="310" y="988"/>
                  </a:cubicBezTo>
                  <a:cubicBezTo>
                    <a:pt x="370" y="1024"/>
                    <a:pt x="429" y="1036"/>
                    <a:pt x="501" y="1048"/>
                  </a:cubicBezTo>
                  <a:cubicBezTo>
                    <a:pt x="528" y="1053"/>
                    <a:pt x="555" y="1055"/>
                    <a:pt x="581" y="1055"/>
                  </a:cubicBezTo>
                  <a:cubicBezTo>
                    <a:pt x="681" y="1055"/>
                    <a:pt x="773" y="1021"/>
                    <a:pt x="858" y="965"/>
                  </a:cubicBezTo>
                  <a:lnTo>
                    <a:pt x="870" y="965"/>
                  </a:lnTo>
                  <a:cubicBezTo>
                    <a:pt x="941" y="905"/>
                    <a:pt x="1013" y="846"/>
                    <a:pt x="1048" y="750"/>
                  </a:cubicBezTo>
                  <a:cubicBezTo>
                    <a:pt x="1084" y="691"/>
                    <a:pt x="1096" y="631"/>
                    <a:pt x="1096" y="572"/>
                  </a:cubicBezTo>
                  <a:cubicBezTo>
                    <a:pt x="1096" y="512"/>
                    <a:pt x="1096" y="465"/>
                    <a:pt x="1084" y="429"/>
                  </a:cubicBezTo>
                  <a:cubicBezTo>
                    <a:pt x="1084" y="417"/>
                    <a:pt x="1084" y="393"/>
                    <a:pt x="1072" y="381"/>
                  </a:cubicBezTo>
                  <a:cubicBezTo>
                    <a:pt x="1036" y="262"/>
                    <a:pt x="965" y="179"/>
                    <a:pt x="870" y="96"/>
                  </a:cubicBezTo>
                  <a:cubicBezTo>
                    <a:pt x="858" y="84"/>
                    <a:pt x="846" y="72"/>
                    <a:pt x="834" y="72"/>
                  </a:cubicBezTo>
                  <a:cubicBezTo>
                    <a:pt x="751" y="24"/>
                    <a:pt x="679" y="0"/>
                    <a:pt x="6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8"/>
            <p:cNvSpPr/>
            <p:nvPr/>
          </p:nvSpPr>
          <p:spPr>
            <a:xfrm>
              <a:off x="2754800" y="4228775"/>
              <a:ext cx="27100" cy="27250"/>
            </a:xfrm>
            <a:custGeom>
              <a:avLst/>
              <a:gdLst/>
              <a:ahLst/>
              <a:cxnLst/>
              <a:rect l="l" t="t" r="r" b="b"/>
              <a:pathLst>
                <a:path w="1084" h="1090" extrusionOk="0">
                  <a:moveTo>
                    <a:pt x="516" y="0"/>
                  </a:moveTo>
                  <a:cubicBezTo>
                    <a:pt x="325" y="0"/>
                    <a:pt x="166" y="111"/>
                    <a:pt x="72" y="268"/>
                  </a:cubicBezTo>
                  <a:cubicBezTo>
                    <a:pt x="36" y="328"/>
                    <a:pt x="12" y="399"/>
                    <a:pt x="0" y="495"/>
                  </a:cubicBezTo>
                  <a:cubicBezTo>
                    <a:pt x="0" y="554"/>
                    <a:pt x="0" y="614"/>
                    <a:pt x="12" y="661"/>
                  </a:cubicBezTo>
                  <a:cubicBezTo>
                    <a:pt x="36" y="721"/>
                    <a:pt x="60" y="780"/>
                    <a:pt x="96" y="840"/>
                  </a:cubicBezTo>
                  <a:cubicBezTo>
                    <a:pt x="179" y="971"/>
                    <a:pt x="310" y="1054"/>
                    <a:pt x="489" y="1090"/>
                  </a:cubicBezTo>
                  <a:lnTo>
                    <a:pt x="548" y="1090"/>
                  </a:lnTo>
                  <a:cubicBezTo>
                    <a:pt x="703" y="1090"/>
                    <a:pt x="834" y="1030"/>
                    <a:pt x="929" y="935"/>
                  </a:cubicBezTo>
                  <a:cubicBezTo>
                    <a:pt x="1012" y="852"/>
                    <a:pt x="1084" y="733"/>
                    <a:pt x="1084" y="602"/>
                  </a:cubicBezTo>
                  <a:lnTo>
                    <a:pt x="1084" y="506"/>
                  </a:lnTo>
                  <a:cubicBezTo>
                    <a:pt x="1084" y="387"/>
                    <a:pt x="1048" y="280"/>
                    <a:pt x="965" y="197"/>
                  </a:cubicBezTo>
                  <a:cubicBezTo>
                    <a:pt x="881" y="90"/>
                    <a:pt x="750" y="18"/>
                    <a:pt x="596" y="6"/>
                  </a:cubicBezTo>
                  <a:cubicBezTo>
                    <a:pt x="569" y="2"/>
                    <a:pt x="542" y="0"/>
                    <a:pt x="51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8"/>
            <p:cNvSpPr/>
            <p:nvPr/>
          </p:nvSpPr>
          <p:spPr>
            <a:xfrm>
              <a:off x="2582150" y="4308350"/>
              <a:ext cx="28000" cy="27250"/>
            </a:xfrm>
            <a:custGeom>
              <a:avLst/>
              <a:gdLst/>
              <a:ahLst/>
              <a:cxnLst/>
              <a:rect l="l" t="t" r="r" b="b"/>
              <a:pathLst>
                <a:path w="1120" h="1090" extrusionOk="0">
                  <a:moveTo>
                    <a:pt x="575" y="1"/>
                  </a:moveTo>
                  <a:cubicBezTo>
                    <a:pt x="296" y="1"/>
                    <a:pt x="58" y="208"/>
                    <a:pt x="25" y="491"/>
                  </a:cubicBezTo>
                  <a:cubicBezTo>
                    <a:pt x="1" y="788"/>
                    <a:pt x="215" y="1062"/>
                    <a:pt x="525" y="1086"/>
                  </a:cubicBezTo>
                  <a:cubicBezTo>
                    <a:pt x="545" y="1088"/>
                    <a:pt x="566" y="1090"/>
                    <a:pt x="586" y="1090"/>
                  </a:cubicBezTo>
                  <a:cubicBezTo>
                    <a:pt x="858" y="1090"/>
                    <a:pt x="1087" y="875"/>
                    <a:pt x="1120" y="598"/>
                  </a:cubicBezTo>
                  <a:cubicBezTo>
                    <a:pt x="1120" y="538"/>
                    <a:pt x="1120" y="479"/>
                    <a:pt x="1096" y="431"/>
                  </a:cubicBezTo>
                  <a:cubicBezTo>
                    <a:pt x="1072" y="312"/>
                    <a:pt x="1013" y="217"/>
                    <a:pt x="941" y="133"/>
                  </a:cubicBezTo>
                  <a:cubicBezTo>
                    <a:pt x="858" y="74"/>
                    <a:pt x="775" y="26"/>
                    <a:pt x="679" y="14"/>
                  </a:cubicBezTo>
                  <a:cubicBezTo>
                    <a:pt x="667" y="14"/>
                    <a:pt x="656" y="2"/>
                    <a:pt x="620" y="2"/>
                  </a:cubicBezTo>
                  <a:cubicBezTo>
                    <a:pt x="605" y="1"/>
                    <a:pt x="590" y="1"/>
                    <a:pt x="57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8"/>
            <p:cNvSpPr/>
            <p:nvPr/>
          </p:nvSpPr>
          <p:spPr>
            <a:xfrm>
              <a:off x="3259325" y="4015150"/>
              <a:ext cx="28300" cy="26950"/>
            </a:xfrm>
            <a:custGeom>
              <a:avLst/>
              <a:gdLst/>
              <a:ahLst/>
              <a:cxnLst/>
              <a:rect l="l" t="t" r="r" b="b"/>
              <a:pathLst>
                <a:path w="1132" h="1078" extrusionOk="0">
                  <a:moveTo>
                    <a:pt x="563" y="1"/>
                  </a:moveTo>
                  <a:cubicBezTo>
                    <a:pt x="284" y="1"/>
                    <a:pt x="46" y="208"/>
                    <a:pt x="12" y="491"/>
                  </a:cubicBezTo>
                  <a:cubicBezTo>
                    <a:pt x="0" y="646"/>
                    <a:pt x="48" y="777"/>
                    <a:pt x="155" y="896"/>
                  </a:cubicBezTo>
                  <a:cubicBezTo>
                    <a:pt x="215" y="967"/>
                    <a:pt x="310" y="1027"/>
                    <a:pt x="429" y="1062"/>
                  </a:cubicBezTo>
                  <a:cubicBezTo>
                    <a:pt x="453" y="1062"/>
                    <a:pt x="477" y="1074"/>
                    <a:pt x="489" y="1074"/>
                  </a:cubicBezTo>
                  <a:lnTo>
                    <a:pt x="512" y="1074"/>
                  </a:lnTo>
                  <a:cubicBezTo>
                    <a:pt x="533" y="1076"/>
                    <a:pt x="553" y="1077"/>
                    <a:pt x="572" y="1077"/>
                  </a:cubicBezTo>
                  <a:cubicBezTo>
                    <a:pt x="665" y="1077"/>
                    <a:pt x="745" y="1054"/>
                    <a:pt x="834" y="1015"/>
                  </a:cubicBezTo>
                  <a:cubicBezTo>
                    <a:pt x="989" y="931"/>
                    <a:pt x="1084" y="777"/>
                    <a:pt x="1108" y="598"/>
                  </a:cubicBezTo>
                  <a:cubicBezTo>
                    <a:pt x="1132" y="300"/>
                    <a:pt x="905" y="38"/>
                    <a:pt x="608" y="3"/>
                  </a:cubicBezTo>
                  <a:cubicBezTo>
                    <a:pt x="593" y="2"/>
                    <a:pt x="577" y="1"/>
                    <a:pt x="56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8"/>
            <p:cNvSpPr/>
            <p:nvPr/>
          </p:nvSpPr>
          <p:spPr>
            <a:xfrm>
              <a:off x="5234575" y="4397850"/>
              <a:ext cx="36625" cy="13550"/>
            </a:xfrm>
            <a:custGeom>
              <a:avLst/>
              <a:gdLst/>
              <a:ahLst/>
              <a:cxnLst/>
              <a:rect l="l" t="t" r="r" b="b"/>
              <a:pathLst>
                <a:path w="1465" h="542" extrusionOk="0">
                  <a:moveTo>
                    <a:pt x="736" y="1"/>
                  </a:moveTo>
                  <a:cubicBezTo>
                    <a:pt x="686" y="1"/>
                    <a:pt x="635" y="6"/>
                    <a:pt x="596" y="6"/>
                  </a:cubicBezTo>
                  <a:cubicBezTo>
                    <a:pt x="477" y="30"/>
                    <a:pt x="381" y="66"/>
                    <a:pt x="286" y="149"/>
                  </a:cubicBezTo>
                  <a:cubicBezTo>
                    <a:pt x="262" y="161"/>
                    <a:pt x="238" y="173"/>
                    <a:pt x="227" y="185"/>
                  </a:cubicBezTo>
                  <a:cubicBezTo>
                    <a:pt x="143" y="268"/>
                    <a:pt x="84" y="351"/>
                    <a:pt x="36" y="459"/>
                  </a:cubicBezTo>
                  <a:cubicBezTo>
                    <a:pt x="24" y="482"/>
                    <a:pt x="24" y="518"/>
                    <a:pt x="0" y="542"/>
                  </a:cubicBezTo>
                  <a:lnTo>
                    <a:pt x="1465" y="542"/>
                  </a:lnTo>
                  <a:cubicBezTo>
                    <a:pt x="1370" y="268"/>
                    <a:pt x="1120" y="42"/>
                    <a:pt x="810" y="6"/>
                  </a:cubicBezTo>
                  <a:cubicBezTo>
                    <a:pt x="786" y="2"/>
                    <a:pt x="761" y="1"/>
                    <a:pt x="73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8"/>
            <p:cNvSpPr/>
            <p:nvPr/>
          </p:nvSpPr>
          <p:spPr>
            <a:xfrm>
              <a:off x="4984250" y="3714800"/>
              <a:ext cx="39600" cy="38200"/>
            </a:xfrm>
            <a:custGeom>
              <a:avLst/>
              <a:gdLst/>
              <a:ahLst/>
              <a:cxnLst/>
              <a:rect l="l" t="t" r="r" b="b"/>
              <a:pathLst>
                <a:path w="1584" h="1528" extrusionOk="0">
                  <a:moveTo>
                    <a:pt x="778" y="0"/>
                  </a:moveTo>
                  <a:cubicBezTo>
                    <a:pt x="388" y="0"/>
                    <a:pt x="46" y="289"/>
                    <a:pt x="12" y="694"/>
                  </a:cubicBezTo>
                  <a:cubicBezTo>
                    <a:pt x="0" y="813"/>
                    <a:pt x="12" y="932"/>
                    <a:pt x="60" y="1039"/>
                  </a:cubicBezTo>
                  <a:cubicBezTo>
                    <a:pt x="119" y="1134"/>
                    <a:pt x="179" y="1242"/>
                    <a:pt x="274" y="1313"/>
                  </a:cubicBezTo>
                  <a:cubicBezTo>
                    <a:pt x="310" y="1361"/>
                    <a:pt x="369" y="1408"/>
                    <a:pt x="417" y="1432"/>
                  </a:cubicBezTo>
                  <a:cubicBezTo>
                    <a:pt x="512" y="1480"/>
                    <a:pt x="607" y="1527"/>
                    <a:pt x="715" y="1527"/>
                  </a:cubicBezTo>
                  <a:lnTo>
                    <a:pt x="893" y="1527"/>
                  </a:lnTo>
                  <a:cubicBezTo>
                    <a:pt x="1012" y="1515"/>
                    <a:pt x="1119" y="1468"/>
                    <a:pt x="1203" y="1408"/>
                  </a:cubicBezTo>
                  <a:cubicBezTo>
                    <a:pt x="1381" y="1289"/>
                    <a:pt x="1524" y="1075"/>
                    <a:pt x="1536" y="837"/>
                  </a:cubicBezTo>
                  <a:cubicBezTo>
                    <a:pt x="1584" y="420"/>
                    <a:pt x="1286" y="39"/>
                    <a:pt x="846" y="3"/>
                  </a:cubicBezTo>
                  <a:cubicBezTo>
                    <a:pt x="823" y="1"/>
                    <a:pt x="800" y="0"/>
                    <a:pt x="77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8"/>
            <p:cNvSpPr/>
            <p:nvPr/>
          </p:nvSpPr>
          <p:spPr>
            <a:xfrm>
              <a:off x="3074475" y="4307150"/>
              <a:ext cx="15500" cy="15550"/>
            </a:xfrm>
            <a:custGeom>
              <a:avLst/>
              <a:gdLst/>
              <a:ahLst/>
              <a:cxnLst/>
              <a:rect l="l" t="t" r="r" b="b"/>
              <a:pathLst>
                <a:path w="620" h="622" extrusionOk="0">
                  <a:moveTo>
                    <a:pt x="328" y="0"/>
                  </a:moveTo>
                  <a:cubicBezTo>
                    <a:pt x="264" y="0"/>
                    <a:pt x="195" y="30"/>
                    <a:pt x="144" y="50"/>
                  </a:cubicBezTo>
                  <a:cubicBezTo>
                    <a:pt x="72" y="86"/>
                    <a:pt x="13" y="169"/>
                    <a:pt x="1" y="277"/>
                  </a:cubicBezTo>
                  <a:cubicBezTo>
                    <a:pt x="1" y="300"/>
                    <a:pt x="1" y="336"/>
                    <a:pt x="13" y="360"/>
                  </a:cubicBezTo>
                  <a:cubicBezTo>
                    <a:pt x="24" y="408"/>
                    <a:pt x="48" y="455"/>
                    <a:pt x="60" y="479"/>
                  </a:cubicBezTo>
                  <a:cubicBezTo>
                    <a:pt x="96" y="562"/>
                    <a:pt x="191" y="622"/>
                    <a:pt x="286" y="622"/>
                  </a:cubicBezTo>
                  <a:lnTo>
                    <a:pt x="382" y="622"/>
                  </a:lnTo>
                  <a:cubicBezTo>
                    <a:pt x="465" y="598"/>
                    <a:pt x="536" y="562"/>
                    <a:pt x="560" y="503"/>
                  </a:cubicBezTo>
                  <a:cubicBezTo>
                    <a:pt x="596" y="455"/>
                    <a:pt x="620" y="408"/>
                    <a:pt x="620" y="348"/>
                  </a:cubicBezTo>
                  <a:cubicBezTo>
                    <a:pt x="620" y="300"/>
                    <a:pt x="620" y="265"/>
                    <a:pt x="608" y="217"/>
                  </a:cubicBezTo>
                  <a:cubicBezTo>
                    <a:pt x="584" y="110"/>
                    <a:pt x="489" y="38"/>
                    <a:pt x="382" y="27"/>
                  </a:cubicBezTo>
                  <a:cubicBezTo>
                    <a:pt x="370" y="27"/>
                    <a:pt x="358" y="27"/>
                    <a:pt x="358" y="3"/>
                  </a:cubicBezTo>
                  <a:cubicBezTo>
                    <a:pt x="348" y="1"/>
                    <a:pt x="338" y="0"/>
                    <a:pt x="32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8"/>
            <p:cNvSpPr/>
            <p:nvPr/>
          </p:nvSpPr>
          <p:spPr>
            <a:xfrm>
              <a:off x="3911200" y="4344925"/>
              <a:ext cx="16375" cy="15575"/>
            </a:xfrm>
            <a:custGeom>
              <a:avLst/>
              <a:gdLst/>
              <a:ahLst/>
              <a:cxnLst/>
              <a:rect l="l" t="t" r="r" b="b"/>
              <a:pathLst>
                <a:path w="655" h="623" extrusionOk="0">
                  <a:moveTo>
                    <a:pt x="312" y="1"/>
                  </a:moveTo>
                  <a:cubicBezTo>
                    <a:pt x="167" y="1"/>
                    <a:pt x="55" y="103"/>
                    <a:pt x="12" y="254"/>
                  </a:cubicBezTo>
                  <a:lnTo>
                    <a:pt x="12" y="278"/>
                  </a:lnTo>
                  <a:cubicBezTo>
                    <a:pt x="0" y="456"/>
                    <a:pt x="119" y="611"/>
                    <a:pt x="298" y="623"/>
                  </a:cubicBezTo>
                  <a:lnTo>
                    <a:pt x="405" y="623"/>
                  </a:lnTo>
                  <a:cubicBezTo>
                    <a:pt x="524" y="599"/>
                    <a:pt x="631" y="492"/>
                    <a:pt x="643" y="337"/>
                  </a:cubicBezTo>
                  <a:cubicBezTo>
                    <a:pt x="655" y="159"/>
                    <a:pt x="536" y="16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" name="Google Shape;934;p8"/>
          <p:cNvGrpSpPr/>
          <p:nvPr/>
        </p:nvGrpSpPr>
        <p:grpSpPr>
          <a:xfrm>
            <a:off x="-27" y="3282339"/>
            <a:ext cx="3680939" cy="1565485"/>
            <a:chOff x="889075" y="3382100"/>
            <a:chExt cx="2866775" cy="1219225"/>
          </a:xfrm>
        </p:grpSpPr>
        <p:sp>
          <p:nvSpPr>
            <p:cNvPr id="935" name="Google Shape;935;p8"/>
            <p:cNvSpPr/>
            <p:nvPr/>
          </p:nvSpPr>
          <p:spPr>
            <a:xfrm>
              <a:off x="2285400" y="4527175"/>
              <a:ext cx="133950" cy="42000"/>
            </a:xfrm>
            <a:custGeom>
              <a:avLst/>
              <a:gdLst/>
              <a:ahLst/>
              <a:cxnLst/>
              <a:rect l="l" t="t" r="r" b="b"/>
              <a:pathLst>
                <a:path w="5358" h="1680" extrusionOk="0">
                  <a:moveTo>
                    <a:pt x="4906" y="0"/>
                  </a:moveTo>
                  <a:lnTo>
                    <a:pt x="72" y="1203"/>
                  </a:lnTo>
                  <a:lnTo>
                    <a:pt x="0" y="1679"/>
                  </a:lnTo>
                  <a:lnTo>
                    <a:pt x="5358" y="358"/>
                  </a:lnTo>
                  <a:lnTo>
                    <a:pt x="5334" y="215"/>
                  </a:lnTo>
                  <a:lnTo>
                    <a:pt x="490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2429750" y="452747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2111850" y="4560225"/>
              <a:ext cx="163750" cy="40800"/>
            </a:xfrm>
            <a:custGeom>
              <a:avLst/>
              <a:gdLst/>
              <a:ahLst/>
              <a:cxnLst/>
              <a:rect l="l" t="t" r="r" b="b"/>
              <a:pathLst>
                <a:path w="6550" h="1632" extrusionOk="0">
                  <a:moveTo>
                    <a:pt x="6549" y="0"/>
                  </a:moveTo>
                  <a:lnTo>
                    <a:pt x="1" y="1631"/>
                  </a:lnTo>
                  <a:lnTo>
                    <a:pt x="1858" y="1631"/>
                  </a:lnTo>
                  <a:lnTo>
                    <a:pt x="6478" y="476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2427075" y="452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2427075" y="452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2428575" y="4525675"/>
              <a:ext cx="300" cy="2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1"/>
                  </a:moveTo>
                  <a:cubicBezTo>
                    <a:pt x="0" y="1"/>
                    <a:pt x="0" y="1"/>
                    <a:pt x="12" y="1"/>
                  </a:cubicBezTo>
                  <a:cubicBezTo>
                    <a:pt x="0" y="1"/>
                    <a:pt x="0" y="1"/>
                    <a:pt x="12" y="1"/>
                  </a:cubicBezTo>
                  <a:cubicBezTo>
                    <a:pt x="0" y="1"/>
                    <a:pt x="0" y="1"/>
                    <a:pt x="12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2426775" y="4524200"/>
              <a:ext cx="925" cy="925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1" y="0"/>
                  </a:moveTo>
                  <a:cubicBezTo>
                    <a:pt x="13" y="12"/>
                    <a:pt x="24" y="12"/>
                    <a:pt x="36" y="36"/>
                  </a:cubicBezTo>
                  <a:cubicBezTo>
                    <a:pt x="36" y="12"/>
                    <a:pt x="24" y="0"/>
                    <a:pt x="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2428275" y="4525400"/>
              <a:ext cx="325" cy="300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2"/>
                  </a:moveTo>
                  <a:cubicBezTo>
                    <a:pt x="12" y="0"/>
                    <a:pt x="0" y="0"/>
                    <a:pt x="12" y="12"/>
                  </a:cubicBezTo>
                  <a:cubicBezTo>
                    <a:pt x="0" y="0"/>
                    <a:pt x="12" y="0"/>
                    <a:pt x="12" y="12"/>
                  </a:cubicBezTo>
                  <a:cubicBezTo>
                    <a:pt x="12" y="0"/>
                    <a:pt x="12" y="0"/>
                    <a:pt x="12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2115725" y="4376850"/>
              <a:ext cx="176250" cy="92600"/>
            </a:xfrm>
            <a:custGeom>
              <a:avLst/>
              <a:gdLst/>
              <a:ahLst/>
              <a:cxnLst/>
              <a:rect l="l" t="t" r="r" b="b"/>
              <a:pathLst>
                <a:path w="7050" h="3704" extrusionOk="0">
                  <a:moveTo>
                    <a:pt x="429" y="1"/>
                  </a:moveTo>
                  <a:lnTo>
                    <a:pt x="1" y="287"/>
                  </a:lnTo>
                  <a:lnTo>
                    <a:pt x="6978" y="3704"/>
                  </a:lnTo>
                  <a:lnTo>
                    <a:pt x="7049" y="3251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2300575" y="4463175"/>
              <a:ext cx="126525" cy="69375"/>
            </a:xfrm>
            <a:custGeom>
              <a:avLst/>
              <a:gdLst/>
              <a:ahLst/>
              <a:cxnLst/>
              <a:rect l="l" t="t" r="r" b="b"/>
              <a:pathLst>
                <a:path w="5061" h="2775" extrusionOk="0">
                  <a:moveTo>
                    <a:pt x="5041" y="2436"/>
                  </a:moveTo>
                  <a:cubicBezTo>
                    <a:pt x="5047" y="2441"/>
                    <a:pt x="5061" y="2441"/>
                    <a:pt x="5061" y="2441"/>
                  </a:cubicBezTo>
                  <a:cubicBezTo>
                    <a:pt x="5054" y="2440"/>
                    <a:pt x="5047" y="2438"/>
                    <a:pt x="5041" y="2436"/>
                  </a:cubicBezTo>
                  <a:close/>
                  <a:moveTo>
                    <a:pt x="72" y="1"/>
                  </a:moveTo>
                  <a:lnTo>
                    <a:pt x="0" y="465"/>
                  </a:lnTo>
                  <a:lnTo>
                    <a:pt x="4299" y="2560"/>
                  </a:lnTo>
                  <a:lnTo>
                    <a:pt x="4727" y="2775"/>
                  </a:lnTo>
                  <a:lnTo>
                    <a:pt x="4715" y="2656"/>
                  </a:lnTo>
                  <a:cubicBezTo>
                    <a:pt x="4703" y="2537"/>
                    <a:pt x="4787" y="2418"/>
                    <a:pt x="4930" y="2418"/>
                  </a:cubicBezTo>
                  <a:cubicBezTo>
                    <a:pt x="4960" y="2418"/>
                    <a:pt x="5000" y="2426"/>
                    <a:pt x="5041" y="2436"/>
                  </a:cubicBezTo>
                  <a:lnTo>
                    <a:pt x="5041" y="2436"/>
                  </a:lnTo>
                  <a:cubicBezTo>
                    <a:pt x="5038" y="2435"/>
                    <a:pt x="5037" y="2433"/>
                    <a:pt x="5037" y="2430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1777600" y="4208100"/>
              <a:ext cx="336950" cy="170275"/>
            </a:xfrm>
            <a:custGeom>
              <a:avLst/>
              <a:gdLst/>
              <a:ahLst/>
              <a:cxnLst/>
              <a:rect l="l" t="t" r="r" b="b"/>
              <a:pathLst>
                <a:path w="13478" h="6811" extrusionOk="0">
                  <a:moveTo>
                    <a:pt x="143" y="0"/>
                  </a:moveTo>
                  <a:cubicBezTo>
                    <a:pt x="119" y="131"/>
                    <a:pt x="83" y="262"/>
                    <a:pt x="0" y="369"/>
                  </a:cubicBezTo>
                  <a:lnTo>
                    <a:pt x="72" y="452"/>
                  </a:lnTo>
                  <a:lnTo>
                    <a:pt x="13049" y="6810"/>
                  </a:lnTo>
                  <a:lnTo>
                    <a:pt x="13478" y="6525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2429750" y="45271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2"/>
                  </a:moveTo>
                  <a:cubicBezTo>
                    <a:pt x="1" y="12"/>
                    <a:pt x="1" y="0"/>
                    <a:pt x="1" y="12"/>
                  </a:cubicBezTo>
                  <a:cubicBezTo>
                    <a:pt x="1" y="0"/>
                    <a:pt x="1" y="12"/>
                    <a:pt x="1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2427075" y="452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2428575" y="4525400"/>
              <a:ext cx="25" cy="30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lnTo>
                    <a:pt x="0" y="12"/>
                  </a:lnTo>
                  <a:lnTo>
                    <a:pt x="0" y="12"/>
                  </a:lnTo>
                  <a:cubicBezTo>
                    <a:pt x="0" y="0"/>
                    <a:pt x="0" y="0"/>
                    <a:pt x="0" y="12"/>
                  </a:cubicBezTo>
                  <a:cubicBezTo>
                    <a:pt x="0" y="0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679325" y="4491150"/>
              <a:ext cx="76525" cy="109875"/>
            </a:xfrm>
            <a:custGeom>
              <a:avLst/>
              <a:gdLst/>
              <a:ahLst/>
              <a:cxnLst/>
              <a:rect l="l" t="t" r="r" b="b"/>
              <a:pathLst>
                <a:path w="3061" h="4395" extrusionOk="0">
                  <a:moveTo>
                    <a:pt x="405" y="1"/>
                  </a:moveTo>
                  <a:lnTo>
                    <a:pt x="0" y="203"/>
                  </a:lnTo>
                  <a:lnTo>
                    <a:pt x="2536" y="4394"/>
                  </a:lnTo>
                  <a:lnTo>
                    <a:pt x="3060" y="439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424225" y="4426275"/>
              <a:ext cx="150925" cy="98550"/>
            </a:xfrm>
            <a:custGeom>
              <a:avLst/>
              <a:gdLst/>
              <a:ahLst/>
              <a:cxnLst/>
              <a:rect l="l" t="t" r="r" b="b"/>
              <a:pathLst>
                <a:path w="6037" h="3942" extrusionOk="0">
                  <a:moveTo>
                    <a:pt x="108" y="0"/>
                  </a:moveTo>
                  <a:cubicBezTo>
                    <a:pt x="120" y="0"/>
                    <a:pt x="131" y="24"/>
                    <a:pt x="143" y="24"/>
                  </a:cubicBezTo>
                  <a:cubicBezTo>
                    <a:pt x="131" y="0"/>
                    <a:pt x="120" y="0"/>
                    <a:pt x="108" y="0"/>
                  </a:cubicBezTo>
                  <a:close/>
                  <a:moveTo>
                    <a:pt x="143" y="24"/>
                  </a:moveTo>
                  <a:cubicBezTo>
                    <a:pt x="179" y="48"/>
                    <a:pt x="203" y="84"/>
                    <a:pt x="227" y="119"/>
                  </a:cubicBezTo>
                  <a:cubicBezTo>
                    <a:pt x="262" y="238"/>
                    <a:pt x="227" y="357"/>
                    <a:pt x="108" y="417"/>
                  </a:cubicBezTo>
                  <a:lnTo>
                    <a:pt x="1" y="465"/>
                  </a:lnTo>
                  <a:lnTo>
                    <a:pt x="5799" y="3941"/>
                  </a:lnTo>
                  <a:cubicBezTo>
                    <a:pt x="5835" y="3798"/>
                    <a:pt x="5918" y="3667"/>
                    <a:pt x="6037" y="3560"/>
                  </a:cubicBezTo>
                  <a:lnTo>
                    <a:pt x="143" y="24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171525" y="4426275"/>
              <a:ext cx="259275" cy="123550"/>
            </a:xfrm>
            <a:custGeom>
              <a:avLst/>
              <a:gdLst/>
              <a:ahLst/>
              <a:cxnLst/>
              <a:rect l="l" t="t" r="r" b="b"/>
              <a:pathLst>
                <a:path w="10371" h="4942" extrusionOk="0">
                  <a:moveTo>
                    <a:pt x="10085" y="0"/>
                  </a:moveTo>
                  <a:cubicBezTo>
                    <a:pt x="10073" y="0"/>
                    <a:pt x="10061" y="0"/>
                    <a:pt x="10049" y="24"/>
                  </a:cubicBezTo>
                  <a:lnTo>
                    <a:pt x="0" y="4501"/>
                  </a:lnTo>
                  <a:cubicBezTo>
                    <a:pt x="83" y="4584"/>
                    <a:pt x="131" y="4703"/>
                    <a:pt x="119" y="4834"/>
                  </a:cubicBezTo>
                  <a:cubicBezTo>
                    <a:pt x="107" y="4870"/>
                    <a:pt x="95" y="4918"/>
                    <a:pt x="72" y="4941"/>
                  </a:cubicBezTo>
                  <a:lnTo>
                    <a:pt x="10109" y="465"/>
                  </a:lnTo>
                  <a:lnTo>
                    <a:pt x="10216" y="417"/>
                  </a:lnTo>
                  <a:cubicBezTo>
                    <a:pt x="10335" y="381"/>
                    <a:pt x="10370" y="238"/>
                    <a:pt x="10335" y="119"/>
                  </a:cubicBezTo>
                  <a:cubicBezTo>
                    <a:pt x="10311" y="84"/>
                    <a:pt x="10287" y="48"/>
                    <a:pt x="10239" y="24"/>
                  </a:cubicBezTo>
                  <a:cubicBezTo>
                    <a:pt x="10228" y="0"/>
                    <a:pt x="10204" y="0"/>
                    <a:pt x="1019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599850" y="4534025"/>
              <a:ext cx="100925" cy="67000"/>
            </a:xfrm>
            <a:custGeom>
              <a:avLst/>
              <a:gdLst/>
              <a:ahLst/>
              <a:cxnLst/>
              <a:rect l="l" t="t" r="r" b="b"/>
              <a:pathLst>
                <a:path w="4037" h="2680" extrusionOk="0">
                  <a:moveTo>
                    <a:pt x="322" y="0"/>
                  </a:moveTo>
                  <a:lnTo>
                    <a:pt x="131" y="96"/>
                  </a:lnTo>
                  <a:cubicBezTo>
                    <a:pt x="107" y="179"/>
                    <a:pt x="60" y="250"/>
                    <a:pt x="0" y="310"/>
                  </a:cubicBezTo>
                  <a:lnTo>
                    <a:pt x="3274" y="2679"/>
                  </a:lnTo>
                  <a:lnTo>
                    <a:pt x="4036" y="2679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456675" y="4539975"/>
              <a:ext cx="126825" cy="61050"/>
            </a:xfrm>
            <a:custGeom>
              <a:avLst/>
              <a:gdLst/>
              <a:ahLst/>
              <a:cxnLst/>
              <a:rect l="l" t="t" r="r" b="b"/>
              <a:pathLst>
                <a:path w="5073" h="2442" extrusionOk="0">
                  <a:moveTo>
                    <a:pt x="4620" y="0"/>
                  </a:moveTo>
                  <a:lnTo>
                    <a:pt x="0" y="2441"/>
                  </a:lnTo>
                  <a:lnTo>
                    <a:pt x="965" y="2441"/>
                  </a:lnTo>
                  <a:lnTo>
                    <a:pt x="5072" y="274"/>
                  </a:lnTo>
                  <a:cubicBezTo>
                    <a:pt x="4882" y="250"/>
                    <a:pt x="4715" y="143"/>
                    <a:pt x="462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602825" y="4479850"/>
              <a:ext cx="91100" cy="56275"/>
            </a:xfrm>
            <a:custGeom>
              <a:avLst/>
              <a:gdLst/>
              <a:ahLst/>
              <a:cxnLst/>
              <a:rect l="l" t="t" r="r" b="b"/>
              <a:pathLst>
                <a:path w="3644" h="2251" extrusionOk="0">
                  <a:moveTo>
                    <a:pt x="3382" y="0"/>
                  </a:moveTo>
                  <a:cubicBezTo>
                    <a:pt x="3405" y="60"/>
                    <a:pt x="3441" y="131"/>
                    <a:pt x="3417" y="215"/>
                  </a:cubicBezTo>
                  <a:cubicBezTo>
                    <a:pt x="3407" y="388"/>
                    <a:pt x="3258" y="541"/>
                    <a:pt x="3088" y="541"/>
                  </a:cubicBezTo>
                  <a:cubicBezTo>
                    <a:pt x="3071" y="541"/>
                    <a:pt x="3054" y="539"/>
                    <a:pt x="3036" y="536"/>
                  </a:cubicBezTo>
                  <a:cubicBezTo>
                    <a:pt x="2882" y="524"/>
                    <a:pt x="2786" y="429"/>
                    <a:pt x="2739" y="310"/>
                  </a:cubicBezTo>
                  <a:lnTo>
                    <a:pt x="12" y="1751"/>
                  </a:lnTo>
                  <a:cubicBezTo>
                    <a:pt x="60" y="1834"/>
                    <a:pt x="72" y="1941"/>
                    <a:pt x="60" y="2048"/>
                  </a:cubicBezTo>
                  <a:cubicBezTo>
                    <a:pt x="60" y="2120"/>
                    <a:pt x="24" y="2191"/>
                    <a:pt x="0" y="2251"/>
                  </a:cubicBezTo>
                  <a:lnTo>
                    <a:pt x="191" y="2144"/>
                  </a:lnTo>
                  <a:lnTo>
                    <a:pt x="3060" y="643"/>
                  </a:lnTo>
                  <a:lnTo>
                    <a:pt x="3465" y="441"/>
                  </a:lnTo>
                  <a:lnTo>
                    <a:pt x="3501" y="417"/>
                  </a:lnTo>
                  <a:cubicBezTo>
                    <a:pt x="3596" y="358"/>
                    <a:pt x="3644" y="227"/>
                    <a:pt x="3584" y="119"/>
                  </a:cubicBezTo>
                  <a:cubicBezTo>
                    <a:pt x="3572" y="84"/>
                    <a:pt x="3536" y="48"/>
                    <a:pt x="3501" y="36"/>
                  </a:cubicBezTo>
                  <a:cubicBezTo>
                    <a:pt x="3465" y="12"/>
                    <a:pt x="3417" y="0"/>
                    <a:pt x="338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2987850" y="4144100"/>
              <a:ext cx="175650" cy="396800"/>
            </a:xfrm>
            <a:custGeom>
              <a:avLst/>
              <a:gdLst/>
              <a:ahLst/>
              <a:cxnLst/>
              <a:rect l="l" t="t" r="r" b="b"/>
              <a:pathLst>
                <a:path w="7026" h="15872" extrusionOk="0">
                  <a:moveTo>
                    <a:pt x="418" y="0"/>
                  </a:moveTo>
                  <a:cubicBezTo>
                    <a:pt x="299" y="84"/>
                    <a:pt x="144" y="143"/>
                    <a:pt x="1" y="155"/>
                  </a:cubicBezTo>
                  <a:lnTo>
                    <a:pt x="6621" y="15847"/>
                  </a:lnTo>
                  <a:cubicBezTo>
                    <a:pt x="6645" y="15847"/>
                    <a:pt x="6668" y="15859"/>
                    <a:pt x="6680" y="15871"/>
                  </a:cubicBezTo>
                  <a:cubicBezTo>
                    <a:pt x="6752" y="15752"/>
                    <a:pt x="6871" y="15681"/>
                    <a:pt x="7026" y="15681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159900" y="4553675"/>
              <a:ext cx="31275" cy="47350"/>
            </a:xfrm>
            <a:custGeom>
              <a:avLst/>
              <a:gdLst/>
              <a:ahLst/>
              <a:cxnLst/>
              <a:rect l="l" t="t" r="r" b="b"/>
              <a:pathLst>
                <a:path w="1251" h="1894" extrusionOk="0">
                  <a:moveTo>
                    <a:pt x="453" y="0"/>
                  </a:moveTo>
                  <a:cubicBezTo>
                    <a:pt x="368" y="75"/>
                    <a:pt x="282" y="121"/>
                    <a:pt x="162" y="121"/>
                  </a:cubicBezTo>
                  <a:cubicBezTo>
                    <a:pt x="148" y="121"/>
                    <a:pt x="134" y="120"/>
                    <a:pt x="120" y="119"/>
                  </a:cubicBezTo>
                  <a:cubicBezTo>
                    <a:pt x="84" y="119"/>
                    <a:pt x="36" y="107"/>
                    <a:pt x="1" y="83"/>
                  </a:cubicBezTo>
                  <a:lnTo>
                    <a:pt x="1" y="83"/>
                  </a:lnTo>
                  <a:lnTo>
                    <a:pt x="763" y="1893"/>
                  </a:lnTo>
                  <a:lnTo>
                    <a:pt x="1251" y="1893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2998275" y="4539850"/>
              <a:ext cx="156900" cy="61175"/>
            </a:xfrm>
            <a:custGeom>
              <a:avLst/>
              <a:gdLst/>
              <a:ahLst/>
              <a:cxnLst/>
              <a:rect l="l" t="t" r="r" b="b"/>
              <a:pathLst>
                <a:path w="6276" h="2447" extrusionOk="0">
                  <a:moveTo>
                    <a:pt x="6157" y="1"/>
                  </a:moveTo>
                  <a:cubicBezTo>
                    <a:pt x="6134" y="1"/>
                    <a:pt x="6111" y="10"/>
                    <a:pt x="6085" y="29"/>
                  </a:cubicBezTo>
                  <a:lnTo>
                    <a:pt x="1" y="2446"/>
                  </a:lnTo>
                  <a:lnTo>
                    <a:pt x="1203" y="2446"/>
                  </a:lnTo>
                  <a:lnTo>
                    <a:pt x="6251" y="446"/>
                  </a:lnTo>
                  <a:cubicBezTo>
                    <a:pt x="6251" y="434"/>
                    <a:pt x="6251" y="434"/>
                    <a:pt x="6263" y="434"/>
                  </a:cubicBezTo>
                  <a:cubicBezTo>
                    <a:pt x="6228" y="375"/>
                    <a:pt x="6216" y="303"/>
                    <a:pt x="6216" y="220"/>
                  </a:cubicBezTo>
                  <a:cubicBezTo>
                    <a:pt x="6216" y="160"/>
                    <a:pt x="6251" y="101"/>
                    <a:pt x="6275" y="41"/>
                  </a:cubicBezTo>
                  <a:cubicBezTo>
                    <a:pt x="6263" y="29"/>
                    <a:pt x="6228" y="29"/>
                    <a:pt x="6216" y="17"/>
                  </a:cubicBezTo>
                  <a:cubicBezTo>
                    <a:pt x="6194" y="7"/>
                    <a:pt x="6175" y="1"/>
                    <a:pt x="615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2838450" y="4144100"/>
              <a:ext cx="147950" cy="456925"/>
            </a:xfrm>
            <a:custGeom>
              <a:avLst/>
              <a:gdLst/>
              <a:ahLst/>
              <a:cxnLst/>
              <a:rect l="l" t="t" r="r" b="b"/>
              <a:pathLst>
                <a:path w="5918" h="18277" extrusionOk="0">
                  <a:moveTo>
                    <a:pt x="5501" y="0"/>
                  </a:moveTo>
                  <a:lnTo>
                    <a:pt x="0" y="18276"/>
                  </a:lnTo>
                  <a:lnTo>
                    <a:pt x="464" y="18276"/>
                  </a:lnTo>
                  <a:lnTo>
                    <a:pt x="5917" y="155"/>
                  </a:lnTo>
                  <a:cubicBezTo>
                    <a:pt x="5751" y="143"/>
                    <a:pt x="5596" y="84"/>
                    <a:pt x="550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2418450" y="4523000"/>
              <a:ext cx="17875" cy="77425"/>
            </a:xfrm>
            <a:custGeom>
              <a:avLst/>
              <a:gdLst/>
              <a:ahLst/>
              <a:cxnLst/>
              <a:rect l="l" t="t" r="r" b="b"/>
              <a:pathLst>
                <a:path w="715" h="3097" extrusionOk="0">
                  <a:moveTo>
                    <a:pt x="357" y="1"/>
                  </a:moveTo>
                  <a:cubicBezTo>
                    <a:pt x="328" y="13"/>
                    <a:pt x="301" y="13"/>
                    <a:pt x="277" y="13"/>
                  </a:cubicBezTo>
                  <a:cubicBezTo>
                    <a:pt x="253" y="13"/>
                    <a:pt x="232" y="13"/>
                    <a:pt x="215" y="25"/>
                  </a:cubicBezTo>
                  <a:cubicBezTo>
                    <a:pt x="96" y="37"/>
                    <a:pt x="0" y="144"/>
                    <a:pt x="0" y="263"/>
                  </a:cubicBezTo>
                  <a:lnTo>
                    <a:pt x="12" y="382"/>
                  </a:lnTo>
                  <a:lnTo>
                    <a:pt x="36" y="513"/>
                  </a:lnTo>
                  <a:lnTo>
                    <a:pt x="274" y="3096"/>
                  </a:lnTo>
                  <a:lnTo>
                    <a:pt x="715" y="3096"/>
                  </a:lnTo>
                  <a:lnTo>
                    <a:pt x="465" y="203"/>
                  </a:lnTo>
                  <a:lnTo>
                    <a:pt x="465" y="179"/>
                  </a:lnTo>
                  <a:lnTo>
                    <a:pt x="465" y="156"/>
                  </a:lnTo>
                  <a:lnTo>
                    <a:pt x="465" y="132"/>
                  </a:lnTo>
                  <a:lnTo>
                    <a:pt x="465" y="120"/>
                  </a:lnTo>
                  <a:cubicBezTo>
                    <a:pt x="465" y="108"/>
                    <a:pt x="453" y="108"/>
                    <a:pt x="453" y="96"/>
                  </a:cubicBezTo>
                  <a:cubicBezTo>
                    <a:pt x="453" y="96"/>
                    <a:pt x="453" y="72"/>
                    <a:pt x="429" y="72"/>
                  </a:cubicBezTo>
                  <a:cubicBezTo>
                    <a:pt x="429" y="72"/>
                    <a:pt x="429" y="60"/>
                    <a:pt x="417" y="60"/>
                  </a:cubicBezTo>
                  <a:lnTo>
                    <a:pt x="405" y="48"/>
                  </a:lnTo>
                  <a:cubicBezTo>
                    <a:pt x="405" y="48"/>
                    <a:pt x="405" y="37"/>
                    <a:pt x="381" y="37"/>
                  </a:cubicBezTo>
                  <a:cubicBezTo>
                    <a:pt x="369" y="13"/>
                    <a:pt x="357" y="13"/>
                    <a:pt x="35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2269325" y="4231000"/>
              <a:ext cx="70575" cy="370025"/>
            </a:xfrm>
            <a:custGeom>
              <a:avLst/>
              <a:gdLst/>
              <a:ahLst/>
              <a:cxnLst/>
              <a:rect l="l" t="t" r="r" b="b"/>
              <a:pathLst>
                <a:path w="2823" h="14801" extrusionOk="0">
                  <a:moveTo>
                    <a:pt x="2810" y="1"/>
                  </a:moveTo>
                  <a:cubicBezTo>
                    <a:pt x="2810" y="72"/>
                    <a:pt x="2786" y="167"/>
                    <a:pt x="2703" y="215"/>
                  </a:cubicBezTo>
                  <a:lnTo>
                    <a:pt x="2286" y="489"/>
                  </a:lnTo>
                  <a:lnTo>
                    <a:pt x="905" y="9085"/>
                  </a:lnTo>
                  <a:lnTo>
                    <a:pt x="834" y="9538"/>
                  </a:lnTo>
                  <a:lnTo>
                    <a:pt x="250" y="13169"/>
                  </a:lnTo>
                  <a:lnTo>
                    <a:pt x="179" y="13645"/>
                  </a:lnTo>
                  <a:lnTo>
                    <a:pt x="0" y="14800"/>
                  </a:lnTo>
                  <a:lnTo>
                    <a:pt x="441" y="14800"/>
                  </a:lnTo>
                  <a:lnTo>
                    <a:pt x="655" y="13526"/>
                  </a:lnTo>
                  <a:lnTo>
                    <a:pt x="727" y="13050"/>
                  </a:lnTo>
                  <a:lnTo>
                    <a:pt x="1262" y="9752"/>
                  </a:lnTo>
                  <a:lnTo>
                    <a:pt x="1334" y="9288"/>
                  </a:lnTo>
                  <a:lnTo>
                    <a:pt x="282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1768950" y="4217025"/>
              <a:ext cx="178625" cy="268800"/>
            </a:xfrm>
            <a:custGeom>
              <a:avLst/>
              <a:gdLst/>
              <a:ahLst/>
              <a:cxnLst/>
              <a:rect l="l" t="t" r="r" b="b"/>
              <a:pathLst>
                <a:path w="7145" h="10752" extrusionOk="0">
                  <a:moveTo>
                    <a:pt x="370" y="0"/>
                  </a:moveTo>
                  <a:cubicBezTo>
                    <a:pt x="275" y="119"/>
                    <a:pt x="144" y="203"/>
                    <a:pt x="1" y="250"/>
                  </a:cubicBezTo>
                  <a:lnTo>
                    <a:pt x="6966" y="10752"/>
                  </a:lnTo>
                  <a:lnTo>
                    <a:pt x="7145" y="10621"/>
                  </a:lnTo>
                  <a:cubicBezTo>
                    <a:pt x="6918" y="10597"/>
                    <a:pt x="6787" y="10394"/>
                    <a:pt x="6799" y="10180"/>
                  </a:cubicBezTo>
                  <a:cubicBezTo>
                    <a:pt x="6811" y="10073"/>
                    <a:pt x="6859" y="9966"/>
                    <a:pt x="6930" y="9906"/>
                  </a:cubicBezTo>
                  <a:lnTo>
                    <a:pt x="429" y="84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1949050" y="4488775"/>
              <a:ext cx="83350" cy="112250"/>
            </a:xfrm>
            <a:custGeom>
              <a:avLst/>
              <a:gdLst/>
              <a:ahLst/>
              <a:cxnLst/>
              <a:rect l="l" t="t" r="r" b="b"/>
              <a:pathLst>
                <a:path w="3334" h="4490" extrusionOk="0">
                  <a:moveTo>
                    <a:pt x="369" y="1"/>
                  </a:moveTo>
                  <a:lnTo>
                    <a:pt x="0" y="263"/>
                  </a:lnTo>
                  <a:lnTo>
                    <a:pt x="2798" y="4489"/>
                  </a:lnTo>
                  <a:lnTo>
                    <a:pt x="3334" y="448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1528150" y="4542950"/>
              <a:ext cx="62250" cy="58075"/>
            </a:xfrm>
            <a:custGeom>
              <a:avLst/>
              <a:gdLst/>
              <a:ahLst/>
              <a:cxnLst/>
              <a:rect l="l" t="t" r="r" b="b"/>
              <a:pathLst>
                <a:path w="2490" h="2323" extrusionOk="0">
                  <a:moveTo>
                    <a:pt x="251" y="1"/>
                  </a:moveTo>
                  <a:lnTo>
                    <a:pt x="1" y="382"/>
                  </a:lnTo>
                  <a:lnTo>
                    <a:pt x="1858" y="2322"/>
                  </a:lnTo>
                  <a:lnTo>
                    <a:pt x="2489" y="2322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1404925" y="4411375"/>
              <a:ext cx="121475" cy="132500"/>
            </a:xfrm>
            <a:custGeom>
              <a:avLst/>
              <a:gdLst/>
              <a:ahLst/>
              <a:cxnLst/>
              <a:rect l="l" t="t" r="r" b="b"/>
              <a:pathLst>
                <a:path w="4859" h="5300" extrusionOk="0">
                  <a:moveTo>
                    <a:pt x="131" y="1"/>
                  </a:moveTo>
                  <a:lnTo>
                    <a:pt x="131" y="1"/>
                  </a:lnTo>
                  <a:cubicBezTo>
                    <a:pt x="167" y="84"/>
                    <a:pt x="179" y="144"/>
                    <a:pt x="179" y="215"/>
                  </a:cubicBezTo>
                  <a:cubicBezTo>
                    <a:pt x="167" y="346"/>
                    <a:pt x="108" y="453"/>
                    <a:pt x="1" y="513"/>
                  </a:cubicBezTo>
                  <a:lnTo>
                    <a:pt x="4596" y="5299"/>
                  </a:lnTo>
                  <a:lnTo>
                    <a:pt x="4858" y="491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8"/>
            <p:cNvSpPr/>
            <p:nvPr/>
          </p:nvSpPr>
          <p:spPr>
            <a:xfrm>
              <a:off x="1219200" y="4222975"/>
              <a:ext cx="181275" cy="185450"/>
            </a:xfrm>
            <a:custGeom>
              <a:avLst/>
              <a:gdLst/>
              <a:ahLst/>
              <a:cxnLst/>
              <a:rect l="l" t="t" r="r" b="b"/>
              <a:pathLst>
                <a:path w="7251" h="7418" extrusionOk="0">
                  <a:moveTo>
                    <a:pt x="333" y="0"/>
                  </a:moveTo>
                  <a:cubicBezTo>
                    <a:pt x="238" y="119"/>
                    <a:pt x="131" y="215"/>
                    <a:pt x="0" y="298"/>
                  </a:cubicBezTo>
                  <a:lnTo>
                    <a:pt x="6846" y="7418"/>
                  </a:lnTo>
                  <a:lnTo>
                    <a:pt x="6929" y="7394"/>
                  </a:lnTo>
                  <a:cubicBezTo>
                    <a:pt x="6965" y="7358"/>
                    <a:pt x="7013" y="7335"/>
                    <a:pt x="7072" y="7299"/>
                  </a:cubicBezTo>
                  <a:lnTo>
                    <a:pt x="7251" y="7204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8"/>
            <p:cNvSpPr/>
            <p:nvPr/>
          </p:nvSpPr>
          <p:spPr>
            <a:xfrm>
              <a:off x="1770450" y="4228325"/>
              <a:ext cx="568850" cy="372400"/>
            </a:xfrm>
            <a:custGeom>
              <a:avLst/>
              <a:gdLst/>
              <a:ahLst/>
              <a:cxnLst/>
              <a:rect l="l" t="t" r="r" b="b"/>
              <a:pathLst>
                <a:path w="22754" h="14896" extrusionOk="0">
                  <a:moveTo>
                    <a:pt x="22301" y="1"/>
                  </a:moveTo>
                  <a:lnTo>
                    <a:pt x="13764" y="5704"/>
                  </a:lnTo>
                  <a:lnTo>
                    <a:pt x="13335" y="5989"/>
                  </a:lnTo>
                  <a:lnTo>
                    <a:pt x="12538" y="6525"/>
                  </a:lnTo>
                  <a:lnTo>
                    <a:pt x="12538" y="6573"/>
                  </a:lnTo>
                  <a:cubicBezTo>
                    <a:pt x="12527" y="6795"/>
                    <a:pt x="12350" y="6944"/>
                    <a:pt x="12143" y="6944"/>
                  </a:cubicBezTo>
                  <a:cubicBezTo>
                    <a:pt x="12128" y="6944"/>
                    <a:pt x="12112" y="6944"/>
                    <a:pt x="12097" y="6942"/>
                  </a:cubicBezTo>
                  <a:cubicBezTo>
                    <a:pt x="12050" y="6942"/>
                    <a:pt x="12002" y="6930"/>
                    <a:pt x="11978" y="6906"/>
                  </a:cubicBezTo>
                  <a:lnTo>
                    <a:pt x="7561" y="9859"/>
                  </a:lnTo>
                  <a:cubicBezTo>
                    <a:pt x="7517" y="10045"/>
                    <a:pt x="7352" y="10171"/>
                    <a:pt x="7158" y="10171"/>
                  </a:cubicBezTo>
                  <a:cubicBezTo>
                    <a:pt x="7142" y="10171"/>
                    <a:pt x="7125" y="10170"/>
                    <a:pt x="7108" y="10169"/>
                  </a:cubicBezTo>
                  <a:lnTo>
                    <a:pt x="7085" y="10169"/>
                  </a:lnTo>
                  <a:lnTo>
                    <a:pt x="6882" y="10300"/>
                  </a:lnTo>
                  <a:lnTo>
                    <a:pt x="0" y="14895"/>
                  </a:lnTo>
                  <a:lnTo>
                    <a:pt x="798" y="14895"/>
                  </a:lnTo>
                  <a:lnTo>
                    <a:pt x="7120" y="10669"/>
                  </a:lnTo>
                  <a:lnTo>
                    <a:pt x="7501" y="10419"/>
                  </a:lnTo>
                  <a:lnTo>
                    <a:pt x="13788" y="6228"/>
                  </a:lnTo>
                  <a:lnTo>
                    <a:pt x="14228" y="5942"/>
                  </a:lnTo>
                  <a:lnTo>
                    <a:pt x="22229" y="596"/>
                  </a:lnTo>
                  <a:lnTo>
                    <a:pt x="22646" y="310"/>
                  </a:lnTo>
                  <a:cubicBezTo>
                    <a:pt x="22718" y="274"/>
                    <a:pt x="22753" y="203"/>
                    <a:pt x="22753" y="108"/>
                  </a:cubicBezTo>
                  <a:lnTo>
                    <a:pt x="22610" y="108"/>
                  </a:lnTo>
                  <a:cubicBezTo>
                    <a:pt x="22503" y="96"/>
                    <a:pt x="22396" y="60"/>
                    <a:pt x="2230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8"/>
            <p:cNvSpPr/>
            <p:nvPr/>
          </p:nvSpPr>
          <p:spPr>
            <a:xfrm>
              <a:off x="1757350" y="4183475"/>
              <a:ext cx="13125" cy="6775"/>
            </a:xfrm>
            <a:custGeom>
              <a:avLst/>
              <a:gdLst/>
              <a:ahLst/>
              <a:cxnLst/>
              <a:rect l="l" t="t" r="r" b="b"/>
              <a:pathLst>
                <a:path w="525" h="271" extrusionOk="0">
                  <a:moveTo>
                    <a:pt x="279" y="1"/>
                  </a:moveTo>
                  <a:cubicBezTo>
                    <a:pt x="207" y="1"/>
                    <a:pt x="134" y="35"/>
                    <a:pt x="96" y="104"/>
                  </a:cubicBezTo>
                  <a:lnTo>
                    <a:pt x="1" y="271"/>
                  </a:lnTo>
                  <a:cubicBezTo>
                    <a:pt x="80" y="226"/>
                    <a:pt x="153" y="202"/>
                    <a:pt x="229" y="202"/>
                  </a:cubicBezTo>
                  <a:cubicBezTo>
                    <a:pt x="255" y="202"/>
                    <a:pt x="282" y="205"/>
                    <a:pt x="310" y="211"/>
                  </a:cubicBezTo>
                  <a:cubicBezTo>
                    <a:pt x="382" y="211"/>
                    <a:pt x="441" y="235"/>
                    <a:pt x="501" y="247"/>
                  </a:cubicBezTo>
                  <a:cubicBezTo>
                    <a:pt x="524" y="163"/>
                    <a:pt x="489" y="68"/>
                    <a:pt x="417" y="33"/>
                  </a:cubicBezTo>
                  <a:lnTo>
                    <a:pt x="393" y="33"/>
                  </a:lnTo>
                  <a:cubicBezTo>
                    <a:pt x="359" y="11"/>
                    <a:pt x="319" y="1"/>
                    <a:pt x="27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8"/>
            <p:cNvSpPr/>
            <p:nvPr/>
          </p:nvSpPr>
          <p:spPr>
            <a:xfrm>
              <a:off x="1482325" y="4218800"/>
              <a:ext cx="269100" cy="382525"/>
            </a:xfrm>
            <a:custGeom>
              <a:avLst/>
              <a:gdLst/>
              <a:ahLst/>
              <a:cxnLst/>
              <a:rect l="l" t="t" r="r" b="b"/>
              <a:pathLst>
                <a:path w="10764" h="15301" extrusionOk="0">
                  <a:moveTo>
                    <a:pt x="10751" y="1"/>
                  </a:moveTo>
                  <a:lnTo>
                    <a:pt x="9906" y="477"/>
                  </a:lnTo>
                  <a:lnTo>
                    <a:pt x="1774" y="12633"/>
                  </a:lnTo>
                  <a:lnTo>
                    <a:pt x="1524" y="13026"/>
                  </a:lnTo>
                  <a:lnTo>
                    <a:pt x="0" y="15300"/>
                  </a:lnTo>
                  <a:lnTo>
                    <a:pt x="536" y="15300"/>
                  </a:lnTo>
                  <a:lnTo>
                    <a:pt x="1834" y="13359"/>
                  </a:lnTo>
                  <a:lnTo>
                    <a:pt x="2084" y="12967"/>
                  </a:lnTo>
                  <a:lnTo>
                    <a:pt x="10763" y="13"/>
                  </a:lnTo>
                  <a:lnTo>
                    <a:pt x="1075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8"/>
            <p:cNvSpPr/>
            <p:nvPr/>
          </p:nvSpPr>
          <p:spPr>
            <a:xfrm>
              <a:off x="1045650" y="4224750"/>
              <a:ext cx="149150" cy="194700"/>
            </a:xfrm>
            <a:custGeom>
              <a:avLst/>
              <a:gdLst/>
              <a:ahLst/>
              <a:cxnLst/>
              <a:rect l="l" t="t" r="r" b="b"/>
              <a:pathLst>
                <a:path w="5966" h="7788" extrusionOk="0">
                  <a:moveTo>
                    <a:pt x="5668" y="1"/>
                  </a:moveTo>
                  <a:lnTo>
                    <a:pt x="5597" y="48"/>
                  </a:lnTo>
                  <a:lnTo>
                    <a:pt x="1" y="7216"/>
                  </a:lnTo>
                  <a:lnTo>
                    <a:pt x="120" y="7787"/>
                  </a:lnTo>
                  <a:lnTo>
                    <a:pt x="5966" y="263"/>
                  </a:lnTo>
                  <a:cubicBezTo>
                    <a:pt x="5859" y="203"/>
                    <a:pt x="5739" y="108"/>
                    <a:pt x="5668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8"/>
            <p:cNvSpPr/>
            <p:nvPr/>
          </p:nvSpPr>
          <p:spPr>
            <a:xfrm>
              <a:off x="892950" y="4416450"/>
              <a:ext cx="147075" cy="184575"/>
            </a:xfrm>
            <a:custGeom>
              <a:avLst/>
              <a:gdLst/>
              <a:ahLst/>
              <a:cxnLst/>
              <a:rect l="l" t="t" r="r" b="b"/>
              <a:pathLst>
                <a:path w="5883" h="7383" extrusionOk="0">
                  <a:moveTo>
                    <a:pt x="5751" y="0"/>
                  </a:moveTo>
                  <a:lnTo>
                    <a:pt x="1" y="7382"/>
                  </a:lnTo>
                  <a:lnTo>
                    <a:pt x="572" y="7382"/>
                  </a:lnTo>
                  <a:lnTo>
                    <a:pt x="5882" y="560"/>
                  </a:lnTo>
                  <a:lnTo>
                    <a:pt x="575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8"/>
            <p:cNvSpPr/>
            <p:nvPr/>
          </p:nvSpPr>
          <p:spPr>
            <a:xfrm>
              <a:off x="1395700" y="4211350"/>
              <a:ext cx="354825" cy="200650"/>
            </a:xfrm>
            <a:custGeom>
              <a:avLst/>
              <a:gdLst/>
              <a:ahLst/>
              <a:cxnLst/>
              <a:rect l="l" t="t" r="r" b="b"/>
              <a:pathLst>
                <a:path w="14193" h="8026" extrusionOk="0">
                  <a:moveTo>
                    <a:pt x="13835" y="1"/>
                  </a:moveTo>
                  <a:lnTo>
                    <a:pt x="179" y="7692"/>
                  </a:lnTo>
                  <a:lnTo>
                    <a:pt x="0" y="7788"/>
                  </a:lnTo>
                  <a:cubicBezTo>
                    <a:pt x="44" y="7770"/>
                    <a:pt x="81" y="7759"/>
                    <a:pt x="121" y="7759"/>
                  </a:cubicBezTo>
                  <a:cubicBezTo>
                    <a:pt x="136" y="7759"/>
                    <a:pt x="151" y="7761"/>
                    <a:pt x="167" y="7764"/>
                  </a:cubicBezTo>
                  <a:cubicBezTo>
                    <a:pt x="322" y="7788"/>
                    <a:pt x="441" y="7871"/>
                    <a:pt x="500" y="8026"/>
                  </a:cubicBezTo>
                  <a:lnTo>
                    <a:pt x="13359" y="787"/>
                  </a:lnTo>
                  <a:lnTo>
                    <a:pt x="14193" y="311"/>
                  </a:lnTo>
                  <a:cubicBezTo>
                    <a:pt x="14109" y="227"/>
                    <a:pt x="14050" y="120"/>
                    <a:pt x="14014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8"/>
            <p:cNvSpPr/>
            <p:nvPr/>
          </p:nvSpPr>
          <p:spPr>
            <a:xfrm>
              <a:off x="1092100" y="4407825"/>
              <a:ext cx="300350" cy="178900"/>
            </a:xfrm>
            <a:custGeom>
              <a:avLst/>
              <a:gdLst/>
              <a:ahLst/>
              <a:cxnLst/>
              <a:rect l="l" t="t" r="r" b="b"/>
              <a:pathLst>
                <a:path w="12014" h="7156" extrusionOk="0">
                  <a:moveTo>
                    <a:pt x="12013" y="0"/>
                  </a:moveTo>
                  <a:lnTo>
                    <a:pt x="11930" y="48"/>
                  </a:lnTo>
                  <a:lnTo>
                    <a:pt x="0" y="6751"/>
                  </a:lnTo>
                  <a:cubicBezTo>
                    <a:pt x="107" y="6858"/>
                    <a:pt x="179" y="7013"/>
                    <a:pt x="191" y="7156"/>
                  </a:cubicBezTo>
                  <a:lnTo>
                    <a:pt x="4941" y="4489"/>
                  </a:lnTo>
                  <a:cubicBezTo>
                    <a:pt x="4917" y="4429"/>
                    <a:pt x="4905" y="4370"/>
                    <a:pt x="4905" y="4298"/>
                  </a:cubicBezTo>
                  <a:cubicBezTo>
                    <a:pt x="4928" y="4069"/>
                    <a:pt x="5116" y="3928"/>
                    <a:pt x="5332" y="3928"/>
                  </a:cubicBezTo>
                  <a:cubicBezTo>
                    <a:pt x="5340" y="3928"/>
                    <a:pt x="5349" y="3929"/>
                    <a:pt x="5358" y="3929"/>
                  </a:cubicBezTo>
                  <a:cubicBezTo>
                    <a:pt x="5477" y="3941"/>
                    <a:pt x="5584" y="4001"/>
                    <a:pt x="5632" y="4096"/>
                  </a:cubicBezTo>
                  <a:lnTo>
                    <a:pt x="11930" y="548"/>
                  </a:lnTo>
                  <a:cubicBezTo>
                    <a:pt x="11871" y="476"/>
                    <a:pt x="11859" y="369"/>
                    <a:pt x="11859" y="262"/>
                  </a:cubicBezTo>
                  <a:cubicBezTo>
                    <a:pt x="11871" y="167"/>
                    <a:pt x="11918" y="72"/>
                    <a:pt x="12013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8"/>
            <p:cNvSpPr/>
            <p:nvPr/>
          </p:nvSpPr>
          <p:spPr>
            <a:xfrm>
              <a:off x="1231100" y="4199750"/>
              <a:ext cx="516150" cy="14325"/>
            </a:xfrm>
            <a:custGeom>
              <a:avLst/>
              <a:gdLst/>
              <a:ahLst/>
              <a:cxnLst/>
              <a:rect l="l" t="t" r="r" b="b"/>
              <a:pathLst>
                <a:path w="20646" h="573" extrusionOk="0">
                  <a:moveTo>
                    <a:pt x="20646" y="1"/>
                  </a:moveTo>
                  <a:lnTo>
                    <a:pt x="0" y="120"/>
                  </a:lnTo>
                  <a:cubicBezTo>
                    <a:pt x="36" y="239"/>
                    <a:pt x="48" y="346"/>
                    <a:pt x="36" y="465"/>
                  </a:cubicBezTo>
                  <a:cubicBezTo>
                    <a:pt x="36" y="489"/>
                    <a:pt x="24" y="536"/>
                    <a:pt x="24" y="572"/>
                  </a:cubicBezTo>
                  <a:lnTo>
                    <a:pt x="20443" y="453"/>
                  </a:lnTo>
                  <a:lnTo>
                    <a:pt x="20622" y="453"/>
                  </a:lnTo>
                  <a:cubicBezTo>
                    <a:pt x="20598" y="370"/>
                    <a:pt x="20586" y="286"/>
                    <a:pt x="20598" y="191"/>
                  </a:cubicBezTo>
                  <a:cubicBezTo>
                    <a:pt x="20598" y="120"/>
                    <a:pt x="20634" y="60"/>
                    <a:pt x="20646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8"/>
            <p:cNvSpPr/>
            <p:nvPr/>
          </p:nvSpPr>
          <p:spPr>
            <a:xfrm>
              <a:off x="889375" y="3382100"/>
              <a:ext cx="866225" cy="816200"/>
            </a:xfrm>
            <a:custGeom>
              <a:avLst/>
              <a:gdLst/>
              <a:ahLst/>
              <a:cxnLst/>
              <a:rect l="l" t="t" r="r" b="b"/>
              <a:pathLst>
                <a:path w="34649" h="32648" extrusionOk="0">
                  <a:moveTo>
                    <a:pt x="1" y="0"/>
                  </a:moveTo>
                  <a:lnTo>
                    <a:pt x="1" y="607"/>
                  </a:lnTo>
                  <a:lnTo>
                    <a:pt x="34327" y="32647"/>
                  </a:lnTo>
                  <a:cubicBezTo>
                    <a:pt x="34410" y="32516"/>
                    <a:pt x="34505" y="32397"/>
                    <a:pt x="34648" y="323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8"/>
            <p:cNvSpPr/>
            <p:nvPr/>
          </p:nvSpPr>
          <p:spPr>
            <a:xfrm>
              <a:off x="953675" y="3873825"/>
              <a:ext cx="242625" cy="319700"/>
            </a:xfrm>
            <a:custGeom>
              <a:avLst/>
              <a:gdLst/>
              <a:ahLst/>
              <a:cxnLst/>
              <a:rect l="l" t="t" r="r" b="b"/>
              <a:pathLst>
                <a:path w="9705" h="12788" extrusionOk="0">
                  <a:moveTo>
                    <a:pt x="358" y="0"/>
                  </a:moveTo>
                  <a:cubicBezTo>
                    <a:pt x="251" y="107"/>
                    <a:pt x="132" y="191"/>
                    <a:pt x="1" y="274"/>
                  </a:cubicBezTo>
                  <a:lnTo>
                    <a:pt x="9347" y="12788"/>
                  </a:lnTo>
                  <a:cubicBezTo>
                    <a:pt x="9430" y="12669"/>
                    <a:pt x="9549" y="12573"/>
                    <a:pt x="9704" y="12514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8"/>
            <p:cNvSpPr/>
            <p:nvPr/>
          </p:nvSpPr>
          <p:spPr>
            <a:xfrm>
              <a:off x="1015000" y="4311375"/>
              <a:ext cx="67875" cy="261950"/>
            </a:xfrm>
            <a:custGeom>
              <a:avLst/>
              <a:gdLst/>
              <a:ahLst/>
              <a:cxnLst/>
              <a:rect l="l" t="t" r="r" b="b"/>
              <a:pathLst>
                <a:path w="2715" h="10478" extrusionOk="0">
                  <a:moveTo>
                    <a:pt x="405" y="0"/>
                  </a:moveTo>
                  <a:lnTo>
                    <a:pt x="0" y="227"/>
                  </a:lnTo>
                  <a:lnTo>
                    <a:pt x="893" y="4215"/>
                  </a:lnTo>
                  <a:lnTo>
                    <a:pt x="1012" y="4775"/>
                  </a:lnTo>
                  <a:lnTo>
                    <a:pt x="2263" y="10478"/>
                  </a:lnTo>
                  <a:cubicBezTo>
                    <a:pt x="2355" y="10432"/>
                    <a:pt x="2447" y="10414"/>
                    <a:pt x="2545" y="10414"/>
                  </a:cubicBezTo>
                  <a:cubicBezTo>
                    <a:pt x="2573" y="10414"/>
                    <a:pt x="2602" y="10416"/>
                    <a:pt x="2632" y="10418"/>
                  </a:cubicBezTo>
                  <a:cubicBezTo>
                    <a:pt x="2667" y="10418"/>
                    <a:pt x="2679" y="10430"/>
                    <a:pt x="2715" y="10430"/>
                  </a:cubicBezTo>
                  <a:lnTo>
                    <a:pt x="1358" y="4322"/>
                  </a:lnTo>
                  <a:lnTo>
                    <a:pt x="1239" y="3751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8"/>
            <p:cNvSpPr/>
            <p:nvPr/>
          </p:nvSpPr>
          <p:spPr>
            <a:xfrm>
              <a:off x="1011725" y="4302450"/>
              <a:ext cx="2100" cy="2700"/>
            </a:xfrm>
            <a:custGeom>
              <a:avLst/>
              <a:gdLst/>
              <a:ahLst/>
              <a:cxnLst/>
              <a:rect l="l" t="t" r="r" b="b"/>
              <a:pathLst>
                <a:path w="84" h="108" extrusionOk="0">
                  <a:moveTo>
                    <a:pt x="0" y="0"/>
                  </a:moveTo>
                  <a:lnTo>
                    <a:pt x="24" y="107"/>
                  </a:lnTo>
                  <a:lnTo>
                    <a:pt x="84" y="72"/>
                  </a:lnTo>
                  <a:cubicBezTo>
                    <a:pt x="48" y="60"/>
                    <a:pt x="12" y="36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8"/>
            <p:cNvSpPr/>
            <p:nvPr/>
          </p:nvSpPr>
          <p:spPr>
            <a:xfrm>
              <a:off x="919450" y="3886925"/>
              <a:ext cx="99725" cy="406625"/>
            </a:xfrm>
            <a:custGeom>
              <a:avLst/>
              <a:gdLst/>
              <a:ahLst/>
              <a:cxnLst/>
              <a:rect l="l" t="t" r="r" b="b"/>
              <a:pathLst>
                <a:path w="3989" h="16265" extrusionOk="0">
                  <a:moveTo>
                    <a:pt x="12" y="0"/>
                  </a:moveTo>
                  <a:cubicBezTo>
                    <a:pt x="0" y="24"/>
                    <a:pt x="0" y="72"/>
                    <a:pt x="12" y="107"/>
                  </a:cubicBezTo>
                  <a:lnTo>
                    <a:pt x="3596" y="16264"/>
                  </a:lnTo>
                  <a:cubicBezTo>
                    <a:pt x="3644" y="16074"/>
                    <a:pt x="3810" y="15955"/>
                    <a:pt x="3989" y="15955"/>
                  </a:cubicBezTo>
                  <a:lnTo>
                    <a:pt x="441" y="12"/>
                  </a:lnTo>
                  <a:lnTo>
                    <a:pt x="167" y="12"/>
                  </a:lnTo>
                  <a:cubicBezTo>
                    <a:pt x="119" y="12"/>
                    <a:pt x="60" y="0"/>
                    <a:pt x="1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889075" y="4214625"/>
              <a:ext cx="298000" cy="168500"/>
            </a:xfrm>
            <a:custGeom>
              <a:avLst/>
              <a:gdLst/>
              <a:ahLst/>
              <a:cxnLst/>
              <a:rect l="l" t="t" r="r" b="b"/>
              <a:pathLst>
                <a:path w="11920" h="6740" extrusionOk="0">
                  <a:moveTo>
                    <a:pt x="11717" y="1"/>
                  </a:moveTo>
                  <a:lnTo>
                    <a:pt x="5621" y="3251"/>
                  </a:lnTo>
                  <a:lnTo>
                    <a:pt x="5621" y="3287"/>
                  </a:lnTo>
                  <a:cubicBezTo>
                    <a:pt x="5586" y="3506"/>
                    <a:pt x="5407" y="3669"/>
                    <a:pt x="5191" y="3669"/>
                  </a:cubicBezTo>
                  <a:cubicBezTo>
                    <a:pt x="5183" y="3669"/>
                    <a:pt x="5176" y="3668"/>
                    <a:pt x="5168" y="3668"/>
                  </a:cubicBezTo>
                  <a:cubicBezTo>
                    <a:pt x="5097" y="3668"/>
                    <a:pt x="5037" y="3632"/>
                    <a:pt x="4978" y="3585"/>
                  </a:cubicBezTo>
                  <a:lnTo>
                    <a:pt x="4918" y="3620"/>
                  </a:lnTo>
                  <a:lnTo>
                    <a:pt x="1" y="6240"/>
                  </a:lnTo>
                  <a:lnTo>
                    <a:pt x="1" y="6740"/>
                  </a:lnTo>
                  <a:lnTo>
                    <a:pt x="5025" y="4085"/>
                  </a:lnTo>
                  <a:lnTo>
                    <a:pt x="5418" y="3859"/>
                  </a:lnTo>
                  <a:lnTo>
                    <a:pt x="11836" y="453"/>
                  </a:lnTo>
                  <a:lnTo>
                    <a:pt x="11919" y="406"/>
                  </a:lnTo>
                  <a:cubicBezTo>
                    <a:pt x="11824" y="287"/>
                    <a:pt x="11752" y="156"/>
                    <a:pt x="1171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889375" y="3623200"/>
              <a:ext cx="34550" cy="166100"/>
            </a:xfrm>
            <a:custGeom>
              <a:avLst/>
              <a:gdLst/>
              <a:ahLst/>
              <a:cxnLst/>
              <a:rect l="l" t="t" r="r" b="b"/>
              <a:pathLst>
                <a:path w="1382" h="6644" extrusionOk="0">
                  <a:moveTo>
                    <a:pt x="1" y="0"/>
                  </a:moveTo>
                  <a:lnTo>
                    <a:pt x="1" y="2155"/>
                  </a:lnTo>
                  <a:lnTo>
                    <a:pt x="953" y="6644"/>
                  </a:lnTo>
                  <a:cubicBezTo>
                    <a:pt x="1084" y="6608"/>
                    <a:pt x="1227" y="6573"/>
                    <a:pt x="1382" y="656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889075" y="3786975"/>
              <a:ext cx="91725" cy="100275"/>
            </a:xfrm>
            <a:custGeom>
              <a:avLst/>
              <a:gdLst/>
              <a:ahLst/>
              <a:cxnLst/>
              <a:rect l="l" t="t" r="r" b="b"/>
              <a:pathLst>
                <a:path w="3669" h="4011" extrusionOk="0">
                  <a:moveTo>
                    <a:pt x="1573" y="1"/>
                  </a:moveTo>
                  <a:cubicBezTo>
                    <a:pt x="1513" y="1"/>
                    <a:pt x="1454" y="4"/>
                    <a:pt x="1394" y="10"/>
                  </a:cubicBezTo>
                  <a:cubicBezTo>
                    <a:pt x="1239" y="22"/>
                    <a:pt x="1096" y="57"/>
                    <a:pt x="953" y="93"/>
                  </a:cubicBezTo>
                  <a:cubicBezTo>
                    <a:pt x="584" y="212"/>
                    <a:pt x="239" y="450"/>
                    <a:pt x="1" y="748"/>
                  </a:cubicBezTo>
                  <a:lnTo>
                    <a:pt x="1" y="3272"/>
                  </a:lnTo>
                  <a:cubicBezTo>
                    <a:pt x="299" y="3641"/>
                    <a:pt x="739" y="3903"/>
                    <a:pt x="1227" y="3998"/>
                  </a:cubicBezTo>
                  <a:cubicBezTo>
                    <a:pt x="1275" y="4010"/>
                    <a:pt x="1334" y="4010"/>
                    <a:pt x="1370" y="4010"/>
                  </a:cubicBezTo>
                  <a:lnTo>
                    <a:pt x="1680" y="4010"/>
                  </a:lnTo>
                  <a:cubicBezTo>
                    <a:pt x="2001" y="3998"/>
                    <a:pt x="2311" y="3891"/>
                    <a:pt x="2585" y="3748"/>
                  </a:cubicBezTo>
                  <a:cubicBezTo>
                    <a:pt x="2716" y="3665"/>
                    <a:pt x="2835" y="3581"/>
                    <a:pt x="2942" y="3474"/>
                  </a:cubicBezTo>
                  <a:cubicBezTo>
                    <a:pt x="3287" y="3153"/>
                    <a:pt x="3525" y="2700"/>
                    <a:pt x="3561" y="2200"/>
                  </a:cubicBezTo>
                  <a:cubicBezTo>
                    <a:pt x="3668" y="1093"/>
                    <a:pt x="2847" y="117"/>
                    <a:pt x="1751" y="10"/>
                  </a:cubicBezTo>
                  <a:cubicBezTo>
                    <a:pt x="1692" y="4"/>
                    <a:pt x="1632" y="1"/>
                    <a:pt x="157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3670975" y="4475375"/>
              <a:ext cx="17900" cy="18025"/>
            </a:xfrm>
            <a:custGeom>
              <a:avLst/>
              <a:gdLst/>
              <a:ahLst/>
              <a:cxnLst/>
              <a:rect l="l" t="t" r="r" b="b"/>
              <a:pathLst>
                <a:path w="716" h="721" extrusionOk="0">
                  <a:moveTo>
                    <a:pt x="358" y="0"/>
                  </a:moveTo>
                  <a:cubicBezTo>
                    <a:pt x="177" y="0"/>
                    <a:pt x="12" y="129"/>
                    <a:pt x="1" y="334"/>
                  </a:cubicBezTo>
                  <a:cubicBezTo>
                    <a:pt x="1" y="394"/>
                    <a:pt x="1" y="441"/>
                    <a:pt x="25" y="501"/>
                  </a:cubicBezTo>
                  <a:cubicBezTo>
                    <a:pt x="72" y="620"/>
                    <a:pt x="179" y="715"/>
                    <a:pt x="322" y="715"/>
                  </a:cubicBezTo>
                  <a:cubicBezTo>
                    <a:pt x="341" y="719"/>
                    <a:pt x="359" y="720"/>
                    <a:pt x="377" y="720"/>
                  </a:cubicBezTo>
                  <a:cubicBezTo>
                    <a:pt x="546" y="720"/>
                    <a:pt x="694" y="576"/>
                    <a:pt x="715" y="394"/>
                  </a:cubicBezTo>
                  <a:cubicBezTo>
                    <a:pt x="715" y="322"/>
                    <a:pt x="691" y="239"/>
                    <a:pt x="668" y="179"/>
                  </a:cubicBezTo>
                  <a:cubicBezTo>
                    <a:pt x="608" y="96"/>
                    <a:pt x="513" y="25"/>
                    <a:pt x="382" y="1"/>
                  </a:cubicBezTo>
                  <a:cubicBezTo>
                    <a:pt x="374" y="0"/>
                    <a:pt x="366" y="0"/>
                    <a:pt x="35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2319625" y="4195250"/>
              <a:ext cx="36625" cy="35925"/>
            </a:xfrm>
            <a:custGeom>
              <a:avLst/>
              <a:gdLst/>
              <a:ahLst/>
              <a:cxnLst/>
              <a:rect l="l" t="t" r="r" b="b"/>
              <a:pathLst>
                <a:path w="1465" h="1437" extrusionOk="0">
                  <a:moveTo>
                    <a:pt x="741" y="1"/>
                  </a:moveTo>
                  <a:cubicBezTo>
                    <a:pt x="356" y="1"/>
                    <a:pt x="35" y="290"/>
                    <a:pt x="12" y="657"/>
                  </a:cubicBezTo>
                  <a:cubicBezTo>
                    <a:pt x="0" y="943"/>
                    <a:pt x="131" y="1193"/>
                    <a:pt x="346" y="1324"/>
                  </a:cubicBezTo>
                  <a:cubicBezTo>
                    <a:pt x="441" y="1383"/>
                    <a:pt x="548" y="1431"/>
                    <a:pt x="667" y="1431"/>
                  </a:cubicBezTo>
                  <a:cubicBezTo>
                    <a:pt x="683" y="1435"/>
                    <a:pt x="698" y="1436"/>
                    <a:pt x="711" y="1436"/>
                  </a:cubicBezTo>
                  <a:cubicBezTo>
                    <a:pt x="739" y="1436"/>
                    <a:pt x="762" y="1431"/>
                    <a:pt x="786" y="1431"/>
                  </a:cubicBezTo>
                  <a:cubicBezTo>
                    <a:pt x="1132" y="1383"/>
                    <a:pt x="1405" y="1133"/>
                    <a:pt x="1441" y="776"/>
                  </a:cubicBezTo>
                  <a:cubicBezTo>
                    <a:pt x="1465" y="371"/>
                    <a:pt x="1167" y="38"/>
                    <a:pt x="786" y="2"/>
                  </a:cubicBezTo>
                  <a:cubicBezTo>
                    <a:pt x="771" y="1"/>
                    <a:pt x="756" y="1"/>
                    <a:pt x="741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1181675" y="4184500"/>
              <a:ext cx="50625" cy="49950"/>
            </a:xfrm>
            <a:custGeom>
              <a:avLst/>
              <a:gdLst/>
              <a:ahLst/>
              <a:cxnLst/>
              <a:rect l="l" t="t" r="r" b="b"/>
              <a:pathLst>
                <a:path w="2025" h="1998" extrusionOk="0">
                  <a:moveTo>
                    <a:pt x="1021" y="0"/>
                  </a:moveTo>
                  <a:cubicBezTo>
                    <a:pt x="872" y="0"/>
                    <a:pt x="724" y="27"/>
                    <a:pt x="584" y="87"/>
                  </a:cubicBezTo>
                  <a:cubicBezTo>
                    <a:pt x="429" y="134"/>
                    <a:pt x="310" y="242"/>
                    <a:pt x="227" y="361"/>
                  </a:cubicBezTo>
                  <a:cubicBezTo>
                    <a:pt x="108" y="503"/>
                    <a:pt x="37" y="706"/>
                    <a:pt x="13" y="908"/>
                  </a:cubicBezTo>
                  <a:cubicBezTo>
                    <a:pt x="1" y="1015"/>
                    <a:pt x="13" y="1123"/>
                    <a:pt x="37" y="1218"/>
                  </a:cubicBezTo>
                  <a:cubicBezTo>
                    <a:pt x="60" y="1373"/>
                    <a:pt x="132" y="1504"/>
                    <a:pt x="227" y="1623"/>
                  </a:cubicBezTo>
                  <a:cubicBezTo>
                    <a:pt x="310" y="1730"/>
                    <a:pt x="418" y="1813"/>
                    <a:pt x="537" y="1896"/>
                  </a:cubicBezTo>
                  <a:cubicBezTo>
                    <a:pt x="656" y="1956"/>
                    <a:pt x="787" y="1992"/>
                    <a:pt x="930" y="1992"/>
                  </a:cubicBezTo>
                  <a:cubicBezTo>
                    <a:pt x="964" y="1996"/>
                    <a:pt x="998" y="1998"/>
                    <a:pt x="1033" y="1998"/>
                  </a:cubicBezTo>
                  <a:cubicBezTo>
                    <a:pt x="1203" y="1998"/>
                    <a:pt x="1372" y="1950"/>
                    <a:pt x="1501" y="1861"/>
                  </a:cubicBezTo>
                  <a:cubicBezTo>
                    <a:pt x="1632" y="1789"/>
                    <a:pt x="1739" y="1682"/>
                    <a:pt x="1834" y="1563"/>
                  </a:cubicBezTo>
                  <a:cubicBezTo>
                    <a:pt x="1906" y="1456"/>
                    <a:pt x="1965" y="1325"/>
                    <a:pt x="2001" y="1194"/>
                  </a:cubicBezTo>
                  <a:cubicBezTo>
                    <a:pt x="2013" y="1158"/>
                    <a:pt x="2013" y="1123"/>
                    <a:pt x="2013" y="1087"/>
                  </a:cubicBezTo>
                  <a:cubicBezTo>
                    <a:pt x="2025" y="968"/>
                    <a:pt x="2013" y="861"/>
                    <a:pt x="1977" y="742"/>
                  </a:cubicBezTo>
                  <a:cubicBezTo>
                    <a:pt x="1882" y="349"/>
                    <a:pt x="1537" y="27"/>
                    <a:pt x="1108" y="3"/>
                  </a:cubicBezTo>
                  <a:cubicBezTo>
                    <a:pt x="1079" y="1"/>
                    <a:pt x="1050" y="0"/>
                    <a:pt x="102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1061125" y="4571450"/>
              <a:ext cx="36050" cy="28975"/>
            </a:xfrm>
            <a:custGeom>
              <a:avLst/>
              <a:gdLst/>
              <a:ahLst/>
              <a:cxnLst/>
              <a:rect l="l" t="t" r="r" b="b"/>
              <a:pathLst>
                <a:path w="1442" h="1159" extrusionOk="0">
                  <a:moveTo>
                    <a:pt x="720" y="0"/>
                  </a:moveTo>
                  <a:cubicBezTo>
                    <a:pt x="615" y="0"/>
                    <a:pt x="516" y="24"/>
                    <a:pt x="418" y="63"/>
                  </a:cubicBezTo>
                  <a:cubicBezTo>
                    <a:pt x="191" y="170"/>
                    <a:pt x="37" y="373"/>
                    <a:pt x="13" y="646"/>
                  </a:cubicBezTo>
                  <a:cubicBezTo>
                    <a:pt x="1" y="837"/>
                    <a:pt x="60" y="1027"/>
                    <a:pt x="179" y="1158"/>
                  </a:cubicBezTo>
                  <a:lnTo>
                    <a:pt x="1251" y="1158"/>
                  </a:lnTo>
                  <a:cubicBezTo>
                    <a:pt x="1358" y="1063"/>
                    <a:pt x="1418" y="908"/>
                    <a:pt x="1430" y="766"/>
                  </a:cubicBezTo>
                  <a:cubicBezTo>
                    <a:pt x="1441" y="718"/>
                    <a:pt x="1430" y="670"/>
                    <a:pt x="1430" y="611"/>
                  </a:cubicBezTo>
                  <a:cubicBezTo>
                    <a:pt x="1418" y="468"/>
                    <a:pt x="1346" y="313"/>
                    <a:pt x="1239" y="206"/>
                  </a:cubicBezTo>
                  <a:cubicBezTo>
                    <a:pt x="1132" y="111"/>
                    <a:pt x="1013" y="51"/>
                    <a:pt x="870" y="15"/>
                  </a:cubicBezTo>
                  <a:cubicBezTo>
                    <a:pt x="834" y="15"/>
                    <a:pt x="822" y="4"/>
                    <a:pt x="787" y="4"/>
                  </a:cubicBezTo>
                  <a:cubicBezTo>
                    <a:pt x="764" y="1"/>
                    <a:pt x="742" y="0"/>
                    <a:pt x="720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1745750" y="4188500"/>
              <a:ext cx="36925" cy="35975"/>
            </a:xfrm>
            <a:custGeom>
              <a:avLst/>
              <a:gdLst/>
              <a:ahLst/>
              <a:cxnLst/>
              <a:rect l="l" t="t" r="r" b="b"/>
              <a:pathLst>
                <a:path w="1477" h="1439" extrusionOk="0">
                  <a:moveTo>
                    <a:pt x="720" y="1"/>
                  </a:moveTo>
                  <a:cubicBezTo>
                    <a:pt x="643" y="1"/>
                    <a:pt x="566" y="20"/>
                    <a:pt x="488" y="46"/>
                  </a:cubicBezTo>
                  <a:cubicBezTo>
                    <a:pt x="465" y="70"/>
                    <a:pt x="441" y="70"/>
                    <a:pt x="417" y="82"/>
                  </a:cubicBezTo>
                  <a:cubicBezTo>
                    <a:pt x="286" y="153"/>
                    <a:pt x="167" y="260"/>
                    <a:pt x="107" y="391"/>
                  </a:cubicBezTo>
                  <a:cubicBezTo>
                    <a:pt x="84" y="403"/>
                    <a:pt x="84" y="439"/>
                    <a:pt x="72" y="451"/>
                  </a:cubicBezTo>
                  <a:cubicBezTo>
                    <a:pt x="48" y="510"/>
                    <a:pt x="24" y="582"/>
                    <a:pt x="24" y="641"/>
                  </a:cubicBezTo>
                  <a:cubicBezTo>
                    <a:pt x="0" y="736"/>
                    <a:pt x="0" y="820"/>
                    <a:pt x="36" y="903"/>
                  </a:cubicBezTo>
                  <a:cubicBezTo>
                    <a:pt x="60" y="1022"/>
                    <a:pt x="119" y="1117"/>
                    <a:pt x="214" y="1213"/>
                  </a:cubicBezTo>
                  <a:lnTo>
                    <a:pt x="226" y="1225"/>
                  </a:lnTo>
                  <a:cubicBezTo>
                    <a:pt x="345" y="1344"/>
                    <a:pt x="488" y="1415"/>
                    <a:pt x="667" y="1439"/>
                  </a:cubicBezTo>
                  <a:cubicBezTo>
                    <a:pt x="762" y="1439"/>
                    <a:pt x="846" y="1439"/>
                    <a:pt x="941" y="1403"/>
                  </a:cubicBezTo>
                  <a:cubicBezTo>
                    <a:pt x="1084" y="1356"/>
                    <a:pt x="1227" y="1272"/>
                    <a:pt x="1310" y="1153"/>
                  </a:cubicBezTo>
                  <a:cubicBezTo>
                    <a:pt x="1381" y="1046"/>
                    <a:pt x="1441" y="927"/>
                    <a:pt x="1441" y="784"/>
                  </a:cubicBezTo>
                  <a:cubicBezTo>
                    <a:pt x="1477" y="451"/>
                    <a:pt x="1274" y="165"/>
                    <a:pt x="1000" y="46"/>
                  </a:cubicBezTo>
                  <a:cubicBezTo>
                    <a:pt x="941" y="22"/>
                    <a:pt x="869" y="10"/>
                    <a:pt x="810" y="10"/>
                  </a:cubicBezTo>
                  <a:cubicBezTo>
                    <a:pt x="780" y="3"/>
                    <a:pt x="750" y="1"/>
                    <a:pt x="72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3568600" y="4511575"/>
              <a:ext cx="36025" cy="35350"/>
            </a:xfrm>
            <a:custGeom>
              <a:avLst/>
              <a:gdLst/>
              <a:ahLst/>
              <a:cxnLst/>
              <a:rect l="l" t="t" r="r" b="b"/>
              <a:pathLst>
                <a:path w="1441" h="1414" extrusionOk="0">
                  <a:moveTo>
                    <a:pt x="703" y="0"/>
                  </a:moveTo>
                  <a:cubicBezTo>
                    <a:pt x="544" y="0"/>
                    <a:pt x="394" y="58"/>
                    <a:pt x="262" y="160"/>
                  </a:cubicBezTo>
                  <a:cubicBezTo>
                    <a:pt x="143" y="255"/>
                    <a:pt x="71" y="386"/>
                    <a:pt x="24" y="553"/>
                  </a:cubicBezTo>
                  <a:cubicBezTo>
                    <a:pt x="12" y="577"/>
                    <a:pt x="12" y="624"/>
                    <a:pt x="12" y="660"/>
                  </a:cubicBezTo>
                  <a:cubicBezTo>
                    <a:pt x="0" y="839"/>
                    <a:pt x="48" y="994"/>
                    <a:pt x="143" y="1136"/>
                  </a:cubicBezTo>
                  <a:cubicBezTo>
                    <a:pt x="250" y="1267"/>
                    <a:pt x="405" y="1375"/>
                    <a:pt x="572" y="1398"/>
                  </a:cubicBezTo>
                  <a:cubicBezTo>
                    <a:pt x="607" y="1398"/>
                    <a:pt x="619" y="1410"/>
                    <a:pt x="655" y="1410"/>
                  </a:cubicBezTo>
                  <a:cubicBezTo>
                    <a:pt x="677" y="1413"/>
                    <a:pt x="699" y="1414"/>
                    <a:pt x="721" y="1414"/>
                  </a:cubicBezTo>
                  <a:cubicBezTo>
                    <a:pt x="913" y="1414"/>
                    <a:pt x="1098" y="1324"/>
                    <a:pt x="1226" y="1196"/>
                  </a:cubicBezTo>
                  <a:cubicBezTo>
                    <a:pt x="1286" y="1136"/>
                    <a:pt x="1334" y="1053"/>
                    <a:pt x="1369" y="982"/>
                  </a:cubicBezTo>
                  <a:cubicBezTo>
                    <a:pt x="1393" y="910"/>
                    <a:pt x="1405" y="851"/>
                    <a:pt x="1429" y="779"/>
                  </a:cubicBezTo>
                  <a:cubicBezTo>
                    <a:pt x="1441" y="672"/>
                    <a:pt x="1429" y="565"/>
                    <a:pt x="1393" y="482"/>
                  </a:cubicBezTo>
                  <a:cubicBezTo>
                    <a:pt x="1310" y="220"/>
                    <a:pt x="1072" y="29"/>
                    <a:pt x="786" y="5"/>
                  </a:cubicBezTo>
                  <a:cubicBezTo>
                    <a:pt x="758" y="2"/>
                    <a:pt x="731" y="0"/>
                    <a:pt x="70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2968800" y="4112475"/>
              <a:ext cx="37550" cy="35500"/>
            </a:xfrm>
            <a:custGeom>
              <a:avLst/>
              <a:gdLst/>
              <a:ahLst/>
              <a:cxnLst/>
              <a:rect l="l" t="t" r="r" b="b"/>
              <a:pathLst>
                <a:path w="1502" h="1420" extrusionOk="0">
                  <a:moveTo>
                    <a:pt x="736" y="0"/>
                  </a:moveTo>
                  <a:cubicBezTo>
                    <a:pt x="380" y="0"/>
                    <a:pt x="59" y="287"/>
                    <a:pt x="25" y="658"/>
                  </a:cubicBezTo>
                  <a:cubicBezTo>
                    <a:pt x="1" y="896"/>
                    <a:pt x="96" y="1122"/>
                    <a:pt x="263" y="1277"/>
                  </a:cubicBezTo>
                  <a:cubicBezTo>
                    <a:pt x="382" y="1349"/>
                    <a:pt x="525" y="1408"/>
                    <a:pt x="703" y="1420"/>
                  </a:cubicBezTo>
                  <a:lnTo>
                    <a:pt x="775" y="1420"/>
                  </a:lnTo>
                  <a:cubicBezTo>
                    <a:pt x="918" y="1408"/>
                    <a:pt x="1073" y="1349"/>
                    <a:pt x="1192" y="1265"/>
                  </a:cubicBezTo>
                  <a:cubicBezTo>
                    <a:pt x="1334" y="1146"/>
                    <a:pt x="1430" y="979"/>
                    <a:pt x="1454" y="777"/>
                  </a:cubicBezTo>
                  <a:cubicBezTo>
                    <a:pt x="1501" y="396"/>
                    <a:pt x="1203" y="39"/>
                    <a:pt x="799" y="3"/>
                  </a:cubicBezTo>
                  <a:cubicBezTo>
                    <a:pt x="778" y="1"/>
                    <a:pt x="757" y="0"/>
                    <a:pt x="73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1008750" y="4285475"/>
              <a:ext cx="20850" cy="20875"/>
            </a:xfrm>
            <a:custGeom>
              <a:avLst/>
              <a:gdLst/>
              <a:ahLst/>
              <a:cxnLst/>
              <a:rect l="l" t="t" r="r" b="b"/>
              <a:pathLst>
                <a:path w="834" h="835" extrusionOk="0">
                  <a:moveTo>
                    <a:pt x="417" y="1"/>
                  </a:moveTo>
                  <a:cubicBezTo>
                    <a:pt x="215" y="1"/>
                    <a:pt x="72" y="132"/>
                    <a:pt x="24" y="310"/>
                  </a:cubicBezTo>
                  <a:cubicBezTo>
                    <a:pt x="24" y="322"/>
                    <a:pt x="12" y="358"/>
                    <a:pt x="12" y="370"/>
                  </a:cubicBezTo>
                  <a:cubicBezTo>
                    <a:pt x="0" y="489"/>
                    <a:pt x="36" y="596"/>
                    <a:pt x="107" y="679"/>
                  </a:cubicBezTo>
                  <a:cubicBezTo>
                    <a:pt x="131" y="715"/>
                    <a:pt x="167" y="739"/>
                    <a:pt x="191" y="751"/>
                  </a:cubicBezTo>
                  <a:cubicBezTo>
                    <a:pt x="250" y="798"/>
                    <a:pt x="310" y="834"/>
                    <a:pt x="381" y="834"/>
                  </a:cubicBezTo>
                  <a:cubicBezTo>
                    <a:pt x="389" y="834"/>
                    <a:pt x="396" y="835"/>
                    <a:pt x="404" y="835"/>
                  </a:cubicBezTo>
                  <a:cubicBezTo>
                    <a:pt x="620" y="835"/>
                    <a:pt x="799" y="672"/>
                    <a:pt x="834" y="453"/>
                  </a:cubicBezTo>
                  <a:lnTo>
                    <a:pt x="834" y="417"/>
                  </a:lnTo>
                  <a:cubicBezTo>
                    <a:pt x="834" y="203"/>
                    <a:pt x="679" y="24"/>
                    <a:pt x="46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1388550" y="4405125"/>
              <a:ext cx="20875" cy="20950"/>
            </a:xfrm>
            <a:custGeom>
              <a:avLst/>
              <a:gdLst/>
              <a:ahLst/>
              <a:cxnLst/>
              <a:rect l="l" t="t" r="r" b="b"/>
              <a:pathLst>
                <a:path w="835" h="838" extrusionOk="0">
                  <a:moveTo>
                    <a:pt x="465" y="1"/>
                  </a:moveTo>
                  <a:cubicBezTo>
                    <a:pt x="405" y="1"/>
                    <a:pt x="346" y="1"/>
                    <a:pt x="298" y="13"/>
                  </a:cubicBezTo>
                  <a:cubicBezTo>
                    <a:pt x="239" y="37"/>
                    <a:pt x="191" y="60"/>
                    <a:pt x="155" y="108"/>
                  </a:cubicBezTo>
                  <a:cubicBezTo>
                    <a:pt x="72" y="168"/>
                    <a:pt x="13" y="275"/>
                    <a:pt x="13" y="370"/>
                  </a:cubicBezTo>
                  <a:cubicBezTo>
                    <a:pt x="1" y="477"/>
                    <a:pt x="36" y="572"/>
                    <a:pt x="96" y="656"/>
                  </a:cubicBezTo>
                  <a:cubicBezTo>
                    <a:pt x="155" y="751"/>
                    <a:pt x="251" y="822"/>
                    <a:pt x="394" y="834"/>
                  </a:cubicBezTo>
                  <a:cubicBezTo>
                    <a:pt x="409" y="836"/>
                    <a:pt x="425" y="837"/>
                    <a:pt x="441" y="837"/>
                  </a:cubicBezTo>
                  <a:cubicBezTo>
                    <a:pt x="520" y="837"/>
                    <a:pt x="596" y="813"/>
                    <a:pt x="656" y="763"/>
                  </a:cubicBezTo>
                  <a:cubicBezTo>
                    <a:pt x="751" y="703"/>
                    <a:pt x="822" y="584"/>
                    <a:pt x="834" y="465"/>
                  </a:cubicBezTo>
                  <a:cubicBezTo>
                    <a:pt x="834" y="394"/>
                    <a:pt x="834" y="334"/>
                    <a:pt x="810" y="275"/>
                  </a:cubicBezTo>
                  <a:lnTo>
                    <a:pt x="810" y="251"/>
                  </a:lnTo>
                  <a:cubicBezTo>
                    <a:pt x="751" y="120"/>
                    <a:pt x="632" y="13"/>
                    <a:pt x="46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1214725" y="4506025"/>
              <a:ext cx="20850" cy="20900"/>
            </a:xfrm>
            <a:custGeom>
              <a:avLst/>
              <a:gdLst/>
              <a:ahLst/>
              <a:cxnLst/>
              <a:rect l="l" t="t" r="r" b="b"/>
              <a:pathLst>
                <a:path w="834" h="836" extrusionOk="0">
                  <a:moveTo>
                    <a:pt x="425" y="0"/>
                  </a:moveTo>
                  <a:cubicBezTo>
                    <a:pt x="200" y="0"/>
                    <a:pt x="23" y="141"/>
                    <a:pt x="0" y="370"/>
                  </a:cubicBezTo>
                  <a:cubicBezTo>
                    <a:pt x="0" y="430"/>
                    <a:pt x="0" y="501"/>
                    <a:pt x="36" y="561"/>
                  </a:cubicBezTo>
                  <a:cubicBezTo>
                    <a:pt x="96" y="716"/>
                    <a:pt x="215" y="823"/>
                    <a:pt x="381" y="835"/>
                  </a:cubicBezTo>
                  <a:cubicBezTo>
                    <a:pt x="389" y="835"/>
                    <a:pt x="396" y="835"/>
                    <a:pt x="404" y="835"/>
                  </a:cubicBezTo>
                  <a:cubicBezTo>
                    <a:pt x="631" y="835"/>
                    <a:pt x="810" y="661"/>
                    <a:pt x="822" y="454"/>
                  </a:cubicBezTo>
                  <a:cubicBezTo>
                    <a:pt x="834" y="358"/>
                    <a:pt x="798" y="251"/>
                    <a:pt x="727" y="156"/>
                  </a:cubicBezTo>
                  <a:cubicBezTo>
                    <a:pt x="679" y="73"/>
                    <a:pt x="572" y="13"/>
                    <a:pt x="453" y="1"/>
                  </a:cubicBezTo>
                  <a:cubicBezTo>
                    <a:pt x="444" y="1"/>
                    <a:pt x="434" y="0"/>
                    <a:pt x="425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2064225" y="4565550"/>
              <a:ext cx="21175" cy="20600"/>
            </a:xfrm>
            <a:custGeom>
              <a:avLst/>
              <a:gdLst/>
              <a:ahLst/>
              <a:cxnLst/>
              <a:rect l="l" t="t" r="r" b="b"/>
              <a:pathLst>
                <a:path w="847" h="824" extrusionOk="0">
                  <a:moveTo>
                    <a:pt x="438" y="1"/>
                  </a:moveTo>
                  <a:cubicBezTo>
                    <a:pt x="213" y="1"/>
                    <a:pt x="36" y="142"/>
                    <a:pt x="13" y="370"/>
                  </a:cubicBezTo>
                  <a:cubicBezTo>
                    <a:pt x="1" y="609"/>
                    <a:pt x="144" y="799"/>
                    <a:pt x="394" y="823"/>
                  </a:cubicBezTo>
                  <a:cubicBezTo>
                    <a:pt x="402" y="823"/>
                    <a:pt x="411" y="824"/>
                    <a:pt x="419" y="824"/>
                  </a:cubicBezTo>
                  <a:cubicBezTo>
                    <a:pt x="645" y="824"/>
                    <a:pt x="823" y="671"/>
                    <a:pt x="834" y="442"/>
                  </a:cubicBezTo>
                  <a:cubicBezTo>
                    <a:pt x="846" y="204"/>
                    <a:pt x="691" y="13"/>
                    <a:pt x="465" y="1"/>
                  </a:cubicBezTo>
                  <a:cubicBezTo>
                    <a:pt x="456" y="1"/>
                    <a:pt x="447" y="1"/>
                    <a:pt x="438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3153650" y="4535800"/>
              <a:ext cx="20875" cy="20900"/>
            </a:xfrm>
            <a:custGeom>
              <a:avLst/>
              <a:gdLst/>
              <a:ahLst/>
              <a:cxnLst/>
              <a:rect l="l" t="t" r="r" b="b"/>
              <a:pathLst>
                <a:path w="835" h="836" extrusionOk="0">
                  <a:moveTo>
                    <a:pt x="406" y="1"/>
                  </a:moveTo>
                  <a:cubicBezTo>
                    <a:pt x="251" y="13"/>
                    <a:pt x="132" y="84"/>
                    <a:pt x="60" y="203"/>
                  </a:cubicBezTo>
                  <a:cubicBezTo>
                    <a:pt x="36" y="251"/>
                    <a:pt x="13" y="310"/>
                    <a:pt x="1" y="382"/>
                  </a:cubicBezTo>
                  <a:cubicBezTo>
                    <a:pt x="1" y="465"/>
                    <a:pt x="13" y="537"/>
                    <a:pt x="48" y="596"/>
                  </a:cubicBezTo>
                  <a:cubicBezTo>
                    <a:pt x="96" y="679"/>
                    <a:pt x="167" y="763"/>
                    <a:pt x="251" y="798"/>
                  </a:cubicBezTo>
                  <a:cubicBezTo>
                    <a:pt x="298" y="822"/>
                    <a:pt x="334" y="834"/>
                    <a:pt x="370" y="834"/>
                  </a:cubicBezTo>
                  <a:cubicBezTo>
                    <a:pt x="382" y="835"/>
                    <a:pt x="394" y="836"/>
                    <a:pt x="406" y="836"/>
                  </a:cubicBezTo>
                  <a:cubicBezTo>
                    <a:pt x="513" y="836"/>
                    <a:pt x="618" y="790"/>
                    <a:pt x="703" y="715"/>
                  </a:cubicBezTo>
                  <a:cubicBezTo>
                    <a:pt x="739" y="668"/>
                    <a:pt x="775" y="620"/>
                    <a:pt x="787" y="560"/>
                  </a:cubicBezTo>
                  <a:cubicBezTo>
                    <a:pt x="810" y="537"/>
                    <a:pt x="822" y="489"/>
                    <a:pt x="822" y="465"/>
                  </a:cubicBezTo>
                  <a:cubicBezTo>
                    <a:pt x="834" y="322"/>
                    <a:pt x="775" y="203"/>
                    <a:pt x="703" y="120"/>
                  </a:cubicBezTo>
                  <a:cubicBezTo>
                    <a:pt x="644" y="60"/>
                    <a:pt x="548" y="13"/>
                    <a:pt x="45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1938625" y="4462425"/>
              <a:ext cx="21450" cy="20550"/>
            </a:xfrm>
            <a:custGeom>
              <a:avLst/>
              <a:gdLst/>
              <a:ahLst/>
              <a:cxnLst/>
              <a:rect l="l" t="t" r="r" b="b"/>
              <a:pathLst>
                <a:path w="858" h="822" extrusionOk="0">
                  <a:moveTo>
                    <a:pt x="390" y="1"/>
                  </a:moveTo>
                  <a:cubicBezTo>
                    <a:pt x="293" y="1"/>
                    <a:pt x="202" y="43"/>
                    <a:pt x="143" y="102"/>
                  </a:cubicBezTo>
                  <a:cubicBezTo>
                    <a:pt x="72" y="162"/>
                    <a:pt x="24" y="269"/>
                    <a:pt x="12" y="376"/>
                  </a:cubicBezTo>
                  <a:cubicBezTo>
                    <a:pt x="0" y="602"/>
                    <a:pt x="143" y="793"/>
                    <a:pt x="358" y="816"/>
                  </a:cubicBezTo>
                  <a:lnTo>
                    <a:pt x="381" y="816"/>
                  </a:lnTo>
                  <a:cubicBezTo>
                    <a:pt x="402" y="820"/>
                    <a:pt x="423" y="822"/>
                    <a:pt x="443" y="822"/>
                  </a:cubicBezTo>
                  <a:cubicBezTo>
                    <a:pt x="632" y="822"/>
                    <a:pt x="791" y="679"/>
                    <a:pt x="834" y="507"/>
                  </a:cubicBezTo>
                  <a:cubicBezTo>
                    <a:pt x="834" y="495"/>
                    <a:pt x="846" y="471"/>
                    <a:pt x="846" y="447"/>
                  </a:cubicBezTo>
                  <a:cubicBezTo>
                    <a:pt x="858" y="209"/>
                    <a:pt x="691" y="19"/>
                    <a:pt x="453" y="7"/>
                  </a:cubicBezTo>
                  <a:cubicBezTo>
                    <a:pt x="432" y="3"/>
                    <a:pt x="411" y="1"/>
                    <a:pt x="39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2063050" y="4381300"/>
              <a:ext cx="20850" cy="20650"/>
            </a:xfrm>
            <a:custGeom>
              <a:avLst/>
              <a:gdLst/>
              <a:ahLst/>
              <a:cxnLst/>
              <a:rect l="l" t="t" r="r" b="b"/>
              <a:pathLst>
                <a:path w="834" h="826" extrusionOk="0">
                  <a:moveTo>
                    <a:pt x="437" y="1"/>
                  </a:moveTo>
                  <a:cubicBezTo>
                    <a:pt x="212" y="1"/>
                    <a:pt x="35" y="142"/>
                    <a:pt x="24" y="371"/>
                  </a:cubicBezTo>
                  <a:cubicBezTo>
                    <a:pt x="0" y="573"/>
                    <a:pt x="107" y="728"/>
                    <a:pt x="274" y="787"/>
                  </a:cubicBezTo>
                  <a:cubicBezTo>
                    <a:pt x="322" y="811"/>
                    <a:pt x="346" y="823"/>
                    <a:pt x="393" y="823"/>
                  </a:cubicBezTo>
                  <a:cubicBezTo>
                    <a:pt x="408" y="825"/>
                    <a:pt x="424" y="825"/>
                    <a:pt x="439" y="825"/>
                  </a:cubicBezTo>
                  <a:cubicBezTo>
                    <a:pt x="646" y="825"/>
                    <a:pt x="823" y="676"/>
                    <a:pt x="834" y="454"/>
                  </a:cubicBezTo>
                  <a:lnTo>
                    <a:pt x="834" y="406"/>
                  </a:lnTo>
                  <a:cubicBezTo>
                    <a:pt x="834" y="192"/>
                    <a:pt x="691" y="13"/>
                    <a:pt x="465" y="1"/>
                  </a:cubicBezTo>
                  <a:cubicBezTo>
                    <a:pt x="455" y="1"/>
                    <a:pt x="446" y="1"/>
                    <a:pt x="43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6" name="Google Shape;996;p8"/>
          <p:cNvGrpSpPr/>
          <p:nvPr/>
        </p:nvGrpSpPr>
        <p:grpSpPr>
          <a:xfrm flipH="1">
            <a:off x="5463073" y="3282339"/>
            <a:ext cx="3680939" cy="1565485"/>
            <a:chOff x="889075" y="3382100"/>
            <a:chExt cx="2866775" cy="1219225"/>
          </a:xfrm>
        </p:grpSpPr>
        <p:sp>
          <p:nvSpPr>
            <p:cNvPr id="997" name="Google Shape;997;p8"/>
            <p:cNvSpPr/>
            <p:nvPr/>
          </p:nvSpPr>
          <p:spPr>
            <a:xfrm>
              <a:off x="2285400" y="4527175"/>
              <a:ext cx="133950" cy="42000"/>
            </a:xfrm>
            <a:custGeom>
              <a:avLst/>
              <a:gdLst/>
              <a:ahLst/>
              <a:cxnLst/>
              <a:rect l="l" t="t" r="r" b="b"/>
              <a:pathLst>
                <a:path w="5358" h="1680" extrusionOk="0">
                  <a:moveTo>
                    <a:pt x="4906" y="0"/>
                  </a:moveTo>
                  <a:lnTo>
                    <a:pt x="72" y="1203"/>
                  </a:lnTo>
                  <a:lnTo>
                    <a:pt x="0" y="1679"/>
                  </a:lnTo>
                  <a:lnTo>
                    <a:pt x="5358" y="358"/>
                  </a:lnTo>
                  <a:lnTo>
                    <a:pt x="5334" y="215"/>
                  </a:lnTo>
                  <a:lnTo>
                    <a:pt x="490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2429750" y="452747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2111850" y="4560225"/>
              <a:ext cx="163750" cy="40800"/>
            </a:xfrm>
            <a:custGeom>
              <a:avLst/>
              <a:gdLst/>
              <a:ahLst/>
              <a:cxnLst/>
              <a:rect l="l" t="t" r="r" b="b"/>
              <a:pathLst>
                <a:path w="6550" h="1632" extrusionOk="0">
                  <a:moveTo>
                    <a:pt x="6549" y="0"/>
                  </a:moveTo>
                  <a:lnTo>
                    <a:pt x="1" y="1631"/>
                  </a:lnTo>
                  <a:lnTo>
                    <a:pt x="1858" y="1631"/>
                  </a:lnTo>
                  <a:lnTo>
                    <a:pt x="6478" y="476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2427075" y="452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2427075" y="452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2428575" y="4525675"/>
              <a:ext cx="300" cy="2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1"/>
                  </a:moveTo>
                  <a:cubicBezTo>
                    <a:pt x="0" y="1"/>
                    <a:pt x="0" y="1"/>
                    <a:pt x="12" y="1"/>
                  </a:cubicBezTo>
                  <a:cubicBezTo>
                    <a:pt x="0" y="1"/>
                    <a:pt x="0" y="1"/>
                    <a:pt x="12" y="1"/>
                  </a:cubicBezTo>
                  <a:cubicBezTo>
                    <a:pt x="0" y="1"/>
                    <a:pt x="0" y="1"/>
                    <a:pt x="12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2426775" y="4524200"/>
              <a:ext cx="925" cy="925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1" y="0"/>
                  </a:moveTo>
                  <a:cubicBezTo>
                    <a:pt x="13" y="12"/>
                    <a:pt x="24" y="12"/>
                    <a:pt x="36" y="36"/>
                  </a:cubicBezTo>
                  <a:cubicBezTo>
                    <a:pt x="36" y="12"/>
                    <a:pt x="24" y="0"/>
                    <a:pt x="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2428275" y="4525400"/>
              <a:ext cx="325" cy="300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2"/>
                  </a:moveTo>
                  <a:cubicBezTo>
                    <a:pt x="12" y="0"/>
                    <a:pt x="0" y="0"/>
                    <a:pt x="12" y="12"/>
                  </a:cubicBezTo>
                  <a:cubicBezTo>
                    <a:pt x="0" y="0"/>
                    <a:pt x="12" y="0"/>
                    <a:pt x="12" y="12"/>
                  </a:cubicBezTo>
                  <a:cubicBezTo>
                    <a:pt x="12" y="0"/>
                    <a:pt x="12" y="0"/>
                    <a:pt x="12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2115725" y="4376850"/>
              <a:ext cx="176250" cy="92600"/>
            </a:xfrm>
            <a:custGeom>
              <a:avLst/>
              <a:gdLst/>
              <a:ahLst/>
              <a:cxnLst/>
              <a:rect l="l" t="t" r="r" b="b"/>
              <a:pathLst>
                <a:path w="7050" h="3704" extrusionOk="0">
                  <a:moveTo>
                    <a:pt x="429" y="1"/>
                  </a:moveTo>
                  <a:lnTo>
                    <a:pt x="1" y="287"/>
                  </a:lnTo>
                  <a:lnTo>
                    <a:pt x="6978" y="3704"/>
                  </a:lnTo>
                  <a:lnTo>
                    <a:pt x="7049" y="3251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2300575" y="4463175"/>
              <a:ext cx="126525" cy="69375"/>
            </a:xfrm>
            <a:custGeom>
              <a:avLst/>
              <a:gdLst/>
              <a:ahLst/>
              <a:cxnLst/>
              <a:rect l="l" t="t" r="r" b="b"/>
              <a:pathLst>
                <a:path w="5061" h="2775" extrusionOk="0">
                  <a:moveTo>
                    <a:pt x="5041" y="2436"/>
                  </a:moveTo>
                  <a:cubicBezTo>
                    <a:pt x="5047" y="2441"/>
                    <a:pt x="5061" y="2441"/>
                    <a:pt x="5061" y="2441"/>
                  </a:cubicBezTo>
                  <a:cubicBezTo>
                    <a:pt x="5054" y="2440"/>
                    <a:pt x="5047" y="2438"/>
                    <a:pt x="5041" y="2436"/>
                  </a:cubicBezTo>
                  <a:close/>
                  <a:moveTo>
                    <a:pt x="72" y="1"/>
                  </a:moveTo>
                  <a:lnTo>
                    <a:pt x="0" y="465"/>
                  </a:lnTo>
                  <a:lnTo>
                    <a:pt x="4299" y="2560"/>
                  </a:lnTo>
                  <a:lnTo>
                    <a:pt x="4727" y="2775"/>
                  </a:lnTo>
                  <a:lnTo>
                    <a:pt x="4715" y="2656"/>
                  </a:lnTo>
                  <a:cubicBezTo>
                    <a:pt x="4703" y="2537"/>
                    <a:pt x="4787" y="2418"/>
                    <a:pt x="4930" y="2418"/>
                  </a:cubicBezTo>
                  <a:cubicBezTo>
                    <a:pt x="4960" y="2418"/>
                    <a:pt x="5000" y="2426"/>
                    <a:pt x="5041" y="2436"/>
                  </a:cubicBezTo>
                  <a:lnTo>
                    <a:pt x="5041" y="2436"/>
                  </a:lnTo>
                  <a:cubicBezTo>
                    <a:pt x="5038" y="2435"/>
                    <a:pt x="5037" y="2433"/>
                    <a:pt x="5037" y="2430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1777600" y="4208100"/>
              <a:ext cx="336950" cy="170275"/>
            </a:xfrm>
            <a:custGeom>
              <a:avLst/>
              <a:gdLst/>
              <a:ahLst/>
              <a:cxnLst/>
              <a:rect l="l" t="t" r="r" b="b"/>
              <a:pathLst>
                <a:path w="13478" h="6811" extrusionOk="0">
                  <a:moveTo>
                    <a:pt x="143" y="0"/>
                  </a:moveTo>
                  <a:cubicBezTo>
                    <a:pt x="119" y="131"/>
                    <a:pt x="83" y="262"/>
                    <a:pt x="0" y="369"/>
                  </a:cubicBezTo>
                  <a:lnTo>
                    <a:pt x="72" y="452"/>
                  </a:lnTo>
                  <a:lnTo>
                    <a:pt x="13049" y="6810"/>
                  </a:lnTo>
                  <a:lnTo>
                    <a:pt x="13478" y="6525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2429750" y="45271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2"/>
                  </a:moveTo>
                  <a:cubicBezTo>
                    <a:pt x="1" y="12"/>
                    <a:pt x="1" y="0"/>
                    <a:pt x="1" y="12"/>
                  </a:cubicBezTo>
                  <a:cubicBezTo>
                    <a:pt x="1" y="0"/>
                    <a:pt x="1" y="12"/>
                    <a:pt x="1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2427075" y="452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2428575" y="4525400"/>
              <a:ext cx="25" cy="30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lnTo>
                    <a:pt x="0" y="12"/>
                  </a:lnTo>
                  <a:lnTo>
                    <a:pt x="0" y="12"/>
                  </a:lnTo>
                  <a:cubicBezTo>
                    <a:pt x="0" y="0"/>
                    <a:pt x="0" y="0"/>
                    <a:pt x="0" y="12"/>
                  </a:cubicBezTo>
                  <a:cubicBezTo>
                    <a:pt x="0" y="0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3679325" y="4491150"/>
              <a:ext cx="76525" cy="109875"/>
            </a:xfrm>
            <a:custGeom>
              <a:avLst/>
              <a:gdLst/>
              <a:ahLst/>
              <a:cxnLst/>
              <a:rect l="l" t="t" r="r" b="b"/>
              <a:pathLst>
                <a:path w="3061" h="4395" extrusionOk="0">
                  <a:moveTo>
                    <a:pt x="405" y="1"/>
                  </a:moveTo>
                  <a:lnTo>
                    <a:pt x="0" y="203"/>
                  </a:lnTo>
                  <a:lnTo>
                    <a:pt x="2536" y="4394"/>
                  </a:lnTo>
                  <a:lnTo>
                    <a:pt x="3060" y="439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3424225" y="4426275"/>
              <a:ext cx="150925" cy="98550"/>
            </a:xfrm>
            <a:custGeom>
              <a:avLst/>
              <a:gdLst/>
              <a:ahLst/>
              <a:cxnLst/>
              <a:rect l="l" t="t" r="r" b="b"/>
              <a:pathLst>
                <a:path w="6037" h="3942" extrusionOk="0">
                  <a:moveTo>
                    <a:pt x="108" y="0"/>
                  </a:moveTo>
                  <a:cubicBezTo>
                    <a:pt x="120" y="0"/>
                    <a:pt x="131" y="24"/>
                    <a:pt x="143" y="24"/>
                  </a:cubicBezTo>
                  <a:cubicBezTo>
                    <a:pt x="131" y="0"/>
                    <a:pt x="120" y="0"/>
                    <a:pt x="108" y="0"/>
                  </a:cubicBezTo>
                  <a:close/>
                  <a:moveTo>
                    <a:pt x="143" y="24"/>
                  </a:moveTo>
                  <a:cubicBezTo>
                    <a:pt x="179" y="48"/>
                    <a:pt x="203" y="84"/>
                    <a:pt x="227" y="119"/>
                  </a:cubicBezTo>
                  <a:cubicBezTo>
                    <a:pt x="262" y="238"/>
                    <a:pt x="227" y="357"/>
                    <a:pt x="108" y="417"/>
                  </a:cubicBezTo>
                  <a:lnTo>
                    <a:pt x="1" y="465"/>
                  </a:lnTo>
                  <a:lnTo>
                    <a:pt x="5799" y="3941"/>
                  </a:lnTo>
                  <a:cubicBezTo>
                    <a:pt x="5835" y="3798"/>
                    <a:pt x="5918" y="3667"/>
                    <a:pt x="6037" y="3560"/>
                  </a:cubicBezTo>
                  <a:lnTo>
                    <a:pt x="143" y="24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3171525" y="4426275"/>
              <a:ext cx="259275" cy="123550"/>
            </a:xfrm>
            <a:custGeom>
              <a:avLst/>
              <a:gdLst/>
              <a:ahLst/>
              <a:cxnLst/>
              <a:rect l="l" t="t" r="r" b="b"/>
              <a:pathLst>
                <a:path w="10371" h="4942" extrusionOk="0">
                  <a:moveTo>
                    <a:pt x="10085" y="0"/>
                  </a:moveTo>
                  <a:cubicBezTo>
                    <a:pt x="10073" y="0"/>
                    <a:pt x="10061" y="0"/>
                    <a:pt x="10049" y="24"/>
                  </a:cubicBezTo>
                  <a:lnTo>
                    <a:pt x="0" y="4501"/>
                  </a:lnTo>
                  <a:cubicBezTo>
                    <a:pt x="83" y="4584"/>
                    <a:pt x="131" y="4703"/>
                    <a:pt x="119" y="4834"/>
                  </a:cubicBezTo>
                  <a:cubicBezTo>
                    <a:pt x="107" y="4870"/>
                    <a:pt x="95" y="4918"/>
                    <a:pt x="72" y="4941"/>
                  </a:cubicBezTo>
                  <a:lnTo>
                    <a:pt x="10109" y="465"/>
                  </a:lnTo>
                  <a:lnTo>
                    <a:pt x="10216" y="417"/>
                  </a:lnTo>
                  <a:cubicBezTo>
                    <a:pt x="10335" y="381"/>
                    <a:pt x="10370" y="238"/>
                    <a:pt x="10335" y="119"/>
                  </a:cubicBezTo>
                  <a:cubicBezTo>
                    <a:pt x="10311" y="84"/>
                    <a:pt x="10287" y="48"/>
                    <a:pt x="10239" y="24"/>
                  </a:cubicBezTo>
                  <a:cubicBezTo>
                    <a:pt x="10228" y="0"/>
                    <a:pt x="10204" y="0"/>
                    <a:pt x="1019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3599850" y="4534025"/>
              <a:ext cx="100925" cy="67000"/>
            </a:xfrm>
            <a:custGeom>
              <a:avLst/>
              <a:gdLst/>
              <a:ahLst/>
              <a:cxnLst/>
              <a:rect l="l" t="t" r="r" b="b"/>
              <a:pathLst>
                <a:path w="4037" h="2680" extrusionOk="0">
                  <a:moveTo>
                    <a:pt x="322" y="0"/>
                  </a:moveTo>
                  <a:lnTo>
                    <a:pt x="131" y="96"/>
                  </a:lnTo>
                  <a:cubicBezTo>
                    <a:pt x="107" y="179"/>
                    <a:pt x="60" y="250"/>
                    <a:pt x="0" y="310"/>
                  </a:cubicBezTo>
                  <a:lnTo>
                    <a:pt x="3274" y="2679"/>
                  </a:lnTo>
                  <a:lnTo>
                    <a:pt x="4036" y="2679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3456675" y="4539975"/>
              <a:ext cx="126825" cy="61050"/>
            </a:xfrm>
            <a:custGeom>
              <a:avLst/>
              <a:gdLst/>
              <a:ahLst/>
              <a:cxnLst/>
              <a:rect l="l" t="t" r="r" b="b"/>
              <a:pathLst>
                <a:path w="5073" h="2442" extrusionOk="0">
                  <a:moveTo>
                    <a:pt x="4620" y="0"/>
                  </a:moveTo>
                  <a:lnTo>
                    <a:pt x="0" y="2441"/>
                  </a:lnTo>
                  <a:lnTo>
                    <a:pt x="965" y="2441"/>
                  </a:lnTo>
                  <a:lnTo>
                    <a:pt x="5072" y="274"/>
                  </a:lnTo>
                  <a:cubicBezTo>
                    <a:pt x="4882" y="250"/>
                    <a:pt x="4715" y="143"/>
                    <a:pt x="462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3602825" y="4479850"/>
              <a:ext cx="91100" cy="56275"/>
            </a:xfrm>
            <a:custGeom>
              <a:avLst/>
              <a:gdLst/>
              <a:ahLst/>
              <a:cxnLst/>
              <a:rect l="l" t="t" r="r" b="b"/>
              <a:pathLst>
                <a:path w="3644" h="2251" extrusionOk="0">
                  <a:moveTo>
                    <a:pt x="3382" y="0"/>
                  </a:moveTo>
                  <a:cubicBezTo>
                    <a:pt x="3405" y="60"/>
                    <a:pt x="3441" y="131"/>
                    <a:pt x="3417" y="215"/>
                  </a:cubicBezTo>
                  <a:cubicBezTo>
                    <a:pt x="3407" y="388"/>
                    <a:pt x="3258" y="541"/>
                    <a:pt x="3088" y="541"/>
                  </a:cubicBezTo>
                  <a:cubicBezTo>
                    <a:pt x="3071" y="541"/>
                    <a:pt x="3054" y="539"/>
                    <a:pt x="3036" y="536"/>
                  </a:cubicBezTo>
                  <a:cubicBezTo>
                    <a:pt x="2882" y="524"/>
                    <a:pt x="2786" y="429"/>
                    <a:pt x="2739" y="310"/>
                  </a:cubicBezTo>
                  <a:lnTo>
                    <a:pt x="12" y="1751"/>
                  </a:lnTo>
                  <a:cubicBezTo>
                    <a:pt x="60" y="1834"/>
                    <a:pt x="72" y="1941"/>
                    <a:pt x="60" y="2048"/>
                  </a:cubicBezTo>
                  <a:cubicBezTo>
                    <a:pt x="60" y="2120"/>
                    <a:pt x="24" y="2191"/>
                    <a:pt x="0" y="2251"/>
                  </a:cubicBezTo>
                  <a:lnTo>
                    <a:pt x="191" y="2144"/>
                  </a:lnTo>
                  <a:lnTo>
                    <a:pt x="3060" y="643"/>
                  </a:lnTo>
                  <a:lnTo>
                    <a:pt x="3465" y="441"/>
                  </a:lnTo>
                  <a:lnTo>
                    <a:pt x="3501" y="417"/>
                  </a:lnTo>
                  <a:cubicBezTo>
                    <a:pt x="3596" y="358"/>
                    <a:pt x="3644" y="227"/>
                    <a:pt x="3584" y="119"/>
                  </a:cubicBezTo>
                  <a:cubicBezTo>
                    <a:pt x="3572" y="84"/>
                    <a:pt x="3536" y="48"/>
                    <a:pt x="3501" y="36"/>
                  </a:cubicBezTo>
                  <a:cubicBezTo>
                    <a:pt x="3465" y="12"/>
                    <a:pt x="3417" y="0"/>
                    <a:pt x="338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2987850" y="4144100"/>
              <a:ext cx="175650" cy="396800"/>
            </a:xfrm>
            <a:custGeom>
              <a:avLst/>
              <a:gdLst/>
              <a:ahLst/>
              <a:cxnLst/>
              <a:rect l="l" t="t" r="r" b="b"/>
              <a:pathLst>
                <a:path w="7026" h="15872" extrusionOk="0">
                  <a:moveTo>
                    <a:pt x="418" y="0"/>
                  </a:moveTo>
                  <a:cubicBezTo>
                    <a:pt x="299" y="84"/>
                    <a:pt x="144" y="143"/>
                    <a:pt x="1" y="155"/>
                  </a:cubicBezTo>
                  <a:lnTo>
                    <a:pt x="6621" y="15847"/>
                  </a:lnTo>
                  <a:cubicBezTo>
                    <a:pt x="6645" y="15847"/>
                    <a:pt x="6668" y="15859"/>
                    <a:pt x="6680" y="15871"/>
                  </a:cubicBezTo>
                  <a:cubicBezTo>
                    <a:pt x="6752" y="15752"/>
                    <a:pt x="6871" y="15681"/>
                    <a:pt x="7026" y="15681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3159900" y="4553675"/>
              <a:ext cx="31275" cy="47350"/>
            </a:xfrm>
            <a:custGeom>
              <a:avLst/>
              <a:gdLst/>
              <a:ahLst/>
              <a:cxnLst/>
              <a:rect l="l" t="t" r="r" b="b"/>
              <a:pathLst>
                <a:path w="1251" h="1894" extrusionOk="0">
                  <a:moveTo>
                    <a:pt x="453" y="0"/>
                  </a:moveTo>
                  <a:cubicBezTo>
                    <a:pt x="368" y="75"/>
                    <a:pt x="282" y="121"/>
                    <a:pt x="162" y="121"/>
                  </a:cubicBezTo>
                  <a:cubicBezTo>
                    <a:pt x="148" y="121"/>
                    <a:pt x="134" y="120"/>
                    <a:pt x="120" y="119"/>
                  </a:cubicBezTo>
                  <a:cubicBezTo>
                    <a:pt x="84" y="119"/>
                    <a:pt x="36" y="107"/>
                    <a:pt x="1" y="83"/>
                  </a:cubicBezTo>
                  <a:lnTo>
                    <a:pt x="1" y="83"/>
                  </a:lnTo>
                  <a:lnTo>
                    <a:pt x="763" y="1893"/>
                  </a:lnTo>
                  <a:lnTo>
                    <a:pt x="1251" y="1893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2998275" y="4539850"/>
              <a:ext cx="156900" cy="61175"/>
            </a:xfrm>
            <a:custGeom>
              <a:avLst/>
              <a:gdLst/>
              <a:ahLst/>
              <a:cxnLst/>
              <a:rect l="l" t="t" r="r" b="b"/>
              <a:pathLst>
                <a:path w="6276" h="2447" extrusionOk="0">
                  <a:moveTo>
                    <a:pt x="6157" y="1"/>
                  </a:moveTo>
                  <a:cubicBezTo>
                    <a:pt x="6134" y="1"/>
                    <a:pt x="6111" y="10"/>
                    <a:pt x="6085" y="29"/>
                  </a:cubicBezTo>
                  <a:lnTo>
                    <a:pt x="1" y="2446"/>
                  </a:lnTo>
                  <a:lnTo>
                    <a:pt x="1203" y="2446"/>
                  </a:lnTo>
                  <a:lnTo>
                    <a:pt x="6251" y="446"/>
                  </a:lnTo>
                  <a:cubicBezTo>
                    <a:pt x="6251" y="434"/>
                    <a:pt x="6251" y="434"/>
                    <a:pt x="6263" y="434"/>
                  </a:cubicBezTo>
                  <a:cubicBezTo>
                    <a:pt x="6228" y="375"/>
                    <a:pt x="6216" y="303"/>
                    <a:pt x="6216" y="220"/>
                  </a:cubicBezTo>
                  <a:cubicBezTo>
                    <a:pt x="6216" y="160"/>
                    <a:pt x="6251" y="101"/>
                    <a:pt x="6275" y="41"/>
                  </a:cubicBezTo>
                  <a:cubicBezTo>
                    <a:pt x="6263" y="29"/>
                    <a:pt x="6228" y="29"/>
                    <a:pt x="6216" y="17"/>
                  </a:cubicBezTo>
                  <a:cubicBezTo>
                    <a:pt x="6194" y="7"/>
                    <a:pt x="6175" y="1"/>
                    <a:pt x="615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2838450" y="4144100"/>
              <a:ext cx="147950" cy="456925"/>
            </a:xfrm>
            <a:custGeom>
              <a:avLst/>
              <a:gdLst/>
              <a:ahLst/>
              <a:cxnLst/>
              <a:rect l="l" t="t" r="r" b="b"/>
              <a:pathLst>
                <a:path w="5918" h="18277" extrusionOk="0">
                  <a:moveTo>
                    <a:pt x="5501" y="0"/>
                  </a:moveTo>
                  <a:lnTo>
                    <a:pt x="0" y="18276"/>
                  </a:lnTo>
                  <a:lnTo>
                    <a:pt x="464" y="18276"/>
                  </a:lnTo>
                  <a:lnTo>
                    <a:pt x="5917" y="155"/>
                  </a:lnTo>
                  <a:cubicBezTo>
                    <a:pt x="5751" y="143"/>
                    <a:pt x="5596" y="84"/>
                    <a:pt x="550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2418450" y="4523000"/>
              <a:ext cx="17875" cy="77425"/>
            </a:xfrm>
            <a:custGeom>
              <a:avLst/>
              <a:gdLst/>
              <a:ahLst/>
              <a:cxnLst/>
              <a:rect l="l" t="t" r="r" b="b"/>
              <a:pathLst>
                <a:path w="715" h="3097" extrusionOk="0">
                  <a:moveTo>
                    <a:pt x="357" y="1"/>
                  </a:moveTo>
                  <a:cubicBezTo>
                    <a:pt x="328" y="13"/>
                    <a:pt x="301" y="13"/>
                    <a:pt x="277" y="13"/>
                  </a:cubicBezTo>
                  <a:cubicBezTo>
                    <a:pt x="253" y="13"/>
                    <a:pt x="232" y="13"/>
                    <a:pt x="215" y="25"/>
                  </a:cubicBezTo>
                  <a:cubicBezTo>
                    <a:pt x="96" y="37"/>
                    <a:pt x="0" y="144"/>
                    <a:pt x="0" y="263"/>
                  </a:cubicBezTo>
                  <a:lnTo>
                    <a:pt x="12" y="382"/>
                  </a:lnTo>
                  <a:lnTo>
                    <a:pt x="36" y="513"/>
                  </a:lnTo>
                  <a:lnTo>
                    <a:pt x="274" y="3096"/>
                  </a:lnTo>
                  <a:lnTo>
                    <a:pt x="715" y="3096"/>
                  </a:lnTo>
                  <a:lnTo>
                    <a:pt x="465" y="203"/>
                  </a:lnTo>
                  <a:lnTo>
                    <a:pt x="465" y="179"/>
                  </a:lnTo>
                  <a:lnTo>
                    <a:pt x="465" y="156"/>
                  </a:lnTo>
                  <a:lnTo>
                    <a:pt x="465" y="132"/>
                  </a:lnTo>
                  <a:lnTo>
                    <a:pt x="465" y="120"/>
                  </a:lnTo>
                  <a:cubicBezTo>
                    <a:pt x="465" y="108"/>
                    <a:pt x="453" y="108"/>
                    <a:pt x="453" y="96"/>
                  </a:cubicBezTo>
                  <a:cubicBezTo>
                    <a:pt x="453" y="96"/>
                    <a:pt x="453" y="72"/>
                    <a:pt x="429" y="72"/>
                  </a:cubicBezTo>
                  <a:cubicBezTo>
                    <a:pt x="429" y="72"/>
                    <a:pt x="429" y="60"/>
                    <a:pt x="417" y="60"/>
                  </a:cubicBezTo>
                  <a:lnTo>
                    <a:pt x="405" y="48"/>
                  </a:lnTo>
                  <a:cubicBezTo>
                    <a:pt x="405" y="48"/>
                    <a:pt x="405" y="37"/>
                    <a:pt x="381" y="37"/>
                  </a:cubicBezTo>
                  <a:cubicBezTo>
                    <a:pt x="369" y="13"/>
                    <a:pt x="357" y="13"/>
                    <a:pt x="35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2269325" y="4231000"/>
              <a:ext cx="70575" cy="370025"/>
            </a:xfrm>
            <a:custGeom>
              <a:avLst/>
              <a:gdLst/>
              <a:ahLst/>
              <a:cxnLst/>
              <a:rect l="l" t="t" r="r" b="b"/>
              <a:pathLst>
                <a:path w="2823" h="14801" extrusionOk="0">
                  <a:moveTo>
                    <a:pt x="2810" y="1"/>
                  </a:moveTo>
                  <a:cubicBezTo>
                    <a:pt x="2810" y="72"/>
                    <a:pt x="2786" y="167"/>
                    <a:pt x="2703" y="215"/>
                  </a:cubicBezTo>
                  <a:lnTo>
                    <a:pt x="2286" y="489"/>
                  </a:lnTo>
                  <a:lnTo>
                    <a:pt x="905" y="9085"/>
                  </a:lnTo>
                  <a:lnTo>
                    <a:pt x="834" y="9538"/>
                  </a:lnTo>
                  <a:lnTo>
                    <a:pt x="250" y="13169"/>
                  </a:lnTo>
                  <a:lnTo>
                    <a:pt x="179" y="13645"/>
                  </a:lnTo>
                  <a:lnTo>
                    <a:pt x="0" y="14800"/>
                  </a:lnTo>
                  <a:lnTo>
                    <a:pt x="441" y="14800"/>
                  </a:lnTo>
                  <a:lnTo>
                    <a:pt x="655" y="13526"/>
                  </a:lnTo>
                  <a:lnTo>
                    <a:pt x="727" y="13050"/>
                  </a:lnTo>
                  <a:lnTo>
                    <a:pt x="1262" y="9752"/>
                  </a:lnTo>
                  <a:lnTo>
                    <a:pt x="1334" y="9288"/>
                  </a:lnTo>
                  <a:lnTo>
                    <a:pt x="282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1768950" y="4217025"/>
              <a:ext cx="178625" cy="268800"/>
            </a:xfrm>
            <a:custGeom>
              <a:avLst/>
              <a:gdLst/>
              <a:ahLst/>
              <a:cxnLst/>
              <a:rect l="l" t="t" r="r" b="b"/>
              <a:pathLst>
                <a:path w="7145" h="10752" extrusionOk="0">
                  <a:moveTo>
                    <a:pt x="370" y="0"/>
                  </a:moveTo>
                  <a:cubicBezTo>
                    <a:pt x="275" y="119"/>
                    <a:pt x="144" y="203"/>
                    <a:pt x="1" y="250"/>
                  </a:cubicBezTo>
                  <a:lnTo>
                    <a:pt x="6966" y="10752"/>
                  </a:lnTo>
                  <a:lnTo>
                    <a:pt x="7145" y="10621"/>
                  </a:lnTo>
                  <a:cubicBezTo>
                    <a:pt x="6918" y="10597"/>
                    <a:pt x="6787" y="10394"/>
                    <a:pt x="6799" y="10180"/>
                  </a:cubicBezTo>
                  <a:cubicBezTo>
                    <a:pt x="6811" y="10073"/>
                    <a:pt x="6859" y="9966"/>
                    <a:pt x="6930" y="9906"/>
                  </a:cubicBezTo>
                  <a:lnTo>
                    <a:pt x="429" y="84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1949050" y="4488775"/>
              <a:ext cx="83350" cy="112250"/>
            </a:xfrm>
            <a:custGeom>
              <a:avLst/>
              <a:gdLst/>
              <a:ahLst/>
              <a:cxnLst/>
              <a:rect l="l" t="t" r="r" b="b"/>
              <a:pathLst>
                <a:path w="3334" h="4490" extrusionOk="0">
                  <a:moveTo>
                    <a:pt x="369" y="1"/>
                  </a:moveTo>
                  <a:lnTo>
                    <a:pt x="0" y="263"/>
                  </a:lnTo>
                  <a:lnTo>
                    <a:pt x="2798" y="4489"/>
                  </a:lnTo>
                  <a:lnTo>
                    <a:pt x="3334" y="448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1528150" y="4542950"/>
              <a:ext cx="62250" cy="58075"/>
            </a:xfrm>
            <a:custGeom>
              <a:avLst/>
              <a:gdLst/>
              <a:ahLst/>
              <a:cxnLst/>
              <a:rect l="l" t="t" r="r" b="b"/>
              <a:pathLst>
                <a:path w="2490" h="2323" extrusionOk="0">
                  <a:moveTo>
                    <a:pt x="251" y="1"/>
                  </a:moveTo>
                  <a:lnTo>
                    <a:pt x="1" y="382"/>
                  </a:lnTo>
                  <a:lnTo>
                    <a:pt x="1858" y="2322"/>
                  </a:lnTo>
                  <a:lnTo>
                    <a:pt x="2489" y="2322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1404925" y="4411375"/>
              <a:ext cx="121475" cy="132500"/>
            </a:xfrm>
            <a:custGeom>
              <a:avLst/>
              <a:gdLst/>
              <a:ahLst/>
              <a:cxnLst/>
              <a:rect l="l" t="t" r="r" b="b"/>
              <a:pathLst>
                <a:path w="4859" h="5300" extrusionOk="0">
                  <a:moveTo>
                    <a:pt x="131" y="1"/>
                  </a:moveTo>
                  <a:lnTo>
                    <a:pt x="131" y="1"/>
                  </a:lnTo>
                  <a:cubicBezTo>
                    <a:pt x="167" y="84"/>
                    <a:pt x="179" y="144"/>
                    <a:pt x="179" y="215"/>
                  </a:cubicBezTo>
                  <a:cubicBezTo>
                    <a:pt x="167" y="346"/>
                    <a:pt x="108" y="453"/>
                    <a:pt x="1" y="513"/>
                  </a:cubicBezTo>
                  <a:lnTo>
                    <a:pt x="4596" y="5299"/>
                  </a:lnTo>
                  <a:lnTo>
                    <a:pt x="4858" y="491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1219200" y="4222975"/>
              <a:ext cx="181275" cy="185450"/>
            </a:xfrm>
            <a:custGeom>
              <a:avLst/>
              <a:gdLst/>
              <a:ahLst/>
              <a:cxnLst/>
              <a:rect l="l" t="t" r="r" b="b"/>
              <a:pathLst>
                <a:path w="7251" h="7418" extrusionOk="0">
                  <a:moveTo>
                    <a:pt x="333" y="0"/>
                  </a:moveTo>
                  <a:cubicBezTo>
                    <a:pt x="238" y="119"/>
                    <a:pt x="131" y="215"/>
                    <a:pt x="0" y="298"/>
                  </a:cubicBezTo>
                  <a:lnTo>
                    <a:pt x="6846" y="7418"/>
                  </a:lnTo>
                  <a:lnTo>
                    <a:pt x="6929" y="7394"/>
                  </a:lnTo>
                  <a:cubicBezTo>
                    <a:pt x="6965" y="7358"/>
                    <a:pt x="7013" y="7335"/>
                    <a:pt x="7072" y="7299"/>
                  </a:cubicBezTo>
                  <a:lnTo>
                    <a:pt x="7251" y="7204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1770450" y="4228325"/>
              <a:ext cx="568850" cy="372400"/>
            </a:xfrm>
            <a:custGeom>
              <a:avLst/>
              <a:gdLst/>
              <a:ahLst/>
              <a:cxnLst/>
              <a:rect l="l" t="t" r="r" b="b"/>
              <a:pathLst>
                <a:path w="22754" h="14896" extrusionOk="0">
                  <a:moveTo>
                    <a:pt x="22301" y="1"/>
                  </a:moveTo>
                  <a:lnTo>
                    <a:pt x="13764" y="5704"/>
                  </a:lnTo>
                  <a:lnTo>
                    <a:pt x="13335" y="5989"/>
                  </a:lnTo>
                  <a:lnTo>
                    <a:pt x="12538" y="6525"/>
                  </a:lnTo>
                  <a:lnTo>
                    <a:pt x="12538" y="6573"/>
                  </a:lnTo>
                  <a:cubicBezTo>
                    <a:pt x="12527" y="6795"/>
                    <a:pt x="12350" y="6944"/>
                    <a:pt x="12143" y="6944"/>
                  </a:cubicBezTo>
                  <a:cubicBezTo>
                    <a:pt x="12128" y="6944"/>
                    <a:pt x="12112" y="6944"/>
                    <a:pt x="12097" y="6942"/>
                  </a:cubicBezTo>
                  <a:cubicBezTo>
                    <a:pt x="12050" y="6942"/>
                    <a:pt x="12002" y="6930"/>
                    <a:pt x="11978" y="6906"/>
                  </a:cubicBezTo>
                  <a:lnTo>
                    <a:pt x="7561" y="9859"/>
                  </a:lnTo>
                  <a:cubicBezTo>
                    <a:pt x="7517" y="10045"/>
                    <a:pt x="7352" y="10171"/>
                    <a:pt x="7158" y="10171"/>
                  </a:cubicBezTo>
                  <a:cubicBezTo>
                    <a:pt x="7142" y="10171"/>
                    <a:pt x="7125" y="10170"/>
                    <a:pt x="7108" y="10169"/>
                  </a:cubicBezTo>
                  <a:lnTo>
                    <a:pt x="7085" y="10169"/>
                  </a:lnTo>
                  <a:lnTo>
                    <a:pt x="6882" y="10300"/>
                  </a:lnTo>
                  <a:lnTo>
                    <a:pt x="0" y="14895"/>
                  </a:lnTo>
                  <a:lnTo>
                    <a:pt x="798" y="14895"/>
                  </a:lnTo>
                  <a:lnTo>
                    <a:pt x="7120" y="10669"/>
                  </a:lnTo>
                  <a:lnTo>
                    <a:pt x="7501" y="10419"/>
                  </a:lnTo>
                  <a:lnTo>
                    <a:pt x="13788" y="6228"/>
                  </a:lnTo>
                  <a:lnTo>
                    <a:pt x="14228" y="5942"/>
                  </a:lnTo>
                  <a:lnTo>
                    <a:pt x="22229" y="596"/>
                  </a:lnTo>
                  <a:lnTo>
                    <a:pt x="22646" y="310"/>
                  </a:lnTo>
                  <a:cubicBezTo>
                    <a:pt x="22718" y="274"/>
                    <a:pt x="22753" y="203"/>
                    <a:pt x="22753" y="108"/>
                  </a:cubicBezTo>
                  <a:lnTo>
                    <a:pt x="22610" y="108"/>
                  </a:lnTo>
                  <a:cubicBezTo>
                    <a:pt x="22503" y="96"/>
                    <a:pt x="22396" y="60"/>
                    <a:pt x="2230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1757350" y="4183475"/>
              <a:ext cx="13125" cy="6775"/>
            </a:xfrm>
            <a:custGeom>
              <a:avLst/>
              <a:gdLst/>
              <a:ahLst/>
              <a:cxnLst/>
              <a:rect l="l" t="t" r="r" b="b"/>
              <a:pathLst>
                <a:path w="525" h="271" extrusionOk="0">
                  <a:moveTo>
                    <a:pt x="279" y="1"/>
                  </a:moveTo>
                  <a:cubicBezTo>
                    <a:pt x="207" y="1"/>
                    <a:pt x="134" y="35"/>
                    <a:pt x="96" y="104"/>
                  </a:cubicBezTo>
                  <a:lnTo>
                    <a:pt x="1" y="271"/>
                  </a:lnTo>
                  <a:cubicBezTo>
                    <a:pt x="80" y="226"/>
                    <a:pt x="153" y="202"/>
                    <a:pt x="229" y="202"/>
                  </a:cubicBezTo>
                  <a:cubicBezTo>
                    <a:pt x="255" y="202"/>
                    <a:pt x="282" y="205"/>
                    <a:pt x="310" y="211"/>
                  </a:cubicBezTo>
                  <a:cubicBezTo>
                    <a:pt x="382" y="211"/>
                    <a:pt x="441" y="235"/>
                    <a:pt x="501" y="247"/>
                  </a:cubicBezTo>
                  <a:cubicBezTo>
                    <a:pt x="524" y="163"/>
                    <a:pt x="489" y="68"/>
                    <a:pt x="417" y="33"/>
                  </a:cubicBezTo>
                  <a:lnTo>
                    <a:pt x="393" y="33"/>
                  </a:lnTo>
                  <a:cubicBezTo>
                    <a:pt x="359" y="11"/>
                    <a:pt x="319" y="1"/>
                    <a:pt x="27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1482325" y="4218800"/>
              <a:ext cx="269100" cy="382525"/>
            </a:xfrm>
            <a:custGeom>
              <a:avLst/>
              <a:gdLst/>
              <a:ahLst/>
              <a:cxnLst/>
              <a:rect l="l" t="t" r="r" b="b"/>
              <a:pathLst>
                <a:path w="10764" h="15301" extrusionOk="0">
                  <a:moveTo>
                    <a:pt x="10751" y="1"/>
                  </a:moveTo>
                  <a:lnTo>
                    <a:pt x="9906" y="477"/>
                  </a:lnTo>
                  <a:lnTo>
                    <a:pt x="1774" y="12633"/>
                  </a:lnTo>
                  <a:lnTo>
                    <a:pt x="1524" y="13026"/>
                  </a:lnTo>
                  <a:lnTo>
                    <a:pt x="0" y="15300"/>
                  </a:lnTo>
                  <a:lnTo>
                    <a:pt x="536" y="15300"/>
                  </a:lnTo>
                  <a:lnTo>
                    <a:pt x="1834" y="13359"/>
                  </a:lnTo>
                  <a:lnTo>
                    <a:pt x="2084" y="12967"/>
                  </a:lnTo>
                  <a:lnTo>
                    <a:pt x="10763" y="13"/>
                  </a:lnTo>
                  <a:lnTo>
                    <a:pt x="1075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1045650" y="4224750"/>
              <a:ext cx="149150" cy="194700"/>
            </a:xfrm>
            <a:custGeom>
              <a:avLst/>
              <a:gdLst/>
              <a:ahLst/>
              <a:cxnLst/>
              <a:rect l="l" t="t" r="r" b="b"/>
              <a:pathLst>
                <a:path w="5966" h="7788" extrusionOk="0">
                  <a:moveTo>
                    <a:pt x="5668" y="1"/>
                  </a:moveTo>
                  <a:lnTo>
                    <a:pt x="5597" y="48"/>
                  </a:lnTo>
                  <a:lnTo>
                    <a:pt x="1" y="7216"/>
                  </a:lnTo>
                  <a:lnTo>
                    <a:pt x="120" y="7787"/>
                  </a:lnTo>
                  <a:lnTo>
                    <a:pt x="5966" y="263"/>
                  </a:lnTo>
                  <a:cubicBezTo>
                    <a:pt x="5859" y="203"/>
                    <a:pt x="5739" y="108"/>
                    <a:pt x="5668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892950" y="4416450"/>
              <a:ext cx="147075" cy="184575"/>
            </a:xfrm>
            <a:custGeom>
              <a:avLst/>
              <a:gdLst/>
              <a:ahLst/>
              <a:cxnLst/>
              <a:rect l="l" t="t" r="r" b="b"/>
              <a:pathLst>
                <a:path w="5883" h="7383" extrusionOk="0">
                  <a:moveTo>
                    <a:pt x="5751" y="0"/>
                  </a:moveTo>
                  <a:lnTo>
                    <a:pt x="1" y="7382"/>
                  </a:lnTo>
                  <a:lnTo>
                    <a:pt x="572" y="7382"/>
                  </a:lnTo>
                  <a:lnTo>
                    <a:pt x="5882" y="560"/>
                  </a:lnTo>
                  <a:lnTo>
                    <a:pt x="575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1395700" y="4211350"/>
              <a:ext cx="354825" cy="200650"/>
            </a:xfrm>
            <a:custGeom>
              <a:avLst/>
              <a:gdLst/>
              <a:ahLst/>
              <a:cxnLst/>
              <a:rect l="l" t="t" r="r" b="b"/>
              <a:pathLst>
                <a:path w="14193" h="8026" extrusionOk="0">
                  <a:moveTo>
                    <a:pt x="13835" y="1"/>
                  </a:moveTo>
                  <a:lnTo>
                    <a:pt x="179" y="7692"/>
                  </a:lnTo>
                  <a:lnTo>
                    <a:pt x="0" y="7788"/>
                  </a:lnTo>
                  <a:cubicBezTo>
                    <a:pt x="44" y="7770"/>
                    <a:pt x="81" y="7759"/>
                    <a:pt x="121" y="7759"/>
                  </a:cubicBezTo>
                  <a:cubicBezTo>
                    <a:pt x="136" y="7759"/>
                    <a:pt x="151" y="7761"/>
                    <a:pt x="167" y="7764"/>
                  </a:cubicBezTo>
                  <a:cubicBezTo>
                    <a:pt x="322" y="7788"/>
                    <a:pt x="441" y="7871"/>
                    <a:pt x="500" y="8026"/>
                  </a:cubicBezTo>
                  <a:lnTo>
                    <a:pt x="13359" y="787"/>
                  </a:lnTo>
                  <a:lnTo>
                    <a:pt x="14193" y="311"/>
                  </a:lnTo>
                  <a:cubicBezTo>
                    <a:pt x="14109" y="227"/>
                    <a:pt x="14050" y="120"/>
                    <a:pt x="14014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1092100" y="4407825"/>
              <a:ext cx="300350" cy="178900"/>
            </a:xfrm>
            <a:custGeom>
              <a:avLst/>
              <a:gdLst/>
              <a:ahLst/>
              <a:cxnLst/>
              <a:rect l="l" t="t" r="r" b="b"/>
              <a:pathLst>
                <a:path w="12014" h="7156" extrusionOk="0">
                  <a:moveTo>
                    <a:pt x="12013" y="0"/>
                  </a:moveTo>
                  <a:lnTo>
                    <a:pt x="11930" y="48"/>
                  </a:lnTo>
                  <a:lnTo>
                    <a:pt x="0" y="6751"/>
                  </a:lnTo>
                  <a:cubicBezTo>
                    <a:pt x="107" y="6858"/>
                    <a:pt x="179" y="7013"/>
                    <a:pt x="191" y="7156"/>
                  </a:cubicBezTo>
                  <a:lnTo>
                    <a:pt x="4941" y="4489"/>
                  </a:lnTo>
                  <a:cubicBezTo>
                    <a:pt x="4917" y="4429"/>
                    <a:pt x="4905" y="4370"/>
                    <a:pt x="4905" y="4298"/>
                  </a:cubicBezTo>
                  <a:cubicBezTo>
                    <a:pt x="4928" y="4069"/>
                    <a:pt x="5116" y="3928"/>
                    <a:pt x="5332" y="3928"/>
                  </a:cubicBezTo>
                  <a:cubicBezTo>
                    <a:pt x="5340" y="3928"/>
                    <a:pt x="5349" y="3929"/>
                    <a:pt x="5358" y="3929"/>
                  </a:cubicBezTo>
                  <a:cubicBezTo>
                    <a:pt x="5477" y="3941"/>
                    <a:pt x="5584" y="4001"/>
                    <a:pt x="5632" y="4096"/>
                  </a:cubicBezTo>
                  <a:lnTo>
                    <a:pt x="11930" y="548"/>
                  </a:lnTo>
                  <a:cubicBezTo>
                    <a:pt x="11871" y="476"/>
                    <a:pt x="11859" y="369"/>
                    <a:pt x="11859" y="262"/>
                  </a:cubicBezTo>
                  <a:cubicBezTo>
                    <a:pt x="11871" y="167"/>
                    <a:pt x="11918" y="72"/>
                    <a:pt x="12013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1231100" y="4199750"/>
              <a:ext cx="516150" cy="14325"/>
            </a:xfrm>
            <a:custGeom>
              <a:avLst/>
              <a:gdLst/>
              <a:ahLst/>
              <a:cxnLst/>
              <a:rect l="l" t="t" r="r" b="b"/>
              <a:pathLst>
                <a:path w="20646" h="573" extrusionOk="0">
                  <a:moveTo>
                    <a:pt x="20646" y="1"/>
                  </a:moveTo>
                  <a:lnTo>
                    <a:pt x="0" y="120"/>
                  </a:lnTo>
                  <a:cubicBezTo>
                    <a:pt x="36" y="239"/>
                    <a:pt x="48" y="346"/>
                    <a:pt x="36" y="465"/>
                  </a:cubicBezTo>
                  <a:cubicBezTo>
                    <a:pt x="36" y="489"/>
                    <a:pt x="24" y="536"/>
                    <a:pt x="24" y="572"/>
                  </a:cubicBezTo>
                  <a:lnTo>
                    <a:pt x="20443" y="453"/>
                  </a:lnTo>
                  <a:lnTo>
                    <a:pt x="20622" y="453"/>
                  </a:lnTo>
                  <a:cubicBezTo>
                    <a:pt x="20598" y="370"/>
                    <a:pt x="20586" y="286"/>
                    <a:pt x="20598" y="191"/>
                  </a:cubicBezTo>
                  <a:cubicBezTo>
                    <a:pt x="20598" y="120"/>
                    <a:pt x="20634" y="60"/>
                    <a:pt x="20646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889375" y="3382100"/>
              <a:ext cx="866225" cy="816200"/>
            </a:xfrm>
            <a:custGeom>
              <a:avLst/>
              <a:gdLst/>
              <a:ahLst/>
              <a:cxnLst/>
              <a:rect l="l" t="t" r="r" b="b"/>
              <a:pathLst>
                <a:path w="34649" h="32648" extrusionOk="0">
                  <a:moveTo>
                    <a:pt x="1" y="0"/>
                  </a:moveTo>
                  <a:lnTo>
                    <a:pt x="1" y="607"/>
                  </a:lnTo>
                  <a:lnTo>
                    <a:pt x="34327" y="32647"/>
                  </a:lnTo>
                  <a:cubicBezTo>
                    <a:pt x="34410" y="32516"/>
                    <a:pt x="34505" y="32397"/>
                    <a:pt x="34648" y="323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953675" y="3873825"/>
              <a:ext cx="242625" cy="319700"/>
            </a:xfrm>
            <a:custGeom>
              <a:avLst/>
              <a:gdLst/>
              <a:ahLst/>
              <a:cxnLst/>
              <a:rect l="l" t="t" r="r" b="b"/>
              <a:pathLst>
                <a:path w="9705" h="12788" extrusionOk="0">
                  <a:moveTo>
                    <a:pt x="358" y="0"/>
                  </a:moveTo>
                  <a:cubicBezTo>
                    <a:pt x="251" y="107"/>
                    <a:pt x="132" y="191"/>
                    <a:pt x="1" y="274"/>
                  </a:cubicBezTo>
                  <a:lnTo>
                    <a:pt x="9347" y="12788"/>
                  </a:lnTo>
                  <a:cubicBezTo>
                    <a:pt x="9430" y="12669"/>
                    <a:pt x="9549" y="12573"/>
                    <a:pt x="9704" y="12514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1015000" y="4311375"/>
              <a:ext cx="67875" cy="261950"/>
            </a:xfrm>
            <a:custGeom>
              <a:avLst/>
              <a:gdLst/>
              <a:ahLst/>
              <a:cxnLst/>
              <a:rect l="l" t="t" r="r" b="b"/>
              <a:pathLst>
                <a:path w="2715" h="10478" extrusionOk="0">
                  <a:moveTo>
                    <a:pt x="405" y="0"/>
                  </a:moveTo>
                  <a:lnTo>
                    <a:pt x="0" y="227"/>
                  </a:lnTo>
                  <a:lnTo>
                    <a:pt x="893" y="4215"/>
                  </a:lnTo>
                  <a:lnTo>
                    <a:pt x="1012" y="4775"/>
                  </a:lnTo>
                  <a:lnTo>
                    <a:pt x="2263" y="10478"/>
                  </a:lnTo>
                  <a:cubicBezTo>
                    <a:pt x="2355" y="10432"/>
                    <a:pt x="2447" y="10414"/>
                    <a:pt x="2545" y="10414"/>
                  </a:cubicBezTo>
                  <a:cubicBezTo>
                    <a:pt x="2573" y="10414"/>
                    <a:pt x="2602" y="10416"/>
                    <a:pt x="2632" y="10418"/>
                  </a:cubicBezTo>
                  <a:cubicBezTo>
                    <a:pt x="2667" y="10418"/>
                    <a:pt x="2679" y="10430"/>
                    <a:pt x="2715" y="10430"/>
                  </a:cubicBezTo>
                  <a:lnTo>
                    <a:pt x="1358" y="4322"/>
                  </a:lnTo>
                  <a:lnTo>
                    <a:pt x="1239" y="3751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1011725" y="4302450"/>
              <a:ext cx="2100" cy="2700"/>
            </a:xfrm>
            <a:custGeom>
              <a:avLst/>
              <a:gdLst/>
              <a:ahLst/>
              <a:cxnLst/>
              <a:rect l="l" t="t" r="r" b="b"/>
              <a:pathLst>
                <a:path w="84" h="108" extrusionOk="0">
                  <a:moveTo>
                    <a:pt x="0" y="0"/>
                  </a:moveTo>
                  <a:lnTo>
                    <a:pt x="24" y="107"/>
                  </a:lnTo>
                  <a:lnTo>
                    <a:pt x="84" y="72"/>
                  </a:lnTo>
                  <a:cubicBezTo>
                    <a:pt x="48" y="60"/>
                    <a:pt x="12" y="36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919450" y="3886925"/>
              <a:ext cx="99725" cy="406625"/>
            </a:xfrm>
            <a:custGeom>
              <a:avLst/>
              <a:gdLst/>
              <a:ahLst/>
              <a:cxnLst/>
              <a:rect l="l" t="t" r="r" b="b"/>
              <a:pathLst>
                <a:path w="3989" h="16265" extrusionOk="0">
                  <a:moveTo>
                    <a:pt x="12" y="0"/>
                  </a:moveTo>
                  <a:cubicBezTo>
                    <a:pt x="0" y="24"/>
                    <a:pt x="0" y="72"/>
                    <a:pt x="12" y="107"/>
                  </a:cubicBezTo>
                  <a:lnTo>
                    <a:pt x="3596" y="16264"/>
                  </a:lnTo>
                  <a:cubicBezTo>
                    <a:pt x="3644" y="16074"/>
                    <a:pt x="3810" y="15955"/>
                    <a:pt x="3989" y="15955"/>
                  </a:cubicBezTo>
                  <a:lnTo>
                    <a:pt x="441" y="12"/>
                  </a:lnTo>
                  <a:lnTo>
                    <a:pt x="167" y="12"/>
                  </a:lnTo>
                  <a:cubicBezTo>
                    <a:pt x="119" y="12"/>
                    <a:pt x="60" y="0"/>
                    <a:pt x="1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889075" y="4214625"/>
              <a:ext cx="298000" cy="168500"/>
            </a:xfrm>
            <a:custGeom>
              <a:avLst/>
              <a:gdLst/>
              <a:ahLst/>
              <a:cxnLst/>
              <a:rect l="l" t="t" r="r" b="b"/>
              <a:pathLst>
                <a:path w="11920" h="6740" extrusionOk="0">
                  <a:moveTo>
                    <a:pt x="11717" y="1"/>
                  </a:moveTo>
                  <a:lnTo>
                    <a:pt x="5621" y="3251"/>
                  </a:lnTo>
                  <a:lnTo>
                    <a:pt x="5621" y="3287"/>
                  </a:lnTo>
                  <a:cubicBezTo>
                    <a:pt x="5586" y="3506"/>
                    <a:pt x="5407" y="3669"/>
                    <a:pt x="5191" y="3669"/>
                  </a:cubicBezTo>
                  <a:cubicBezTo>
                    <a:pt x="5183" y="3669"/>
                    <a:pt x="5176" y="3668"/>
                    <a:pt x="5168" y="3668"/>
                  </a:cubicBezTo>
                  <a:cubicBezTo>
                    <a:pt x="5097" y="3668"/>
                    <a:pt x="5037" y="3632"/>
                    <a:pt x="4978" y="3585"/>
                  </a:cubicBezTo>
                  <a:lnTo>
                    <a:pt x="4918" y="3620"/>
                  </a:lnTo>
                  <a:lnTo>
                    <a:pt x="1" y="6240"/>
                  </a:lnTo>
                  <a:lnTo>
                    <a:pt x="1" y="6740"/>
                  </a:lnTo>
                  <a:lnTo>
                    <a:pt x="5025" y="4085"/>
                  </a:lnTo>
                  <a:lnTo>
                    <a:pt x="5418" y="3859"/>
                  </a:lnTo>
                  <a:lnTo>
                    <a:pt x="11836" y="453"/>
                  </a:lnTo>
                  <a:lnTo>
                    <a:pt x="11919" y="406"/>
                  </a:lnTo>
                  <a:cubicBezTo>
                    <a:pt x="11824" y="287"/>
                    <a:pt x="11752" y="156"/>
                    <a:pt x="1171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889375" y="3623200"/>
              <a:ext cx="34550" cy="166100"/>
            </a:xfrm>
            <a:custGeom>
              <a:avLst/>
              <a:gdLst/>
              <a:ahLst/>
              <a:cxnLst/>
              <a:rect l="l" t="t" r="r" b="b"/>
              <a:pathLst>
                <a:path w="1382" h="6644" extrusionOk="0">
                  <a:moveTo>
                    <a:pt x="1" y="0"/>
                  </a:moveTo>
                  <a:lnTo>
                    <a:pt x="1" y="2155"/>
                  </a:lnTo>
                  <a:lnTo>
                    <a:pt x="953" y="6644"/>
                  </a:lnTo>
                  <a:cubicBezTo>
                    <a:pt x="1084" y="6608"/>
                    <a:pt x="1227" y="6573"/>
                    <a:pt x="1382" y="656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889075" y="3786975"/>
              <a:ext cx="91725" cy="100275"/>
            </a:xfrm>
            <a:custGeom>
              <a:avLst/>
              <a:gdLst/>
              <a:ahLst/>
              <a:cxnLst/>
              <a:rect l="l" t="t" r="r" b="b"/>
              <a:pathLst>
                <a:path w="3669" h="4011" extrusionOk="0">
                  <a:moveTo>
                    <a:pt x="1573" y="1"/>
                  </a:moveTo>
                  <a:cubicBezTo>
                    <a:pt x="1513" y="1"/>
                    <a:pt x="1454" y="4"/>
                    <a:pt x="1394" y="10"/>
                  </a:cubicBezTo>
                  <a:cubicBezTo>
                    <a:pt x="1239" y="22"/>
                    <a:pt x="1096" y="57"/>
                    <a:pt x="953" y="93"/>
                  </a:cubicBezTo>
                  <a:cubicBezTo>
                    <a:pt x="584" y="212"/>
                    <a:pt x="239" y="450"/>
                    <a:pt x="1" y="748"/>
                  </a:cubicBezTo>
                  <a:lnTo>
                    <a:pt x="1" y="3272"/>
                  </a:lnTo>
                  <a:cubicBezTo>
                    <a:pt x="299" y="3641"/>
                    <a:pt x="739" y="3903"/>
                    <a:pt x="1227" y="3998"/>
                  </a:cubicBezTo>
                  <a:cubicBezTo>
                    <a:pt x="1275" y="4010"/>
                    <a:pt x="1334" y="4010"/>
                    <a:pt x="1370" y="4010"/>
                  </a:cubicBezTo>
                  <a:lnTo>
                    <a:pt x="1680" y="4010"/>
                  </a:lnTo>
                  <a:cubicBezTo>
                    <a:pt x="2001" y="3998"/>
                    <a:pt x="2311" y="3891"/>
                    <a:pt x="2585" y="3748"/>
                  </a:cubicBezTo>
                  <a:cubicBezTo>
                    <a:pt x="2716" y="3665"/>
                    <a:pt x="2835" y="3581"/>
                    <a:pt x="2942" y="3474"/>
                  </a:cubicBezTo>
                  <a:cubicBezTo>
                    <a:pt x="3287" y="3153"/>
                    <a:pt x="3525" y="2700"/>
                    <a:pt x="3561" y="2200"/>
                  </a:cubicBezTo>
                  <a:cubicBezTo>
                    <a:pt x="3668" y="1093"/>
                    <a:pt x="2847" y="117"/>
                    <a:pt x="1751" y="10"/>
                  </a:cubicBezTo>
                  <a:cubicBezTo>
                    <a:pt x="1692" y="4"/>
                    <a:pt x="1632" y="1"/>
                    <a:pt x="157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3670975" y="4475375"/>
              <a:ext cx="17900" cy="18025"/>
            </a:xfrm>
            <a:custGeom>
              <a:avLst/>
              <a:gdLst/>
              <a:ahLst/>
              <a:cxnLst/>
              <a:rect l="l" t="t" r="r" b="b"/>
              <a:pathLst>
                <a:path w="716" h="721" extrusionOk="0">
                  <a:moveTo>
                    <a:pt x="358" y="0"/>
                  </a:moveTo>
                  <a:cubicBezTo>
                    <a:pt x="177" y="0"/>
                    <a:pt x="12" y="129"/>
                    <a:pt x="1" y="334"/>
                  </a:cubicBezTo>
                  <a:cubicBezTo>
                    <a:pt x="1" y="394"/>
                    <a:pt x="1" y="441"/>
                    <a:pt x="25" y="501"/>
                  </a:cubicBezTo>
                  <a:cubicBezTo>
                    <a:pt x="72" y="620"/>
                    <a:pt x="179" y="715"/>
                    <a:pt x="322" y="715"/>
                  </a:cubicBezTo>
                  <a:cubicBezTo>
                    <a:pt x="341" y="719"/>
                    <a:pt x="359" y="720"/>
                    <a:pt x="377" y="720"/>
                  </a:cubicBezTo>
                  <a:cubicBezTo>
                    <a:pt x="546" y="720"/>
                    <a:pt x="694" y="576"/>
                    <a:pt x="715" y="394"/>
                  </a:cubicBezTo>
                  <a:cubicBezTo>
                    <a:pt x="715" y="322"/>
                    <a:pt x="691" y="239"/>
                    <a:pt x="668" y="179"/>
                  </a:cubicBezTo>
                  <a:cubicBezTo>
                    <a:pt x="608" y="96"/>
                    <a:pt x="513" y="25"/>
                    <a:pt x="382" y="1"/>
                  </a:cubicBezTo>
                  <a:cubicBezTo>
                    <a:pt x="374" y="0"/>
                    <a:pt x="366" y="0"/>
                    <a:pt x="35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2319625" y="4195250"/>
              <a:ext cx="36625" cy="35925"/>
            </a:xfrm>
            <a:custGeom>
              <a:avLst/>
              <a:gdLst/>
              <a:ahLst/>
              <a:cxnLst/>
              <a:rect l="l" t="t" r="r" b="b"/>
              <a:pathLst>
                <a:path w="1465" h="1437" extrusionOk="0">
                  <a:moveTo>
                    <a:pt x="741" y="1"/>
                  </a:moveTo>
                  <a:cubicBezTo>
                    <a:pt x="356" y="1"/>
                    <a:pt x="35" y="290"/>
                    <a:pt x="12" y="657"/>
                  </a:cubicBezTo>
                  <a:cubicBezTo>
                    <a:pt x="0" y="943"/>
                    <a:pt x="131" y="1193"/>
                    <a:pt x="346" y="1324"/>
                  </a:cubicBezTo>
                  <a:cubicBezTo>
                    <a:pt x="441" y="1383"/>
                    <a:pt x="548" y="1431"/>
                    <a:pt x="667" y="1431"/>
                  </a:cubicBezTo>
                  <a:cubicBezTo>
                    <a:pt x="683" y="1435"/>
                    <a:pt x="698" y="1436"/>
                    <a:pt x="711" y="1436"/>
                  </a:cubicBezTo>
                  <a:cubicBezTo>
                    <a:pt x="739" y="1436"/>
                    <a:pt x="762" y="1431"/>
                    <a:pt x="786" y="1431"/>
                  </a:cubicBezTo>
                  <a:cubicBezTo>
                    <a:pt x="1132" y="1383"/>
                    <a:pt x="1405" y="1133"/>
                    <a:pt x="1441" y="776"/>
                  </a:cubicBezTo>
                  <a:cubicBezTo>
                    <a:pt x="1465" y="371"/>
                    <a:pt x="1167" y="38"/>
                    <a:pt x="786" y="2"/>
                  </a:cubicBezTo>
                  <a:cubicBezTo>
                    <a:pt x="771" y="1"/>
                    <a:pt x="756" y="1"/>
                    <a:pt x="741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1181675" y="4184500"/>
              <a:ext cx="50625" cy="49950"/>
            </a:xfrm>
            <a:custGeom>
              <a:avLst/>
              <a:gdLst/>
              <a:ahLst/>
              <a:cxnLst/>
              <a:rect l="l" t="t" r="r" b="b"/>
              <a:pathLst>
                <a:path w="2025" h="1998" extrusionOk="0">
                  <a:moveTo>
                    <a:pt x="1021" y="0"/>
                  </a:moveTo>
                  <a:cubicBezTo>
                    <a:pt x="872" y="0"/>
                    <a:pt x="724" y="27"/>
                    <a:pt x="584" y="87"/>
                  </a:cubicBezTo>
                  <a:cubicBezTo>
                    <a:pt x="429" y="134"/>
                    <a:pt x="310" y="242"/>
                    <a:pt x="227" y="361"/>
                  </a:cubicBezTo>
                  <a:cubicBezTo>
                    <a:pt x="108" y="503"/>
                    <a:pt x="37" y="706"/>
                    <a:pt x="13" y="908"/>
                  </a:cubicBezTo>
                  <a:cubicBezTo>
                    <a:pt x="1" y="1015"/>
                    <a:pt x="13" y="1123"/>
                    <a:pt x="37" y="1218"/>
                  </a:cubicBezTo>
                  <a:cubicBezTo>
                    <a:pt x="60" y="1373"/>
                    <a:pt x="132" y="1504"/>
                    <a:pt x="227" y="1623"/>
                  </a:cubicBezTo>
                  <a:cubicBezTo>
                    <a:pt x="310" y="1730"/>
                    <a:pt x="418" y="1813"/>
                    <a:pt x="537" y="1896"/>
                  </a:cubicBezTo>
                  <a:cubicBezTo>
                    <a:pt x="656" y="1956"/>
                    <a:pt x="787" y="1992"/>
                    <a:pt x="930" y="1992"/>
                  </a:cubicBezTo>
                  <a:cubicBezTo>
                    <a:pt x="964" y="1996"/>
                    <a:pt x="998" y="1998"/>
                    <a:pt x="1033" y="1998"/>
                  </a:cubicBezTo>
                  <a:cubicBezTo>
                    <a:pt x="1203" y="1998"/>
                    <a:pt x="1372" y="1950"/>
                    <a:pt x="1501" y="1861"/>
                  </a:cubicBezTo>
                  <a:cubicBezTo>
                    <a:pt x="1632" y="1789"/>
                    <a:pt x="1739" y="1682"/>
                    <a:pt x="1834" y="1563"/>
                  </a:cubicBezTo>
                  <a:cubicBezTo>
                    <a:pt x="1906" y="1456"/>
                    <a:pt x="1965" y="1325"/>
                    <a:pt x="2001" y="1194"/>
                  </a:cubicBezTo>
                  <a:cubicBezTo>
                    <a:pt x="2013" y="1158"/>
                    <a:pt x="2013" y="1123"/>
                    <a:pt x="2013" y="1087"/>
                  </a:cubicBezTo>
                  <a:cubicBezTo>
                    <a:pt x="2025" y="968"/>
                    <a:pt x="2013" y="861"/>
                    <a:pt x="1977" y="742"/>
                  </a:cubicBezTo>
                  <a:cubicBezTo>
                    <a:pt x="1882" y="349"/>
                    <a:pt x="1537" y="27"/>
                    <a:pt x="1108" y="3"/>
                  </a:cubicBezTo>
                  <a:cubicBezTo>
                    <a:pt x="1079" y="1"/>
                    <a:pt x="1050" y="0"/>
                    <a:pt x="102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1061125" y="4571450"/>
              <a:ext cx="36050" cy="28975"/>
            </a:xfrm>
            <a:custGeom>
              <a:avLst/>
              <a:gdLst/>
              <a:ahLst/>
              <a:cxnLst/>
              <a:rect l="l" t="t" r="r" b="b"/>
              <a:pathLst>
                <a:path w="1442" h="1159" extrusionOk="0">
                  <a:moveTo>
                    <a:pt x="720" y="0"/>
                  </a:moveTo>
                  <a:cubicBezTo>
                    <a:pt x="615" y="0"/>
                    <a:pt x="516" y="24"/>
                    <a:pt x="418" y="63"/>
                  </a:cubicBezTo>
                  <a:cubicBezTo>
                    <a:pt x="191" y="170"/>
                    <a:pt x="37" y="373"/>
                    <a:pt x="13" y="646"/>
                  </a:cubicBezTo>
                  <a:cubicBezTo>
                    <a:pt x="1" y="837"/>
                    <a:pt x="60" y="1027"/>
                    <a:pt x="179" y="1158"/>
                  </a:cubicBezTo>
                  <a:lnTo>
                    <a:pt x="1251" y="1158"/>
                  </a:lnTo>
                  <a:cubicBezTo>
                    <a:pt x="1358" y="1063"/>
                    <a:pt x="1418" y="908"/>
                    <a:pt x="1430" y="766"/>
                  </a:cubicBezTo>
                  <a:cubicBezTo>
                    <a:pt x="1441" y="718"/>
                    <a:pt x="1430" y="670"/>
                    <a:pt x="1430" y="611"/>
                  </a:cubicBezTo>
                  <a:cubicBezTo>
                    <a:pt x="1418" y="468"/>
                    <a:pt x="1346" y="313"/>
                    <a:pt x="1239" y="206"/>
                  </a:cubicBezTo>
                  <a:cubicBezTo>
                    <a:pt x="1132" y="111"/>
                    <a:pt x="1013" y="51"/>
                    <a:pt x="870" y="15"/>
                  </a:cubicBezTo>
                  <a:cubicBezTo>
                    <a:pt x="834" y="15"/>
                    <a:pt x="822" y="4"/>
                    <a:pt x="787" y="4"/>
                  </a:cubicBezTo>
                  <a:cubicBezTo>
                    <a:pt x="764" y="1"/>
                    <a:pt x="742" y="0"/>
                    <a:pt x="720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1745750" y="4188500"/>
              <a:ext cx="36925" cy="35975"/>
            </a:xfrm>
            <a:custGeom>
              <a:avLst/>
              <a:gdLst/>
              <a:ahLst/>
              <a:cxnLst/>
              <a:rect l="l" t="t" r="r" b="b"/>
              <a:pathLst>
                <a:path w="1477" h="1439" extrusionOk="0">
                  <a:moveTo>
                    <a:pt x="720" y="1"/>
                  </a:moveTo>
                  <a:cubicBezTo>
                    <a:pt x="643" y="1"/>
                    <a:pt x="566" y="20"/>
                    <a:pt x="488" y="46"/>
                  </a:cubicBezTo>
                  <a:cubicBezTo>
                    <a:pt x="465" y="70"/>
                    <a:pt x="441" y="70"/>
                    <a:pt x="417" y="82"/>
                  </a:cubicBezTo>
                  <a:cubicBezTo>
                    <a:pt x="286" y="153"/>
                    <a:pt x="167" y="260"/>
                    <a:pt x="107" y="391"/>
                  </a:cubicBezTo>
                  <a:cubicBezTo>
                    <a:pt x="84" y="403"/>
                    <a:pt x="84" y="439"/>
                    <a:pt x="72" y="451"/>
                  </a:cubicBezTo>
                  <a:cubicBezTo>
                    <a:pt x="48" y="510"/>
                    <a:pt x="24" y="582"/>
                    <a:pt x="24" y="641"/>
                  </a:cubicBezTo>
                  <a:cubicBezTo>
                    <a:pt x="0" y="736"/>
                    <a:pt x="0" y="820"/>
                    <a:pt x="36" y="903"/>
                  </a:cubicBezTo>
                  <a:cubicBezTo>
                    <a:pt x="60" y="1022"/>
                    <a:pt x="119" y="1117"/>
                    <a:pt x="214" y="1213"/>
                  </a:cubicBezTo>
                  <a:lnTo>
                    <a:pt x="226" y="1225"/>
                  </a:lnTo>
                  <a:cubicBezTo>
                    <a:pt x="345" y="1344"/>
                    <a:pt x="488" y="1415"/>
                    <a:pt x="667" y="1439"/>
                  </a:cubicBezTo>
                  <a:cubicBezTo>
                    <a:pt x="762" y="1439"/>
                    <a:pt x="846" y="1439"/>
                    <a:pt x="941" y="1403"/>
                  </a:cubicBezTo>
                  <a:cubicBezTo>
                    <a:pt x="1084" y="1356"/>
                    <a:pt x="1227" y="1272"/>
                    <a:pt x="1310" y="1153"/>
                  </a:cubicBezTo>
                  <a:cubicBezTo>
                    <a:pt x="1381" y="1046"/>
                    <a:pt x="1441" y="927"/>
                    <a:pt x="1441" y="784"/>
                  </a:cubicBezTo>
                  <a:cubicBezTo>
                    <a:pt x="1477" y="451"/>
                    <a:pt x="1274" y="165"/>
                    <a:pt x="1000" y="46"/>
                  </a:cubicBezTo>
                  <a:cubicBezTo>
                    <a:pt x="941" y="22"/>
                    <a:pt x="869" y="10"/>
                    <a:pt x="810" y="10"/>
                  </a:cubicBezTo>
                  <a:cubicBezTo>
                    <a:pt x="780" y="3"/>
                    <a:pt x="750" y="1"/>
                    <a:pt x="72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3568600" y="4511575"/>
              <a:ext cx="36025" cy="35350"/>
            </a:xfrm>
            <a:custGeom>
              <a:avLst/>
              <a:gdLst/>
              <a:ahLst/>
              <a:cxnLst/>
              <a:rect l="l" t="t" r="r" b="b"/>
              <a:pathLst>
                <a:path w="1441" h="1414" extrusionOk="0">
                  <a:moveTo>
                    <a:pt x="703" y="0"/>
                  </a:moveTo>
                  <a:cubicBezTo>
                    <a:pt x="544" y="0"/>
                    <a:pt x="394" y="58"/>
                    <a:pt x="262" y="160"/>
                  </a:cubicBezTo>
                  <a:cubicBezTo>
                    <a:pt x="143" y="255"/>
                    <a:pt x="71" y="386"/>
                    <a:pt x="24" y="553"/>
                  </a:cubicBezTo>
                  <a:cubicBezTo>
                    <a:pt x="12" y="577"/>
                    <a:pt x="12" y="624"/>
                    <a:pt x="12" y="660"/>
                  </a:cubicBezTo>
                  <a:cubicBezTo>
                    <a:pt x="0" y="839"/>
                    <a:pt x="48" y="994"/>
                    <a:pt x="143" y="1136"/>
                  </a:cubicBezTo>
                  <a:cubicBezTo>
                    <a:pt x="250" y="1267"/>
                    <a:pt x="405" y="1375"/>
                    <a:pt x="572" y="1398"/>
                  </a:cubicBezTo>
                  <a:cubicBezTo>
                    <a:pt x="607" y="1398"/>
                    <a:pt x="619" y="1410"/>
                    <a:pt x="655" y="1410"/>
                  </a:cubicBezTo>
                  <a:cubicBezTo>
                    <a:pt x="677" y="1413"/>
                    <a:pt x="699" y="1414"/>
                    <a:pt x="721" y="1414"/>
                  </a:cubicBezTo>
                  <a:cubicBezTo>
                    <a:pt x="913" y="1414"/>
                    <a:pt x="1098" y="1324"/>
                    <a:pt x="1226" y="1196"/>
                  </a:cubicBezTo>
                  <a:cubicBezTo>
                    <a:pt x="1286" y="1136"/>
                    <a:pt x="1334" y="1053"/>
                    <a:pt x="1369" y="982"/>
                  </a:cubicBezTo>
                  <a:cubicBezTo>
                    <a:pt x="1393" y="910"/>
                    <a:pt x="1405" y="851"/>
                    <a:pt x="1429" y="779"/>
                  </a:cubicBezTo>
                  <a:cubicBezTo>
                    <a:pt x="1441" y="672"/>
                    <a:pt x="1429" y="565"/>
                    <a:pt x="1393" y="482"/>
                  </a:cubicBezTo>
                  <a:cubicBezTo>
                    <a:pt x="1310" y="220"/>
                    <a:pt x="1072" y="29"/>
                    <a:pt x="786" y="5"/>
                  </a:cubicBezTo>
                  <a:cubicBezTo>
                    <a:pt x="758" y="2"/>
                    <a:pt x="731" y="0"/>
                    <a:pt x="70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2968800" y="4112475"/>
              <a:ext cx="37550" cy="35500"/>
            </a:xfrm>
            <a:custGeom>
              <a:avLst/>
              <a:gdLst/>
              <a:ahLst/>
              <a:cxnLst/>
              <a:rect l="l" t="t" r="r" b="b"/>
              <a:pathLst>
                <a:path w="1502" h="1420" extrusionOk="0">
                  <a:moveTo>
                    <a:pt x="736" y="0"/>
                  </a:moveTo>
                  <a:cubicBezTo>
                    <a:pt x="380" y="0"/>
                    <a:pt x="59" y="287"/>
                    <a:pt x="25" y="658"/>
                  </a:cubicBezTo>
                  <a:cubicBezTo>
                    <a:pt x="1" y="896"/>
                    <a:pt x="96" y="1122"/>
                    <a:pt x="263" y="1277"/>
                  </a:cubicBezTo>
                  <a:cubicBezTo>
                    <a:pt x="382" y="1349"/>
                    <a:pt x="525" y="1408"/>
                    <a:pt x="703" y="1420"/>
                  </a:cubicBezTo>
                  <a:lnTo>
                    <a:pt x="775" y="1420"/>
                  </a:lnTo>
                  <a:cubicBezTo>
                    <a:pt x="918" y="1408"/>
                    <a:pt x="1073" y="1349"/>
                    <a:pt x="1192" y="1265"/>
                  </a:cubicBezTo>
                  <a:cubicBezTo>
                    <a:pt x="1334" y="1146"/>
                    <a:pt x="1430" y="979"/>
                    <a:pt x="1454" y="777"/>
                  </a:cubicBezTo>
                  <a:cubicBezTo>
                    <a:pt x="1501" y="396"/>
                    <a:pt x="1203" y="39"/>
                    <a:pt x="799" y="3"/>
                  </a:cubicBezTo>
                  <a:cubicBezTo>
                    <a:pt x="778" y="1"/>
                    <a:pt x="757" y="0"/>
                    <a:pt x="73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1008750" y="4285475"/>
              <a:ext cx="20850" cy="20875"/>
            </a:xfrm>
            <a:custGeom>
              <a:avLst/>
              <a:gdLst/>
              <a:ahLst/>
              <a:cxnLst/>
              <a:rect l="l" t="t" r="r" b="b"/>
              <a:pathLst>
                <a:path w="834" h="835" extrusionOk="0">
                  <a:moveTo>
                    <a:pt x="417" y="1"/>
                  </a:moveTo>
                  <a:cubicBezTo>
                    <a:pt x="215" y="1"/>
                    <a:pt x="72" y="132"/>
                    <a:pt x="24" y="310"/>
                  </a:cubicBezTo>
                  <a:cubicBezTo>
                    <a:pt x="24" y="322"/>
                    <a:pt x="12" y="358"/>
                    <a:pt x="12" y="370"/>
                  </a:cubicBezTo>
                  <a:cubicBezTo>
                    <a:pt x="0" y="489"/>
                    <a:pt x="36" y="596"/>
                    <a:pt x="107" y="679"/>
                  </a:cubicBezTo>
                  <a:cubicBezTo>
                    <a:pt x="131" y="715"/>
                    <a:pt x="167" y="739"/>
                    <a:pt x="191" y="751"/>
                  </a:cubicBezTo>
                  <a:cubicBezTo>
                    <a:pt x="250" y="798"/>
                    <a:pt x="310" y="834"/>
                    <a:pt x="381" y="834"/>
                  </a:cubicBezTo>
                  <a:cubicBezTo>
                    <a:pt x="389" y="834"/>
                    <a:pt x="396" y="835"/>
                    <a:pt x="404" y="835"/>
                  </a:cubicBezTo>
                  <a:cubicBezTo>
                    <a:pt x="620" y="835"/>
                    <a:pt x="799" y="672"/>
                    <a:pt x="834" y="453"/>
                  </a:cubicBezTo>
                  <a:lnTo>
                    <a:pt x="834" y="417"/>
                  </a:lnTo>
                  <a:cubicBezTo>
                    <a:pt x="834" y="203"/>
                    <a:pt x="679" y="24"/>
                    <a:pt x="46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1388550" y="4405125"/>
              <a:ext cx="20875" cy="20950"/>
            </a:xfrm>
            <a:custGeom>
              <a:avLst/>
              <a:gdLst/>
              <a:ahLst/>
              <a:cxnLst/>
              <a:rect l="l" t="t" r="r" b="b"/>
              <a:pathLst>
                <a:path w="835" h="838" extrusionOk="0">
                  <a:moveTo>
                    <a:pt x="465" y="1"/>
                  </a:moveTo>
                  <a:cubicBezTo>
                    <a:pt x="405" y="1"/>
                    <a:pt x="346" y="1"/>
                    <a:pt x="298" y="13"/>
                  </a:cubicBezTo>
                  <a:cubicBezTo>
                    <a:pt x="239" y="37"/>
                    <a:pt x="191" y="60"/>
                    <a:pt x="155" y="108"/>
                  </a:cubicBezTo>
                  <a:cubicBezTo>
                    <a:pt x="72" y="168"/>
                    <a:pt x="13" y="275"/>
                    <a:pt x="13" y="370"/>
                  </a:cubicBezTo>
                  <a:cubicBezTo>
                    <a:pt x="1" y="477"/>
                    <a:pt x="36" y="572"/>
                    <a:pt x="96" y="656"/>
                  </a:cubicBezTo>
                  <a:cubicBezTo>
                    <a:pt x="155" y="751"/>
                    <a:pt x="251" y="822"/>
                    <a:pt x="394" y="834"/>
                  </a:cubicBezTo>
                  <a:cubicBezTo>
                    <a:pt x="409" y="836"/>
                    <a:pt x="425" y="837"/>
                    <a:pt x="441" y="837"/>
                  </a:cubicBezTo>
                  <a:cubicBezTo>
                    <a:pt x="520" y="837"/>
                    <a:pt x="596" y="813"/>
                    <a:pt x="656" y="763"/>
                  </a:cubicBezTo>
                  <a:cubicBezTo>
                    <a:pt x="751" y="703"/>
                    <a:pt x="822" y="584"/>
                    <a:pt x="834" y="465"/>
                  </a:cubicBezTo>
                  <a:cubicBezTo>
                    <a:pt x="834" y="394"/>
                    <a:pt x="834" y="334"/>
                    <a:pt x="810" y="275"/>
                  </a:cubicBezTo>
                  <a:lnTo>
                    <a:pt x="810" y="251"/>
                  </a:lnTo>
                  <a:cubicBezTo>
                    <a:pt x="751" y="120"/>
                    <a:pt x="632" y="13"/>
                    <a:pt x="46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1214725" y="4506025"/>
              <a:ext cx="20850" cy="20900"/>
            </a:xfrm>
            <a:custGeom>
              <a:avLst/>
              <a:gdLst/>
              <a:ahLst/>
              <a:cxnLst/>
              <a:rect l="l" t="t" r="r" b="b"/>
              <a:pathLst>
                <a:path w="834" h="836" extrusionOk="0">
                  <a:moveTo>
                    <a:pt x="425" y="0"/>
                  </a:moveTo>
                  <a:cubicBezTo>
                    <a:pt x="200" y="0"/>
                    <a:pt x="23" y="141"/>
                    <a:pt x="0" y="370"/>
                  </a:cubicBezTo>
                  <a:cubicBezTo>
                    <a:pt x="0" y="430"/>
                    <a:pt x="0" y="501"/>
                    <a:pt x="36" y="561"/>
                  </a:cubicBezTo>
                  <a:cubicBezTo>
                    <a:pt x="96" y="716"/>
                    <a:pt x="215" y="823"/>
                    <a:pt x="381" y="835"/>
                  </a:cubicBezTo>
                  <a:cubicBezTo>
                    <a:pt x="389" y="835"/>
                    <a:pt x="396" y="835"/>
                    <a:pt x="404" y="835"/>
                  </a:cubicBezTo>
                  <a:cubicBezTo>
                    <a:pt x="631" y="835"/>
                    <a:pt x="810" y="661"/>
                    <a:pt x="822" y="454"/>
                  </a:cubicBezTo>
                  <a:cubicBezTo>
                    <a:pt x="834" y="358"/>
                    <a:pt x="798" y="251"/>
                    <a:pt x="727" y="156"/>
                  </a:cubicBezTo>
                  <a:cubicBezTo>
                    <a:pt x="679" y="73"/>
                    <a:pt x="572" y="13"/>
                    <a:pt x="453" y="1"/>
                  </a:cubicBezTo>
                  <a:cubicBezTo>
                    <a:pt x="444" y="1"/>
                    <a:pt x="434" y="0"/>
                    <a:pt x="425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2064225" y="4565550"/>
              <a:ext cx="21175" cy="20600"/>
            </a:xfrm>
            <a:custGeom>
              <a:avLst/>
              <a:gdLst/>
              <a:ahLst/>
              <a:cxnLst/>
              <a:rect l="l" t="t" r="r" b="b"/>
              <a:pathLst>
                <a:path w="847" h="824" extrusionOk="0">
                  <a:moveTo>
                    <a:pt x="438" y="1"/>
                  </a:moveTo>
                  <a:cubicBezTo>
                    <a:pt x="213" y="1"/>
                    <a:pt x="36" y="142"/>
                    <a:pt x="13" y="370"/>
                  </a:cubicBezTo>
                  <a:cubicBezTo>
                    <a:pt x="1" y="609"/>
                    <a:pt x="144" y="799"/>
                    <a:pt x="394" y="823"/>
                  </a:cubicBezTo>
                  <a:cubicBezTo>
                    <a:pt x="402" y="823"/>
                    <a:pt x="411" y="824"/>
                    <a:pt x="419" y="824"/>
                  </a:cubicBezTo>
                  <a:cubicBezTo>
                    <a:pt x="645" y="824"/>
                    <a:pt x="823" y="671"/>
                    <a:pt x="834" y="442"/>
                  </a:cubicBezTo>
                  <a:cubicBezTo>
                    <a:pt x="846" y="204"/>
                    <a:pt x="691" y="13"/>
                    <a:pt x="465" y="1"/>
                  </a:cubicBezTo>
                  <a:cubicBezTo>
                    <a:pt x="456" y="1"/>
                    <a:pt x="447" y="1"/>
                    <a:pt x="438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3153650" y="4535800"/>
              <a:ext cx="20875" cy="20900"/>
            </a:xfrm>
            <a:custGeom>
              <a:avLst/>
              <a:gdLst/>
              <a:ahLst/>
              <a:cxnLst/>
              <a:rect l="l" t="t" r="r" b="b"/>
              <a:pathLst>
                <a:path w="835" h="836" extrusionOk="0">
                  <a:moveTo>
                    <a:pt x="406" y="1"/>
                  </a:moveTo>
                  <a:cubicBezTo>
                    <a:pt x="251" y="13"/>
                    <a:pt x="132" y="84"/>
                    <a:pt x="60" y="203"/>
                  </a:cubicBezTo>
                  <a:cubicBezTo>
                    <a:pt x="36" y="251"/>
                    <a:pt x="13" y="310"/>
                    <a:pt x="1" y="382"/>
                  </a:cubicBezTo>
                  <a:cubicBezTo>
                    <a:pt x="1" y="465"/>
                    <a:pt x="13" y="537"/>
                    <a:pt x="48" y="596"/>
                  </a:cubicBezTo>
                  <a:cubicBezTo>
                    <a:pt x="96" y="679"/>
                    <a:pt x="167" y="763"/>
                    <a:pt x="251" y="798"/>
                  </a:cubicBezTo>
                  <a:cubicBezTo>
                    <a:pt x="298" y="822"/>
                    <a:pt x="334" y="834"/>
                    <a:pt x="370" y="834"/>
                  </a:cubicBezTo>
                  <a:cubicBezTo>
                    <a:pt x="382" y="835"/>
                    <a:pt x="394" y="836"/>
                    <a:pt x="406" y="836"/>
                  </a:cubicBezTo>
                  <a:cubicBezTo>
                    <a:pt x="513" y="836"/>
                    <a:pt x="618" y="790"/>
                    <a:pt x="703" y="715"/>
                  </a:cubicBezTo>
                  <a:cubicBezTo>
                    <a:pt x="739" y="668"/>
                    <a:pt x="775" y="620"/>
                    <a:pt x="787" y="560"/>
                  </a:cubicBezTo>
                  <a:cubicBezTo>
                    <a:pt x="810" y="537"/>
                    <a:pt x="822" y="489"/>
                    <a:pt x="822" y="465"/>
                  </a:cubicBezTo>
                  <a:cubicBezTo>
                    <a:pt x="834" y="322"/>
                    <a:pt x="775" y="203"/>
                    <a:pt x="703" y="120"/>
                  </a:cubicBezTo>
                  <a:cubicBezTo>
                    <a:pt x="644" y="60"/>
                    <a:pt x="548" y="13"/>
                    <a:pt x="45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1938625" y="4462425"/>
              <a:ext cx="21450" cy="20550"/>
            </a:xfrm>
            <a:custGeom>
              <a:avLst/>
              <a:gdLst/>
              <a:ahLst/>
              <a:cxnLst/>
              <a:rect l="l" t="t" r="r" b="b"/>
              <a:pathLst>
                <a:path w="858" h="822" extrusionOk="0">
                  <a:moveTo>
                    <a:pt x="390" y="1"/>
                  </a:moveTo>
                  <a:cubicBezTo>
                    <a:pt x="293" y="1"/>
                    <a:pt x="202" y="43"/>
                    <a:pt x="143" y="102"/>
                  </a:cubicBezTo>
                  <a:cubicBezTo>
                    <a:pt x="72" y="162"/>
                    <a:pt x="24" y="269"/>
                    <a:pt x="12" y="376"/>
                  </a:cubicBezTo>
                  <a:cubicBezTo>
                    <a:pt x="0" y="602"/>
                    <a:pt x="143" y="793"/>
                    <a:pt x="358" y="816"/>
                  </a:cubicBezTo>
                  <a:lnTo>
                    <a:pt x="381" y="816"/>
                  </a:lnTo>
                  <a:cubicBezTo>
                    <a:pt x="402" y="820"/>
                    <a:pt x="423" y="822"/>
                    <a:pt x="443" y="822"/>
                  </a:cubicBezTo>
                  <a:cubicBezTo>
                    <a:pt x="632" y="822"/>
                    <a:pt x="791" y="679"/>
                    <a:pt x="834" y="507"/>
                  </a:cubicBezTo>
                  <a:cubicBezTo>
                    <a:pt x="834" y="495"/>
                    <a:pt x="846" y="471"/>
                    <a:pt x="846" y="447"/>
                  </a:cubicBezTo>
                  <a:cubicBezTo>
                    <a:pt x="858" y="209"/>
                    <a:pt x="691" y="19"/>
                    <a:pt x="453" y="7"/>
                  </a:cubicBezTo>
                  <a:cubicBezTo>
                    <a:pt x="432" y="3"/>
                    <a:pt x="411" y="1"/>
                    <a:pt x="39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2063050" y="4381300"/>
              <a:ext cx="20850" cy="20650"/>
            </a:xfrm>
            <a:custGeom>
              <a:avLst/>
              <a:gdLst/>
              <a:ahLst/>
              <a:cxnLst/>
              <a:rect l="l" t="t" r="r" b="b"/>
              <a:pathLst>
                <a:path w="834" h="826" extrusionOk="0">
                  <a:moveTo>
                    <a:pt x="437" y="1"/>
                  </a:moveTo>
                  <a:cubicBezTo>
                    <a:pt x="212" y="1"/>
                    <a:pt x="35" y="142"/>
                    <a:pt x="24" y="371"/>
                  </a:cubicBezTo>
                  <a:cubicBezTo>
                    <a:pt x="0" y="573"/>
                    <a:pt x="107" y="728"/>
                    <a:pt x="274" y="787"/>
                  </a:cubicBezTo>
                  <a:cubicBezTo>
                    <a:pt x="322" y="811"/>
                    <a:pt x="346" y="823"/>
                    <a:pt x="393" y="823"/>
                  </a:cubicBezTo>
                  <a:cubicBezTo>
                    <a:pt x="408" y="825"/>
                    <a:pt x="424" y="825"/>
                    <a:pt x="439" y="825"/>
                  </a:cubicBezTo>
                  <a:cubicBezTo>
                    <a:pt x="646" y="825"/>
                    <a:pt x="823" y="676"/>
                    <a:pt x="834" y="454"/>
                  </a:cubicBezTo>
                  <a:lnTo>
                    <a:pt x="834" y="406"/>
                  </a:lnTo>
                  <a:cubicBezTo>
                    <a:pt x="834" y="192"/>
                    <a:pt x="691" y="13"/>
                    <a:pt x="465" y="1"/>
                  </a:cubicBezTo>
                  <a:cubicBezTo>
                    <a:pt x="455" y="1"/>
                    <a:pt x="446" y="1"/>
                    <a:pt x="43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8" name="Google Shape;1058;p8"/>
          <p:cNvSpPr/>
          <p:nvPr/>
        </p:nvSpPr>
        <p:spPr>
          <a:xfrm>
            <a:off x="0" y="4845825"/>
            <a:ext cx="9144000" cy="29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8"/>
          <p:cNvSpPr txBox="1">
            <a:spLocks noGrp="1"/>
          </p:cNvSpPr>
          <p:nvPr>
            <p:ph type="title"/>
          </p:nvPr>
        </p:nvSpPr>
        <p:spPr>
          <a:xfrm>
            <a:off x="925900" y="1307100"/>
            <a:ext cx="7292100" cy="25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1" name="Google Shape;1061;p9"/>
          <p:cNvGrpSpPr/>
          <p:nvPr/>
        </p:nvGrpSpPr>
        <p:grpSpPr>
          <a:xfrm>
            <a:off x="5145516" y="-10"/>
            <a:ext cx="3998452" cy="1553293"/>
            <a:chOff x="874500" y="1324100"/>
            <a:chExt cx="2298225" cy="892800"/>
          </a:xfrm>
        </p:grpSpPr>
        <p:sp>
          <p:nvSpPr>
            <p:cNvPr id="1062" name="Google Shape;1062;p9"/>
            <p:cNvSpPr/>
            <p:nvPr/>
          </p:nvSpPr>
          <p:spPr>
            <a:xfrm>
              <a:off x="3108700" y="1324100"/>
              <a:ext cx="64025" cy="42300"/>
            </a:xfrm>
            <a:custGeom>
              <a:avLst/>
              <a:gdLst/>
              <a:ahLst/>
              <a:cxnLst/>
              <a:rect l="l" t="t" r="r" b="b"/>
              <a:pathLst>
                <a:path w="2561" h="1692" extrusionOk="0">
                  <a:moveTo>
                    <a:pt x="1918" y="1"/>
                  </a:moveTo>
                  <a:lnTo>
                    <a:pt x="1918" y="12"/>
                  </a:lnTo>
                  <a:lnTo>
                    <a:pt x="25" y="1334"/>
                  </a:lnTo>
                  <a:lnTo>
                    <a:pt x="1" y="1417"/>
                  </a:lnTo>
                  <a:cubicBezTo>
                    <a:pt x="72" y="1489"/>
                    <a:pt x="132" y="1572"/>
                    <a:pt x="156" y="1691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9"/>
            <p:cNvSpPr/>
            <p:nvPr/>
          </p:nvSpPr>
          <p:spPr>
            <a:xfrm>
              <a:off x="3100375" y="1324400"/>
              <a:ext cx="24425" cy="35450"/>
            </a:xfrm>
            <a:custGeom>
              <a:avLst/>
              <a:gdLst/>
              <a:ahLst/>
              <a:cxnLst/>
              <a:rect l="l" t="t" r="r" b="b"/>
              <a:pathLst>
                <a:path w="977" h="1418" extrusionOk="0">
                  <a:moveTo>
                    <a:pt x="572" y="0"/>
                  </a:moveTo>
                  <a:lnTo>
                    <a:pt x="1" y="1263"/>
                  </a:lnTo>
                  <a:cubicBezTo>
                    <a:pt x="120" y="1286"/>
                    <a:pt x="239" y="1346"/>
                    <a:pt x="334" y="1417"/>
                  </a:cubicBezTo>
                  <a:lnTo>
                    <a:pt x="358" y="1346"/>
                  </a:lnTo>
                  <a:lnTo>
                    <a:pt x="977" y="12"/>
                  </a:lnTo>
                  <a:lnTo>
                    <a:pt x="572" y="12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9"/>
            <p:cNvSpPr/>
            <p:nvPr/>
          </p:nvSpPr>
          <p:spPr>
            <a:xfrm>
              <a:off x="2658050" y="1324100"/>
              <a:ext cx="77725" cy="101225"/>
            </a:xfrm>
            <a:custGeom>
              <a:avLst/>
              <a:gdLst/>
              <a:ahLst/>
              <a:cxnLst/>
              <a:rect l="l" t="t" r="r" b="b"/>
              <a:pathLst>
                <a:path w="3109" h="4049" extrusionOk="0">
                  <a:moveTo>
                    <a:pt x="2668" y="1"/>
                  </a:moveTo>
                  <a:lnTo>
                    <a:pt x="1" y="3834"/>
                  </a:lnTo>
                  <a:cubicBezTo>
                    <a:pt x="120" y="3894"/>
                    <a:pt x="227" y="3953"/>
                    <a:pt x="298" y="4049"/>
                  </a:cubicBezTo>
                  <a:lnTo>
                    <a:pt x="310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9"/>
            <p:cNvSpPr/>
            <p:nvPr/>
          </p:nvSpPr>
          <p:spPr>
            <a:xfrm>
              <a:off x="3039950" y="1324100"/>
              <a:ext cx="46750" cy="37525"/>
            </a:xfrm>
            <a:custGeom>
              <a:avLst/>
              <a:gdLst/>
              <a:ahLst/>
              <a:cxnLst/>
              <a:rect l="l" t="t" r="r" b="b"/>
              <a:pathLst>
                <a:path w="1870" h="1501" extrusionOk="0">
                  <a:moveTo>
                    <a:pt x="1" y="1"/>
                  </a:moveTo>
                  <a:lnTo>
                    <a:pt x="1" y="12"/>
                  </a:lnTo>
                  <a:lnTo>
                    <a:pt x="1144" y="1239"/>
                  </a:lnTo>
                  <a:lnTo>
                    <a:pt x="1870" y="1501"/>
                  </a:lnTo>
                  <a:lnTo>
                    <a:pt x="1870" y="1489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9"/>
            <p:cNvSpPr/>
            <p:nvPr/>
          </p:nvSpPr>
          <p:spPr>
            <a:xfrm>
              <a:off x="3095625" y="1382750"/>
              <a:ext cx="10725" cy="6125"/>
            </a:xfrm>
            <a:custGeom>
              <a:avLst/>
              <a:gdLst/>
              <a:ahLst/>
              <a:cxnLst/>
              <a:rect l="l" t="t" r="r" b="b"/>
              <a:pathLst>
                <a:path w="429" h="245" extrusionOk="0">
                  <a:moveTo>
                    <a:pt x="405" y="0"/>
                  </a:moveTo>
                  <a:lnTo>
                    <a:pt x="405" y="0"/>
                  </a:lnTo>
                  <a:cubicBezTo>
                    <a:pt x="357" y="36"/>
                    <a:pt x="298" y="48"/>
                    <a:pt x="250" y="60"/>
                  </a:cubicBezTo>
                  <a:cubicBezTo>
                    <a:pt x="214" y="72"/>
                    <a:pt x="176" y="78"/>
                    <a:pt x="134" y="78"/>
                  </a:cubicBezTo>
                  <a:cubicBezTo>
                    <a:pt x="92" y="78"/>
                    <a:pt x="48" y="72"/>
                    <a:pt x="0" y="60"/>
                  </a:cubicBezTo>
                  <a:lnTo>
                    <a:pt x="0" y="60"/>
                  </a:lnTo>
                  <a:lnTo>
                    <a:pt x="107" y="179"/>
                  </a:lnTo>
                  <a:cubicBezTo>
                    <a:pt x="139" y="224"/>
                    <a:pt x="189" y="245"/>
                    <a:pt x="239" y="245"/>
                  </a:cubicBezTo>
                  <a:cubicBezTo>
                    <a:pt x="282" y="245"/>
                    <a:pt x="324" y="230"/>
                    <a:pt x="357" y="203"/>
                  </a:cubicBezTo>
                  <a:cubicBezTo>
                    <a:pt x="417" y="155"/>
                    <a:pt x="429" y="60"/>
                    <a:pt x="40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9"/>
            <p:cNvSpPr/>
            <p:nvPr/>
          </p:nvSpPr>
          <p:spPr>
            <a:xfrm>
              <a:off x="2519350" y="1324100"/>
              <a:ext cx="119375" cy="105400"/>
            </a:xfrm>
            <a:custGeom>
              <a:avLst/>
              <a:gdLst/>
              <a:ahLst/>
              <a:cxnLst/>
              <a:rect l="l" t="t" r="r" b="b"/>
              <a:pathLst>
                <a:path w="4775" h="4216" extrusionOk="0">
                  <a:moveTo>
                    <a:pt x="1" y="1"/>
                  </a:moveTo>
                  <a:lnTo>
                    <a:pt x="4477" y="4180"/>
                  </a:lnTo>
                  <a:lnTo>
                    <a:pt x="4549" y="4215"/>
                  </a:lnTo>
                  <a:cubicBezTo>
                    <a:pt x="4608" y="4108"/>
                    <a:pt x="4692" y="4037"/>
                    <a:pt x="4775" y="3953"/>
                  </a:cubicBezTo>
                  <a:lnTo>
                    <a:pt x="536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9"/>
            <p:cNvSpPr/>
            <p:nvPr/>
          </p:nvSpPr>
          <p:spPr>
            <a:xfrm>
              <a:off x="2959575" y="1324400"/>
              <a:ext cx="127425" cy="44675"/>
            </a:xfrm>
            <a:custGeom>
              <a:avLst/>
              <a:gdLst/>
              <a:ahLst/>
              <a:cxnLst/>
              <a:rect l="l" t="t" r="r" b="b"/>
              <a:pathLst>
                <a:path w="5097" h="1787" extrusionOk="0">
                  <a:moveTo>
                    <a:pt x="1" y="0"/>
                  </a:moveTo>
                  <a:lnTo>
                    <a:pt x="4847" y="1786"/>
                  </a:lnTo>
                  <a:lnTo>
                    <a:pt x="5001" y="1763"/>
                  </a:lnTo>
                  <a:cubicBezTo>
                    <a:pt x="5013" y="1655"/>
                    <a:pt x="5037" y="1560"/>
                    <a:pt x="5097" y="1489"/>
                  </a:cubicBezTo>
                  <a:lnTo>
                    <a:pt x="4370" y="1227"/>
                  </a:lnTo>
                  <a:lnTo>
                    <a:pt x="103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9"/>
            <p:cNvSpPr/>
            <p:nvPr/>
          </p:nvSpPr>
          <p:spPr>
            <a:xfrm>
              <a:off x="2669975" y="1368450"/>
              <a:ext cx="416425" cy="72950"/>
            </a:xfrm>
            <a:custGeom>
              <a:avLst/>
              <a:gdLst/>
              <a:ahLst/>
              <a:cxnLst/>
              <a:rect l="l" t="t" r="r" b="b"/>
              <a:pathLst>
                <a:path w="16657" h="2918" extrusionOk="0">
                  <a:moveTo>
                    <a:pt x="16585" y="1"/>
                  </a:moveTo>
                  <a:lnTo>
                    <a:pt x="16419" y="24"/>
                  </a:lnTo>
                  <a:lnTo>
                    <a:pt x="0" y="2560"/>
                  </a:lnTo>
                  <a:cubicBezTo>
                    <a:pt x="12" y="2584"/>
                    <a:pt x="12" y="2620"/>
                    <a:pt x="36" y="2644"/>
                  </a:cubicBezTo>
                  <a:cubicBezTo>
                    <a:pt x="60" y="2739"/>
                    <a:pt x="60" y="2822"/>
                    <a:pt x="60" y="2918"/>
                  </a:cubicBezTo>
                  <a:lnTo>
                    <a:pt x="16657" y="358"/>
                  </a:lnTo>
                  <a:cubicBezTo>
                    <a:pt x="16621" y="310"/>
                    <a:pt x="16609" y="251"/>
                    <a:pt x="16597" y="203"/>
                  </a:cubicBezTo>
                  <a:cubicBezTo>
                    <a:pt x="16585" y="132"/>
                    <a:pt x="16585" y="72"/>
                    <a:pt x="16585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9"/>
            <p:cNvSpPr/>
            <p:nvPr/>
          </p:nvSpPr>
          <p:spPr>
            <a:xfrm>
              <a:off x="2464575" y="1378875"/>
              <a:ext cx="629275" cy="804275"/>
            </a:xfrm>
            <a:custGeom>
              <a:avLst/>
              <a:gdLst/>
              <a:ahLst/>
              <a:cxnLst/>
              <a:rect l="l" t="t" r="r" b="b"/>
              <a:pathLst>
                <a:path w="25171" h="32171" extrusionOk="0">
                  <a:moveTo>
                    <a:pt x="24885" y="0"/>
                  </a:moveTo>
                  <a:lnTo>
                    <a:pt x="1" y="31945"/>
                  </a:lnTo>
                  <a:cubicBezTo>
                    <a:pt x="108" y="31992"/>
                    <a:pt x="203" y="32064"/>
                    <a:pt x="287" y="32171"/>
                  </a:cubicBezTo>
                  <a:lnTo>
                    <a:pt x="25171" y="203"/>
                  </a:lnTo>
                  <a:cubicBezTo>
                    <a:pt x="25063" y="155"/>
                    <a:pt x="24956" y="84"/>
                    <a:pt x="2488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9"/>
            <p:cNvSpPr/>
            <p:nvPr/>
          </p:nvSpPr>
          <p:spPr>
            <a:xfrm>
              <a:off x="2489575" y="1454775"/>
              <a:ext cx="155400" cy="285775"/>
            </a:xfrm>
            <a:custGeom>
              <a:avLst/>
              <a:gdLst/>
              <a:ahLst/>
              <a:cxnLst/>
              <a:rect l="l" t="t" r="r" b="b"/>
              <a:pathLst>
                <a:path w="6216" h="11431" extrusionOk="0">
                  <a:moveTo>
                    <a:pt x="5906" y="0"/>
                  </a:moveTo>
                  <a:lnTo>
                    <a:pt x="1" y="11264"/>
                  </a:lnTo>
                  <a:cubicBezTo>
                    <a:pt x="120" y="11311"/>
                    <a:pt x="227" y="11371"/>
                    <a:pt x="322" y="11430"/>
                  </a:cubicBezTo>
                  <a:lnTo>
                    <a:pt x="6216" y="179"/>
                  </a:lnTo>
                  <a:cubicBezTo>
                    <a:pt x="6097" y="143"/>
                    <a:pt x="6002" y="84"/>
                    <a:pt x="590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9"/>
            <p:cNvSpPr/>
            <p:nvPr/>
          </p:nvSpPr>
          <p:spPr>
            <a:xfrm>
              <a:off x="2481850" y="1387200"/>
              <a:ext cx="1500" cy="2400"/>
            </a:xfrm>
            <a:custGeom>
              <a:avLst/>
              <a:gdLst/>
              <a:ahLst/>
              <a:cxnLst/>
              <a:rect l="l" t="t" r="r" b="b"/>
              <a:pathLst>
                <a:path w="60" h="96" extrusionOk="0">
                  <a:moveTo>
                    <a:pt x="0" y="1"/>
                  </a:moveTo>
                  <a:lnTo>
                    <a:pt x="0" y="96"/>
                  </a:lnTo>
                  <a:cubicBezTo>
                    <a:pt x="24" y="60"/>
                    <a:pt x="36" y="36"/>
                    <a:pt x="60" y="2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9"/>
            <p:cNvSpPr/>
            <p:nvPr/>
          </p:nvSpPr>
          <p:spPr>
            <a:xfrm>
              <a:off x="2482450" y="1324400"/>
              <a:ext cx="12225" cy="56575"/>
            </a:xfrm>
            <a:custGeom>
              <a:avLst/>
              <a:gdLst/>
              <a:ahLst/>
              <a:cxnLst/>
              <a:rect l="l" t="t" r="r" b="b"/>
              <a:pathLst>
                <a:path w="489" h="2263" extrusionOk="0">
                  <a:moveTo>
                    <a:pt x="131" y="0"/>
                  </a:moveTo>
                  <a:lnTo>
                    <a:pt x="0" y="2132"/>
                  </a:lnTo>
                  <a:lnTo>
                    <a:pt x="357" y="2263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9"/>
            <p:cNvSpPr/>
            <p:nvPr/>
          </p:nvSpPr>
          <p:spPr>
            <a:xfrm>
              <a:off x="2461300" y="1397025"/>
              <a:ext cx="28600" cy="338450"/>
            </a:xfrm>
            <a:custGeom>
              <a:avLst/>
              <a:gdLst/>
              <a:ahLst/>
              <a:cxnLst/>
              <a:rect l="l" t="t" r="r" b="b"/>
              <a:pathLst>
                <a:path w="1144" h="13538" extrusionOk="0">
                  <a:moveTo>
                    <a:pt x="799" y="1"/>
                  </a:moveTo>
                  <a:lnTo>
                    <a:pt x="1" y="13455"/>
                  </a:lnTo>
                  <a:cubicBezTo>
                    <a:pt x="1" y="13478"/>
                    <a:pt x="1" y="13514"/>
                    <a:pt x="13" y="13538"/>
                  </a:cubicBezTo>
                  <a:cubicBezTo>
                    <a:pt x="60" y="13526"/>
                    <a:pt x="84" y="13514"/>
                    <a:pt x="132" y="13514"/>
                  </a:cubicBezTo>
                  <a:lnTo>
                    <a:pt x="358" y="13467"/>
                  </a:lnTo>
                  <a:lnTo>
                    <a:pt x="1144" y="203"/>
                  </a:lnTo>
                  <a:lnTo>
                    <a:pt x="1144" y="203"/>
                  </a:lnTo>
                  <a:cubicBezTo>
                    <a:pt x="1129" y="206"/>
                    <a:pt x="1114" y="207"/>
                    <a:pt x="1098" y="207"/>
                  </a:cubicBezTo>
                  <a:cubicBezTo>
                    <a:pt x="979" y="207"/>
                    <a:pt x="851" y="127"/>
                    <a:pt x="79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9"/>
            <p:cNvSpPr/>
            <p:nvPr/>
          </p:nvSpPr>
          <p:spPr>
            <a:xfrm>
              <a:off x="2299675" y="1324400"/>
              <a:ext cx="333400" cy="114025"/>
            </a:xfrm>
            <a:custGeom>
              <a:avLst/>
              <a:gdLst/>
              <a:ahLst/>
              <a:cxnLst/>
              <a:rect l="l" t="t" r="r" b="b"/>
              <a:pathLst>
                <a:path w="13336" h="4561" extrusionOk="0">
                  <a:moveTo>
                    <a:pt x="36" y="0"/>
                  </a:moveTo>
                  <a:lnTo>
                    <a:pt x="1" y="24"/>
                  </a:lnTo>
                  <a:lnTo>
                    <a:pt x="7299" y="2513"/>
                  </a:lnTo>
                  <a:lnTo>
                    <a:pt x="7359" y="2537"/>
                  </a:lnTo>
                  <a:cubicBezTo>
                    <a:pt x="7394" y="2501"/>
                    <a:pt x="7442" y="2477"/>
                    <a:pt x="7502" y="2453"/>
                  </a:cubicBezTo>
                  <a:cubicBezTo>
                    <a:pt x="7522" y="2451"/>
                    <a:pt x="7542" y="2449"/>
                    <a:pt x="7561" y="2449"/>
                  </a:cubicBezTo>
                  <a:cubicBezTo>
                    <a:pt x="7719" y="2449"/>
                    <a:pt x="7864" y="2533"/>
                    <a:pt x="7906" y="2691"/>
                  </a:cubicBezTo>
                  <a:lnTo>
                    <a:pt x="7906" y="2727"/>
                  </a:lnTo>
                  <a:lnTo>
                    <a:pt x="13240" y="4561"/>
                  </a:lnTo>
                  <a:cubicBezTo>
                    <a:pt x="13240" y="4430"/>
                    <a:pt x="13276" y="4322"/>
                    <a:pt x="13336" y="4215"/>
                  </a:cubicBezTo>
                  <a:lnTo>
                    <a:pt x="13264" y="4180"/>
                  </a:lnTo>
                  <a:lnTo>
                    <a:pt x="7668" y="2263"/>
                  </a:lnTo>
                  <a:lnTo>
                    <a:pt x="7311" y="2144"/>
                  </a:lnTo>
                  <a:lnTo>
                    <a:pt x="106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9"/>
            <p:cNvSpPr/>
            <p:nvPr/>
          </p:nvSpPr>
          <p:spPr>
            <a:xfrm>
              <a:off x="2163950" y="1324400"/>
              <a:ext cx="136950" cy="109550"/>
            </a:xfrm>
            <a:custGeom>
              <a:avLst/>
              <a:gdLst/>
              <a:ahLst/>
              <a:cxnLst/>
              <a:rect l="l" t="t" r="r" b="b"/>
              <a:pathLst>
                <a:path w="5478" h="4382" extrusionOk="0">
                  <a:moveTo>
                    <a:pt x="4918" y="0"/>
                  </a:moveTo>
                  <a:lnTo>
                    <a:pt x="0" y="4025"/>
                  </a:lnTo>
                  <a:lnTo>
                    <a:pt x="131" y="4382"/>
                  </a:lnTo>
                  <a:lnTo>
                    <a:pt x="5454" y="12"/>
                  </a:lnTo>
                  <a:lnTo>
                    <a:pt x="547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9"/>
            <p:cNvSpPr/>
            <p:nvPr/>
          </p:nvSpPr>
          <p:spPr>
            <a:xfrm>
              <a:off x="1971375" y="1430950"/>
              <a:ext cx="188425" cy="158400"/>
            </a:xfrm>
            <a:custGeom>
              <a:avLst/>
              <a:gdLst/>
              <a:ahLst/>
              <a:cxnLst/>
              <a:rect l="l" t="t" r="r" b="b"/>
              <a:pathLst>
                <a:path w="7537" h="6336" extrusionOk="0">
                  <a:moveTo>
                    <a:pt x="7406" y="1"/>
                  </a:moveTo>
                  <a:lnTo>
                    <a:pt x="0" y="6073"/>
                  </a:lnTo>
                  <a:cubicBezTo>
                    <a:pt x="95" y="6145"/>
                    <a:pt x="179" y="6228"/>
                    <a:pt x="238" y="6335"/>
                  </a:cubicBezTo>
                  <a:lnTo>
                    <a:pt x="7537" y="358"/>
                  </a:lnTo>
                  <a:lnTo>
                    <a:pt x="7406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9"/>
            <p:cNvSpPr/>
            <p:nvPr/>
          </p:nvSpPr>
          <p:spPr>
            <a:xfrm>
              <a:off x="2269925" y="1742600"/>
              <a:ext cx="5075" cy="3000"/>
            </a:xfrm>
            <a:custGeom>
              <a:avLst/>
              <a:gdLst/>
              <a:ahLst/>
              <a:cxnLst/>
              <a:rect l="l" t="t" r="r" b="b"/>
              <a:pathLst>
                <a:path w="203" h="120" extrusionOk="0">
                  <a:moveTo>
                    <a:pt x="143" y="1"/>
                  </a:moveTo>
                  <a:cubicBezTo>
                    <a:pt x="95" y="1"/>
                    <a:pt x="48" y="1"/>
                    <a:pt x="0" y="13"/>
                  </a:cubicBezTo>
                  <a:cubicBezTo>
                    <a:pt x="36" y="96"/>
                    <a:pt x="107" y="120"/>
                    <a:pt x="202" y="120"/>
                  </a:cubicBezTo>
                  <a:lnTo>
                    <a:pt x="15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9"/>
            <p:cNvSpPr/>
            <p:nvPr/>
          </p:nvSpPr>
          <p:spPr>
            <a:xfrm>
              <a:off x="2117800" y="1324100"/>
              <a:ext cx="141425" cy="365850"/>
            </a:xfrm>
            <a:custGeom>
              <a:avLst/>
              <a:gdLst/>
              <a:ahLst/>
              <a:cxnLst/>
              <a:rect l="l" t="t" r="r" b="b"/>
              <a:pathLst>
                <a:path w="5657" h="14634" extrusionOk="0">
                  <a:moveTo>
                    <a:pt x="1" y="1"/>
                  </a:moveTo>
                  <a:lnTo>
                    <a:pt x="1549" y="4275"/>
                  </a:lnTo>
                  <a:lnTo>
                    <a:pt x="1680" y="4632"/>
                  </a:lnTo>
                  <a:lnTo>
                    <a:pt x="5335" y="14633"/>
                  </a:lnTo>
                  <a:cubicBezTo>
                    <a:pt x="5430" y="14574"/>
                    <a:pt x="5537" y="14514"/>
                    <a:pt x="5656" y="14479"/>
                  </a:cubicBezTo>
                  <a:lnTo>
                    <a:pt x="1977" y="4370"/>
                  </a:lnTo>
                  <a:lnTo>
                    <a:pt x="1846" y="4013"/>
                  </a:lnTo>
                  <a:lnTo>
                    <a:pt x="39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9"/>
            <p:cNvSpPr/>
            <p:nvPr/>
          </p:nvSpPr>
          <p:spPr>
            <a:xfrm>
              <a:off x="2450600" y="1814350"/>
              <a:ext cx="27100" cy="362275"/>
            </a:xfrm>
            <a:custGeom>
              <a:avLst/>
              <a:gdLst/>
              <a:ahLst/>
              <a:cxnLst/>
              <a:rect l="l" t="t" r="r" b="b"/>
              <a:pathLst>
                <a:path w="1084" h="14491" extrusionOk="0">
                  <a:moveTo>
                    <a:pt x="726" y="0"/>
                  </a:moveTo>
                  <a:lnTo>
                    <a:pt x="0" y="14490"/>
                  </a:lnTo>
                  <a:cubicBezTo>
                    <a:pt x="12" y="14490"/>
                    <a:pt x="12" y="14490"/>
                    <a:pt x="24" y="14466"/>
                  </a:cubicBezTo>
                  <a:cubicBezTo>
                    <a:pt x="87" y="14452"/>
                    <a:pt x="154" y="14446"/>
                    <a:pt x="220" y="14446"/>
                  </a:cubicBezTo>
                  <a:cubicBezTo>
                    <a:pt x="267" y="14446"/>
                    <a:pt x="313" y="14449"/>
                    <a:pt x="357" y="14454"/>
                  </a:cubicBezTo>
                  <a:lnTo>
                    <a:pt x="1084" y="0"/>
                  </a:lnTo>
                  <a:lnTo>
                    <a:pt x="1084" y="0"/>
                  </a:lnTo>
                  <a:cubicBezTo>
                    <a:pt x="1030" y="16"/>
                    <a:pt x="976" y="23"/>
                    <a:pt x="922" y="23"/>
                  </a:cubicBezTo>
                  <a:cubicBezTo>
                    <a:pt x="857" y="23"/>
                    <a:pt x="792" y="13"/>
                    <a:pt x="72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9"/>
            <p:cNvSpPr/>
            <p:nvPr/>
          </p:nvSpPr>
          <p:spPr>
            <a:xfrm>
              <a:off x="2273475" y="1738150"/>
              <a:ext cx="176850" cy="439950"/>
            </a:xfrm>
            <a:custGeom>
              <a:avLst/>
              <a:gdLst/>
              <a:ahLst/>
              <a:cxnLst/>
              <a:rect l="l" t="t" r="r" b="b"/>
              <a:pathLst>
                <a:path w="7074" h="17598" extrusionOk="0">
                  <a:moveTo>
                    <a:pt x="334" y="0"/>
                  </a:moveTo>
                  <a:cubicBezTo>
                    <a:pt x="239" y="72"/>
                    <a:pt x="132" y="131"/>
                    <a:pt x="1" y="167"/>
                  </a:cubicBezTo>
                  <a:lnTo>
                    <a:pt x="37" y="286"/>
                  </a:lnTo>
                  <a:lnTo>
                    <a:pt x="6514" y="17097"/>
                  </a:lnTo>
                  <a:lnTo>
                    <a:pt x="6930" y="17598"/>
                  </a:lnTo>
                  <a:cubicBezTo>
                    <a:pt x="6978" y="17562"/>
                    <a:pt x="7014" y="17550"/>
                    <a:pt x="7073" y="17538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9"/>
            <p:cNvSpPr/>
            <p:nvPr/>
          </p:nvSpPr>
          <p:spPr>
            <a:xfrm>
              <a:off x="2293425" y="1714325"/>
              <a:ext cx="141725" cy="60150"/>
            </a:xfrm>
            <a:custGeom>
              <a:avLst/>
              <a:gdLst/>
              <a:ahLst/>
              <a:cxnLst/>
              <a:rect l="l" t="t" r="r" b="b"/>
              <a:pathLst>
                <a:path w="5669" h="2406" extrusionOk="0">
                  <a:moveTo>
                    <a:pt x="60" y="1"/>
                  </a:moveTo>
                  <a:cubicBezTo>
                    <a:pt x="60" y="120"/>
                    <a:pt x="48" y="251"/>
                    <a:pt x="1" y="370"/>
                  </a:cubicBezTo>
                  <a:lnTo>
                    <a:pt x="5620" y="2406"/>
                  </a:lnTo>
                  <a:cubicBezTo>
                    <a:pt x="5620" y="2287"/>
                    <a:pt x="5644" y="2156"/>
                    <a:pt x="5668" y="20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9"/>
            <p:cNvSpPr/>
            <p:nvPr/>
          </p:nvSpPr>
          <p:spPr>
            <a:xfrm>
              <a:off x="1976725" y="1600625"/>
              <a:ext cx="267625" cy="103300"/>
            </a:xfrm>
            <a:custGeom>
              <a:avLst/>
              <a:gdLst/>
              <a:ahLst/>
              <a:cxnLst/>
              <a:rect l="l" t="t" r="r" b="b"/>
              <a:pathLst>
                <a:path w="10705" h="4132" extrusionOk="0">
                  <a:moveTo>
                    <a:pt x="108" y="0"/>
                  </a:moveTo>
                  <a:cubicBezTo>
                    <a:pt x="108" y="120"/>
                    <a:pt x="60" y="239"/>
                    <a:pt x="0" y="334"/>
                  </a:cubicBezTo>
                  <a:lnTo>
                    <a:pt x="10490" y="4132"/>
                  </a:lnTo>
                  <a:cubicBezTo>
                    <a:pt x="10561" y="4013"/>
                    <a:pt x="10621" y="3906"/>
                    <a:pt x="10704" y="3822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9"/>
            <p:cNvSpPr/>
            <p:nvPr/>
          </p:nvSpPr>
          <p:spPr>
            <a:xfrm>
              <a:off x="1969275" y="1610450"/>
              <a:ext cx="477475" cy="573900"/>
            </a:xfrm>
            <a:custGeom>
              <a:avLst/>
              <a:gdLst/>
              <a:ahLst/>
              <a:cxnLst/>
              <a:rect l="l" t="t" r="r" b="b"/>
              <a:pathLst>
                <a:path w="19099" h="22956" extrusionOk="0">
                  <a:moveTo>
                    <a:pt x="275" y="0"/>
                  </a:moveTo>
                  <a:cubicBezTo>
                    <a:pt x="203" y="108"/>
                    <a:pt x="108" y="179"/>
                    <a:pt x="1" y="262"/>
                  </a:cubicBezTo>
                  <a:lnTo>
                    <a:pt x="18825" y="22956"/>
                  </a:lnTo>
                  <a:cubicBezTo>
                    <a:pt x="18896" y="22848"/>
                    <a:pt x="18991" y="22777"/>
                    <a:pt x="19098" y="22717"/>
                  </a:cubicBezTo>
                  <a:lnTo>
                    <a:pt x="18682" y="22229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9"/>
            <p:cNvSpPr/>
            <p:nvPr/>
          </p:nvSpPr>
          <p:spPr>
            <a:xfrm>
              <a:off x="1726400" y="1324400"/>
              <a:ext cx="224450" cy="261075"/>
            </a:xfrm>
            <a:custGeom>
              <a:avLst/>
              <a:gdLst/>
              <a:ahLst/>
              <a:cxnLst/>
              <a:rect l="l" t="t" r="r" b="b"/>
              <a:pathLst>
                <a:path w="8978" h="10443" extrusionOk="0">
                  <a:moveTo>
                    <a:pt x="0" y="0"/>
                  </a:moveTo>
                  <a:lnTo>
                    <a:pt x="8680" y="10442"/>
                  </a:lnTo>
                  <a:cubicBezTo>
                    <a:pt x="8763" y="10359"/>
                    <a:pt x="8870" y="10287"/>
                    <a:pt x="8978" y="10240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9"/>
            <p:cNvSpPr/>
            <p:nvPr/>
          </p:nvSpPr>
          <p:spPr>
            <a:xfrm>
              <a:off x="1592450" y="1416675"/>
              <a:ext cx="110450" cy="205100"/>
            </a:xfrm>
            <a:custGeom>
              <a:avLst/>
              <a:gdLst/>
              <a:ahLst/>
              <a:cxnLst/>
              <a:rect l="l" t="t" r="r" b="b"/>
              <a:pathLst>
                <a:path w="4418" h="8204" extrusionOk="0">
                  <a:moveTo>
                    <a:pt x="334" y="0"/>
                  </a:moveTo>
                  <a:cubicBezTo>
                    <a:pt x="239" y="60"/>
                    <a:pt x="155" y="108"/>
                    <a:pt x="48" y="131"/>
                  </a:cubicBezTo>
                  <a:cubicBezTo>
                    <a:pt x="44" y="127"/>
                    <a:pt x="39" y="126"/>
                    <a:pt x="33" y="126"/>
                  </a:cubicBezTo>
                  <a:cubicBezTo>
                    <a:pt x="22" y="126"/>
                    <a:pt x="8" y="131"/>
                    <a:pt x="0" y="131"/>
                  </a:cubicBezTo>
                  <a:lnTo>
                    <a:pt x="4108" y="8204"/>
                  </a:lnTo>
                  <a:cubicBezTo>
                    <a:pt x="4203" y="8132"/>
                    <a:pt x="4299" y="8073"/>
                    <a:pt x="4418" y="8025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9"/>
            <p:cNvSpPr/>
            <p:nvPr/>
          </p:nvSpPr>
          <p:spPr>
            <a:xfrm>
              <a:off x="1346575" y="166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9"/>
            <p:cNvSpPr/>
            <p:nvPr/>
          </p:nvSpPr>
          <p:spPr>
            <a:xfrm>
              <a:off x="1593350" y="1324400"/>
              <a:ext cx="59850" cy="58675"/>
            </a:xfrm>
            <a:custGeom>
              <a:avLst/>
              <a:gdLst/>
              <a:ahLst/>
              <a:cxnLst/>
              <a:rect l="l" t="t" r="r" b="b"/>
              <a:pathLst>
                <a:path w="2394" h="2347" extrusionOk="0">
                  <a:moveTo>
                    <a:pt x="1905" y="0"/>
                  </a:moveTo>
                  <a:lnTo>
                    <a:pt x="0" y="2191"/>
                  </a:lnTo>
                  <a:cubicBezTo>
                    <a:pt x="119" y="2215"/>
                    <a:pt x="238" y="2275"/>
                    <a:pt x="334" y="2346"/>
                  </a:cubicBezTo>
                  <a:lnTo>
                    <a:pt x="239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9"/>
            <p:cNvSpPr/>
            <p:nvPr/>
          </p:nvSpPr>
          <p:spPr>
            <a:xfrm>
              <a:off x="1345100" y="166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9"/>
            <p:cNvSpPr/>
            <p:nvPr/>
          </p:nvSpPr>
          <p:spPr>
            <a:xfrm>
              <a:off x="1348075" y="1670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9"/>
            <p:cNvSpPr/>
            <p:nvPr/>
          </p:nvSpPr>
          <p:spPr>
            <a:xfrm>
              <a:off x="1354625" y="1406550"/>
              <a:ext cx="219700" cy="254225"/>
            </a:xfrm>
            <a:custGeom>
              <a:avLst/>
              <a:gdLst/>
              <a:ahLst/>
              <a:cxnLst/>
              <a:rect l="l" t="t" r="r" b="b"/>
              <a:pathLst>
                <a:path w="8788" h="10169" extrusionOk="0">
                  <a:moveTo>
                    <a:pt x="8573" y="1"/>
                  </a:moveTo>
                  <a:lnTo>
                    <a:pt x="215" y="9561"/>
                  </a:lnTo>
                  <a:lnTo>
                    <a:pt x="0" y="10169"/>
                  </a:lnTo>
                  <a:lnTo>
                    <a:pt x="0" y="10169"/>
                  </a:lnTo>
                  <a:lnTo>
                    <a:pt x="167" y="10157"/>
                  </a:lnTo>
                  <a:lnTo>
                    <a:pt x="8787" y="322"/>
                  </a:lnTo>
                  <a:cubicBezTo>
                    <a:pt x="8692" y="227"/>
                    <a:pt x="8620" y="120"/>
                    <a:pt x="857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9"/>
            <p:cNvSpPr/>
            <p:nvPr/>
          </p:nvSpPr>
          <p:spPr>
            <a:xfrm>
              <a:off x="1345700" y="1669675"/>
              <a:ext cx="600" cy="325"/>
            </a:xfrm>
            <a:custGeom>
              <a:avLst/>
              <a:gdLst/>
              <a:ahLst/>
              <a:cxnLst/>
              <a:rect l="l" t="t" r="r" b="b"/>
              <a:pathLst>
                <a:path w="24" h="13" extrusionOk="0">
                  <a:moveTo>
                    <a:pt x="0" y="1"/>
                  </a:moveTo>
                  <a:cubicBezTo>
                    <a:pt x="0" y="13"/>
                    <a:pt x="24" y="13"/>
                    <a:pt x="24" y="13"/>
                  </a:cubicBezTo>
                  <a:cubicBezTo>
                    <a:pt x="24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9"/>
            <p:cNvSpPr/>
            <p:nvPr/>
          </p:nvSpPr>
          <p:spPr>
            <a:xfrm>
              <a:off x="1348675" y="1635750"/>
              <a:ext cx="339650" cy="34250"/>
            </a:xfrm>
            <a:custGeom>
              <a:avLst/>
              <a:gdLst/>
              <a:ahLst/>
              <a:cxnLst/>
              <a:rect l="l" t="t" r="r" b="b"/>
              <a:pathLst>
                <a:path w="13586" h="1370" extrusionOk="0">
                  <a:moveTo>
                    <a:pt x="13550" y="0"/>
                  </a:moveTo>
                  <a:lnTo>
                    <a:pt x="393" y="989"/>
                  </a:lnTo>
                  <a:lnTo>
                    <a:pt x="226" y="1001"/>
                  </a:lnTo>
                  <a:lnTo>
                    <a:pt x="131" y="1274"/>
                  </a:lnTo>
                  <a:lnTo>
                    <a:pt x="131" y="1286"/>
                  </a:lnTo>
                  <a:cubicBezTo>
                    <a:pt x="119" y="1298"/>
                    <a:pt x="119" y="1310"/>
                    <a:pt x="107" y="1334"/>
                  </a:cubicBezTo>
                  <a:lnTo>
                    <a:pt x="95" y="1346"/>
                  </a:lnTo>
                  <a:cubicBezTo>
                    <a:pt x="75" y="1356"/>
                    <a:pt x="63" y="1358"/>
                    <a:pt x="52" y="1366"/>
                  </a:cubicBezTo>
                  <a:lnTo>
                    <a:pt x="52" y="1366"/>
                  </a:lnTo>
                  <a:lnTo>
                    <a:pt x="13585" y="346"/>
                  </a:lnTo>
                  <a:cubicBezTo>
                    <a:pt x="13585" y="334"/>
                    <a:pt x="13585" y="334"/>
                    <a:pt x="13573" y="322"/>
                  </a:cubicBezTo>
                  <a:cubicBezTo>
                    <a:pt x="13550" y="227"/>
                    <a:pt x="13538" y="119"/>
                    <a:pt x="13550" y="0"/>
                  </a:cubicBezTo>
                  <a:close/>
                  <a:moveTo>
                    <a:pt x="52" y="1366"/>
                  </a:moveTo>
                  <a:lnTo>
                    <a:pt x="0" y="1370"/>
                  </a:lnTo>
                  <a:lnTo>
                    <a:pt x="48" y="1370"/>
                  </a:lnTo>
                  <a:cubicBezTo>
                    <a:pt x="49" y="1368"/>
                    <a:pt x="51" y="1367"/>
                    <a:pt x="52" y="1366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9"/>
            <p:cNvSpPr/>
            <p:nvPr/>
          </p:nvSpPr>
          <p:spPr>
            <a:xfrm>
              <a:off x="1346575" y="1669975"/>
              <a:ext cx="1225" cy="625"/>
            </a:xfrm>
            <a:custGeom>
              <a:avLst/>
              <a:gdLst/>
              <a:ahLst/>
              <a:cxnLst/>
              <a:rect l="l" t="t" r="r" b="b"/>
              <a:pathLst>
                <a:path w="49" h="25" extrusionOk="0">
                  <a:moveTo>
                    <a:pt x="49" y="24"/>
                  </a:moveTo>
                  <a:cubicBezTo>
                    <a:pt x="25" y="24"/>
                    <a:pt x="13" y="24"/>
                    <a:pt x="1" y="1"/>
                  </a:cubicBezTo>
                  <a:cubicBezTo>
                    <a:pt x="13" y="24"/>
                    <a:pt x="25" y="24"/>
                    <a:pt x="49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9"/>
            <p:cNvSpPr/>
            <p:nvPr/>
          </p:nvSpPr>
          <p:spPr>
            <a:xfrm>
              <a:off x="1346575" y="166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1345100" y="1669375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0" y="1"/>
                  </a:moveTo>
                  <a:lnTo>
                    <a:pt x="0" y="1"/>
                  </a:lnTo>
                  <a:lnTo>
                    <a:pt x="12" y="13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9"/>
            <p:cNvSpPr/>
            <p:nvPr/>
          </p:nvSpPr>
          <p:spPr>
            <a:xfrm>
              <a:off x="1349275" y="1670125"/>
              <a:ext cx="300" cy="475"/>
            </a:xfrm>
            <a:custGeom>
              <a:avLst/>
              <a:gdLst/>
              <a:ahLst/>
              <a:cxnLst/>
              <a:rect l="l" t="t" r="r" b="b"/>
              <a:pathLst>
                <a:path w="12" h="19" extrusionOk="0">
                  <a:moveTo>
                    <a:pt x="10" y="1"/>
                  </a:moveTo>
                  <a:cubicBezTo>
                    <a:pt x="9" y="1"/>
                    <a:pt x="6" y="7"/>
                    <a:pt x="0" y="18"/>
                  </a:cubicBezTo>
                  <a:lnTo>
                    <a:pt x="12" y="18"/>
                  </a:lnTo>
                  <a:cubicBezTo>
                    <a:pt x="12" y="7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9"/>
            <p:cNvSpPr/>
            <p:nvPr/>
          </p:nvSpPr>
          <p:spPr>
            <a:xfrm>
              <a:off x="1351050" y="1669075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0" y="13"/>
                  </a:moveTo>
                  <a:lnTo>
                    <a:pt x="0" y="1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992675" y="1324400"/>
              <a:ext cx="353050" cy="345000"/>
            </a:xfrm>
            <a:custGeom>
              <a:avLst/>
              <a:gdLst/>
              <a:ahLst/>
              <a:cxnLst/>
              <a:rect l="l" t="t" r="r" b="b"/>
              <a:pathLst>
                <a:path w="14122" h="13800" extrusionOk="0">
                  <a:moveTo>
                    <a:pt x="0" y="0"/>
                  </a:moveTo>
                  <a:lnTo>
                    <a:pt x="14085" y="13800"/>
                  </a:lnTo>
                  <a:cubicBezTo>
                    <a:pt x="14038" y="13752"/>
                    <a:pt x="14026" y="13681"/>
                    <a:pt x="14038" y="13609"/>
                  </a:cubicBezTo>
                  <a:lnTo>
                    <a:pt x="14121" y="13335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1346275" y="16699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3" y="1"/>
                    <a:pt x="13" y="1"/>
                    <a:pt x="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1348075" y="1670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9"/>
            <p:cNvSpPr/>
            <p:nvPr/>
          </p:nvSpPr>
          <p:spPr>
            <a:xfrm>
              <a:off x="1351050" y="166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9"/>
            <p:cNvSpPr/>
            <p:nvPr/>
          </p:nvSpPr>
          <p:spPr>
            <a:xfrm>
              <a:off x="1351950" y="1667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0"/>
                    <a:pt x="0" y="12"/>
                    <a:pt x="0" y="0"/>
                  </a:cubicBez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9"/>
            <p:cNvSpPr/>
            <p:nvPr/>
          </p:nvSpPr>
          <p:spPr>
            <a:xfrm>
              <a:off x="1343300" y="1324400"/>
              <a:ext cx="127425" cy="346500"/>
            </a:xfrm>
            <a:custGeom>
              <a:avLst/>
              <a:gdLst/>
              <a:ahLst/>
              <a:cxnLst/>
              <a:rect l="l" t="t" r="r" b="b"/>
              <a:pathLst>
                <a:path w="5097" h="13860" extrusionOk="0">
                  <a:moveTo>
                    <a:pt x="4716" y="0"/>
                  </a:moveTo>
                  <a:lnTo>
                    <a:pt x="120" y="13335"/>
                  </a:lnTo>
                  <a:lnTo>
                    <a:pt x="25" y="13609"/>
                  </a:lnTo>
                  <a:cubicBezTo>
                    <a:pt x="1" y="13681"/>
                    <a:pt x="25" y="13752"/>
                    <a:pt x="72" y="13800"/>
                  </a:cubicBezTo>
                  <a:lnTo>
                    <a:pt x="84" y="13812"/>
                  </a:lnTo>
                  <a:cubicBezTo>
                    <a:pt x="84" y="13812"/>
                    <a:pt x="96" y="13812"/>
                    <a:pt x="96" y="13824"/>
                  </a:cubicBezTo>
                  <a:cubicBezTo>
                    <a:pt x="96" y="13824"/>
                    <a:pt x="120" y="13824"/>
                    <a:pt x="120" y="13847"/>
                  </a:cubicBezTo>
                  <a:lnTo>
                    <a:pt x="132" y="13847"/>
                  </a:lnTo>
                  <a:cubicBezTo>
                    <a:pt x="144" y="13847"/>
                    <a:pt x="156" y="13859"/>
                    <a:pt x="180" y="13859"/>
                  </a:cubicBezTo>
                  <a:cubicBezTo>
                    <a:pt x="180" y="13847"/>
                    <a:pt x="180" y="13847"/>
                    <a:pt x="191" y="13847"/>
                  </a:cubicBezTo>
                  <a:lnTo>
                    <a:pt x="251" y="13847"/>
                  </a:lnTo>
                  <a:cubicBezTo>
                    <a:pt x="263" y="13847"/>
                    <a:pt x="275" y="13824"/>
                    <a:pt x="299" y="13812"/>
                  </a:cubicBezTo>
                  <a:lnTo>
                    <a:pt x="310" y="13800"/>
                  </a:lnTo>
                  <a:cubicBezTo>
                    <a:pt x="322" y="13788"/>
                    <a:pt x="322" y="13764"/>
                    <a:pt x="334" y="13752"/>
                  </a:cubicBezTo>
                  <a:lnTo>
                    <a:pt x="334" y="13740"/>
                  </a:lnTo>
                  <a:lnTo>
                    <a:pt x="430" y="13466"/>
                  </a:lnTo>
                  <a:lnTo>
                    <a:pt x="632" y="12847"/>
                  </a:lnTo>
                  <a:lnTo>
                    <a:pt x="509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9"/>
            <p:cNvSpPr/>
            <p:nvPr/>
          </p:nvSpPr>
          <p:spPr>
            <a:xfrm>
              <a:off x="2236875" y="1685475"/>
              <a:ext cx="58075" cy="57750"/>
            </a:xfrm>
            <a:custGeom>
              <a:avLst/>
              <a:gdLst/>
              <a:ahLst/>
              <a:cxnLst/>
              <a:rect l="l" t="t" r="r" b="b"/>
              <a:pathLst>
                <a:path w="2323" h="2310" extrusionOk="0">
                  <a:moveTo>
                    <a:pt x="1174" y="0"/>
                  </a:moveTo>
                  <a:cubicBezTo>
                    <a:pt x="1081" y="0"/>
                    <a:pt x="987" y="12"/>
                    <a:pt x="893" y="35"/>
                  </a:cubicBezTo>
                  <a:cubicBezTo>
                    <a:pt x="774" y="71"/>
                    <a:pt x="655" y="119"/>
                    <a:pt x="572" y="190"/>
                  </a:cubicBezTo>
                  <a:cubicBezTo>
                    <a:pt x="465" y="250"/>
                    <a:pt x="370" y="333"/>
                    <a:pt x="298" y="428"/>
                  </a:cubicBezTo>
                  <a:cubicBezTo>
                    <a:pt x="227" y="512"/>
                    <a:pt x="155" y="631"/>
                    <a:pt x="108" y="738"/>
                  </a:cubicBezTo>
                  <a:cubicBezTo>
                    <a:pt x="12" y="964"/>
                    <a:pt x="0" y="1202"/>
                    <a:pt x="60" y="1440"/>
                  </a:cubicBezTo>
                  <a:cubicBezTo>
                    <a:pt x="200" y="1948"/>
                    <a:pt x="665" y="2309"/>
                    <a:pt x="1168" y="2309"/>
                  </a:cubicBezTo>
                  <a:cubicBezTo>
                    <a:pt x="1219" y="2309"/>
                    <a:pt x="1270" y="2305"/>
                    <a:pt x="1322" y="2298"/>
                  </a:cubicBezTo>
                  <a:cubicBezTo>
                    <a:pt x="1370" y="2298"/>
                    <a:pt x="1417" y="2286"/>
                    <a:pt x="1465" y="2274"/>
                  </a:cubicBezTo>
                  <a:lnTo>
                    <a:pt x="1477" y="2274"/>
                  </a:lnTo>
                  <a:cubicBezTo>
                    <a:pt x="1596" y="2238"/>
                    <a:pt x="1715" y="2202"/>
                    <a:pt x="1798" y="2119"/>
                  </a:cubicBezTo>
                  <a:cubicBezTo>
                    <a:pt x="2025" y="1976"/>
                    <a:pt x="2191" y="1762"/>
                    <a:pt x="2263" y="1512"/>
                  </a:cubicBezTo>
                  <a:cubicBezTo>
                    <a:pt x="2310" y="1393"/>
                    <a:pt x="2322" y="1274"/>
                    <a:pt x="2322" y="1143"/>
                  </a:cubicBezTo>
                  <a:cubicBezTo>
                    <a:pt x="2322" y="1071"/>
                    <a:pt x="2310" y="964"/>
                    <a:pt x="2298" y="869"/>
                  </a:cubicBezTo>
                  <a:cubicBezTo>
                    <a:pt x="2157" y="345"/>
                    <a:pt x="1684" y="0"/>
                    <a:pt x="1174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9"/>
            <p:cNvSpPr/>
            <p:nvPr/>
          </p:nvSpPr>
          <p:spPr>
            <a:xfrm>
              <a:off x="2434225" y="1733500"/>
              <a:ext cx="85450" cy="81450"/>
            </a:xfrm>
            <a:custGeom>
              <a:avLst/>
              <a:gdLst/>
              <a:ahLst/>
              <a:cxnLst/>
              <a:rect l="l" t="t" r="r" b="b"/>
              <a:pathLst>
                <a:path w="3418" h="3258" extrusionOk="0">
                  <a:moveTo>
                    <a:pt x="1610" y="0"/>
                  </a:moveTo>
                  <a:cubicBezTo>
                    <a:pt x="1558" y="0"/>
                    <a:pt x="1505" y="3"/>
                    <a:pt x="1453" y="8"/>
                  </a:cubicBezTo>
                  <a:cubicBezTo>
                    <a:pt x="1381" y="19"/>
                    <a:pt x="1310" y="19"/>
                    <a:pt x="1227" y="55"/>
                  </a:cubicBezTo>
                  <a:cubicBezTo>
                    <a:pt x="1191" y="67"/>
                    <a:pt x="1155" y="79"/>
                    <a:pt x="1108" y="79"/>
                  </a:cubicBezTo>
                  <a:cubicBezTo>
                    <a:pt x="560" y="281"/>
                    <a:pt x="179" y="722"/>
                    <a:pt x="36" y="1258"/>
                  </a:cubicBezTo>
                  <a:cubicBezTo>
                    <a:pt x="12" y="1377"/>
                    <a:pt x="0" y="1496"/>
                    <a:pt x="0" y="1627"/>
                  </a:cubicBezTo>
                  <a:cubicBezTo>
                    <a:pt x="0" y="1770"/>
                    <a:pt x="12" y="1901"/>
                    <a:pt x="36" y="2032"/>
                  </a:cubicBezTo>
                  <a:cubicBezTo>
                    <a:pt x="203" y="2686"/>
                    <a:pt x="750" y="3151"/>
                    <a:pt x="1381" y="3234"/>
                  </a:cubicBezTo>
                  <a:cubicBezTo>
                    <a:pt x="1501" y="3258"/>
                    <a:pt x="1620" y="3258"/>
                    <a:pt x="1739" y="3258"/>
                  </a:cubicBezTo>
                  <a:cubicBezTo>
                    <a:pt x="1822" y="3258"/>
                    <a:pt x="1929" y="3234"/>
                    <a:pt x="2012" y="3210"/>
                  </a:cubicBezTo>
                  <a:cubicBezTo>
                    <a:pt x="2882" y="2984"/>
                    <a:pt x="3417" y="2091"/>
                    <a:pt x="3191" y="1210"/>
                  </a:cubicBezTo>
                  <a:cubicBezTo>
                    <a:pt x="3084" y="817"/>
                    <a:pt x="2834" y="484"/>
                    <a:pt x="2524" y="281"/>
                  </a:cubicBezTo>
                  <a:cubicBezTo>
                    <a:pt x="2417" y="198"/>
                    <a:pt x="2310" y="162"/>
                    <a:pt x="2191" y="115"/>
                  </a:cubicBezTo>
                  <a:cubicBezTo>
                    <a:pt x="2020" y="39"/>
                    <a:pt x="1818" y="0"/>
                    <a:pt x="1610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9"/>
            <p:cNvSpPr/>
            <p:nvPr/>
          </p:nvSpPr>
          <p:spPr>
            <a:xfrm>
              <a:off x="2630075" y="1418625"/>
              <a:ext cx="41100" cy="40925"/>
            </a:xfrm>
            <a:custGeom>
              <a:avLst/>
              <a:gdLst/>
              <a:ahLst/>
              <a:cxnLst/>
              <a:rect l="l" t="t" r="r" b="b"/>
              <a:pathLst>
                <a:path w="1644" h="1637" extrusionOk="0">
                  <a:moveTo>
                    <a:pt x="848" y="0"/>
                  </a:moveTo>
                  <a:cubicBezTo>
                    <a:pt x="779" y="0"/>
                    <a:pt x="706" y="10"/>
                    <a:pt x="632" y="30"/>
                  </a:cubicBezTo>
                  <a:cubicBezTo>
                    <a:pt x="525" y="53"/>
                    <a:pt x="417" y="101"/>
                    <a:pt x="334" y="161"/>
                  </a:cubicBezTo>
                  <a:cubicBezTo>
                    <a:pt x="239" y="232"/>
                    <a:pt x="167" y="315"/>
                    <a:pt x="108" y="411"/>
                  </a:cubicBezTo>
                  <a:cubicBezTo>
                    <a:pt x="48" y="518"/>
                    <a:pt x="24" y="637"/>
                    <a:pt x="1" y="756"/>
                  </a:cubicBezTo>
                  <a:cubicBezTo>
                    <a:pt x="1" y="851"/>
                    <a:pt x="1" y="923"/>
                    <a:pt x="36" y="1006"/>
                  </a:cubicBezTo>
                  <a:cubicBezTo>
                    <a:pt x="84" y="1173"/>
                    <a:pt x="155" y="1327"/>
                    <a:pt x="274" y="1423"/>
                  </a:cubicBezTo>
                  <a:cubicBezTo>
                    <a:pt x="358" y="1506"/>
                    <a:pt x="465" y="1577"/>
                    <a:pt x="584" y="1601"/>
                  </a:cubicBezTo>
                  <a:cubicBezTo>
                    <a:pt x="650" y="1625"/>
                    <a:pt x="721" y="1637"/>
                    <a:pt x="794" y="1637"/>
                  </a:cubicBezTo>
                  <a:cubicBezTo>
                    <a:pt x="867" y="1637"/>
                    <a:pt x="941" y="1625"/>
                    <a:pt x="1013" y="1601"/>
                  </a:cubicBezTo>
                  <a:cubicBezTo>
                    <a:pt x="1358" y="1530"/>
                    <a:pt x="1596" y="1232"/>
                    <a:pt x="1632" y="887"/>
                  </a:cubicBezTo>
                  <a:cubicBezTo>
                    <a:pt x="1644" y="803"/>
                    <a:pt x="1632" y="708"/>
                    <a:pt x="1596" y="625"/>
                  </a:cubicBezTo>
                  <a:cubicBezTo>
                    <a:pt x="1584" y="589"/>
                    <a:pt x="1584" y="565"/>
                    <a:pt x="1572" y="530"/>
                  </a:cubicBezTo>
                  <a:cubicBezTo>
                    <a:pt x="1548" y="446"/>
                    <a:pt x="1489" y="351"/>
                    <a:pt x="1417" y="268"/>
                  </a:cubicBezTo>
                  <a:cubicBezTo>
                    <a:pt x="1322" y="172"/>
                    <a:pt x="1227" y="101"/>
                    <a:pt x="1120" y="53"/>
                  </a:cubicBezTo>
                  <a:cubicBezTo>
                    <a:pt x="1037" y="19"/>
                    <a:pt x="945" y="0"/>
                    <a:pt x="84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9"/>
            <p:cNvSpPr/>
            <p:nvPr/>
          </p:nvSpPr>
          <p:spPr>
            <a:xfrm>
              <a:off x="2338375" y="1395450"/>
              <a:ext cx="32475" cy="28775"/>
            </a:xfrm>
            <a:custGeom>
              <a:avLst/>
              <a:gdLst/>
              <a:ahLst/>
              <a:cxnLst/>
              <a:rect l="l" t="t" r="r" b="b"/>
              <a:pathLst>
                <a:path w="1299" h="1151" extrusionOk="0">
                  <a:moveTo>
                    <a:pt x="645" y="0"/>
                  </a:moveTo>
                  <a:cubicBezTo>
                    <a:pt x="601" y="0"/>
                    <a:pt x="557" y="5"/>
                    <a:pt x="512" y="16"/>
                  </a:cubicBezTo>
                  <a:cubicBezTo>
                    <a:pt x="191" y="87"/>
                    <a:pt x="1" y="421"/>
                    <a:pt x="96" y="718"/>
                  </a:cubicBezTo>
                  <a:cubicBezTo>
                    <a:pt x="157" y="982"/>
                    <a:pt x="399" y="1151"/>
                    <a:pt x="653" y="1151"/>
                  </a:cubicBezTo>
                  <a:cubicBezTo>
                    <a:pt x="698" y="1151"/>
                    <a:pt x="742" y="1146"/>
                    <a:pt x="786" y="1135"/>
                  </a:cubicBezTo>
                  <a:cubicBezTo>
                    <a:pt x="1108" y="1064"/>
                    <a:pt x="1298" y="730"/>
                    <a:pt x="1203" y="433"/>
                  </a:cubicBezTo>
                  <a:cubicBezTo>
                    <a:pt x="1132" y="169"/>
                    <a:pt x="897" y="0"/>
                    <a:pt x="645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9"/>
            <p:cNvSpPr/>
            <p:nvPr/>
          </p:nvSpPr>
          <p:spPr>
            <a:xfrm>
              <a:off x="3084300" y="1355525"/>
              <a:ext cx="30375" cy="29150"/>
            </a:xfrm>
            <a:custGeom>
              <a:avLst/>
              <a:gdLst/>
              <a:ahLst/>
              <a:cxnLst/>
              <a:rect l="l" t="t" r="r" b="b"/>
              <a:pathLst>
                <a:path w="1215" h="1166" extrusionOk="0">
                  <a:moveTo>
                    <a:pt x="581" y="1"/>
                  </a:moveTo>
                  <a:cubicBezTo>
                    <a:pt x="531" y="1"/>
                    <a:pt x="483" y="9"/>
                    <a:pt x="441" y="18"/>
                  </a:cubicBezTo>
                  <a:cubicBezTo>
                    <a:pt x="310" y="53"/>
                    <a:pt x="191" y="137"/>
                    <a:pt x="108" y="244"/>
                  </a:cubicBezTo>
                  <a:lnTo>
                    <a:pt x="108" y="256"/>
                  </a:lnTo>
                  <a:cubicBezTo>
                    <a:pt x="48" y="339"/>
                    <a:pt x="24" y="434"/>
                    <a:pt x="1" y="530"/>
                  </a:cubicBezTo>
                  <a:cubicBezTo>
                    <a:pt x="1" y="589"/>
                    <a:pt x="1" y="660"/>
                    <a:pt x="24" y="732"/>
                  </a:cubicBezTo>
                  <a:cubicBezTo>
                    <a:pt x="36" y="791"/>
                    <a:pt x="48" y="839"/>
                    <a:pt x="84" y="887"/>
                  </a:cubicBezTo>
                  <a:cubicBezTo>
                    <a:pt x="96" y="899"/>
                    <a:pt x="96" y="911"/>
                    <a:pt x="108" y="934"/>
                  </a:cubicBezTo>
                  <a:cubicBezTo>
                    <a:pt x="191" y="1030"/>
                    <a:pt x="286" y="1113"/>
                    <a:pt x="405" y="1137"/>
                  </a:cubicBezTo>
                  <a:cubicBezTo>
                    <a:pt x="429" y="1137"/>
                    <a:pt x="453" y="1149"/>
                    <a:pt x="465" y="1149"/>
                  </a:cubicBezTo>
                  <a:cubicBezTo>
                    <a:pt x="508" y="1159"/>
                    <a:pt x="546" y="1165"/>
                    <a:pt x="583" y="1165"/>
                  </a:cubicBezTo>
                  <a:cubicBezTo>
                    <a:pt x="629" y="1165"/>
                    <a:pt x="674" y="1156"/>
                    <a:pt x="727" y="1137"/>
                  </a:cubicBezTo>
                  <a:cubicBezTo>
                    <a:pt x="786" y="1125"/>
                    <a:pt x="822" y="1113"/>
                    <a:pt x="870" y="1077"/>
                  </a:cubicBezTo>
                  <a:cubicBezTo>
                    <a:pt x="1096" y="946"/>
                    <a:pt x="1215" y="696"/>
                    <a:pt x="1132" y="434"/>
                  </a:cubicBezTo>
                  <a:cubicBezTo>
                    <a:pt x="1108" y="339"/>
                    <a:pt x="1048" y="232"/>
                    <a:pt x="977" y="160"/>
                  </a:cubicBezTo>
                  <a:cubicBezTo>
                    <a:pt x="882" y="77"/>
                    <a:pt x="763" y="18"/>
                    <a:pt x="644" y="6"/>
                  </a:cubicBezTo>
                  <a:cubicBezTo>
                    <a:pt x="623" y="2"/>
                    <a:pt x="602" y="1"/>
                    <a:pt x="581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9"/>
            <p:cNvSpPr/>
            <p:nvPr/>
          </p:nvSpPr>
          <p:spPr>
            <a:xfrm>
              <a:off x="1937425" y="1579200"/>
              <a:ext cx="42300" cy="40575"/>
            </a:xfrm>
            <a:custGeom>
              <a:avLst/>
              <a:gdLst/>
              <a:ahLst/>
              <a:cxnLst/>
              <a:rect l="l" t="t" r="r" b="b"/>
              <a:pathLst>
                <a:path w="1692" h="1623" extrusionOk="0">
                  <a:moveTo>
                    <a:pt x="863" y="1"/>
                  </a:moveTo>
                  <a:cubicBezTo>
                    <a:pt x="799" y="1"/>
                    <a:pt x="734" y="8"/>
                    <a:pt x="668" y="24"/>
                  </a:cubicBezTo>
                  <a:lnTo>
                    <a:pt x="537" y="60"/>
                  </a:lnTo>
                  <a:cubicBezTo>
                    <a:pt x="418" y="107"/>
                    <a:pt x="322" y="179"/>
                    <a:pt x="239" y="274"/>
                  </a:cubicBezTo>
                  <a:cubicBezTo>
                    <a:pt x="72" y="465"/>
                    <a:pt x="1" y="738"/>
                    <a:pt x="72" y="1000"/>
                  </a:cubicBezTo>
                  <a:cubicBezTo>
                    <a:pt x="163" y="1363"/>
                    <a:pt x="492" y="1623"/>
                    <a:pt x="857" y="1623"/>
                  </a:cubicBezTo>
                  <a:cubicBezTo>
                    <a:pt x="924" y="1623"/>
                    <a:pt x="992" y="1614"/>
                    <a:pt x="1060" y="1596"/>
                  </a:cubicBezTo>
                  <a:cubicBezTo>
                    <a:pt x="1132" y="1584"/>
                    <a:pt x="1203" y="1548"/>
                    <a:pt x="1263" y="1524"/>
                  </a:cubicBezTo>
                  <a:cubicBezTo>
                    <a:pt x="1382" y="1453"/>
                    <a:pt x="1477" y="1358"/>
                    <a:pt x="1549" y="1250"/>
                  </a:cubicBezTo>
                  <a:cubicBezTo>
                    <a:pt x="1561" y="1238"/>
                    <a:pt x="1572" y="1215"/>
                    <a:pt x="1596" y="1191"/>
                  </a:cubicBezTo>
                  <a:cubicBezTo>
                    <a:pt x="1656" y="1096"/>
                    <a:pt x="1680" y="977"/>
                    <a:pt x="1691" y="857"/>
                  </a:cubicBezTo>
                  <a:cubicBezTo>
                    <a:pt x="1691" y="762"/>
                    <a:pt x="1691" y="691"/>
                    <a:pt x="1668" y="596"/>
                  </a:cubicBezTo>
                  <a:cubicBezTo>
                    <a:pt x="1656" y="536"/>
                    <a:pt x="1620" y="476"/>
                    <a:pt x="1596" y="417"/>
                  </a:cubicBezTo>
                  <a:cubicBezTo>
                    <a:pt x="1537" y="322"/>
                    <a:pt x="1453" y="215"/>
                    <a:pt x="1358" y="155"/>
                  </a:cubicBezTo>
                  <a:cubicBezTo>
                    <a:pt x="1209" y="59"/>
                    <a:pt x="1041" y="1"/>
                    <a:pt x="86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9"/>
            <p:cNvSpPr/>
            <p:nvPr/>
          </p:nvSpPr>
          <p:spPr>
            <a:xfrm>
              <a:off x="2435125" y="2175825"/>
              <a:ext cx="44075" cy="41075"/>
            </a:xfrm>
            <a:custGeom>
              <a:avLst/>
              <a:gdLst/>
              <a:ahLst/>
              <a:cxnLst/>
              <a:rect l="l" t="t" r="r" b="b"/>
              <a:pathLst>
                <a:path w="1763" h="1643" extrusionOk="0">
                  <a:moveTo>
                    <a:pt x="867" y="0"/>
                  </a:moveTo>
                  <a:cubicBezTo>
                    <a:pt x="796" y="0"/>
                    <a:pt x="723" y="8"/>
                    <a:pt x="655" y="31"/>
                  </a:cubicBezTo>
                  <a:cubicBezTo>
                    <a:pt x="643" y="31"/>
                    <a:pt x="643" y="31"/>
                    <a:pt x="631" y="43"/>
                  </a:cubicBezTo>
                  <a:cubicBezTo>
                    <a:pt x="583" y="55"/>
                    <a:pt x="524" y="67"/>
                    <a:pt x="476" y="102"/>
                  </a:cubicBezTo>
                  <a:cubicBezTo>
                    <a:pt x="369" y="162"/>
                    <a:pt x="274" y="233"/>
                    <a:pt x="191" y="341"/>
                  </a:cubicBezTo>
                  <a:cubicBezTo>
                    <a:pt x="60" y="531"/>
                    <a:pt x="0" y="769"/>
                    <a:pt x="60" y="1019"/>
                  </a:cubicBezTo>
                  <a:cubicBezTo>
                    <a:pt x="150" y="1390"/>
                    <a:pt x="484" y="1642"/>
                    <a:pt x="843" y="1642"/>
                  </a:cubicBezTo>
                  <a:cubicBezTo>
                    <a:pt x="911" y="1642"/>
                    <a:pt x="980" y="1633"/>
                    <a:pt x="1048" y="1615"/>
                  </a:cubicBezTo>
                  <a:cubicBezTo>
                    <a:pt x="1476" y="1519"/>
                    <a:pt x="1762" y="1067"/>
                    <a:pt x="1643" y="638"/>
                  </a:cubicBezTo>
                  <a:cubicBezTo>
                    <a:pt x="1607" y="519"/>
                    <a:pt x="1548" y="400"/>
                    <a:pt x="1476" y="305"/>
                  </a:cubicBezTo>
                  <a:cubicBezTo>
                    <a:pt x="1381" y="210"/>
                    <a:pt x="1298" y="126"/>
                    <a:pt x="1179" y="67"/>
                  </a:cubicBezTo>
                  <a:cubicBezTo>
                    <a:pt x="1119" y="43"/>
                    <a:pt x="1048" y="31"/>
                    <a:pt x="988" y="7"/>
                  </a:cubicBezTo>
                  <a:cubicBezTo>
                    <a:pt x="949" y="3"/>
                    <a:pt x="908" y="0"/>
                    <a:pt x="8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9"/>
            <p:cNvSpPr/>
            <p:nvPr/>
          </p:nvSpPr>
          <p:spPr>
            <a:xfrm>
              <a:off x="874500" y="1324400"/>
              <a:ext cx="61050" cy="39475"/>
            </a:xfrm>
            <a:custGeom>
              <a:avLst/>
              <a:gdLst/>
              <a:ahLst/>
              <a:cxnLst/>
              <a:rect l="l" t="t" r="r" b="b"/>
              <a:pathLst>
                <a:path w="2442" h="1579" extrusionOk="0">
                  <a:moveTo>
                    <a:pt x="120" y="0"/>
                  </a:moveTo>
                  <a:cubicBezTo>
                    <a:pt x="12" y="215"/>
                    <a:pt x="1" y="465"/>
                    <a:pt x="60" y="715"/>
                  </a:cubicBezTo>
                  <a:cubicBezTo>
                    <a:pt x="182" y="1234"/>
                    <a:pt x="670" y="1579"/>
                    <a:pt x="1188" y="1579"/>
                  </a:cubicBezTo>
                  <a:cubicBezTo>
                    <a:pt x="1276" y="1579"/>
                    <a:pt x="1365" y="1569"/>
                    <a:pt x="1453" y="1548"/>
                  </a:cubicBezTo>
                  <a:cubicBezTo>
                    <a:pt x="2060" y="1394"/>
                    <a:pt x="2441" y="762"/>
                    <a:pt x="2287" y="143"/>
                  </a:cubicBezTo>
                  <a:cubicBezTo>
                    <a:pt x="2275" y="108"/>
                    <a:pt x="2263" y="48"/>
                    <a:pt x="2239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9"/>
            <p:cNvSpPr/>
            <p:nvPr/>
          </p:nvSpPr>
          <p:spPr>
            <a:xfrm>
              <a:off x="1687100" y="1615750"/>
              <a:ext cx="48250" cy="45975"/>
            </a:xfrm>
            <a:custGeom>
              <a:avLst/>
              <a:gdLst/>
              <a:ahLst/>
              <a:cxnLst/>
              <a:rect l="l" t="t" r="r" b="b"/>
              <a:pathLst>
                <a:path w="1930" h="1839" extrusionOk="0">
                  <a:moveTo>
                    <a:pt x="912" y="0"/>
                  </a:moveTo>
                  <a:cubicBezTo>
                    <a:pt x="839" y="0"/>
                    <a:pt x="765" y="9"/>
                    <a:pt x="691" y="26"/>
                  </a:cubicBezTo>
                  <a:cubicBezTo>
                    <a:pt x="679" y="26"/>
                    <a:pt x="655" y="50"/>
                    <a:pt x="632" y="50"/>
                  </a:cubicBezTo>
                  <a:cubicBezTo>
                    <a:pt x="513" y="86"/>
                    <a:pt x="417" y="146"/>
                    <a:pt x="322" y="229"/>
                  </a:cubicBezTo>
                  <a:cubicBezTo>
                    <a:pt x="155" y="372"/>
                    <a:pt x="36" y="586"/>
                    <a:pt x="13" y="800"/>
                  </a:cubicBezTo>
                  <a:cubicBezTo>
                    <a:pt x="1" y="908"/>
                    <a:pt x="1" y="1027"/>
                    <a:pt x="24" y="1146"/>
                  </a:cubicBezTo>
                  <a:cubicBezTo>
                    <a:pt x="24" y="1158"/>
                    <a:pt x="24" y="1158"/>
                    <a:pt x="36" y="1181"/>
                  </a:cubicBezTo>
                  <a:cubicBezTo>
                    <a:pt x="158" y="1566"/>
                    <a:pt x="529" y="1839"/>
                    <a:pt x="930" y="1839"/>
                  </a:cubicBezTo>
                  <a:cubicBezTo>
                    <a:pt x="1001" y="1839"/>
                    <a:pt x="1072" y="1830"/>
                    <a:pt x="1144" y="1812"/>
                  </a:cubicBezTo>
                  <a:cubicBezTo>
                    <a:pt x="1620" y="1693"/>
                    <a:pt x="1929" y="1193"/>
                    <a:pt x="1810" y="705"/>
                  </a:cubicBezTo>
                  <a:cubicBezTo>
                    <a:pt x="1699" y="279"/>
                    <a:pt x="1328" y="0"/>
                    <a:pt x="912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9"/>
            <p:cNvSpPr/>
            <p:nvPr/>
          </p:nvSpPr>
          <p:spPr>
            <a:xfrm>
              <a:off x="2480650" y="1385525"/>
              <a:ext cx="17900" cy="16475"/>
            </a:xfrm>
            <a:custGeom>
              <a:avLst/>
              <a:gdLst/>
              <a:ahLst/>
              <a:cxnLst/>
              <a:rect l="l" t="t" r="r" b="b"/>
              <a:pathLst>
                <a:path w="716" h="659" extrusionOk="0">
                  <a:moveTo>
                    <a:pt x="365" y="1"/>
                  </a:moveTo>
                  <a:cubicBezTo>
                    <a:pt x="342" y="1"/>
                    <a:pt x="320" y="3"/>
                    <a:pt x="298" y="8"/>
                  </a:cubicBezTo>
                  <a:cubicBezTo>
                    <a:pt x="239" y="32"/>
                    <a:pt x="191" y="56"/>
                    <a:pt x="144" y="92"/>
                  </a:cubicBezTo>
                  <a:cubicBezTo>
                    <a:pt x="84" y="103"/>
                    <a:pt x="72" y="127"/>
                    <a:pt x="60" y="163"/>
                  </a:cubicBezTo>
                  <a:cubicBezTo>
                    <a:pt x="13" y="234"/>
                    <a:pt x="1" y="330"/>
                    <a:pt x="25" y="413"/>
                  </a:cubicBezTo>
                  <a:cubicBezTo>
                    <a:pt x="25" y="425"/>
                    <a:pt x="48" y="437"/>
                    <a:pt x="48" y="461"/>
                  </a:cubicBezTo>
                  <a:cubicBezTo>
                    <a:pt x="99" y="573"/>
                    <a:pt x="203" y="659"/>
                    <a:pt x="336" y="659"/>
                  </a:cubicBezTo>
                  <a:cubicBezTo>
                    <a:pt x="358" y="659"/>
                    <a:pt x="382" y="656"/>
                    <a:pt x="406" y="651"/>
                  </a:cubicBezTo>
                  <a:lnTo>
                    <a:pt x="441" y="651"/>
                  </a:lnTo>
                  <a:cubicBezTo>
                    <a:pt x="620" y="603"/>
                    <a:pt x="715" y="449"/>
                    <a:pt x="703" y="282"/>
                  </a:cubicBezTo>
                  <a:lnTo>
                    <a:pt x="703" y="246"/>
                  </a:lnTo>
                  <a:cubicBezTo>
                    <a:pt x="652" y="93"/>
                    <a:pt x="504" y="1"/>
                    <a:pt x="36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9"/>
            <p:cNvSpPr/>
            <p:nvPr/>
          </p:nvSpPr>
          <p:spPr>
            <a:xfrm>
              <a:off x="1565650" y="1378450"/>
              <a:ext cx="45875" cy="41525"/>
            </a:xfrm>
            <a:custGeom>
              <a:avLst/>
              <a:gdLst/>
              <a:ahLst/>
              <a:cxnLst/>
              <a:rect l="l" t="t" r="r" b="b"/>
              <a:pathLst>
                <a:path w="1835" h="1661" extrusionOk="0">
                  <a:moveTo>
                    <a:pt x="929" y="1"/>
                  </a:moveTo>
                  <a:cubicBezTo>
                    <a:pt x="856" y="1"/>
                    <a:pt x="787" y="10"/>
                    <a:pt x="715" y="29"/>
                  </a:cubicBezTo>
                  <a:cubicBezTo>
                    <a:pt x="275" y="124"/>
                    <a:pt x="1" y="589"/>
                    <a:pt x="120" y="1041"/>
                  </a:cubicBezTo>
                  <a:cubicBezTo>
                    <a:pt x="120" y="1065"/>
                    <a:pt x="132" y="1089"/>
                    <a:pt x="156" y="1113"/>
                  </a:cubicBezTo>
                  <a:cubicBezTo>
                    <a:pt x="191" y="1232"/>
                    <a:pt x="275" y="1351"/>
                    <a:pt x="358" y="1422"/>
                  </a:cubicBezTo>
                  <a:cubicBezTo>
                    <a:pt x="516" y="1570"/>
                    <a:pt x="730" y="1661"/>
                    <a:pt x="948" y="1661"/>
                  </a:cubicBezTo>
                  <a:cubicBezTo>
                    <a:pt x="993" y="1661"/>
                    <a:pt x="1039" y="1657"/>
                    <a:pt x="1084" y="1648"/>
                  </a:cubicBezTo>
                  <a:cubicBezTo>
                    <a:pt x="1108" y="1648"/>
                    <a:pt x="1120" y="1648"/>
                    <a:pt x="1144" y="1637"/>
                  </a:cubicBezTo>
                  <a:cubicBezTo>
                    <a:pt x="1251" y="1601"/>
                    <a:pt x="1334" y="1565"/>
                    <a:pt x="1430" y="1506"/>
                  </a:cubicBezTo>
                  <a:cubicBezTo>
                    <a:pt x="1692" y="1303"/>
                    <a:pt x="1834" y="970"/>
                    <a:pt x="1751" y="625"/>
                  </a:cubicBezTo>
                  <a:cubicBezTo>
                    <a:pt x="1715" y="422"/>
                    <a:pt x="1608" y="279"/>
                    <a:pt x="1453" y="172"/>
                  </a:cubicBezTo>
                  <a:cubicBezTo>
                    <a:pt x="1358" y="101"/>
                    <a:pt x="1239" y="41"/>
                    <a:pt x="1120" y="17"/>
                  </a:cubicBezTo>
                  <a:cubicBezTo>
                    <a:pt x="1050" y="7"/>
                    <a:pt x="988" y="1"/>
                    <a:pt x="929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6" name="Google Shape;1116;p9"/>
          <p:cNvGrpSpPr/>
          <p:nvPr/>
        </p:nvGrpSpPr>
        <p:grpSpPr>
          <a:xfrm flipH="1">
            <a:off x="70" y="2509549"/>
            <a:ext cx="3663378" cy="2633777"/>
            <a:chOff x="-66598" y="5832282"/>
            <a:chExt cx="2812790" cy="2022249"/>
          </a:xfrm>
        </p:grpSpPr>
        <p:sp>
          <p:nvSpPr>
            <p:cNvPr id="1117" name="Google Shape;1117;p9"/>
            <p:cNvSpPr/>
            <p:nvPr/>
          </p:nvSpPr>
          <p:spPr>
            <a:xfrm>
              <a:off x="328475" y="7378484"/>
              <a:ext cx="465911" cy="321630"/>
            </a:xfrm>
            <a:custGeom>
              <a:avLst/>
              <a:gdLst/>
              <a:ahLst/>
              <a:cxnLst/>
              <a:rect l="l" t="t" r="r" b="b"/>
              <a:pathLst>
                <a:path w="8228" h="5680" extrusionOk="0">
                  <a:moveTo>
                    <a:pt x="8109" y="1"/>
                  </a:moveTo>
                  <a:lnTo>
                    <a:pt x="1" y="5537"/>
                  </a:lnTo>
                  <a:lnTo>
                    <a:pt x="310" y="5680"/>
                  </a:lnTo>
                  <a:lnTo>
                    <a:pt x="8204" y="274"/>
                  </a:lnTo>
                  <a:lnTo>
                    <a:pt x="8228" y="215"/>
                  </a:lnTo>
                  <a:cubicBezTo>
                    <a:pt x="8168" y="155"/>
                    <a:pt x="8121" y="84"/>
                    <a:pt x="8109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9"/>
            <p:cNvSpPr/>
            <p:nvPr/>
          </p:nvSpPr>
          <p:spPr>
            <a:xfrm>
              <a:off x="89800" y="7701417"/>
              <a:ext cx="239411" cy="152435"/>
            </a:xfrm>
            <a:custGeom>
              <a:avLst/>
              <a:gdLst/>
              <a:ahLst/>
              <a:cxnLst/>
              <a:rect l="l" t="t" r="r" b="b"/>
              <a:pathLst>
                <a:path w="4228" h="2692" extrusionOk="0">
                  <a:moveTo>
                    <a:pt x="3918" y="1"/>
                  </a:moveTo>
                  <a:lnTo>
                    <a:pt x="1" y="2691"/>
                  </a:lnTo>
                  <a:lnTo>
                    <a:pt x="525" y="2691"/>
                  </a:lnTo>
                  <a:lnTo>
                    <a:pt x="4227" y="155"/>
                  </a:lnTo>
                  <a:lnTo>
                    <a:pt x="391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9"/>
            <p:cNvSpPr/>
            <p:nvPr/>
          </p:nvSpPr>
          <p:spPr>
            <a:xfrm>
              <a:off x="-35568" y="7531542"/>
              <a:ext cx="118007" cy="322310"/>
            </a:xfrm>
            <a:custGeom>
              <a:avLst/>
              <a:gdLst/>
              <a:ahLst/>
              <a:cxnLst/>
              <a:rect l="l" t="t" r="r" b="b"/>
              <a:pathLst>
                <a:path w="2084" h="56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23"/>
                    <a:pt x="6" y="46"/>
                    <a:pt x="21" y="67"/>
                  </a:cubicBezTo>
                  <a:lnTo>
                    <a:pt x="21" y="67"/>
                  </a:lnTo>
                  <a:lnTo>
                    <a:pt x="0" y="0"/>
                  </a:lnTo>
                  <a:close/>
                  <a:moveTo>
                    <a:pt x="21" y="67"/>
                  </a:moveTo>
                  <a:lnTo>
                    <a:pt x="1774" y="5691"/>
                  </a:lnTo>
                  <a:lnTo>
                    <a:pt x="2084" y="5691"/>
                  </a:lnTo>
                  <a:lnTo>
                    <a:pt x="405" y="274"/>
                  </a:lnTo>
                  <a:lnTo>
                    <a:pt x="107" y="119"/>
                  </a:lnTo>
                  <a:cubicBezTo>
                    <a:pt x="64" y="107"/>
                    <a:pt x="37" y="88"/>
                    <a:pt x="21" y="67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9"/>
            <p:cNvSpPr/>
            <p:nvPr/>
          </p:nvSpPr>
          <p:spPr>
            <a:xfrm>
              <a:off x="575246" y="7832220"/>
              <a:ext cx="24292" cy="21631"/>
            </a:xfrm>
            <a:custGeom>
              <a:avLst/>
              <a:gdLst/>
              <a:ahLst/>
              <a:cxnLst/>
              <a:rect l="l" t="t" r="r" b="b"/>
              <a:pathLst>
                <a:path w="429" h="382" extrusionOk="0">
                  <a:moveTo>
                    <a:pt x="167" y="0"/>
                  </a:moveTo>
                  <a:lnTo>
                    <a:pt x="0" y="381"/>
                  </a:lnTo>
                  <a:lnTo>
                    <a:pt x="334" y="381"/>
                  </a:lnTo>
                  <a:lnTo>
                    <a:pt x="429" y="14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9"/>
            <p:cNvSpPr/>
            <p:nvPr/>
          </p:nvSpPr>
          <p:spPr>
            <a:xfrm>
              <a:off x="599482" y="7389923"/>
              <a:ext cx="210418" cy="434257"/>
            </a:xfrm>
            <a:custGeom>
              <a:avLst/>
              <a:gdLst/>
              <a:ahLst/>
              <a:cxnLst/>
              <a:rect l="l" t="t" r="r" b="b"/>
              <a:pathLst>
                <a:path w="3716" h="7669" extrusionOk="0">
                  <a:moveTo>
                    <a:pt x="3442" y="1"/>
                  </a:moveTo>
                  <a:lnTo>
                    <a:pt x="3418" y="72"/>
                  </a:lnTo>
                  <a:lnTo>
                    <a:pt x="84" y="7121"/>
                  </a:lnTo>
                  <a:cubicBezTo>
                    <a:pt x="144" y="7145"/>
                    <a:pt x="168" y="7204"/>
                    <a:pt x="179" y="7276"/>
                  </a:cubicBezTo>
                  <a:cubicBezTo>
                    <a:pt x="215" y="7430"/>
                    <a:pt x="144" y="7561"/>
                    <a:pt x="1" y="7609"/>
                  </a:cubicBezTo>
                  <a:lnTo>
                    <a:pt x="144" y="7669"/>
                  </a:lnTo>
                  <a:lnTo>
                    <a:pt x="3716" y="132"/>
                  </a:lnTo>
                  <a:cubicBezTo>
                    <a:pt x="3608" y="120"/>
                    <a:pt x="3513" y="72"/>
                    <a:pt x="3442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9"/>
            <p:cNvSpPr/>
            <p:nvPr/>
          </p:nvSpPr>
          <p:spPr>
            <a:xfrm>
              <a:off x="1393704" y="7282052"/>
              <a:ext cx="232672" cy="310192"/>
            </a:xfrm>
            <a:custGeom>
              <a:avLst/>
              <a:gdLst/>
              <a:ahLst/>
              <a:cxnLst/>
              <a:rect l="l" t="t" r="r" b="b"/>
              <a:pathLst>
                <a:path w="4109" h="5478" extrusionOk="0">
                  <a:moveTo>
                    <a:pt x="3858" y="1"/>
                  </a:moveTo>
                  <a:lnTo>
                    <a:pt x="0" y="5371"/>
                  </a:lnTo>
                  <a:lnTo>
                    <a:pt x="131" y="5418"/>
                  </a:lnTo>
                  <a:cubicBezTo>
                    <a:pt x="179" y="5418"/>
                    <a:pt x="203" y="5430"/>
                    <a:pt x="239" y="5466"/>
                  </a:cubicBezTo>
                  <a:lnTo>
                    <a:pt x="298" y="5478"/>
                  </a:lnTo>
                  <a:lnTo>
                    <a:pt x="4108" y="168"/>
                  </a:lnTo>
                  <a:cubicBezTo>
                    <a:pt x="4013" y="132"/>
                    <a:pt x="3930" y="72"/>
                    <a:pt x="3858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9"/>
            <p:cNvSpPr/>
            <p:nvPr/>
          </p:nvSpPr>
          <p:spPr>
            <a:xfrm>
              <a:off x="1235267" y="7601643"/>
              <a:ext cx="156455" cy="219818"/>
            </a:xfrm>
            <a:custGeom>
              <a:avLst/>
              <a:gdLst/>
              <a:ahLst/>
              <a:cxnLst/>
              <a:rect l="l" t="t" r="r" b="b"/>
              <a:pathLst>
                <a:path w="2763" h="3882" extrusionOk="0">
                  <a:moveTo>
                    <a:pt x="2620" y="1"/>
                  </a:moveTo>
                  <a:lnTo>
                    <a:pt x="0" y="3656"/>
                  </a:lnTo>
                  <a:lnTo>
                    <a:pt x="203" y="3882"/>
                  </a:lnTo>
                  <a:lnTo>
                    <a:pt x="2763" y="310"/>
                  </a:lnTo>
                  <a:cubicBezTo>
                    <a:pt x="2691" y="262"/>
                    <a:pt x="2644" y="191"/>
                    <a:pt x="2620" y="120"/>
                  </a:cubicBezTo>
                  <a:cubicBezTo>
                    <a:pt x="2608" y="72"/>
                    <a:pt x="2608" y="24"/>
                    <a:pt x="262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9"/>
            <p:cNvSpPr/>
            <p:nvPr/>
          </p:nvSpPr>
          <p:spPr>
            <a:xfrm>
              <a:off x="1202878" y="7822085"/>
              <a:ext cx="33805" cy="31767"/>
            </a:xfrm>
            <a:custGeom>
              <a:avLst/>
              <a:gdLst/>
              <a:ahLst/>
              <a:cxnLst/>
              <a:rect l="l" t="t" r="r" b="b"/>
              <a:pathLst>
                <a:path w="597" h="561" extrusionOk="0">
                  <a:moveTo>
                    <a:pt x="394" y="1"/>
                  </a:moveTo>
                  <a:lnTo>
                    <a:pt x="1" y="560"/>
                  </a:lnTo>
                  <a:lnTo>
                    <a:pt x="358" y="560"/>
                  </a:lnTo>
                  <a:lnTo>
                    <a:pt x="596" y="227"/>
                  </a:lnTo>
                  <a:lnTo>
                    <a:pt x="39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9"/>
            <p:cNvSpPr/>
            <p:nvPr/>
          </p:nvSpPr>
          <p:spPr>
            <a:xfrm>
              <a:off x="-34888" y="7524803"/>
              <a:ext cx="703226" cy="329727"/>
            </a:xfrm>
            <a:custGeom>
              <a:avLst/>
              <a:gdLst/>
              <a:ahLst/>
              <a:cxnLst/>
              <a:rect l="l" t="t" r="r" b="b"/>
              <a:pathLst>
                <a:path w="12419" h="5823" extrusionOk="0">
                  <a:moveTo>
                    <a:pt x="286" y="0"/>
                  </a:moveTo>
                  <a:cubicBezTo>
                    <a:pt x="226" y="48"/>
                    <a:pt x="167" y="95"/>
                    <a:pt x="95" y="107"/>
                  </a:cubicBezTo>
                  <a:cubicBezTo>
                    <a:pt x="60" y="107"/>
                    <a:pt x="36" y="119"/>
                    <a:pt x="0" y="119"/>
                  </a:cubicBezTo>
                  <a:cubicBezTo>
                    <a:pt x="0" y="167"/>
                    <a:pt x="36" y="226"/>
                    <a:pt x="95" y="238"/>
                  </a:cubicBezTo>
                  <a:lnTo>
                    <a:pt x="393" y="393"/>
                  </a:lnTo>
                  <a:lnTo>
                    <a:pt x="6132" y="3143"/>
                  </a:lnTo>
                  <a:lnTo>
                    <a:pt x="6441" y="3286"/>
                  </a:lnTo>
                  <a:lnTo>
                    <a:pt x="10966" y="5453"/>
                  </a:lnTo>
                  <a:lnTo>
                    <a:pt x="11240" y="5584"/>
                  </a:lnTo>
                  <a:lnTo>
                    <a:pt x="11728" y="5822"/>
                  </a:lnTo>
                  <a:lnTo>
                    <a:pt x="12418" y="5822"/>
                  </a:lnTo>
                  <a:lnTo>
                    <a:pt x="11359" y="5310"/>
                  </a:lnTo>
                  <a:lnTo>
                    <a:pt x="11228" y="5251"/>
                  </a:lnTo>
                  <a:cubicBezTo>
                    <a:pt x="11192" y="5239"/>
                    <a:pt x="11192" y="5239"/>
                    <a:pt x="11180" y="5239"/>
                  </a:cubicBezTo>
                  <a:cubicBezTo>
                    <a:pt x="11150" y="5249"/>
                    <a:pt x="11121" y="5254"/>
                    <a:pt x="11093" y="5254"/>
                  </a:cubicBezTo>
                  <a:cubicBezTo>
                    <a:pt x="10987" y="5254"/>
                    <a:pt x="10899" y="5185"/>
                    <a:pt x="10871" y="5072"/>
                  </a:cubicBezTo>
                  <a:lnTo>
                    <a:pt x="7692" y="3560"/>
                  </a:lnTo>
                  <a:cubicBezTo>
                    <a:pt x="7668" y="3572"/>
                    <a:pt x="7656" y="3584"/>
                    <a:pt x="7620" y="3584"/>
                  </a:cubicBezTo>
                  <a:cubicBezTo>
                    <a:pt x="7593" y="3593"/>
                    <a:pt x="7566" y="3597"/>
                    <a:pt x="7539" y="3597"/>
                  </a:cubicBezTo>
                  <a:cubicBezTo>
                    <a:pt x="7424" y="3597"/>
                    <a:pt x="7318" y="3517"/>
                    <a:pt x="7299" y="3382"/>
                  </a:cubicBezTo>
                  <a:lnTo>
                    <a:pt x="7299" y="3346"/>
                  </a:lnTo>
                  <a:lnTo>
                    <a:pt x="6727" y="3084"/>
                  </a:lnTo>
                  <a:lnTo>
                    <a:pt x="6418" y="2929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9"/>
            <p:cNvSpPr/>
            <p:nvPr/>
          </p:nvSpPr>
          <p:spPr>
            <a:xfrm>
              <a:off x="798405" y="7337431"/>
              <a:ext cx="20272" cy="11438"/>
            </a:xfrm>
            <a:custGeom>
              <a:avLst/>
              <a:gdLst/>
              <a:ahLst/>
              <a:cxnLst/>
              <a:rect l="l" t="t" r="r" b="b"/>
              <a:pathLst>
                <a:path w="358" h="202" extrusionOk="0">
                  <a:moveTo>
                    <a:pt x="160" y="1"/>
                  </a:moveTo>
                  <a:cubicBezTo>
                    <a:pt x="124" y="1"/>
                    <a:pt x="88" y="13"/>
                    <a:pt x="60" y="35"/>
                  </a:cubicBezTo>
                  <a:cubicBezTo>
                    <a:pt x="24" y="83"/>
                    <a:pt x="0" y="142"/>
                    <a:pt x="24" y="202"/>
                  </a:cubicBezTo>
                  <a:cubicBezTo>
                    <a:pt x="60" y="178"/>
                    <a:pt x="95" y="154"/>
                    <a:pt x="143" y="154"/>
                  </a:cubicBezTo>
                  <a:cubicBezTo>
                    <a:pt x="192" y="140"/>
                    <a:pt x="233" y="134"/>
                    <a:pt x="272" y="134"/>
                  </a:cubicBezTo>
                  <a:cubicBezTo>
                    <a:pt x="300" y="134"/>
                    <a:pt x="328" y="137"/>
                    <a:pt x="357" y="142"/>
                  </a:cubicBezTo>
                  <a:lnTo>
                    <a:pt x="274" y="47"/>
                  </a:lnTo>
                  <a:cubicBezTo>
                    <a:pt x="243" y="15"/>
                    <a:pt x="201" y="1"/>
                    <a:pt x="16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9"/>
            <p:cNvSpPr/>
            <p:nvPr/>
          </p:nvSpPr>
          <p:spPr>
            <a:xfrm>
              <a:off x="834815" y="7387261"/>
              <a:ext cx="442298" cy="466590"/>
            </a:xfrm>
            <a:custGeom>
              <a:avLst/>
              <a:gdLst/>
              <a:ahLst/>
              <a:cxnLst/>
              <a:rect l="l" t="t" r="r" b="b"/>
              <a:pathLst>
                <a:path w="7811" h="8240" extrusionOk="0">
                  <a:moveTo>
                    <a:pt x="0" y="0"/>
                  </a:moveTo>
                  <a:lnTo>
                    <a:pt x="0" y="24"/>
                  </a:lnTo>
                  <a:lnTo>
                    <a:pt x="6906" y="7680"/>
                  </a:lnTo>
                  <a:lnTo>
                    <a:pt x="7120" y="7906"/>
                  </a:lnTo>
                  <a:lnTo>
                    <a:pt x="7418" y="8239"/>
                  </a:lnTo>
                  <a:lnTo>
                    <a:pt x="7811" y="8239"/>
                  </a:lnTo>
                  <a:lnTo>
                    <a:pt x="7299" y="7668"/>
                  </a:lnTo>
                  <a:lnTo>
                    <a:pt x="7084" y="7442"/>
                  </a:lnTo>
                  <a:lnTo>
                    <a:pt x="595" y="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9"/>
            <p:cNvSpPr/>
            <p:nvPr/>
          </p:nvSpPr>
          <p:spPr>
            <a:xfrm>
              <a:off x="1934416" y="7528144"/>
              <a:ext cx="287938" cy="286579"/>
            </a:xfrm>
            <a:custGeom>
              <a:avLst/>
              <a:gdLst/>
              <a:ahLst/>
              <a:cxnLst/>
              <a:rect l="l" t="t" r="r" b="b"/>
              <a:pathLst>
                <a:path w="5085" h="5061" extrusionOk="0">
                  <a:moveTo>
                    <a:pt x="36" y="1"/>
                  </a:moveTo>
                  <a:lnTo>
                    <a:pt x="0" y="382"/>
                  </a:lnTo>
                  <a:lnTo>
                    <a:pt x="4870" y="5061"/>
                  </a:lnTo>
                  <a:cubicBezTo>
                    <a:pt x="4918" y="4989"/>
                    <a:pt x="4989" y="4918"/>
                    <a:pt x="5084" y="4858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9"/>
            <p:cNvSpPr/>
            <p:nvPr/>
          </p:nvSpPr>
          <p:spPr>
            <a:xfrm>
              <a:off x="1662729" y="7275993"/>
              <a:ext cx="258267" cy="259626"/>
            </a:xfrm>
            <a:custGeom>
              <a:avLst/>
              <a:gdLst/>
              <a:ahLst/>
              <a:cxnLst/>
              <a:rect l="l" t="t" r="r" b="b"/>
              <a:pathLst>
                <a:path w="4561" h="4585" extrusionOk="0">
                  <a:moveTo>
                    <a:pt x="179" y="1"/>
                  </a:moveTo>
                  <a:cubicBezTo>
                    <a:pt x="131" y="72"/>
                    <a:pt x="71" y="156"/>
                    <a:pt x="0" y="215"/>
                  </a:cubicBezTo>
                  <a:lnTo>
                    <a:pt x="4536" y="4585"/>
                  </a:lnTo>
                  <a:lnTo>
                    <a:pt x="4560" y="4204"/>
                  </a:lnTo>
                  <a:lnTo>
                    <a:pt x="238" y="37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9"/>
            <p:cNvSpPr/>
            <p:nvPr/>
          </p:nvSpPr>
          <p:spPr>
            <a:xfrm>
              <a:off x="1407181" y="7591508"/>
              <a:ext cx="482105" cy="202321"/>
            </a:xfrm>
            <a:custGeom>
              <a:avLst/>
              <a:gdLst/>
              <a:ahLst/>
              <a:cxnLst/>
              <a:rect l="l" t="t" r="r" b="b"/>
              <a:pathLst>
                <a:path w="8514" h="3573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5"/>
                    <a:pt x="108" y="84"/>
                    <a:pt x="120" y="156"/>
                  </a:cubicBezTo>
                  <a:cubicBezTo>
                    <a:pt x="132" y="215"/>
                    <a:pt x="120" y="299"/>
                    <a:pt x="108" y="358"/>
                  </a:cubicBezTo>
                  <a:lnTo>
                    <a:pt x="4549" y="2085"/>
                  </a:lnTo>
                  <a:cubicBezTo>
                    <a:pt x="4584" y="2025"/>
                    <a:pt x="4644" y="1965"/>
                    <a:pt x="4727" y="1954"/>
                  </a:cubicBezTo>
                  <a:cubicBezTo>
                    <a:pt x="4753" y="1948"/>
                    <a:pt x="4779" y="1945"/>
                    <a:pt x="4804" y="1945"/>
                  </a:cubicBezTo>
                  <a:cubicBezTo>
                    <a:pt x="4927" y="1945"/>
                    <a:pt x="5031" y="2017"/>
                    <a:pt x="5061" y="2156"/>
                  </a:cubicBezTo>
                  <a:cubicBezTo>
                    <a:pt x="5073" y="2204"/>
                    <a:pt x="5073" y="2251"/>
                    <a:pt x="5061" y="2275"/>
                  </a:cubicBezTo>
                  <a:lnTo>
                    <a:pt x="8418" y="3573"/>
                  </a:lnTo>
                  <a:cubicBezTo>
                    <a:pt x="8418" y="3466"/>
                    <a:pt x="8454" y="3382"/>
                    <a:pt x="8514" y="3287"/>
                  </a:cubicBezTo>
                  <a:lnTo>
                    <a:pt x="60" y="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9"/>
            <p:cNvSpPr/>
            <p:nvPr/>
          </p:nvSpPr>
          <p:spPr>
            <a:xfrm>
              <a:off x="834815" y="7373784"/>
              <a:ext cx="567043" cy="225877"/>
            </a:xfrm>
            <a:custGeom>
              <a:avLst/>
              <a:gdLst/>
              <a:ahLst/>
              <a:cxnLst/>
              <a:rect l="l" t="t" r="r" b="b"/>
              <a:pathLst>
                <a:path w="10014" h="3989" extrusionOk="0">
                  <a:moveTo>
                    <a:pt x="214" y="0"/>
                  </a:moveTo>
                  <a:lnTo>
                    <a:pt x="95" y="24"/>
                  </a:lnTo>
                  <a:cubicBezTo>
                    <a:pt x="72" y="95"/>
                    <a:pt x="48" y="167"/>
                    <a:pt x="0" y="238"/>
                  </a:cubicBezTo>
                  <a:lnTo>
                    <a:pt x="595" y="465"/>
                  </a:lnTo>
                  <a:lnTo>
                    <a:pt x="9704" y="3989"/>
                  </a:lnTo>
                  <a:cubicBezTo>
                    <a:pt x="9739" y="3905"/>
                    <a:pt x="9799" y="3834"/>
                    <a:pt x="9894" y="3798"/>
                  </a:cubicBezTo>
                  <a:cubicBezTo>
                    <a:pt x="9918" y="3792"/>
                    <a:pt x="9939" y="3789"/>
                    <a:pt x="9958" y="3789"/>
                  </a:cubicBezTo>
                  <a:cubicBezTo>
                    <a:pt x="9978" y="3789"/>
                    <a:pt x="9995" y="3792"/>
                    <a:pt x="10013" y="3798"/>
                  </a:cubicBezTo>
                  <a:lnTo>
                    <a:pt x="9882" y="3751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9"/>
            <p:cNvSpPr/>
            <p:nvPr/>
          </p:nvSpPr>
          <p:spPr>
            <a:xfrm>
              <a:off x="836797" y="7252437"/>
              <a:ext cx="767325" cy="121404"/>
            </a:xfrm>
            <a:custGeom>
              <a:avLst/>
              <a:gdLst/>
              <a:ahLst/>
              <a:cxnLst/>
              <a:rect l="l" t="t" r="r" b="b"/>
              <a:pathLst>
                <a:path w="13551" h="2144" extrusionOk="0">
                  <a:moveTo>
                    <a:pt x="13526" y="0"/>
                  </a:moveTo>
                  <a:lnTo>
                    <a:pt x="1" y="1869"/>
                  </a:lnTo>
                  <a:cubicBezTo>
                    <a:pt x="13" y="1905"/>
                    <a:pt x="37" y="1941"/>
                    <a:pt x="37" y="1988"/>
                  </a:cubicBezTo>
                  <a:cubicBezTo>
                    <a:pt x="60" y="2048"/>
                    <a:pt x="60" y="2084"/>
                    <a:pt x="60" y="2143"/>
                  </a:cubicBezTo>
                  <a:lnTo>
                    <a:pt x="179" y="2131"/>
                  </a:lnTo>
                  <a:lnTo>
                    <a:pt x="13550" y="298"/>
                  </a:lnTo>
                  <a:cubicBezTo>
                    <a:pt x="13538" y="274"/>
                    <a:pt x="13538" y="262"/>
                    <a:pt x="13538" y="226"/>
                  </a:cubicBezTo>
                  <a:cubicBezTo>
                    <a:pt x="13526" y="155"/>
                    <a:pt x="13514" y="83"/>
                    <a:pt x="1352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9"/>
            <p:cNvSpPr/>
            <p:nvPr/>
          </p:nvSpPr>
          <p:spPr>
            <a:xfrm>
              <a:off x="821339" y="5892588"/>
              <a:ext cx="1182556" cy="1463700"/>
            </a:xfrm>
            <a:custGeom>
              <a:avLst/>
              <a:gdLst/>
              <a:ahLst/>
              <a:cxnLst/>
              <a:rect l="l" t="t" r="r" b="b"/>
              <a:pathLst>
                <a:path w="20884" h="25849" extrusionOk="0">
                  <a:moveTo>
                    <a:pt x="20645" y="0"/>
                  </a:moveTo>
                  <a:lnTo>
                    <a:pt x="0" y="25682"/>
                  </a:lnTo>
                  <a:cubicBezTo>
                    <a:pt x="107" y="25694"/>
                    <a:pt x="179" y="25777"/>
                    <a:pt x="238" y="25849"/>
                  </a:cubicBezTo>
                  <a:lnTo>
                    <a:pt x="20884" y="179"/>
                  </a:lnTo>
                  <a:cubicBezTo>
                    <a:pt x="20788" y="131"/>
                    <a:pt x="20717" y="72"/>
                    <a:pt x="20645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9"/>
            <p:cNvSpPr/>
            <p:nvPr/>
          </p:nvSpPr>
          <p:spPr>
            <a:xfrm>
              <a:off x="1651235" y="6707648"/>
              <a:ext cx="294676" cy="521913"/>
            </a:xfrm>
            <a:custGeom>
              <a:avLst/>
              <a:gdLst/>
              <a:ahLst/>
              <a:cxnLst/>
              <a:rect l="l" t="t" r="r" b="b"/>
              <a:pathLst>
                <a:path w="5204" h="9217" extrusionOk="0">
                  <a:moveTo>
                    <a:pt x="4942" y="1"/>
                  </a:moveTo>
                  <a:lnTo>
                    <a:pt x="1" y="9073"/>
                  </a:lnTo>
                  <a:cubicBezTo>
                    <a:pt x="96" y="9097"/>
                    <a:pt x="179" y="9145"/>
                    <a:pt x="263" y="9216"/>
                  </a:cubicBezTo>
                  <a:lnTo>
                    <a:pt x="5204" y="132"/>
                  </a:lnTo>
                  <a:cubicBezTo>
                    <a:pt x="5108" y="84"/>
                    <a:pt x="5025" y="37"/>
                    <a:pt x="4942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9"/>
            <p:cNvSpPr/>
            <p:nvPr/>
          </p:nvSpPr>
          <p:spPr>
            <a:xfrm>
              <a:off x="1946534" y="7353569"/>
              <a:ext cx="2775" cy="4757"/>
            </a:xfrm>
            <a:custGeom>
              <a:avLst/>
              <a:gdLst/>
              <a:ahLst/>
              <a:cxnLst/>
              <a:rect l="l" t="t" r="r" b="b"/>
              <a:pathLst>
                <a:path w="49" h="84" extrusionOk="0">
                  <a:moveTo>
                    <a:pt x="48" y="0"/>
                  </a:moveTo>
                  <a:cubicBezTo>
                    <a:pt x="24" y="24"/>
                    <a:pt x="12" y="48"/>
                    <a:pt x="1" y="60"/>
                  </a:cubicBezTo>
                  <a:lnTo>
                    <a:pt x="48" y="83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9"/>
            <p:cNvSpPr/>
            <p:nvPr/>
          </p:nvSpPr>
          <p:spPr>
            <a:xfrm>
              <a:off x="1900668" y="7369707"/>
              <a:ext cx="47282" cy="399886"/>
            </a:xfrm>
            <a:custGeom>
              <a:avLst/>
              <a:gdLst/>
              <a:ahLst/>
              <a:cxnLst/>
              <a:rect l="l" t="t" r="r" b="b"/>
              <a:pathLst>
                <a:path w="835" h="7062" extrusionOk="0">
                  <a:moveTo>
                    <a:pt x="561" y="1"/>
                  </a:moveTo>
                  <a:lnTo>
                    <a:pt x="346" y="2537"/>
                  </a:lnTo>
                  <a:lnTo>
                    <a:pt x="322" y="2918"/>
                  </a:lnTo>
                  <a:lnTo>
                    <a:pt x="1" y="7061"/>
                  </a:lnTo>
                  <a:cubicBezTo>
                    <a:pt x="25" y="7061"/>
                    <a:pt x="37" y="7037"/>
                    <a:pt x="49" y="7037"/>
                  </a:cubicBezTo>
                  <a:cubicBezTo>
                    <a:pt x="96" y="7031"/>
                    <a:pt x="138" y="7028"/>
                    <a:pt x="178" y="7028"/>
                  </a:cubicBezTo>
                  <a:cubicBezTo>
                    <a:pt x="218" y="7028"/>
                    <a:pt x="257" y="7031"/>
                    <a:pt x="299" y="7037"/>
                  </a:cubicBezTo>
                  <a:lnTo>
                    <a:pt x="596" y="3192"/>
                  </a:lnTo>
                  <a:lnTo>
                    <a:pt x="632" y="2799"/>
                  </a:lnTo>
                  <a:lnTo>
                    <a:pt x="834" y="108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9"/>
            <p:cNvSpPr/>
            <p:nvPr/>
          </p:nvSpPr>
          <p:spPr>
            <a:xfrm>
              <a:off x="1934416" y="6716425"/>
              <a:ext cx="62740" cy="623045"/>
            </a:xfrm>
            <a:custGeom>
              <a:avLst/>
              <a:gdLst/>
              <a:ahLst/>
              <a:cxnLst/>
              <a:rect l="l" t="t" r="r" b="b"/>
              <a:pathLst>
                <a:path w="1108" h="11003" extrusionOk="0">
                  <a:moveTo>
                    <a:pt x="1096" y="1"/>
                  </a:moveTo>
                  <a:cubicBezTo>
                    <a:pt x="1060" y="24"/>
                    <a:pt x="1036" y="24"/>
                    <a:pt x="1000" y="36"/>
                  </a:cubicBezTo>
                  <a:cubicBezTo>
                    <a:pt x="941" y="48"/>
                    <a:pt x="881" y="60"/>
                    <a:pt x="822" y="60"/>
                  </a:cubicBezTo>
                  <a:lnTo>
                    <a:pt x="0" y="10835"/>
                  </a:lnTo>
                  <a:cubicBezTo>
                    <a:pt x="10" y="10834"/>
                    <a:pt x="20" y="10834"/>
                    <a:pt x="30" y="10834"/>
                  </a:cubicBezTo>
                  <a:cubicBezTo>
                    <a:pt x="139" y="10834"/>
                    <a:pt x="242" y="10893"/>
                    <a:pt x="286" y="11002"/>
                  </a:cubicBezTo>
                  <a:lnTo>
                    <a:pt x="1108" y="84"/>
                  </a:lnTo>
                  <a:cubicBezTo>
                    <a:pt x="1108" y="48"/>
                    <a:pt x="1108" y="36"/>
                    <a:pt x="1096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9"/>
            <p:cNvSpPr/>
            <p:nvPr/>
          </p:nvSpPr>
          <p:spPr>
            <a:xfrm>
              <a:off x="1672809" y="7259175"/>
              <a:ext cx="608209" cy="233974"/>
            </a:xfrm>
            <a:custGeom>
              <a:avLst/>
              <a:gdLst/>
              <a:ahLst/>
              <a:cxnLst/>
              <a:rect l="l" t="t" r="r" b="b"/>
              <a:pathLst>
                <a:path w="10741" h="4132" extrusionOk="0">
                  <a:moveTo>
                    <a:pt x="84" y="0"/>
                  </a:moveTo>
                  <a:cubicBezTo>
                    <a:pt x="84" y="107"/>
                    <a:pt x="36" y="203"/>
                    <a:pt x="1" y="286"/>
                  </a:cubicBezTo>
                  <a:lnTo>
                    <a:pt x="60" y="298"/>
                  </a:lnTo>
                  <a:lnTo>
                    <a:pt x="4585" y="1941"/>
                  </a:lnTo>
                  <a:lnTo>
                    <a:pt x="4858" y="2048"/>
                  </a:lnTo>
                  <a:lnTo>
                    <a:pt x="10633" y="4132"/>
                  </a:lnTo>
                  <a:lnTo>
                    <a:pt x="10657" y="4013"/>
                  </a:lnTo>
                  <a:lnTo>
                    <a:pt x="10657" y="3989"/>
                  </a:lnTo>
                  <a:lnTo>
                    <a:pt x="10657" y="3977"/>
                  </a:lnTo>
                  <a:lnTo>
                    <a:pt x="10657" y="3965"/>
                  </a:lnTo>
                  <a:lnTo>
                    <a:pt x="10657" y="3941"/>
                  </a:lnTo>
                  <a:cubicBezTo>
                    <a:pt x="10657" y="3941"/>
                    <a:pt x="10657" y="3929"/>
                    <a:pt x="10669" y="3929"/>
                  </a:cubicBezTo>
                  <a:lnTo>
                    <a:pt x="10681" y="3917"/>
                  </a:lnTo>
                  <a:lnTo>
                    <a:pt x="10740" y="3870"/>
                  </a:lnTo>
                  <a:lnTo>
                    <a:pt x="4858" y="1762"/>
                  </a:lnTo>
                  <a:lnTo>
                    <a:pt x="4835" y="1727"/>
                  </a:lnTo>
                  <a:cubicBezTo>
                    <a:pt x="4799" y="1762"/>
                    <a:pt x="4763" y="1786"/>
                    <a:pt x="4716" y="1786"/>
                  </a:cubicBezTo>
                  <a:cubicBezTo>
                    <a:pt x="4693" y="1791"/>
                    <a:pt x="4672" y="1794"/>
                    <a:pt x="4651" y="1794"/>
                  </a:cubicBezTo>
                  <a:cubicBezTo>
                    <a:pt x="4525" y="1794"/>
                    <a:pt x="4423" y="1706"/>
                    <a:pt x="4382" y="1584"/>
                  </a:cubicBezTo>
                  <a:lnTo>
                    <a:pt x="4382" y="154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9"/>
            <p:cNvSpPr/>
            <p:nvPr/>
          </p:nvSpPr>
          <p:spPr>
            <a:xfrm>
              <a:off x="2290361" y="7488393"/>
              <a:ext cx="302774" cy="365458"/>
            </a:xfrm>
            <a:custGeom>
              <a:avLst/>
              <a:gdLst/>
              <a:ahLst/>
              <a:cxnLst/>
              <a:rect l="l" t="t" r="r" b="b"/>
              <a:pathLst>
                <a:path w="5347" h="6454" extrusionOk="0">
                  <a:moveTo>
                    <a:pt x="84" y="0"/>
                  </a:moveTo>
                  <a:lnTo>
                    <a:pt x="25" y="60"/>
                  </a:lnTo>
                  <a:lnTo>
                    <a:pt x="1" y="346"/>
                  </a:lnTo>
                  <a:lnTo>
                    <a:pt x="4966" y="6453"/>
                  </a:lnTo>
                  <a:lnTo>
                    <a:pt x="5347" y="6453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9"/>
            <p:cNvSpPr/>
            <p:nvPr/>
          </p:nvSpPr>
          <p:spPr>
            <a:xfrm>
              <a:off x="2240474" y="7486355"/>
              <a:ext cx="51302" cy="314892"/>
            </a:xfrm>
            <a:custGeom>
              <a:avLst/>
              <a:gdLst/>
              <a:ahLst/>
              <a:cxnLst/>
              <a:rect l="l" t="t" r="r" b="b"/>
              <a:pathLst>
                <a:path w="906" h="5561" extrusionOk="0">
                  <a:moveTo>
                    <a:pt x="620" y="1"/>
                  </a:moveTo>
                  <a:lnTo>
                    <a:pt x="620" y="12"/>
                  </a:lnTo>
                  <a:lnTo>
                    <a:pt x="608" y="132"/>
                  </a:lnTo>
                  <a:lnTo>
                    <a:pt x="1" y="5501"/>
                  </a:lnTo>
                  <a:cubicBezTo>
                    <a:pt x="108" y="5501"/>
                    <a:pt x="215" y="5513"/>
                    <a:pt x="298" y="5561"/>
                  </a:cubicBezTo>
                  <a:lnTo>
                    <a:pt x="882" y="393"/>
                  </a:lnTo>
                  <a:lnTo>
                    <a:pt x="906" y="120"/>
                  </a:lnTo>
                  <a:lnTo>
                    <a:pt x="870" y="143"/>
                  </a:lnTo>
                  <a:cubicBezTo>
                    <a:pt x="843" y="165"/>
                    <a:pt x="807" y="177"/>
                    <a:pt x="770" y="177"/>
                  </a:cubicBezTo>
                  <a:cubicBezTo>
                    <a:pt x="726" y="177"/>
                    <a:pt x="682" y="159"/>
                    <a:pt x="656" y="120"/>
                  </a:cubicBezTo>
                  <a:cubicBezTo>
                    <a:pt x="620" y="84"/>
                    <a:pt x="620" y="36"/>
                    <a:pt x="62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9"/>
            <p:cNvSpPr/>
            <p:nvPr/>
          </p:nvSpPr>
          <p:spPr>
            <a:xfrm>
              <a:off x="2543871" y="7110138"/>
              <a:ext cx="202321" cy="177406"/>
            </a:xfrm>
            <a:custGeom>
              <a:avLst/>
              <a:gdLst/>
              <a:ahLst/>
              <a:cxnLst/>
              <a:rect l="l" t="t" r="r" b="b"/>
              <a:pathLst>
                <a:path w="3573" h="3133" extrusionOk="0">
                  <a:moveTo>
                    <a:pt x="3572" y="1"/>
                  </a:moveTo>
                  <a:lnTo>
                    <a:pt x="1" y="2835"/>
                  </a:lnTo>
                  <a:lnTo>
                    <a:pt x="108" y="3132"/>
                  </a:lnTo>
                  <a:lnTo>
                    <a:pt x="3572" y="370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9"/>
            <p:cNvSpPr/>
            <p:nvPr/>
          </p:nvSpPr>
          <p:spPr>
            <a:xfrm>
              <a:off x="2277564" y="7280750"/>
              <a:ext cx="260305" cy="214496"/>
            </a:xfrm>
            <a:custGeom>
              <a:avLst/>
              <a:gdLst/>
              <a:ahLst/>
              <a:cxnLst/>
              <a:rect l="l" t="t" r="r" b="b"/>
              <a:pathLst>
                <a:path w="4597" h="3788" extrusionOk="0">
                  <a:moveTo>
                    <a:pt x="4501" y="0"/>
                  </a:moveTo>
                  <a:lnTo>
                    <a:pt x="96" y="3489"/>
                  </a:lnTo>
                  <a:lnTo>
                    <a:pt x="36" y="3536"/>
                  </a:lnTo>
                  <a:lnTo>
                    <a:pt x="12" y="3548"/>
                  </a:lnTo>
                  <a:cubicBezTo>
                    <a:pt x="12" y="3548"/>
                    <a:pt x="12" y="3572"/>
                    <a:pt x="1" y="3572"/>
                  </a:cubicBezTo>
                  <a:lnTo>
                    <a:pt x="1" y="3584"/>
                  </a:lnTo>
                  <a:lnTo>
                    <a:pt x="1" y="3596"/>
                  </a:lnTo>
                  <a:lnTo>
                    <a:pt x="1" y="3608"/>
                  </a:lnTo>
                  <a:cubicBezTo>
                    <a:pt x="1" y="3655"/>
                    <a:pt x="1" y="3703"/>
                    <a:pt x="36" y="3727"/>
                  </a:cubicBezTo>
                  <a:cubicBezTo>
                    <a:pt x="59" y="3764"/>
                    <a:pt x="110" y="3788"/>
                    <a:pt x="160" y="3788"/>
                  </a:cubicBezTo>
                  <a:cubicBezTo>
                    <a:pt x="189" y="3788"/>
                    <a:pt x="217" y="3780"/>
                    <a:pt x="239" y="3763"/>
                  </a:cubicBezTo>
                  <a:lnTo>
                    <a:pt x="286" y="3715"/>
                  </a:lnTo>
                  <a:lnTo>
                    <a:pt x="358" y="3655"/>
                  </a:lnTo>
                  <a:lnTo>
                    <a:pt x="4596" y="298"/>
                  </a:lnTo>
                  <a:lnTo>
                    <a:pt x="450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9"/>
            <p:cNvSpPr/>
            <p:nvPr/>
          </p:nvSpPr>
          <p:spPr>
            <a:xfrm>
              <a:off x="2341607" y="6704307"/>
              <a:ext cx="8833" cy="5436"/>
            </a:xfrm>
            <a:custGeom>
              <a:avLst/>
              <a:gdLst/>
              <a:ahLst/>
              <a:cxnLst/>
              <a:rect l="l" t="t" r="r" b="b"/>
              <a:pathLst>
                <a:path w="156" h="96" extrusionOk="0">
                  <a:moveTo>
                    <a:pt x="1" y="0"/>
                  </a:moveTo>
                  <a:lnTo>
                    <a:pt x="48" y="96"/>
                  </a:lnTo>
                  <a:cubicBezTo>
                    <a:pt x="72" y="84"/>
                    <a:pt x="120" y="84"/>
                    <a:pt x="155" y="84"/>
                  </a:cubicBezTo>
                  <a:cubicBezTo>
                    <a:pt x="120" y="24"/>
                    <a:pt x="60" y="0"/>
                    <a:pt x="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9"/>
            <p:cNvSpPr/>
            <p:nvPr/>
          </p:nvSpPr>
          <p:spPr>
            <a:xfrm>
              <a:off x="2368560" y="6806798"/>
              <a:ext cx="377632" cy="1047053"/>
            </a:xfrm>
            <a:custGeom>
              <a:avLst/>
              <a:gdLst/>
              <a:ahLst/>
              <a:cxnLst/>
              <a:rect l="l" t="t" r="r" b="b"/>
              <a:pathLst>
                <a:path w="6669" h="18491" extrusionOk="0">
                  <a:moveTo>
                    <a:pt x="275" y="0"/>
                  </a:moveTo>
                  <a:cubicBezTo>
                    <a:pt x="179" y="48"/>
                    <a:pt x="96" y="95"/>
                    <a:pt x="1" y="119"/>
                  </a:cubicBezTo>
                  <a:lnTo>
                    <a:pt x="2858" y="8382"/>
                  </a:lnTo>
                  <a:lnTo>
                    <a:pt x="2966" y="8680"/>
                  </a:lnTo>
                  <a:lnTo>
                    <a:pt x="6359" y="18490"/>
                  </a:lnTo>
                  <a:lnTo>
                    <a:pt x="6668" y="18490"/>
                  </a:lnTo>
                  <a:lnTo>
                    <a:pt x="3204" y="8489"/>
                  </a:lnTo>
                  <a:lnTo>
                    <a:pt x="3097" y="819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9"/>
            <p:cNvSpPr/>
            <p:nvPr/>
          </p:nvSpPr>
          <p:spPr>
            <a:xfrm>
              <a:off x="1969467" y="5905385"/>
              <a:ext cx="60702" cy="666136"/>
            </a:xfrm>
            <a:custGeom>
              <a:avLst/>
              <a:gdLst/>
              <a:ahLst/>
              <a:cxnLst/>
              <a:rect l="l" t="t" r="r" b="b"/>
              <a:pathLst>
                <a:path w="1072" h="11764" extrusionOk="0">
                  <a:moveTo>
                    <a:pt x="774" y="0"/>
                  </a:moveTo>
                  <a:lnTo>
                    <a:pt x="0" y="11740"/>
                  </a:lnTo>
                  <a:cubicBezTo>
                    <a:pt x="96" y="11740"/>
                    <a:pt x="191" y="11740"/>
                    <a:pt x="298" y="11764"/>
                  </a:cubicBezTo>
                  <a:lnTo>
                    <a:pt x="1072" y="0"/>
                  </a:lnTo>
                  <a:lnTo>
                    <a:pt x="1036" y="0"/>
                  </a:lnTo>
                  <a:cubicBezTo>
                    <a:pt x="995" y="6"/>
                    <a:pt x="950" y="9"/>
                    <a:pt x="905" y="9"/>
                  </a:cubicBezTo>
                  <a:cubicBezTo>
                    <a:pt x="861" y="9"/>
                    <a:pt x="816" y="6"/>
                    <a:pt x="77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9"/>
            <p:cNvSpPr/>
            <p:nvPr/>
          </p:nvSpPr>
          <p:spPr>
            <a:xfrm>
              <a:off x="2030112" y="5901987"/>
              <a:ext cx="313589" cy="814494"/>
            </a:xfrm>
            <a:custGeom>
              <a:avLst/>
              <a:gdLst/>
              <a:ahLst/>
              <a:cxnLst/>
              <a:rect l="l" t="t" r="r" b="b"/>
              <a:pathLst>
                <a:path w="5538" h="14384" extrusionOk="0">
                  <a:moveTo>
                    <a:pt x="120" y="1"/>
                  </a:moveTo>
                  <a:cubicBezTo>
                    <a:pt x="72" y="13"/>
                    <a:pt x="37" y="25"/>
                    <a:pt x="1" y="37"/>
                  </a:cubicBezTo>
                  <a:lnTo>
                    <a:pt x="5252" y="14384"/>
                  </a:lnTo>
                  <a:cubicBezTo>
                    <a:pt x="5335" y="14348"/>
                    <a:pt x="5442" y="14300"/>
                    <a:pt x="5537" y="14265"/>
                  </a:cubicBezTo>
                  <a:lnTo>
                    <a:pt x="5490" y="14169"/>
                  </a:lnTo>
                  <a:lnTo>
                    <a:pt x="441" y="418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9"/>
            <p:cNvSpPr/>
            <p:nvPr/>
          </p:nvSpPr>
          <p:spPr>
            <a:xfrm>
              <a:off x="2396250" y="6781827"/>
              <a:ext cx="349942" cy="147055"/>
            </a:xfrm>
            <a:custGeom>
              <a:avLst/>
              <a:gdLst/>
              <a:ahLst/>
              <a:cxnLst/>
              <a:rect l="l" t="t" r="r" b="b"/>
              <a:pathLst>
                <a:path w="6180" h="2597" extrusionOk="0">
                  <a:moveTo>
                    <a:pt x="155" y="1"/>
                  </a:moveTo>
                  <a:cubicBezTo>
                    <a:pt x="119" y="84"/>
                    <a:pt x="60" y="179"/>
                    <a:pt x="0" y="251"/>
                  </a:cubicBezTo>
                  <a:lnTo>
                    <a:pt x="6179" y="2596"/>
                  </a:lnTo>
                  <a:lnTo>
                    <a:pt x="6179" y="2287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9"/>
            <p:cNvSpPr/>
            <p:nvPr/>
          </p:nvSpPr>
          <p:spPr>
            <a:xfrm>
              <a:off x="2046987" y="6647003"/>
              <a:ext cx="260305" cy="114666"/>
            </a:xfrm>
            <a:custGeom>
              <a:avLst/>
              <a:gdLst/>
              <a:ahLst/>
              <a:cxnLst/>
              <a:rect l="l" t="t" r="r" b="b"/>
              <a:pathLst>
                <a:path w="4597" h="2025" extrusionOk="0">
                  <a:moveTo>
                    <a:pt x="36" y="0"/>
                  </a:moveTo>
                  <a:cubicBezTo>
                    <a:pt x="24" y="96"/>
                    <a:pt x="13" y="191"/>
                    <a:pt x="1" y="298"/>
                  </a:cubicBezTo>
                  <a:lnTo>
                    <a:pt x="4537" y="2024"/>
                  </a:lnTo>
                  <a:cubicBezTo>
                    <a:pt x="4537" y="1917"/>
                    <a:pt x="4549" y="1810"/>
                    <a:pt x="4596" y="1727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9"/>
            <p:cNvSpPr/>
            <p:nvPr/>
          </p:nvSpPr>
          <p:spPr>
            <a:xfrm>
              <a:off x="2036907" y="5890549"/>
              <a:ext cx="708605" cy="894732"/>
            </a:xfrm>
            <a:custGeom>
              <a:avLst/>
              <a:gdLst/>
              <a:ahLst/>
              <a:cxnLst/>
              <a:rect l="l" t="t" r="r" b="b"/>
              <a:pathLst>
                <a:path w="12514" h="15801" extrusionOk="0">
                  <a:moveTo>
                    <a:pt x="214" y="1"/>
                  </a:moveTo>
                  <a:cubicBezTo>
                    <a:pt x="179" y="96"/>
                    <a:pt x="95" y="155"/>
                    <a:pt x="0" y="203"/>
                  </a:cubicBezTo>
                  <a:lnTo>
                    <a:pt x="321" y="620"/>
                  </a:lnTo>
                  <a:lnTo>
                    <a:pt x="12513" y="15800"/>
                  </a:lnTo>
                  <a:lnTo>
                    <a:pt x="12513" y="153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9"/>
            <p:cNvSpPr/>
            <p:nvPr/>
          </p:nvSpPr>
          <p:spPr>
            <a:xfrm>
              <a:off x="2303838" y="6708611"/>
              <a:ext cx="106625" cy="106398"/>
            </a:xfrm>
            <a:custGeom>
              <a:avLst/>
              <a:gdLst/>
              <a:ahLst/>
              <a:cxnLst/>
              <a:rect l="l" t="t" r="r" b="b"/>
              <a:pathLst>
                <a:path w="1883" h="1879" extrusionOk="0">
                  <a:moveTo>
                    <a:pt x="928" y="0"/>
                  </a:moveTo>
                  <a:cubicBezTo>
                    <a:pt x="889" y="0"/>
                    <a:pt x="850" y="3"/>
                    <a:pt x="811" y="8"/>
                  </a:cubicBezTo>
                  <a:cubicBezTo>
                    <a:pt x="787" y="8"/>
                    <a:pt x="739" y="20"/>
                    <a:pt x="715" y="20"/>
                  </a:cubicBezTo>
                  <a:cubicBezTo>
                    <a:pt x="608" y="55"/>
                    <a:pt x="513" y="79"/>
                    <a:pt x="441" y="139"/>
                  </a:cubicBezTo>
                  <a:cubicBezTo>
                    <a:pt x="263" y="258"/>
                    <a:pt x="132" y="424"/>
                    <a:pt x="60" y="639"/>
                  </a:cubicBezTo>
                  <a:cubicBezTo>
                    <a:pt x="25" y="722"/>
                    <a:pt x="13" y="829"/>
                    <a:pt x="1" y="936"/>
                  </a:cubicBezTo>
                  <a:cubicBezTo>
                    <a:pt x="1" y="1008"/>
                    <a:pt x="1" y="1079"/>
                    <a:pt x="25" y="1151"/>
                  </a:cubicBezTo>
                  <a:cubicBezTo>
                    <a:pt x="127" y="1589"/>
                    <a:pt x="516" y="1879"/>
                    <a:pt x="940" y="1879"/>
                  </a:cubicBezTo>
                  <a:cubicBezTo>
                    <a:pt x="1011" y="1879"/>
                    <a:pt x="1084" y="1870"/>
                    <a:pt x="1156" y="1853"/>
                  </a:cubicBezTo>
                  <a:cubicBezTo>
                    <a:pt x="1263" y="1829"/>
                    <a:pt x="1346" y="1794"/>
                    <a:pt x="1430" y="1734"/>
                  </a:cubicBezTo>
                  <a:cubicBezTo>
                    <a:pt x="1501" y="1675"/>
                    <a:pt x="1573" y="1615"/>
                    <a:pt x="1632" y="1544"/>
                  </a:cubicBezTo>
                  <a:cubicBezTo>
                    <a:pt x="1692" y="1472"/>
                    <a:pt x="1751" y="1377"/>
                    <a:pt x="1799" y="1294"/>
                  </a:cubicBezTo>
                  <a:cubicBezTo>
                    <a:pt x="1870" y="1115"/>
                    <a:pt x="1882" y="913"/>
                    <a:pt x="1846" y="722"/>
                  </a:cubicBezTo>
                  <a:cubicBezTo>
                    <a:pt x="1748" y="296"/>
                    <a:pt x="1359" y="0"/>
                    <a:pt x="92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9"/>
            <p:cNvSpPr/>
            <p:nvPr/>
          </p:nvSpPr>
          <p:spPr>
            <a:xfrm>
              <a:off x="1889909" y="6570785"/>
              <a:ext cx="158493" cy="149773"/>
            </a:xfrm>
            <a:custGeom>
              <a:avLst/>
              <a:gdLst/>
              <a:ahLst/>
              <a:cxnLst/>
              <a:rect l="l" t="t" r="r" b="b"/>
              <a:pathLst>
                <a:path w="2799" h="2645" extrusionOk="0">
                  <a:moveTo>
                    <a:pt x="1405" y="1"/>
                  </a:moveTo>
                  <a:cubicBezTo>
                    <a:pt x="1322" y="1"/>
                    <a:pt x="1251" y="13"/>
                    <a:pt x="1167" y="37"/>
                  </a:cubicBezTo>
                  <a:cubicBezTo>
                    <a:pt x="453" y="215"/>
                    <a:pt x="0" y="930"/>
                    <a:pt x="179" y="1644"/>
                  </a:cubicBezTo>
                  <a:cubicBezTo>
                    <a:pt x="250" y="1965"/>
                    <a:pt x="465" y="2239"/>
                    <a:pt x="715" y="2418"/>
                  </a:cubicBezTo>
                  <a:cubicBezTo>
                    <a:pt x="786" y="2477"/>
                    <a:pt x="882" y="2513"/>
                    <a:pt x="965" y="2549"/>
                  </a:cubicBezTo>
                  <a:cubicBezTo>
                    <a:pt x="1120" y="2604"/>
                    <a:pt x="1275" y="2644"/>
                    <a:pt x="1441" y="2644"/>
                  </a:cubicBezTo>
                  <a:cubicBezTo>
                    <a:pt x="1491" y="2644"/>
                    <a:pt x="1543" y="2641"/>
                    <a:pt x="1596" y="2632"/>
                  </a:cubicBezTo>
                  <a:cubicBezTo>
                    <a:pt x="1655" y="2632"/>
                    <a:pt x="1715" y="2620"/>
                    <a:pt x="1786" y="2608"/>
                  </a:cubicBezTo>
                  <a:cubicBezTo>
                    <a:pt x="1822" y="2596"/>
                    <a:pt x="1846" y="2596"/>
                    <a:pt x="1882" y="2573"/>
                  </a:cubicBezTo>
                  <a:cubicBezTo>
                    <a:pt x="2322" y="2430"/>
                    <a:pt x="2656" y="2073"/>
                    <a:pt x="2751" y="1644"/>
                  </a:cubicBezTo>
                  <a:cubicBezTo>
                    <a:pt x="2787" y="1537"/>
                    <a:pt x="2787" y="1442"/>
                    <a:pt x="2798" y="1346"/>
                  </a:cubicBezTo>
                  <a:cubicBezTo>
                    <a:pt x="2798" y="1227"/>
                    <a:pt x="2798" y="1120"/>
                    <a:pt x="2775" y="1013"/>
                  </a:cubicBezTo>
                  <a:cubicBezTo>
                    <a:pt x="2632" y="477"/>
                    <a:pt x="2203" y="108"/>
                    <a:pt x="1703" y="13"/>
                  </a:cubicBezTo>
                  <a:cubicBezTo>
                    <a:pt x="1608" y="1"/>
                    <a:pt x="1501" y="1"/>
                    <a:pt x="140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9"/>
            <p:cNvSpPr/>
            <p:nvPr/>
          </p:nvSpPr>
          <p:spPr>
            <a:xfrm>
              <a:off x="-66598" y="7476899"/>
              <a:ext cx="58041" cy="54530"/>
            </a:xfrm>
            <a:custGeom>
              <a:avLst/>
              <a:gdLst/>
              <a:ahLst/>
              <a:cxnLst/>
              <a:rect l="l" t="t" r="r" b="b"/>
              <a:pathLst>
                <a:path w="1025" h="963" extrusionOk="0">
                  <a:moveTo>
                    <a:pt x="520" y="1"/>
                  </a:moveTo>
                  <a:cubicBezTo>
                    <a:pt x="486" y="1"/>
                    <a:pt x="452" y="5"/>
                    <a:pt x="417" y="13"/>
                  </a:cubicBezTo>
                  <a:cubicBezTo>
                    <a:pt x="155" y="72"/>
                    <a:pt x="1" y="322"/>
                    <a:pt x="60" y="584"/>
                  </a:cubicBezTo>
                  <a:cubicBezTo>
                    <a:pt x="96" y="799"/>
                    <a:pt x="322" y="953"/>
                    <a:pt x="536" y="953"/>
                  </a:cubicBezTo>
                  <a:cubicBezTo>
                    <a:pt x="554" y="959"/>
                    <a:pt x="572" y="962"/>
                    <a:pt x="587" y="962"/>
                  </a:cubicBezTo>
                  <a:cubicBezTo>
                    <a:pt x="602" y="962"/>
                    <a:pt x="614" y="959"/>
                    <a:pt x="620" y="953"/>
                  </a:cubicBezTo>
                  <a:cubicBezTo>
                    <a:pt x="691" y="941"/>
                    <a:pt x="774" y="894"/>
                    <a:pt x="810" y="846"/>
                  </a:cubicBezTo>
                  <a:cubicBezTo>
                    <a:pt x="953" y="739"/>
                    <a:pt x="1024" y="549"/>
                    <a:pt x="977" y="370"/>
                  </a:cubicBezTo>
                  <a:cubicBezTo>
                    <a:pt x="925" y="154"/>
                    <a:pt x="732" y="1"/>
                    <a:pt x="52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9"/>
            <p:cNvSpPr/>
            <p:nvPr/>
          </p:nvSpPr>
          <p:spPr>
            <a:xfrm>
              <a:off x="2202705" y="7797170"/>
              <a:ext cx="77633" cy="55323"/>
            </a:xfrm>
            <a:custGeom>
              <a:avLst/>
              <a:gdLst/>
              <a:ahLst/>
              <a:cxnLst/>
              <a:rect l="l" t="t" r="r" b="b"/>
              <a:pathLst>
                <a:path w="1371" h="977" extrusionOk="0">
                  <a:moveTo>
                    <a:pt x="656" y="0"/>
                  </a:moveTo>
                  <a:cubicBezTo>
                    <a:pt x="620" y="12"/>
                    <a:pt x="584" y="12"/>
                    <a:pt x="537" y="24"/>
                  </a:cubicBezTo>
                  <a:cubicBezTo>
                    <a:pt x="465" y="48"/>
                    <a:pt x="394" y="72"/>
                    <a:pt x="346" y="107"/>
                  </a:cubicBezTo>
                  <a:cubicBezTo>
                    <a:pt x="251" y="143"/>
                    <a:pt x="180" y="227"/>
                    <a:pt x="132" y="310"/>
                  </a:cubicBezTo>
                  <a:cubicBezTo>
                    <a:pt x="49" y="453"/>
                    <a:pt x="1" y="631"/>
                    <a:pt x="49" y="810"/>
                  </a:cubicBezTo>
                  <a:cubicBezTo>
                    <a:pt x="60" y="869"/>
                    <a:pt x="72" y="929"/>
                    <a:pt x="108" y="977"/>
                  </a:cubicBezTo>
                  <a:lnTo>
                    <a:pt x="1263" y="977"/>
                  </a:lnTo>
                  <a:cubicBezTo>
                    <a:pt x="1334" y="846"/>
                    <a:pt x="1370" y="679"/>
                    <a:pt x="1323" y="512"/>
                  </a:cubicBezTo>
                  <a:cubicBezTo>
                    <a:pt x="1275" y="310"/>
                    <a:pt x="1132" y="143"/>
                    <a:pt x="953" y="60"/>
                  </a:cubicBezTo>
                  <a:cubicBezTo>
                    <a:pt x="858" y="12"/>
                    <a:pt x="763" y="0"/>
                    <a:pt x="65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9"/>
            <p:cNvSpPr/>
            <p:nvPr/>
          </p:nvSpPr>
          <p:spPr>
            <a:xfrm>
              <a:off x="1603386" y="7218858"/>
              <a:ext cx="73556" cy="75255"/>
            </a:xfrm>
            <a:custGeom>
              <a:avLst/>
              <a:gdLst/>
              <a:ahLst/>
              <a:cxnLst/>
              <a:rect l="l" t="t" r="r" b="b"/>
              <a:pathLst>
                <a:path w="1299" h="1329" extrusionOk="0">
                  <a:moveTo>
                    <a:pt x="660" y="0"/>
                  </a:moveTo>
                  <a:cubicBezTo>
                    <a:pt x="612" y="0"/>
                    <a:pt x="562" y="7"/>
                    <a:pt x="512" y="22"/>
                  </a:cubicBezTo>
                  <a:cubicBezTo>
                    <a:pt x="227" y="69"/>
                    <a:pt x="36" y="319"/>
                    <a:pt x="0" y="593"/>
                  </a:cubicBezTo>
                  <a:cubicBezTo>
                    <a:pt x="0" y="665"/>
                    <a:pt x="0" y="748"/>
                    <a:pt x="12" y="819"/>
                  </a:cubicBezTo>
                  <a:cubicBezTo>
                    <a:pt x="12" y="843"/>
                    <a:pt x="24" y="867"/>
                    <a:pt x="24" y="891"/>
                  </a:cubicBezTo>
                  <a:cubicBezTo>
                    <a:pt x="60" y="986"/>
                    <a:pt x="107" y="1057"/>
                    <a:pt x="167" y="1117"/>
                  </a:cubicBezTo>
                  <a:cubicBezTo>
                    <a:pt x="238" y="1188"/>
                    <a:pt x="310" y="1248"/>
                    <a:pt x="405" y="1284"/>
                  </a:cubicBezTo>
                  <a:cubicBezTo>
                    <a:pt x="477" y="1313"/>
                    <a:pt x="554" y="1328"/>
                    <a:pt x="632" y="1328"/>
                  </a:cubicBezTo>
                  <a:cubicBezTo>
                    <a:pt x="683" y="1328"/>
                    <a:pt x="734" y="1322"/>
                    <a:pt x="786" y="1307"/>
                  </a:cubicBezTo>
                  <a:cubicBezTo>
                    <a:pt x="881" y="1296"/>
                    <a:pt x="965" y="1248"/>
                    <a:pt x="1024" y="1212"/>
                  </a:cubicBezTo>
                  <a:cubicBezTo>
                    <a:pt x="1096" y="1153"/>
                    <a:pt x="1155" y="1081"/>
                    <a:pt x="1203" y="998"/>
                  </a:cubicBezTo>
                  <a:cubicBezTo>
                    <a:pt x="1250" y="915"/>
                    <a:pt x="1274" y="819"/>
                    <a:pt x="1298" y="712"/>
                  </a:cubicBezTo>
                  <a:cubicBezTo>
                    <a:pt x="1298" y="641"/>
                    <a:pt x="1298" y="581"/>
                    <a:pt x="1274" y="510"/>
                  </a:cubicBezTo>
                  <a:cubicBezTo>
                    <a:pt x="1250" y="391"/>
                    <a:pt x="1191" y="272"/>
                    <a:pt x="1108" y="176"/>
                  </a:cubicBezTo>
                  <a:cubicBezTo>
                    <a:pt x="1024" y="105"/>
                    <a:pt x="941" y="57"/>
                    <a:pt x="846" y="34"/>
                  </a:cubicBezTo>
                  <a:cubicBezTo>
                    <a:pt x="790" y="13"/>
                    <a:pt x="727" y="0"/>
                    <a:pt x="660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9"/>
            <p:cNvSpPr/>
            <p:nvPr/>
          </p:nvSpPr>
          <p:spPr>
            <a:xfrm>
              <a:off x="1883850" y="7767045"/>
              <a:ext cx="56682" cy="53397"/>
            </a:xfrm>
            <a:custGeom>
              <a:avLst/>
              <a:gdLst/>
              <a:ahLst/>
              <a:cxnLst/>
              <a:rect l="l" t="t" r="r" b="b"/>
              <a:pathLst>
                <a:path w="1001" h="943" extrusionOk="0">
                  <a:moveTo>
                    <a:pt x="468" y="1"/>
                  </a:moveTo>
                  <a:cubicBezTo>
                    <a:pt x="432" y="1"/>
                    <a:pt x="397" y="4"/>
                    <a:pt x="357" y="8"/>
                  </a:cubicBezTo>
                  <a:cubicBezTo>
                    <a:pt x="346" y="8"/>
                    <a:pt x="334" y="20"/>
                    <a:pt x="322" y="20"/>
                  </a:cubicBezTo>
                  <a:cubicBezTo>
                    <a:pt x="227" y="56"/>
                    <a:pt x="155" y="116"/>
                    <a:pt x="96" y="187"/>
                  </a:cubicBezTo>
                  <a:cubicBezTo>
                    <a:pt x="36" y="258"/>
                    <a:pt x="0" y="366"/>
                    <a:pt x="0" y="473"/>
                  </a:cubicBezTo>
                  <a:cubicBezTo>
                    <a:pt x="0" y="497"/>
                    <a:pt x="0" y="544"/>
                    <a:pt x="24" y="580"/>
                  </a:cubicBezTo>
                  <a:cubicBezTo>
                    <a:pt x="78" y="795"/>
                    <a:pt x="287" y="942"/>
                    <a:pt x="512" y="942"/>
                  </a:cubicBezTo>
                  <a:cubicBezTo>
                    <a:pt x="536" y="942"/>
                    <a:pt x="560" y="941"/>
                    <a:pt x="584" y="937"/>
                  </a:cubicBezTo>
                  <a:cubicBezTo>
                    <a:pt x="834" y="878"/>
                    <a:pt x="1000" y="616"/>
                    <a:pt x="941" y="366"/>
                  </a:cubicBezTo>
                  <a:cubicBezTo>
                    <a:pt x="893" y="199"/>
                    <a:pt x="774" y="68"/>
                    <a:pt x="631" y="20"/>
                  </a:cubicBezTo>
                  <a:cubicBezTo>
                    <a:pt x="569" y="6"/>
                    <a:pt x="518" y="1"/>
                    <a:pt x="468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9"/>
            <p:cNvSpPr/>
            <p:nvPr/>
          </p:nvSpPr>
          <p:spPr>
            <a:xfrm>
              <a:off x="2154857" y="7293887"/>
              <a:ext cx="58720" cy="53511"/>
            </a:xfrm>
            <a:custGeom>
              <a:avLst/>
              <a:gdLst/>
              <a:ahLst/>
              <a:cxnLst/>
              <a:rect l="l" t="t" r="r" b="b"/>
              <a:pathLst>
                <a:path w="1037" h="945" extrusionOk="0">
                  <a:moveTo>
                    <a:pt x="540" y="1"/>
                  </a:moveTo>
                  <a:cubicBezTo>
                    <a:pt x="499" y="1"/>
                    <a:pt x="458" y="6"/>
                    <a:pt x="417" y="18"/>
                  </a:cubicBezTo>
                  <a:cubicBezTo>
                    <a:pt x="155" y="78"/>
                    <a:pt x="1" y="328"/>
                    <a:pt x="48" y="578"/>
                  </a:cubicBezTo>
                  <a:cubicBezTo>
                    <a:pt x="111" y="806"/>
                    <a:pt x="309" y="944"/>
                    <a:pt x="524" y="944"/>
                  </a:cubicBezTo>
                  <a:cubicBezTo>
                    <a:pt x="556" y="944"/>
                    <a:pt x="588" y="941"/>
                    <a:pt x="620" y="935"/>
                  </a:cubicBezTo>
                  <a:cubicBezTo>
                    <a:pt x="870" y="875"/>
                    <a:pt x="1036" y="625"/>
                    <a:pt x="977" y="375"/>
                  </a:cubicBezTo>
                  <a:cubicBezTo>
                    <a:pt x="927" y="147"/>
                    <a:pt x="744" y="1"/>
                    <a:pt x="54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9"/>
            <p:cNvSpPr/>
            <p:nvPr/>
          </p:nvSpPr>
          <p:spPr>
            <a:xfrm>
              <a:off x="784929" y="7344453"/>
              <a:ext cx="55323" cy="53284"/>
            </a:xfrm>
            <a:custGeom>
              <a:avLst/>
              <a:gdLst/>
              <a:ahLst/>
              <a:cxnLst/>
              <a:rect l="l" t="t" r="r" b="b"/>
              <a:pathLst>
                <a:path w="977" h="941" extrusionOk="0">
                  <a:moveTo>
                    <a:pt x="508" y="0"/>
                  </a:moveTo>
                  <a:cubicBezTo>
                    <a:pt x="473" y="0"/>
                    <a:pt x="441" y="6"/>
                    <a:pt x="405" y="18"/>
                  </a:cubicBezTo>
                  <a:cubicBezTo>
                    <a:pt x="357" y="30"/>
                    <a:pt x="322" y="42"/>
                    <a:pt x="286" y="54"/>
                  </a:cubicBezTo>
                  <a:cubicBezTo>
                    <a:pt x="107" y="161"/>
                    <a:pt x="0" y="375"/>
                    <a:pt x="60" y="578"/>
                  </a:cubicBezTo>
                  <a:cubicBezTo>
                    <a:pt x="83" y="673"/>
                    <a:pt x="119" y="744"/>
                    <a:pt x="179" y="804"/>
                  </a:cubicBezTo>
                  <a:cubicBezTo>
                    <a:pt x="262" y="875"/>
                    <a:pt x="345" y="923"/>
                    <a:pt x="453" y="935"/>
                  </a:cubicBezTo>
                  <a:cubicBezTo>
                    <a:pt x="472" y="939"/>
                    <a:pt x="492" y="940"/>
                    <a:pt x="512" y="940"/>
                  </a:cubicBezTo>
                  <a:cubicBezTo>
                    <a:pt x="552" y="940"/>
                    <a:pt x="591" y="935"/>
                    <a:pt x="631" y="935"/>
                  </a:cubicBezTo>
                  <a:cubicBezTo>
                    <a:pt x="750" y="911"/>
                    <a:pt x="834" y="852"/>
                    <a:pt x="893" y="756"/>
                  </a:cubicBezTo>
                  <a:lnTo>
                    <a:pt x="893" y="744"/>
                  </a:lnTo>
                  <a:cubicBezTo>
                    <a:pt x="929" y="697"/>
                    <a:pt x="953" y="625"/>
                    <a:pt x="976" y="542"/>
                  </a:cubicBezTo>
                  <a:cubicBezTo>
                    <a:pt x="976" y="483"/>
                    <a:pt x="976" y="435"/>
                    <a:pt x="953" y="375"/>
                  </a:cubicBezTo>
                  <a:cubicBezTo>
                    <a:pt x="941" y="328"/>
                    <a:pt x="929" y="280"/>
                    <a:pt x="917" y="256"/>
                  </a:cubicBezTo>
                  <a:cubicBezTo>
                    <a:pt x="917" y="232"/>
                    <a:pt x="893" y="221"/>
                    <a:pt x="893" y="209"/>
                  </a:cubicBezTo>
                  <a:cubicBezTo>
                    <a:pt x="834" y="113"/>
                    <a:pt x="762" y="54"/>
                    <a:pt x="655" y="30"/>
                  </a:cubicBezTo>
                  <a:cubicBezTo>
                    <a:pt x="643" y="30"/>
                    <a:pt x="631" y="18"/>
                    <a:pt x="619" y="18"/>
                  </a:cubicBezTo>
                  <a:cubicBezTo>
                    <a:pt x="578" y="6"/>
                    <a:pt x="542" y="0"/>
                    <a:pt x="5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9"/>
            <p:cNvSpPr/>
            <p:nvPr/>
          </p:nvSpPr>
          <p:spPr>
            <a:xfrm>
              <a:off x="1977564" y="5832282"/>
              <a:ext cx="80917" cy="74349"/>
            </a:xfrm>
            <a:custGeom>
              <a:avLst/>
              <a:gdLst/>
              <a:ahLst/>
              <a:cxnLst/>
              <a:rect l="l" t="t" r="r" b="b"/>
              <a:pathLst>
                <a:path w="1429" h="1313" extrusionOk="0">
                  <a:moveTo>
                    <a:pt x="738" y="0"/>
                  </a:moveTo>
                  <a:cubicBezTo>
                    <a:pt x="687" y="0"/>
                    <a:pt x="635" y="6"/>
                    <a:pt x="584" y="18"/>
                  </a:cubicBezTo>
                  <a:cubicBezTo>
                    <a:pt x="226" y="101"/>
                    <a:pt x="0" y="458"/>
                    <a:pt x="96" y="827"/>
                  </a:cubicBezTo>
                  <a:cubicBezTo>
                    <a:pt x="119" y="934"/>
                    <a:pt x="167" y="1018"/>
                    <a:pt x="226" y="1089"/>
                  </a:cubicBezTo>
                  <a:cubicBezTo>
                    <a:pt x="298" y="1137"/>
                    <a:pt x="369" y="1196"/>
                    <a:pt x="465" y="1244"/>
                  </a:cubicBezTo>
                  <a:cubicBezTo>
                    <a:pt x="512" y="1268"/>
                    <a:pt x="572" y="1291"/>
                    <a:pt x="631" y="1303"/>
                  </a:cubicBezTo>
                  <a:cubicBezTo>
                    <a:pt x="673" y="1309"/>
                    <a:pt x="718" y="1312"/>
                    <a:pt x="762" y="1312"/>
                  </a:cubicBezTo>
                  <a:cubicBezTo>
                    <a:pt x="807" y="1312"/>
                    <a:pt x="852" y="1309"/>
                    <a:pt x="893" y="1303"/>
                  </a:cubicBezTo>
                  <a:lnTo>
                    <a:pt x="929" y="1303"/>
                  </a:lnTo>
                  <a:cubicBezTo>
                    <a:pt x="965" y="1291"/>
                    <a:pt x="1000" y="1268"/>
                    <a:pt x="1048" y="1256"/>
                  </a:cubicBezTo>
                  <a:cubicBezTo>
                    <a:pt x="1131" y="1208"/>
                    <a:pt x="1203" y="1149"/>
                    <a:pt x="1262" y="1065"/>
                  </a:cubicBezTo>
                  <a:cubicBezTo>
                    <a:pt x="1381" y="910"/>
                    <a:pt x="1429" y="708"/>
                    <a:pt x="1381" y="518"/>
                  </a:cubicBezTo>
                  <a:cubicBezTo>
                    <a:pt x="1320" y="210"/>
                    <a:pt x="1047" y="0"/>
                    <a:pt x="73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9"/>
            <p:cNvSpPr/>
            <p:nvPr/>
          </p:nvSpPr>
          <p:spPr>
            <a:xfrm>
              <a:off x="1920260" y="7329900"/>
              <a:ext cx="31031" cy="30691"/>
            </a:xfrm>
            <a:custGeom>
              <a:avLst/>
              <a:gdLst/>
              <a:ahLst/>
              <a:cxnLst/>
              <a:rect l="l" t="t" r="r" b="b"/>
              <a:pathLst>
                <a:path w="548" h="542" extrusionOk="0">
                  <a:moveTo>
                    <a:pt x="276" y="0"/>
                  </a:moveTo>
                  <a:cubicBezTo>
                    <a:pt x="268" y="0"/>
                    <a:pt x="259" y="0"/>
                    <a:pt x="250" y="1"/>
                  </a:cubicBezTo>
                  <a:lnTo>
                    <a:pt x="226" y="1"/>
                  </a:lnTo>
                  <a:cubicBezTo>
                    <a:pt x="72" y="37"/>
                    <a:pt x="0" y="168"/>
                    <a:pt x="12" y="299"/>
                  </a:cubicBezTo>
                  <a:lnTo>
                    <a:pt x="12" y="335"/>
                  </a:lnTo>
                  <a:cubicBezTo>
                    <a:pt x="54" y="461"/>
                    <a:pt x="181" y="541"/>
                    <a:pt x="300" y="541"/>
                  </a:cubicBezTo>
                  <a:cubicBezTo>
                    <a:pt x="315" y="541"/>
                    <a:pt x="331" y="540"/>
                    <a:pt x="346" y="537"/>
                  </a:cubicBezTo>
                  <a:cubicBezTo>
                    <a:pt x="393" y="525"/>
                    <a:pt x="429" y="513"/>
                    <a:pt x="465" y="478"/>
                  </a:cubicBezTo>
                  <a:cubicBezTo>
                    <a:pt x="476" y="466"/>
                    <a:pt x="488" y="454"/>
                    <a:pt x="512" y="418"/>
                  </a:cubicBezTo>
                  <a:cubicBezTo>
                    <a:pt x="536" y="359"/>
                    <a:pt x="548" y="287"/>
                    <a:pt x="536" y="216"/>
                  </a:cubicBezTo>
                  <a:cubicBezTo>
                    <a:pt x="536" y="204"/>
                    <a:pt x="524" y="180"/>
                    <a:pt x="524" y="168"/>
                  </a:cubicBezTo>
                  <a:cubicBezTo>
                    <a:pt x="491" y="69"/>
                    <a:pt x="386" y="0"/>
                    <a:pt x="27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9"/>
            <p:cNvSpPr/>
            <p:nvPr/>
          </p:nvSpPr>
          <p:spPr>
            <a:xfrm>
              <a:off x="1382889" y="7588846"/>
              <a:ext cx="31767" cy="30408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03" y="0"/>
                  </a:moveTo>
                  <a:cubicBezTo>
                    <a:pt x="96" y="24"/>
                    <a:pt x="25" y="107"/>
                    <a:pt x="13" y="191"/>
                  </a:cubicBezTo>
                  <a:lnTo>
                    <a:pt x="13" y="203"/>
                  </a:lnTo>
                  <a:cubicBezTo>
                    <a:pt x="1" y="250"/>
                    <a:pt x="1" y="298"/>
                    <a:pt x="13" y="334"/>
                  </a:cubicBezTo>
                  <a:cubicBezTo>
                    <a:pt x="25" y="417"/>
                    <a:pt x="84" y="477"/>
                    <a:pt x="156" y="500"/>
                  </a:cubicBezTo>
                  <a:cubicBezTo>
                    <a:pt x="194" y="523"/>
                    <a:pt x="233" y="537"/>
                    <a:pt x="277" y="537"/>
                  </a:cubicBezTo>
                  <a:cubicBezTo>
                    <a:pt x="302" y="537"/>
                    <a:pt x="329" y="533"/>
                    <a:pt x="358" y="524"/>
                  </a:cubicBezTo>
                  <a:cubicBezTo>
                    <a:pt x="441" y="500"/>
                    <a:pt x="501" y="453"/>
                    <a:pt x="537" y="369"/>
                  </a:cubicBezTo>
                  <a:cubicBezTo>
                    <a:pt x="549" y="346"/>
                    <a:pt x="561" y="286"/>
                    <a:pt x="549" y="203"/>
                  </a:cubicBezTo>
                  <a:cubicBezTo>
                    <a:pt x="537" y="131"/>
                    <a:pt x="489" y="72"/>
                    <a:pt x="430" y="48"/>
                  </a:cubicBezTo>
                  <a:cubicBezTo>
                    <a:pt x="394" y="24"/>
                    <a:pt x="370" y="12"/>
                    <a:pt x="322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9"/>
            <p:cNvSpPr/>
            <p:nvPr/>
          </p:nvSpPr>
          <p:spPr>
            <a:xfrm>
              <a:off x="1662729" y="7700511"/>
              <a:ext cx="31031" cy="31030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66" y="1"/>
                  </a:moveTo>
                  <a:cubicBezTo>
                    <a:pt x="249" y="1"/>
                    <a:pt x="232" y="2"/>
                    <a:pt x="214" y="5"/>
                  </a:cubicBezTo>
                  <a:cubicBezTo>
                    <a:pt x="143" y="29"/>
                    <a:pt x="83" y="64"/>
                    <a:pt x="36" y="148"/>
                  </a:cubicBezTo>
                  <a:cubicBezTo>
                    <a:pt x="12" y="195"/>
                    <a:pt x="0" y="279"/>
                    <a:pt x="12" y="338"/>
                  </a:cubicBezTo>
                  <a:cubicBezTo>
                    <a:pt x="33" y="452"/>
                    <a:pt x="152" y="547"/>
                    <a:pt x="276" y="547"/>
                  </a:cubicBezTo>
                  <a:cubicBezTo>
                    <a:pt x="295" y="547"/>
                    <a:pt x="315" y="545"/>
                    <a:pt x="333" y="541"/>
                  </a:cubicBezTo>
                  <a:cubicBezTo>
                    <a:pt x="441" y="517"/>
                    <a:pt x="512" y="445"/>
                    <a:pt x="548" y="338"/>
                  </a:cubicBezTo>
                  <a:lnTo>
                    <a:pt x="548" y="219"/>
                  </a:lnTo>
                  <a:cubicBezTo>
                    <a:pt x="516" y="82"/>
                    <a:pt x="400" y="1"/>
                    <a:pt x="26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9"/>
            <p:cNvSpPr/>
            <p:nvPr/>
          </p:nvSpPr>
          <p:spPr>
            <a:xfrm>
              <a:off x="577908" y="7790828"/>
              <a:ext cx="33805" cy="30521"/>
            </a:xfrm>
            <a:custGeom>
              <a:avLst/>
              <a:gdLst/>
              <a:ahLst/>
              <a:cxnLst/>
              <a:rect l="l" t="t" r="r" b="b"/>
              <a:pathLst>
                <a:path w="597" h="539" extrusionOk="0">
                  <a:moveTo>
                    <a:pt x="292" y="1"/>
                  </a:moveTo>
                  <a:cubicBezTo>
                    <a:pt x="275" y="1"/>
                    <a:pt x="257" y="2"/>
                    <a:pt x="239" y="5"/>
                  </a:cubicBezTo>
                  <a:cubicBezTo>
                    <a:pt x="84" y="41"/>
                    <a:pt x="1" y="184"/>
                    <a:pt x="25" y="339"/>
                  </a:cubicBezTo>
                  <a:cubicBezTo>
                    <a:pt x="25" y="350"/>
                    <a:pt x="37" y="362"/>
                    <a:pt x="37" y="362"/>
                  </a:cubicBezTo>
                  <a:cubicBezTo>
                    <a:pt x="76" y="471"/>
                    <a:pt x="172" y="538"/>
                    <a:pt x="285" y="538"/>
                  </a:cubicBezTo>
                  <a:cubicBezTo>
                    <a:pt x="309" y="538"/>
                    <a:pt x="333" y="535"/>
                    <a:pt x="358" y="529"/>
                  </a:cubicBezTo>
                  <a:lnTo>
                    <a:pt x="370" y="529"/>
                  </a:lnTo>
                  <a:cubicBezTo>
                    <a:pt x="501" y="481"/>
                    <a:pt x="596" y="350"/>
                    <a:pt x="549" y="196"/>
                  </a:cubicBezTo>
                  <a:cubicBezTo>
                    <a:pt x="537" y="124"/>
                    <a:pt x="489" y="77"/>
                    <a:pt x="441" y="41"/>
                  </a:cubicBezTo>
                  <a:cubicBezTo>
                    <a:pt x="397" y="14"/>
                    <a:pt x="345" y="1"/>
                    <a:pt x="29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9"/>
            <p:cNvSpPr/>
            <p:nvPr/>
          </p:nvSpPr>
          <p:spPr>
            <a:xfrm>
              <a:off x="376323" y="7697170"/>
              <a:ext cx="33126" cy="31030"/>
            </a:xfrm>
            <a:custGeom>
              <a:avLst/>
              <a:gdLst/>
              <a:ahLst/>
              <a:cxnLst/>
              <a:rect l="l" t="t" r="r" b="b"/>
              <a:pathLst>
                <a:path w="585" h="548" extrusionOk="0">
                  <a:moveTo>
                    <a:pt x="276" y="0"/>
                  </a:moveTo>
                  <a:cubicBezTo>
                    <a:pt x="260" y="0"/>
                    <a:pt x="243" y="2"/>
                    <a:pt x="227" y="4"/>
                  </a:cubicBezTo>
                  <a:cubicBezTo>
                    <a:pt x="96" y="40"/>
                    <a:pt x="1" y="171"/>
                    <a:pt x="13" y="302"/>
                  </a:cubicBezTo>
                  <a:lnTo>
                    <a:pt x="13" y="338"/>
                  </a:lnTo>
                  <a:cubicBezTo>
                    <a:pt x="43" y="460"/>
                    <a:pt x="153" y="548"/>
                    <a:pt x="281" y="548"/>
                  </a:cubicBezTo>
                  <a:cubicBezTo>
                    <a:pt x="302" y="548"/>
                    <a:pt x="324" y="545"/>
                    <a:pt x="346" y="540"/>
                  </a:cubicBezTo>
                  <a:cubicBezTo>
                    <a:pt x="370" y="540"/>
                    <a:pt x="406" y="528"/>
                    <a:pt x="418" y="516"/>
                  </a:cubicBezTo>
                  <a:cubicBezTo>
                    <a:pt x="525" y="457"/>
                    <a:pt x="584" y="338"/>
                    <a:pt x="549" y="219"/>
                  </a:cubicBezTo>
                  <a:cubicBezTo>
                    <a:pt x="527" y="81"/>
                    <a:pt x="403" y="0"/>
                    <a:pt x="27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4" name="Google Shape;1164;p9"/>
          <p:cNvSpPr/>
          <p:nvPr/>
        </p:nvSpPr>
        <p:spPr>
          <a:xfrm>
            <a:off x="0" y="4845825"/>
            <a:ext cx="9144000" cy="29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9"/>
          <p:cNvSpPr txBox="1">
            <a:spLocks noGrp="1"/>
          </p:cNvSpPr>
          <p:nvPr>
            <p:ph type="title"/>
          </p:nvPr>
        </p:nvSpPr>
        <p:spPr>
          <a:xfrm>
            <a:off x="4000475" y="937050"/>
            <a:ext cx="4645200" cy="14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66" name="Google Shape;1166;p9"/>
          <p:cNvSpPr txBox="1">
            <a:spLocks noGrp="1"/>
          </p:cNvSpPr>
          <p:nvPr>
            <p:ph type="subTitle" idx="1"/>
          </p:nvPr>
        </p:nvSpPr>
        <p:spPr>
          <a:xfrm>
            <a:off x="4000625" y="2575550"/>
            <a:ext cx="4423500" cy="13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_1"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8" name="Google Shape;1758;p15"/>
          <p:cNvGrpSpPr/>
          <p:nvPr/>
        </p:nvGrpSpPr>
        <p:grpSpPr>
          <a:xfrm>
            <a:off x="19" y="4103110"/>
            <a:ext cx="4012869" cy="1040432"/>
            <a:chOff x="2582150" y="3714800"/>
            <a:chExt cx="2689050" cy="697200"/>
          </a:xfrm>
        </p:grpSpPr>
        <p:sp>
          <p:nvSpPr>
            <p:cNvPr id="1759" name="Google Shape;1759;p15"/>
            <p:cNvSpPr/>
            <p:nvPr/>
          </p:nvSpPr>
          <p:spPr>
            <a:xfrm>
              <a:off x="3636750" y="4402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5"/>
            <p:cNvSpPr/>
            <p:nvPr/>
          </p:nvSpPr>
          <p:spPr>
            <a:xfrm>
              <a:off x="3640625" y="4406925"/>
              <a:ext cx="19375" cy="4475"/>
            </a:xfrm>
            <a:custGeom>
              <a:avLst/>
              <a:gdLst/>
              <a:ahLst/>
              <a:cxnLst/>
              <a:rect l="l" t="t" r="r" b="b"/>
              <a:pathLst>
                <a:path w="775" h="179" extrusionOk="0">
                  <a:moveTo>
                    <a:pt x="393" y="0"/>
                  </a:moveTo>
                  <a:lnTo>
                    <a:pt x="36" y="108"/>
                  </a:lnTo>
                  <a:lnTo>
                    <a:pt x="0" y="179"/>
                  </a:lnTo>
                  <a:lnTo>
                    <a:pt x="774" y="179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5"/>
            <p:cNvSpPr/>
            <p:nvPr/>
          </p:nvSpPr>
          <p:spPr>
            <a:xfrm>
              <a:off x="3634075" y="44039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24"/>
                  </a:moveTo>
                  <a:lnTo>
                    <a:pt x="0" y="24"/>
                  </a:lnTo>
                  <a:lnTo>
                    <a:pt x="0" y="24"/>
                  </a:lnTo>
                  <a:cubicBezTo>
                    <a:pt x="0" y="0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5"/>
            <p:cNvSpPr/>
            <p:nvPr/>
          </p:nvSpPr>
          <p:spPr>
            <a:xfrm>
              <a:off x="3635275" y="440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5"/>
            <p:cNvSpPr/>
            <p:nvPr/>
          </p:nvSpPr>
          <p:spPr>
            <a:xfrm>
              <a:off x="3746875" y="4334600"/>
              <a:ext cx="142325" cy="46150"/>
            </a:xfrm>
            <a:custGeom>
              <a:avLst/>
              <a:gdLst/>
              <a:ahLst/>
              <a:cxnLst/>
              <a:rect l="l" t="t" r="r" b="b"/>
              <a:pathLst>
                <a:path w="5693" h="1846" extrusionOk="0">
                  <a:moveTo>
                    <a:pt x="5418" y="0"/>
                  </a:moveTo>
                  <a:lnTo>
                    <a:pt x="1" y="1488"/>
                  </a:lnTo>
                  <a:lnTo>
                    <a:pt x="1" y="1846"/>
                  </a:lnTo>
                  <a:lnTo>
                    <a:pt x="5692" y="262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5"/>
            <p:cNvSpPr/>
            <p:nvPr/>
          </p:nvSpPr>
          <p:spPr>
            <a:xfrm>
              <a:off x="3891850" y="4256600"/>
              <a:ext cx="273575" cy="81875"/>
            </a:xfrm>
            <a:custGeom>
              <a:avLst/>
              <a:gdLst/>
              <a:ahLst/>
              <a:cxnLst/>
              <a:rect l="l" t="t" r="r" b="b"/>
              <a:pathLst>
                <a:path w="10943" h="3275" extrusionOk="0">
                  <a:moveTo>
                    <a:pt x="10883" y="1"/>
                  </a:moveTo>
                  <a:lnTo>
                    <a:pt x="0" y="3013"/>
                  </a:lnTo>
                  <a:lnTo>
                    <a:pt x="286" y="3275"/>
                  </a:lnTo>
                  <a:lnTo>
                    <a:pt x="10883" y="358"/>
                  </a:lnTo>
                  <a:lnTo>
                    <a:pt x="10942" y="298"/>
                  </a:lnTo>
                  <a:cubicBezTo>
                    <a:pt x="10894" y="215"/>
                    <a:pt x="10883" y="108"/>
                    <a:pt x="1088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5"/>
            <p:cNvSpPr/>
            <p:nvPr/>
          </p:nvSpPr>
          <p:spPr>
            <a:xfrm>
              <a:off x="3634375" y="4403350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0" y="12"/>
                  </a:move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5"/>
            <p:cNvSpPr/>
            <p:nvPr/>
          </p:nvSpPr>
          <p:spPr>
            <a:xfrm>
              <a:off x="3635275" y="4402450"/>
              <a:ext cx="300" cy="625"/>
            </a:xfrm>
            <a:custGeom>
              <a:avLst/>
              <a:gdLst/>
              <a:ahLst/>
              <a:cxnLst/>
              <a:rect l="l" t="t" r="r" b="b"/>
              <a:pathLst>
                <a:path w="12" h="25" extrusionOk="0">
                  <a:moveTo>
                    <a:pt x="12" y="1"/>
                  </a:moveTo>
                  <a:cubicBezTo>
                    <a:pt x="12" y="1"/>
                    <a:pt x="0" y="25"/>
                    <a:pt x="12" y="1"/>
                  </a:cubicBez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5"/>
            <p:cNvSpPr/>
            <p:nvPr/>
          </p:nvSpPr>
          <p:spPr>
            <a:xfrm>
              <a:off x="3636750" y="4373575"/>
              <a:ext cx="101825" cy="35750"/>
            </a:xfrm>
            <a:custGeom>
              <a:avLst/>
              <a:gdLst/>
              <a:ahLst/>
              <a:cxnLst/>
              <a:rect l="l" t="t" r="r" b="b"/>
              <a:pathLst>
                <a:path w="4073" h="1430" extrusionOk="0">
                  <a:moveTo>
                    <a:pt x="4073" y="1"/>
                  </a:moveTo>
                  <a:lnTo>
                    <a:pt x="12" y="1120"/>
                  </a:lnTo>
                  <a:lnTo>
                    <a:pt x="1" y="1120"/>
                  </a:lnTo>
                  <a:cubicBezTo>
                    <a:pt x="24" y="1132"/>
                    <a:pt x="60" y="1132"/>
                    <a:pt x="96" y="1132"/>
                  </a:cubicBezTo>
                  <a:cubicBezTo>
                    <a:pt x="191" y="1156"/>
                    <a:pt x="251" y="1251"/>
                    <a:pt x="215" y="1334"/>
                  </a:cubicBezTo>
                  <a:lnTo>
                    <a:pt x="191" y="1430"/>
                  </a:lnTo>
                  <a:lnTo>
                    <a:pt x="548" y="1322"/>
                  </a:lnTo>
                  <a:lnTo>
                    <a:pt x="4061" y="358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5"/>
            <p:cNvSpPr/>
            <p:nvPr/>
          </p:nvSpPr>
          <p:spPr>
            <a:xfrm>
              <a:off x="3635850" y="4402150"/>
              <a:ext cx="925" cy="325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37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1" y="13"/>
                    <a:pt x="13" y="1"/>
                    <a:pt x="3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5"/>
            <p:cNvSpPr/>
            <p:nvPr/>
          </p:nvSpPr>
          <p:spPr>
            <a:xfrm>
              <a:off x="3634075" y="4403950"/>
              <a:ext cx="325" cy="925"/>
            </a:xfrm>
            <a:custGeom>
              <a:avLst/>
              <a:gdLst/>
              <a:ahLst/>
              <a:cxnLst/>
              <a:rect l="l" t="t" r="r" b="b"/>
              <a:pathLst>
                <a:path w="13" h="37" extrusionOk="0">
                  <a:moveTo>
                    <a:pt x="12" y="0"/>
                  </a:moveTo>
                  <a:lnTo>
                    <a:pt x="12" y="0"/>
                  </a:lnTo>
                  <a:cubicBezTo>
                    <a:pt x="6" y="14"/>
                    <a:pt x="3" y="19"/>
                    <a:pt x="1" y="24"/>
                  </a:cubicBezTo>
                  <a:lnTo>
                    <a:pt x="1" y="24"/>
                  </a:lnTo>
                  <a:cubicBezTo>
                    <a:pt x="12" y="24"/>
                    <a:pt x="12" y="23"/>
                    <a:pt x="12" y="0"/>
                  </a:cubicBezTo>
                  <a:close/>
                  <a:moveTo>
                    <a:pt x="1" y="24"/>
                  </a:moveTo>
                  <a:cubicBezTo>
                    <a:pt x="1" y="24"/>
                    <a:pt x="1" y="24"/>
                    <a:pt x="0" y="24"/>
                  </a:cubicBezTo>
                  <a:lnTo>
                    <a:pt x="0" y="36"/>
                  </a:lnTo>
                  <a:cubicBezTo>
                    <a:pt x="0" y="31"/>
                    <a:pt x="0" y="28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5"/>
            <p:cNvSpPr/>
            <p:nvPr/>
          </p:nvSpPr>
          <p:spPr>
            <a:xfrm>
              <a:off x="2599425" y="4199450"/>
              <a:ext cx="104800" cy="112250"/>
            </a:xfrm>
            <a:custGeom>
              <a:avLst/>
              <a:gdLst/>
              <a:ahLst/>
              <a:cxnLst/>
              <a:rect l="l" t="t" r="r" b="b"/>
              <a:pathLst>
                <a:path w="4192" h="4490" extrusionOk="0">
                  <a:moveTo>
                    <a:pt x="3929" y="1"/>
                  </a:moveTo>
                  <a:lnTo>
                    <a:pt x="0" y="4394"/>
                  </a:lnTo>
                  <a:cubicBezTo>
                    <a:pt x="84" y="4394"/>
                    <a:pt x="167" y="4430"/>
                    <a:pt x="250" y="4489"/>
                  </a:cubicBezTo>
                  <a:lnTo>
                    <a:pt x="417" y="4418"/>
                  </a:lnTo>
                  <a:lnTo>
                    <a:pt x="4191" y="203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5"/>
            <p:cNvSpPr/>
            <p:nvPr/>
          </p:nvSpPr>
          <p:spPr>
            <a:xfrm>
              <a:off x="2778900" y="4187850"/>
              <a:ext cx="124150" cy="53600"/>
            </a:xfrm>
            <a:custGeom>
              <a:avLst/>
              <a:gdLst/>
              <a:ahLst/>
              <a:cxnLst/>
              <a:rect l="l" t="t" r="r" b="b"/>
              <a:pathLst>
                <a:path w="4966" h="2144" extrusionOk="0">
                  <a:moveTo>
                    <a:pt x="4942" y="0"/>
                  </a:moveTo>
                  <a:cubicBezTo>
                    <a:pt x="4930" y="0"/>
                    <a:pt x="4918" y="0"/>
                    <a:pt x="4918" y="12"/>
                  </a:cubicBezTo>
                  <a:cubicBezTo>
                    <a:pt x="4930" y="12"/>
                    <a:pt x="4942" y="12"/>
                    <a:pt x="4942" y="0"/>
                  </a:cubicBezTo>
                  <a:close/>
                  <a:moveTo>
                    <a:pt x="4918" y="12"/>
                  </a:moveTo>
                  <a:lnTo>
                    <a:pt x="1" y="1834"/>
                  </a:lnTo>
                  <a:cubicBezTo>
                    <a:pt x="84" y="1917"/>
                    <a:pt x="120" y="2024"/>
                    <a:pt x="144" y="2143"/>
                  </a:cubicBezTo>
                  <a:lnTo>
                    <a:pt x="4966" y="358"/>
                  </a:lnTo>
                  <a:lnTo>
                    <a:pt x="4882" y="310"/>
                  </a:lnTo>
                  <a:cubicBezTo>
                    <a:pt x="4811" y="250"/>
                    <a:pt x="4799" y="155"/>
                    <a:pt x="4847" y="72"/>
                  </a:cubicBezTo>
                  <a:cubicBezTo>
                    <a:pt x="4859" y="48"/>
                    <a:pt x="4882" y="36"/>
                    <a:pt x="4918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5"/>
            <p:cNvSpPr/>
            <p:nvPr/>
          </p:nvSpPr>
          <p:spPr>
            <a:xfrm>
              <a:off x="2905125" y="4188150"/>
              <a:ext cx="900" cy="625"/>
            </a:xfrm>
            <a:custGeom>
              <a:avLst/>
              <a:gdLst/>
              <a:ahLst/>
              <a:cxnLst/>
              <a:rect l="l" t="t" r="r" b="b"/>
              <a:pathLst>
                <a:path w="36" h="25" extrusionOk="0">
                  <a:moveTo>
                    <a:pt x="0" y="0"/>
                  </a:moveTo>
                  <a:cubicBezTo>
                    <a:pt x="12" y="0"/>
                    <a:pt x="12" y="24"/>
                    <a:pt x="36" y="24"/>
                  </a:cubicBezTo>
                  <a:cubicBezTo>
                    <a:pt x="12" y="2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5"/>
            <p:cNvSpPr/>
            <p:nvPr/>
          </p:nvSpPr>
          <p:spPr>
            <a:xfrm>
              <a:off x="2903925" y="4187850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0" y="0"/>
                  </a:move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5"/>
            <p:cNvSpPr/>
            <p:nvPr/>
          </p:nvSpPr>
          <p:spPr>
            <a:xfrm>
              <a:off x="2903325" y="41878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1" y="0"/>
                  </a:moveTo>
                  <a:lnTo>
                    <a:pt x="2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5"/>
            <p:cNvSpPr/>
            <p:nvPr/>
          </p:nvSpPr>
          <p:spPr>
            <a:xfrm>
              <a:off x="2906000" y="418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5"/>
            <p:cNvSpPr/>
            <p:nvPr/>
          </p:nvSpPr>
          <p:spPr>
            <a:xfrm>
              <a:off x="2898575" y="4188150"/>
              <a:ext cx="179200" cy="127725"/>
            </a:xfrm>
            <a:custGeom>
              <a:avLst/>
              <a:gdLst/>
              <a:ahLst/>
              <a:cxnLst/>
              <a:rect l="l" t="t" r="r" b="b"/>
              <a:pathLst>
                <a:path w="7168" h="5109" extrusionOk="0">
                  <a:moveTo>
                    <a:pt x="155" y="0"/>
                  </a:moveTo>
                  <a:cubicBezTo>
                    <a:pt x="143" y="0"/>
                    <a:pt x="131" y="0"/>
                    <a:pt x="131" y="24"/>
                  </a:cubicBezTo>
                  <a:cubicBezTo>
                    <a:pt x="95" y="24"/>
                    <a:pt x="83" y="36"/>
                    <a:pt x="60" y="60"/>
                  </a:cubicBezTo>
                  <a:cubicBezTo>
                    <a:pt x="0" y="143"/>
                    <a:pt x="24" y="238"/>
                    <a:pt x="95" y="298"/>
                  </a:cubicBezTo>
                  <a:lnTo>
                    <a:pt x="179" y="346"/>
                  </a:lnTo>
                  <a:lnTo>
                    <a:pt x="7049" y="5108"/>
                  </a:lnTo>
                  <a:cubicBezTo>
                    <a:pt x="7049" y="5084"/>
                    <a:pt x="7037" y="5049"/>
                    <a:pt x="7037" y="5025"/>
                  </a:cubicBezTo>
                  <a:cubicBezTo>
                    <a:pt x="7049" y="4918"/>
                    <a:pt x="7096" y="4834"/>
                    <a:pt x="7168" y="4787"/>
                  </a:cubicBezTo>
                  <a:lnTo>
                    <a:pt x="298" y="24"/>
                  </a:lnTo>
                  <a:cubicBezTo>
                    <a:pt x="274" y="24"/>
                    <a:pt x="274" y="0"/>
                    <a:pt x="26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5"/>
            <p:cNvSpPr/>
            <p:nvPr/>
          </p:nvSpPr>
          <p:spPr>
            <a:xfrm>
              <a:off x="2605375" y="4242625"/>
              <a:ext cx="151825" cy="76225"/>
            </a:xfrm>
            <a:custGeom>
              <a:avLst/>
              <a:gdLst/>
              <a:ahLst/>
              <a:cxnLst/>
              <a:rect l="l" t="t" r="r" b="b"/>
              <a:pathLst>
                <a:path w="6073" h="3049" extrusionOk="0">
                  <a:moveTo>
                    <a:pt x="5870" y="0"/>
                  </a:moveTo>
                  <a:lnTo>
                    <a:pt x="155" y="2679"/>
                  </a:lnTo>
                  <a:lnTo>
                    <a:pt x="0" y="2750"/>
                  </a:lnTo>
                  <a:cubicBezTo>
                    <a:pt x="84" y="2822"/>
                    <a:pt x="143" y="2929"/>
                    <a:pt x="155" y="3048"/>
                  </a:cubicBezTo>
                  <a:lnTo>
                    <a:pt x="6073" y="286"/>
                  </a:lnTo>
                  <a:cubicBezTo>
                    <a:pt x="6037" y="226"/>
                    <a:pt x="6013" y="167"/>
                    <a:pt x="5989" y="107"/>
                  </a:cubicBezTo>
                  <a:lnTo>
                    <a:pt x="587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5"/>
            <p:cNvSpPr/>
            <p:nvPr/>
          </p:nvSpPr>
          <p:spPr>
            <a:xfrm>
              <a:off x="2768500" y="4252150"/>
              <a:ext cx="210450" cy="159250"/>
            </a:xfrm>
            <a:custGeom>
              <a:avLst/>
              <a:gdLst/>
              <a:ahLst/>
              <a:cxnLst/>
              <a:rect l="l" t="t" r="r" b="b"/>
              <a:pathLst>
                <a:path w="8418" h="6370" extrusionOk="0">
                  <a:moveTo>
                    <a:pt x="381" y="0"/>
                  </a:moveTo>
                  <a:cubicBezTo>
                    <a:pt x="286" y="95"/>
                    <a:pt x="155" y="155"/>
                    <a:pt x="0" y="155"/>
                  </a:cubicBezTo>
                  <a:lnTo>
                    <a:pt x="7858" y="6370"/>
                  </a:lnTo>
                  <a:lnTo>
                    <a:pt x="8418" y="6370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5"/>
            <p:cNvSpPr/>
            <p:nvPr/>
          </p:nvSpPr>
          <p:spPr>
            <a:xfrm>
              <a:off x="2694975" y="4191125"/>
              <a:ext cx="62225" cy="54200"/>
            </a:xfrm>
            <a:custGeom>
              <a:avLst/>
              <a:gdLst/>
              <a:ahLst/>
              <a:cxnLst/>
              <a:rect l="l" t="t" r="r" b="b"/>
              <a:pathLst>
                <a:path w="2489" h="2168" extrusionOk="0">
                  <a:moveTo>
                    <a:pt x="131" y="0"/>
                  </a:moveTo>
                  <a:cubicBezTo>
                    <a:pt x="95" y="24"/>
                    <a:pt x="72" y="36"/>
                    <a:pt x="60" y="60"/>
                  </a:cubicBezTo>
                  <a:cubicBezTo>
                    <a:pt x="0" y="143"/>
                    <a:pt x="12" y="238"/>
                    <a:pt x="84" y="298"/>
                  </a:cubicBezTo>
                  <a:lnTo>
                    <a:pt x="107" y="322"/>
                  </a:lnTo>
                  <a:lnTo>
                    <a:pt x="369" y="524"/>
                  </a:lnTo>
                  <a:lnTo>
                    <a:pt x="2286" y="2060"/>
                  </a:lnTo>
                  <a:lnTo>
                    <a:pt x="2429" y="2167"/>
                  </a:lnTo>
                  <a:cubicBezTo>
                    <a:pt x="2405" y="2108"/>
                    <a:pt x="2405" y="2060"/>
                    <a:pt x="2405" y="2001"/>
                  </a:cubicBezTo>
                  <a:cubicBezTo>
                    <a:pt x="2405" y="1929"/>
                    <a:pt x="2441" y="1846"/>
                    <a:pt x="2489" y="1774"/>
                  </a:cubicBezTo>
                  <a:lnTo>
                    <a:pt x="655" y="322"/>
                  </a:lnTo>
                  <a:cubicBezTo>
                    <a:pt x="596" y="405"/>
                    <a:pt x="500" y="453"/>
                    <a:pt x="405" y="453"/>
                  </a:cubicBezTo>
                  <a:cubicBezTo>
                    <a:pt x="250" y="453"/>
                    <a:pt x="143" y="298"/>
                    <a:pt x="167" y="155"/>
                  </a:cubicBezTo>
                  <a:cubicBezTo>
                    <a:pt x="167" y="96"/>
                    <a:pt x="191" y="48"/>
                    <a:pt x="22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5"/>
            <p:cNvSpPr/>
            <p:nvPr/>
          </p:nvSpPr>
          <p:spPr>
            <a:xfrm>
              <a:off x="3016725" y="4319125"/>
              <a:ext cx="67000" cy="92275"/>
            </a:xfrm>
            <a:custGeom>
              <a:avLst/>
              <a:gdLst/>
              <a:ahLst/>
              <a:cxnLst/>
              <a:rect l="l" t="t" r="r" b="b"/>
              <a:pathLst>
                <a:path w="2680" h="3691" extrusionOk="0">
                  <a:moveTo>
                    <a:pt x="2680" y="119"/>
                  </a:moveTo>
                  <a:lnTo>
                    <a:pt x="2675" y="126"/>
                  </a:lnTo>
                  <a:lnTo>
                    <a:pt x="2675" y="126"/>
                  </a:lnTo>
                  <a:cubicBezTo>
                    <a:pt x="2677" y="124"/>
                    <a:pt x="2679" y="122"/>
                    <a:pt x="2680" y="119"/>
                  </a:cubicBezTo>
                  <a:close/>
                  <a:moveTo>
                    <a:pt x="2370" y="0"/>
                  </a:moveTo>
                  <a:lnTo>
                    <a:pt x="1" y="3560"/>
                  </a:lnTo>
                  <a:cubicBezTo>
                    <a:pt x="96" y="3596"/>
                    <a:pt x="168" y="3631"/>
                    <a:pt x="227" y="3691"/>
                  </a:cubicBezTo>
                  <a:lnTo>
                    <a:pt x="310" y="3691"/>
                  </a:lnTo>
                  <a:lnTo>
                    <a:pt x="2675" y="126"/>
                  </a:lnTo>
                  <a:lnTo>
                    <a:pt x="2675" y="126"/>
                  </a:lnTo>
                  <a:cubicBezTo>
                    <a:pt x="2661" y="143"/>
                    <a:pt x="2628" y="143"/>
                    <a:pt x="2596" y="143"/>
                  </a:cubicBezTo>
                  <a:cubicBezTo>
                    <a:pt x="2501" y="143"/>
                    <a:pt x="2418" y="83"/>
                    <a:pt x="237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5"/>
            <p:cNvSpPr/>
            <p:nvPr/>
          </p:nvSpPr>
          <p:spPr>
            <a:xfrm>
              <a:off x="3084000" y="4036650"/>
              <a:ext cx="186075" cy="275050"/>
            </a:xfrm>
            <a:custGeom>
              <a:avLst/>
              <a:gdLst/>
              <a:ahLst/>
              <a:cxnLst/>
              <a:rect l="l" t="t" r="r" b="b"/>
              <a:pathLst>
                <a:path w="7443" h="11002" extrusionOk="0">
                  <a:moveTo>
                    <a:pt x="7168" y="0"/>
                  </a:moveTo>
                  <a:lnTo>
                    <a:pt x="1" y="10811"/>
                  </a:lnTo>
                  <a:cubicBezTo>
                    <a:pt x="108" y="10847"/>
                    <a:pt x="203" y="10918"/>
                    <a:pt x="227" y="11001"/>
                  </a:cubicBezTo>
                  <a:cubicBezTo>
                    <a:pt x="239" y="11001"/>
                    <a:pt x="263" y="10989"/>
                    <a:pt x="286" y="10989"/>
                  </a:cubicBezTo>
                  <a:lnTo>
                    <a:pt x="7442" y="179"/>
                  </a:lnTo>
                  <a:cubicBezTo>
                    <a:pt x="7323" y="155"/>
                    <a:pt x="7240" y="95"/>
                    <a:pt x="71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5"/>
            <p:cNvSpPr/>
            <p:nvPr/>
          </p:nvSpPr>
          <p:spPr>
            <a:xfrm>
              <a:off x="3088475" y="4311375"/>
              <a:ext cx="161950" cy="100025"/>
            </a:xfrm>
            <a:custGeom>
              <a:avLst/>
              <a:gdLst/>
              <a:ahLst/>
              <a:cxnLst/>
              <a:rect l="l" t="t" r="r" b="b"/>
              <a:pathLst>
                <a:path w="6478" h="4001" extrusionOk="0">
                  <a:moveTo>
                    <a:pt x="107" y="0"/>
                  </a:moveTo>
                  <a:cubicBezTo>
                    <a:pt x="96" y="0"/>
                    <a:pt x="72" y="0"/>
                    <a:pt x="48" y="12"/>
                  </a:cubicBezTo>
                  <a:cubicBezTo>
                    <a:pt x="60" y="60"/>
                    <a:pt x="84" y="108"/>
                    <a:pt x="60" y="155"/>
                  </a:cubicBezTo>
                  <a:cubicBezTo>
                    <a:pt x="60" y="215"/>
                    <a:pt x="36" y="250"/>
                    <a:pt x="0" y="298"/>
                  </a:cubicBezTo>
                  <a:lnTo>
                    <a:pt x="24" y="310"/>
                  </a:lnTo>
                  <a:lnTo>
                    <a:pt x="5834" y="4001"/>
                  </a:lnTo>
                  <a:lnTo>
                    <a:pt x="6477" y="4001"/>
                  </a:lnTo>
                  <a:lnTo>
                    <a:pt x="203" y="36"/>
                  </a:lnTo>
                  <a:cubicBezTo>
                    <a:pt x="167" y="12"/>
                    <a:pt x="143" y="0"/>
                    <a:pt x="10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5"/>
            <p:cNvSpPr/>
            <p:nvPr/>
          </p:nvSpPr>
          <p:spPr>
            <a:xfrm>
              <a:off x="3271525" y="4040200"/>
              <a:ext cx="47350" cy="371200"/>
            </a:xfrm>
            <a:custGeom>
              <a:avLst/>
              <a:gdLst/>
              <a:ahLst/>
              <a:cxnLst/>
              <a:rect l="l" t="t" r="r" b="b"/>
              <a:pathLst>
                <a:path w="1894" h="14848" extrusionOk="0">
                  <a:moveTo>
                    <a:pt x="334" y="1"/>
                  </a:moveTo>
                  <a:cubicBezTo>
                    <a:pt x="255" y="51"/>
                    <a:pt x="159" y="75"/>
                    <a:pt x="60" y="75"/>
                  </a:cubicBezTo>
                  <a:cubicBezTo>
                    <a:pt x="40" y="75"/>
                    <a:pt x="20" y="74"/>
                    <a:pt x="1" y="72"/>
                  </a:cubicBezTo>
                  <a:lnTo>
                    <a:pt x="1" y="72"/>
                  </a:lnTo>
                  <a:lnTo>
                    <a:pt x="1548" y="14848"/>
                  </a:lnTo>
                  <a:lnTo>
                    <a:pt x="1894" y="1484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5"/>
            <p:cNvSpPr/>
            <p:nvPr/>
          </p:nvSpPr>
          <p:spPr>
            <a:xfrm>
              <a:off x="3632275" y="4401925"/>
              <a:ext cx="10750" cy="9475"/>
            </a:xfrm>
            <a:custGeom>
              <a:avLst/>
              <a:gdLst/>
              <a:ahLst/>
              <a:cxnLst/>
              <a:rect l="l" t="t" r="r" b="b"/>
              <a:pathLst>
                <a:path w="430" h="379" extrusionOk="0">
                  <a:moveTo>
                    <a:pt x="227" y="1"/>
                  </a:moveTo>
                  <a:cubicBezTo>
                    <a:pt x="209" y="1"/>
                    <a:pt x="191" y="4"/>
                    <a:pt x="180" y="10"/>
                  </a:cubicBezTo>
                  <a:cubicBezTo>
                    <a:pt x="156" y="10"/>
                    <a:pt x="156" y="22"/>
                    <a:pt x="144" y="22"/>
                  </a:cubicBezTo>
                  <a:lnTo>
                    <a:pt x="132" y="22"/>
                  </a:lnTo>
                  <a:lnTo>
                    <a:pt x="120" y="46"/>
                  </a:lnTo>
                  <a:lnTo>
                    <a:pt x="96" y="57"/>
                  </a:lnTo>
                  <a:lnTo>
                    <a:pt x="84" y="69"/>
                  </a:lnTo>
                  <a:lnTo>
                    <a:pt x="84" y="81"/>
                  </a:lnTo>
                  <a:cubicBezTo>
                    <a:pt x="84" y="105"/>
                    <a:pt x="72" y="105"/>
                    <a:pt x="72" y="117"/>
                  </a:cubicBezTo>
                  <a:lnTo>
                    <a:pt x="1" y="379"/>
                  </a:lnTo>
                  <a:lnTo>
                    <a:pt x="334" y="379"/>
                  </a:lnTo>
                  <a:lnTo>
                    <a:pt x="370" y="308"/>
                  </a:lnTo>
                  <a:lnTo>
                    <a:pt x="394" y="224"/>
                  </a:lnTo>
                  <a:cubicBezTo>
                    <a:pt x="430" y="129"/>
                    <a:pt x="370" y="46"/>
                    <a:pt x="275" y="10"/>
                  </a:cubicBezTo>
                  <a:cubicBezTo>
                    <a:pt x="263" y="4"/>
                    <a:pt x="245" y="1"/>
                    <a:pt x="22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5"/>
            <p:cNvSpPr/>
            <p:nvPr/>
          </p:nvSpPr>
          <p:spPr>
            <a:xfrm>
              <a:off x="3737350" y="4195300"/>
              <a:ext cx="14325" cy="216100"/>
            </a:xfrm>
            <a:custGeom>
              <a:avLst/>
              <a:gdLst/>
              <a:ahLst/>
              <a:cxnLst/>
              <a:rect l="l" t="t" r="r" b="b"/>
              <a:pathLst>
                <a:path w="573" h="8644" extrusionOk="0">
                  <a:moveTo>
                    <a:pt x="227" y="0"/>
                  </a:moveTo>
                  <a:lnTo>
                    <a:pt x="37" y="7156"/>
                  </a:lnTo>
                  <a:lnTo>
                    <a:pt x="25" y="7513"/>
                  </a:lnTo>
                  <a:lnTo>
                    <a:pt x="1" y="8644"/>
                  </a:lnTo>
                  <a:lnTo>
                    <a:pt x="346" y="8644"/>
                  </a:lnTo>
                  <a:lnTo>
                    <a:pt x="382" y="7418"/>
                  </a:lnTo>
                  <a:lnTo>
                    <a:pt x="394" y="7060"/>
                  </a:lnTo>
                  <a:lnTo>
                    <a:pt x="572" y="429"/>
                  </a:lnTo>
                  <a:lnTo>
                    <a:pt x="287" y="167"/>
                  </a:lnTo>
                  <a:cubicBezTo>
                    <a:pt x="239" y="119"/>
                    <a:pt x="227" y="60"/>
                    <a:pt x="239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5"/>
            <p:cNvSpPr/>
            <p:nvPr/>
          </p:nvSpPr>
          <p:spPr>
            <a:xfrm>
              <a:off x="4021625" y="4264050"/>
              <a:ext cx="149750" cy="147350"/>
            </a:xfrm>
            <a:custGeom>
              <a:avLst/>
              <a:gdLst/>
              <a:ahLst/>
              <a:cxnLst/>
              <a:rect l="l" t="t" r="r" b="b"/>
              <a:pathLst>
                <a:path w="5990" h="5894" extrusionOk="0">
                  <a:moveTo>
                    <a:pt x="5751" y="0"/>
                  </a:moveTo>
                  <a:lnTo>
                    <a:pt x="5692" y="60"/>
                  </a:lnTo>
                  <a:lnTo>
                    <a:pt x="0" y="5894"/>
                  </a:lnTo>
                  <a:lnTo>
                    <a:pt x="477" y="5894"/>
                  </a:lnTo>
                  <a:lnTo>
                    <a:pt x="5989" y="238"/>
                  </a:lnTo>
                  <a:cubicBezTo>
                    <a:pt x="5882" y="179"/>
                    <a:pt x="5799" y="108"/>
                    <a:pt x="575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5"/>
            <p:cNvSpPr/>
            <p:nvPr/>
          </p:nvSpPr>
          <p:spPr>
            <a:xfrm>
              <a:off x="4484475" y="4346500"/>
              <a:ext cx="96475" cy="64900"/>
            </a:xfrm>
            <a:custGeom>
              <a:avLst/>
              <a:gdLst/>
              <a:ahLst/>
              <a:cxnLst/>
              <a:rect l="l" t="t" r="r" b="b"/>
              <a:pathLst>
                <a:path w="3859" h="2596" extrusionOk="0">
                  <a:moveTo>
                    <a:pt x="3668" y="0"/>
                  </a:moveTo>
                  <a:lnTo>
                    <a:pt x="1" y="2596"/>
                  </a:lnTo>
                  <a:lnTo>
                    <a:pt x="584" y="2596"/>
                  </a:lnTo>
                  <a:lnTo>
                    <a:pt x="3858" y="262"/>
                  </a:lnTo>
                  <a:cubicBezTo>
                    <a:pt x="3787" y="191"/>
                    <a:pt x="3715" y="96"/>
                    <a:pt x="36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5"/>
            <p:cNvSpPr/>
            <p:nvPr/>
          </p:nvSpPr>
          <p:spPr>
            <a:xfrm>
              <a:off x="3743025" y="4194700"/>
              <a:ext cx="230700" cy="216425"/>
            </a:xfrm>
            <a:custGeom>
              <a:avLst/>
              <a:gdLst/>
              <a:ahLst/>
              <a:cxnLst/>
              <a:rect l="l" t="t" r="r" b="b"/>
              <a:pathLst>
                <a:path w="9228" h="8657" extrusionOk="0">
                  <a:moveTo>
                    <a:pt x="369" y="0"/>
                  </a:moveTo>
                  <a:cubicBezTo>
                    <a:pt x="309" y="26"/>
                    <a:pt x="243" y="46"/>
                    <a:pt x="179" y="46"/>
                  </a:cubicBezTo>
                  <a:cubicBezTo>
                    <a:pt x="155" y="46"/>
                    <a:pt x="131" y="43"/>
                    <a:pt x="107" y="36"/>
                  </a:cubicBezTo>
                  <a:cubicBezTo>
                    <a:pt x="72" y="36"/>
                    <a:pt x="48" y="24"/>
                    <a:pt x="12" y="24"/>
                  </a:cubicBezTo>
                  <a:cubicBezTo>
                    <a:pt x="0" y="84"/>
                    <a:pt x="12" y="143"/>
                    <a:pt x="60" y="191"/>
                  </a:cubicBezTo>
                  <a:lnTo>
                    <a:pt x="345" y="453"/>
                  </a:lnTo>
                  <a:lnTo>
                    <a:pt x="5584" y="5572"/>
                  </a:lnTo>
                  <a:lnTo>
                    <a:pt x="5870" y="5846"/>
                  </a:lnTo>
                  <a:lnTo>
                    <a:pt x="8739" y="8656"/>
                  </a:lnTo>
                  <a:lnTo>
                    <a:pt x="9227" y="8656"/>
                  </a:lnTo>
                  <a:lnTo>
                    <a:pt x="7144" y="6620"/>
                  </a:lnTo>
                  <a:cubicBezTo>
                    <a:pt x="7120" y="6620"/>
                    <a:pt x="7102" y="6625"/>
                    <a:pt x="7078" y="6625"/>
                  </a:cubicBezTo>
                  <a:cubicBezTo>
                    <a:pt x="7066" y="6625"/>
                    <a:pt x="7053" y="6624"/>
                    <a:pt x="7037" y="6620"/>
                  </a:cubicBezTo>
                  <a:cubicBezTo>
                    <a:pt x="6858" y="6596"/>
                    <a:pt x="6739" y="6453"/>
                    <a:pt x="6751" y="6275"/>
                  </a:cubicBezTo>
                  <a:lnTo>
                    <a:pt x="6751" y="6239"/>
                  </a:lnTo>
                  <a:lnTo>
                    <a:pt x="6239" y="5739"/>
                  </a:lnTo>
                  <a:lnTo>
                    <a:pt x="5953" y="5465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5"/>
            <p:cNvSpPr/>
            <p:nvPr/>
          </p:nvSpPr>
          <p:spPr>
            <a:xfrm>
              <a:off x="4185325" y="4269100"/>
              <a:ext cx="69975" cy="142300"/>
            </a:xfrm>
            <a:custGeom>
              <a:avLst/>
              <a:gdLst/>
              <a:ahLst/>
              <a:cxnLst/>
              <a:rect l="l" t="t" r="r" b="b"/>
              <a:pathLst>
                <a:path w="2799" h="5692" extrusionOk="0">
                  <a:moveTo>
                    <a:pt x="1" y="1"/>
                  </a:moveTo>
                  <a:lnTo>
                    <a:pt x="2430" y="5692"/>
                  </a:lnTo>
                  <a:lnTo>
                    <a:pt x="2799" y="5692"/>
                  </a:lnTo>
                  <a:lnTo>
                    <a:pt x="572" y="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5"/>
            <p:cNvSpPr/>
            <p:nvPr/>
          </p:nvSpPr>
          <p:spPr>
            <a:xfrm>
              <a:off x="4174625" y="4240475"/>
              <a:ext cx="9550" cy="5725"/>
            </a:xfrm>
            <a:custGeom>
              <a:avLst/>
              <a:gdLst/>
              <a:ahLst/>
              <a:cxnLst/>
              <a:rect l="l" t="t" r="r" b="b"/>
              <a:pathLst>
                <a:path w="382" h="229" extrusionOk="0">
                  <a:moveTo>
                    <a:pt x="180" y="1"/>
                  </a:moveTo>
                  <a:cubicBezTo>
                    <a:pt x="159" y="1"/>
                    <a:pt x="138" y="5"/>
                    <a:pt x="119" y="15"/>
                  </a:cubicBezTo>
                  <a:lnTo>
                    <a:pt x="107" y="15"/>
                  </a:lnTo>
                  <a:cubicBezTo>
                    <a:pt x="48" y="38"/>
                    <a:pt x="0" y="98"/>
                    <a:pt x="0" y="169"/>
                  </a:cubicBezTo>
                  <a:cubicBezTo>
                    <a:pt x="60" y="158"/>
                    <a:pt x="119" y="158"/>
                    <a:pt x="167" y="158"/>
                  </a:cubicBezTo>
                  <a:cubicBezTo>
                    <a:pt x="250" y="158"/>
                    <a:pt x="322" y="193"/>
                    <a:pt x="381" y="229"/>
                  </a:cubicBezTo>
                  <a:lnTo>
                    <a:pt x="322" y="98"/>
                  </a:lnTo>
                  <a:cubicBezTo>
                    <a:pt x="304" y="36"/>
                    <a:pt x="241" y="1"/>
                    <a:pt x="18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5"/>
            <p:cNvSpPr/>
            <p:nvPr/>
          </p:nvSpPr>
          <p:spPr>
            <a:xfrm>
              <a:off x="4599075" y="4353050"/>
              <a:ext cx="37825" cy="58350"/>
            </a:xfrm>
            <a:custGeom>
              <a:avLst/>
              <a:gdLst/>
              <a:ahLst/>
              <a:cxnLst/>
              <a:rect l="l" t="t" r="r" b="b"/>
              <a:pathLst>
                <a:path w="1513" h="2334" extrusionOk="0">
                  <a:moveTo>
                    <a:pt x="274" y="0"/>
                  </a:moveTo>
                  <a:cubicBezTo>
                    <a:pt x="203" y="72"/>
                    <a:pt x="96" y="119"/>
                    <a:pt x="0" y="155"/>
                  </a:cubicBezTo>
                  <a:lnTo>
                    <a:pt x="1120" y="2334"/>
                  </a:lnTo>
                  <a:lnTo>
                    <a:pt x="1513" y="2334"/>
                  </a:lnTo>
                  <a:lnTo>
                    <a:pt x="334" y="48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5"/>
            <p:cNvSpPr/>
            <p:nvPr/>
          </p:nvSpPr>
          <p:spPr>
            <a:xfrm>
              <a:off x="4185025" y="4263750"/>
              <a:ext cx="182500" cy="147650"/>
            </a:xfrm>
            <a:custGeom>
              <a:avLst/>
              <a:gdLst/>
              <a:ahLst/>
              <a:cxnLst/>
              <a:rect l="l" t="t" r="r" b="b"/>
              <a:pathLst>
                <a:path w="7300" h="5906" extrusionOk="0">
                  <a:moveTo>
                    <a:pt x="179" y="0"/>
                  </a:moveTo>
                  <a:cubicBezTo>
                    <a:pt x="132" y="96"/>
                    <a:pt x="72" y="155"/>
                    <a:pt x="1" y="215"/>
                  </a:cubicBezTo>
                  <a:lnTo>
                    <a:pt x="549" y="691"/>
                  </a:lnTo>
                  <a:lnTo>
                    <a:pt x="6776" y="5906"/>
                  </a:lnTo>
                  <a:lnTo>
                    <a:pt x="7299" y="5906"/>
                  </a:lnTo>
                  <a:lnTo>
                    <a:pt x="299" y="3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5"/>
            <p:cNvSpPr/>
            <p:nvPr/>
          </p:nvSpPr>
          <p:spPr>
            <a:xfrm>
              <a:off x="4189800" y="4255125"/>
              <a:ext cx="386375" cy="83950"/>
            </a:xfrm>
            <a:custGeom>
              <a:avLst/>
              <a:gdLst/>
              <a:ahLst/>
              <a:cxnLst/>
              <a:rect l="l" t="t" r="r" b="b"/>
              <a:pathLst>
                <a:path w="15455" h="3358" extrusionOk="0">
                  <a:moveTo>
                    <a:pt x="36" y="0"/>
                  </a:moveTo>
                  <a:lnTo>
                    <a:pt x="36" y="0"/>
                  </a:lnTo>
                  <a:cubicBezTo>
                    <a:pt x="48" y="48"/>
                    <a:pt x="48" y="107"/>
                    <a:pt x="48" y="155"/>
                  </a:cubicBezTo>
                  <a:cubicBezTo>
                    <a:pt x="48" y="214"/>
                    <a:pt x="24" y="286"/>
                    <a:pt x="0" y="334"/>
                  </a:cubicBezTo>
                  <a:lnTo>
                    <a:pt x="143" y="381"/>
                  </a:lnTo>
                  <a:lnTo>
                    <a:pt x="15395" y="3358"/>
                  </a:lnTo>
                  <a:lnTo>
                    <a:pt x="15395" y="3262"/>
                  </a:lnTo>
                  <a:cubicBezTo>
                    <a:pt x="15407" y="3179"/>
                    <a:pt x="15419" y="3084"/>
                    <a:pt x="15455" y="30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5"/>
            <p:cNvSpPr/>
            <p:nvPr/>
          </p:nvSpPr>
          <p:spPr>
            <a:xfrm>
              <a:off x="4185925" y="3740775"/>
              <a:ext cx="804900" cy="513475"/>
            </a:xfrm>
            <a:custGeom>
              <a:avLst/>
              <a:gdLst/>
              <a:ahLst/>
              <a:cxnLst/>
              <a:rect l="l" t="t" r="r" b="b"/>
              <a:pathLst>
                <a:path w="32196" h="20539" extrusionOk="0">
                  <a:moveTo>
                    <a:pt x="32017" y="0"/>
                  </a:moveTo>
                  <a:lnTo>
                    <a:pt x="1" y="20265"/>
                  </a:lnTo>
                  <a:cubicBezTo>
                    <a:pt x="84" y="20324"/>
                    <a:pt x="155" y="20431"/>
                    <a:pt x="191" y="20538"/>
                  </a:cubicBezTo>
                  <a:lnTo>
                    <a:pt x="32195" y="274"/>
                  </a:lnTo>
                  <a:cubicBezTo>
                    <a:pt x="32124" y="203"/>
                    <a:pt x="32052" y="95"/>
                    <a:pt x="3201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5"/>
            <p:cNvSpPr/>
            <p:nvPr/>
          </p:nvSpPr>
          <p:spPr>
            <a:xfrm>
              <a:off x="4604725" y="4122375"/>
              <a:ext cx="224450" cy="207175"/>
            </a:xfrm>
            <a:custGeom>
              <a:avLst/>
              <a:gdLst/>
              <a:ahLst/>
              <a:cxnLst/>
              <a:rect l="l" t="t" r="r" b="b"/>
              <a:pathLst>
                <a:path w="8978" h="8287" extrusionOk="0">
                  <a:moveTo>
                    <a:pt x="8752" y="0"/>
                  </a:moveTo>
                  <a:lnTo>
                    <a:pt x="1" y="8037"/>
                  </a:lnTo>
                  <a:cubicBezTo>
                    <a:pt x="96" y="8108"/>
                    <a:pt x="167" y="8191"/>
                    <a:pt x="227" y="8287"/>
                  </a:cubicBezTo>
                  <a:lnTo>
                    <a:pt x="8978" y="250"/>
                  </a:lnTo>
                  <a:cubicBezTo>
                    <a:pt x="8907" y="167"/>
                    <a:pt x="8811" y="95"/>
                    <a:pt x="875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5"/>
            <p:cNvSpPr/>
            <p:nvPr/>
          </p:nvSpPr>
          <p:spPr>
            <a:xfrm>
              <a:off x="4727950" y="4136950"/>
              <a:ext cx="125650" cy="274450"/>
            </a:xfrm>
            <a:custGeom>
              <a:avLst/>
              <a:gdLst/>
              <a:ahLst/>
              <a:cxnLst/>
              <a:rect l="l" t="t" r="r" b="b"/>
              <a:pathLst>
                <a:path w="5026" h="10978" extrusionOk="0">
                  <a:moveTo>
                    <a:pt x="4704" y="0"/>
                  </a:moveTo>
                  <a:lnTo>
                    <a:pt x="1" y="10978"/>
                  </a:lnTo>
                  <a:lnTo>
                    <a:pt x="370" y="10978"/>
                  </a:lnTo>
                  <a:lnTo>
                    <a:pt x="5025" y="119"/>
                  </a:lnTo>
                  <a:lnTo>
                    <a:pt x="5025" y="48"/>
                  </a:lnTo>
                  <a:lnTo>
                    <a:pt x="4906" y="48"/>
                  </a:lnTo>
                  <a:cubicBezTo>
                    <a:pt x="4835" y="24"/>
                    <a:pt x="4763" y="24"/>
                    <a:pt x="470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5"/>
            <p:cNvSpPr/>
            <p:nvPr/>
          </p:nvSpPr>
          <p:spPr>
            <a:xfrm>
              <a:off x="4605925" y="4346200"/>
              <a:ext cx="86650" cy="65200"/>
            </a:xfrm>
            <a:custGeom>
              <a:avLst/>
              <a:gdLst/>
              <a:ahLst/>
              <a:cxnLst/>
              <a:rect l="l" t="t" r="r" b="b"/>
              <a:pathLst>
                <a:path w="3466" h="2608" extrusionOk="0">
                  <a:moveTo>
                    <a:pt x="203" y="0"/>
                  </a:moveTo>
                  <a:cubicBezTo>
                    <a:pt x="167" y="108"/>
                    <a:pt x="84" y="203"/>
                    <a:pt x="0" y="274"/>
                  </a:cubicBezTo>
                  <a:lnTo>
                    <a:pt x="60" y="322"/>
                  </a:lnTo>
                  <a:lnTo>
                    <a:pt x="2917" y="2608"/>
                  </a:lnTo>
                  <a:lnTo>
                    <a:pt x="3465" y="260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5"/>
            <p:cNvSpPr/>
            <p:nvPr/>
          </p:nvSpPr>
          <p:spPr>
            <a:xfrm>
              <a:off x="5016400" y="4244400"/>
              <a:ext cx="9250" cy="167000"/>
            </a:xfrm>
            <a:custGeom>
              <a:avLst/>
              <a:gdLst/>
              <a:ahLst/>
              <a:cxnLst/>
              <a:rect l="l" t="t" r="r" b="b"/>
              <a:pathLst>
                <a:path w="370" h="6680" extrusionOk="0">
                  <a:moveTo>
                    <a:pt x="333" y="1"/>
                  </a:moveTo>
                  <a:cubicBezTo>
                    <a:pt x="262" y="27"/>
                    <a:pt x="177" y="41"/>
                    <a:pt x="89" y="41"/>
                  </a:cubicBezTo>
                  <a:cubicBezTo>
                    <a:pt x="60" y="41"/>
                    <a:pt x="30" y="39"/>
                    <a:pt x="0" y="36"/>
                  </a:cubicBezTo>
                  <a:lnTo>
                    <a:pt x="0" y="36"/>
                  </a:lnTo>
                  <a:lnTo>
                    <a:pt x="24" y="6680"/>
                  </a:lnTo>
                  <a:lnTo>
                    <a:pt x="369" y="6680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5"/>
            <p:cNvSpPr/>
            <p:nvPr/>
          </p:nvSpPr>
          <p:spPr>
            <a:xfrm>
              <a:off x="5021450" y="4188150"/>
              <a:ext cx="3300" cy="3900"/>
            </a:xfrm>
            <a:custGeom>
              <a:avLst/>
              <a:gdLst/>
              <a:ahLst/>
              <a:cxnLst/>
              <a:rect l="l" t="t" r="r" b="b"/>
              <a:pathLst>
                <a:path w="132" h="156" extrusionOk="0">
                  <a:moveTo>
                    <a:pt x="0" y="0"/>
                  </a:moveTo>
                  <a:lnTo>
                    <a:pt x="0" y="119"/>
                  </a:lnTo>
                  <a:lnTo>
                    <a:pt x="12" y="119"/>
                  </a:lnTo>
                  <a:cubicBezTo>
                    <a:pt x="48" y="143"/>
                    <a:pt x="96" y="155"/>
                    <a:pt x="131" y="155"/>
                  </a:cubicBezTo>
                  <a:cubicBezTo>
                    <a:pt x="120" y="84"/>
                    <a:pt x="72" y="24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5"/>
            <p:cNvSpPr/>
            <p:nvPr/>
          </p:nvSpPr>
          <p:spPr>
            <a:xfrm>
              <a:off x="4864275" y="3750900"/>
              <a:ext cx="138450" cy="315225"/>
            </a:xfrm>
            <a:custGeom>
              <a:avLst/>
              <a:gdLst/>
              <a:ahLst/>
              <a:cxnLst/>
              <a:rect l="l" t="t" r="r" b="b"/>
              <a:pathLst>
                <a:path w="5538" h="12609" extrusionOk="0">
                  <a:moveTo>
                    <a:pt x="5216" y="0"/>
                  </a:moveTo>
                  <a:lnTo>
                    <a:pt x="1" y="12490"/>
                  </a:lnTo>
                  <a:cubicBezTo>
                    <a:pt x="132" y="12513"/>
                    <a:pt x="227" y="12549"/>
                    <a:pt x="322" y="12609"/>
                  </a:cubicBezTo>
                  <a:lnTo>
                    <a:pt x="5537" y="95"/>
                  </a:lnTo>
                  <a:lnTo>
                    <a:pt x="5514" y="95"/>
                  </a:lnTo>
                  <a:cubicBezTo>
                    <a:pt x="5406" y="83"/>
                    <a:pt x="5299" y="48"/>
                    <a:pt x="521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5"/>
            <p:cNvSpPr/>
            <p:nvPr/>
          </p:nvSpPr>
          <p:spPr>
            <a:xfrm>
              <a:off x="5003300" y="3753275"/>
              <a:ext cx="18175" cy="439050"/>
            </a:xfrm>
            <a:custGeom>
              <a:avLst/>
              <a:gdLst/>
              <a:ahLst/>
              <a:cxnLst/>
              <a:rect l="l" t="t" r="r" b="b"/>
              <a:pathLst>
                <a:path w="727" h="17562" extrusionOk="0">
                  <a:moveTo>
                    <a:pt x="143" y="0"/>
                  </a:moveTo>
                  <a:cubicBezTo>
                    <a:pt x="111" y="0"/>
                    <a:pt x="74" y="6"/>
                    <a:pt x="42" y="6"/>
                  </a:cubicBezTo>
                  <a:cubicBezTo>
                    <a:pt x="27" y="6"/>
                    <a:pt x="12" y="4"/>
                    <a:pt x="0" y="0"/>
                  </a:cubicBezTo>
                  <a:lnTo>
                    <a:pt x="0" y="0"/>
                  </a:lnTo>
                  <a:lnTo>
                    <a:pt x="381" y="17562"/>
                  </a:lnTo>
                  <a:cubicBezTo>
                    <a:pt x="457" y="17545"/>
                    <a:pt x="539" y="17528"/>
                    <a:pt x="622" y="17528"/>
                  </a:cubicBezTo>
                  <a:cubicBezTo>
                    <a:pt x="657" y="17528"/>
                    <a:pt x="692" y="17531"/>
                    <a:pt x="726" y="17538"/>
                  </a:cubicBezTo>
                  <a:lnTo>
                    <a:pt x="726" y="17419"/>
                  </a:lnTo>
                  <a:lnTo>
                    <a:pt x="357" y="57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5"/>
            <p:cNvSpPr/>
            <p:nvPr/>
          </p:nvSpPr>
          <p:spPr>
            <a:xfrm>
              <a:off x="4886325" y="4112250"/>
              <a:ext cx="111625" cy="96750"/>
            </a:xfrm>
            <a:custGeom>
              <a:avLst/>
              <a:gdLst/>
              <a:ahLst/>
              <a:cxnLst/>
              <a:rect l="l" t="t" r="r" b="b"/>
              <a:pathLst>
                <a:path w="4465" h="3870" extrusionOk="0">
                  <a:moveTo>
                    <a:pt x="155" y="0"/>
                  </a:moveTo>
                  <a:cubicBezTo>
                    <a:pt x="107" y="107"/>
                    <a:pt x="60" y="226"/>
                    <a:pt x="0" y="322"/>
                  </a:cubicBezTo>
                  <a:lnTo>
                    <a:pt x="4310" y="3870"/>
                  </a:lnTo>
                  <a:cubicBezTo>
                    <a:pt x="4346" y="3774"/>
                    <a:pt x="4393" y="3667"/>
                    <a:pt x="4465" y="3572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5"/>
            <p:cNvSpPr/>
            <p:nvPr/>
          </p:nvSpPr>
          <p:spPr>
            <a:xfrm>
              <a:off x="5032450" y="4235775"/>
              <a:ext cx="207800" cy="173550"/>
            </a:xfrm>
            <a:custGeom>
              <a:avLst/>
              <a:gdLst/>
              <a:ahLst/>
              <a:cxnLst/>
              <a:rect l="l" t="t" r="r" b="b"/>
              <a:pathLst>
                <a:path w="8312" h="6942" extrusionOk="0">
                  <a:moveTo>
                    <a:pt x="275" y="0"/>
                  </a:moveTo>
                  <a:cubicBezTo>
                    <a:pt x="191" y="96"/>
                    <a:pt x="96" y="167"/>
                    <a:pt x="1" y="226"/>
                  </a:cubicBezTo>
                  <a:lnTo>
                    <a:pt x="8121" y="6942"/>
                  </a:lnTo>
                  <a:cubicBezTo>
                    <a:pt x="8169" y="6834"/>
                    <a:pt x="8240" y="6751"/>
                    <a:pt x="8312" y="6668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5"/>
            <p:cNvSpPr/>
            <p:nvPr/>
          </p:nvSpPr>
          <p:spPr>
            <a:xfrm>
              <a:off x="5006875" y="3750000"/>
              <a:ext cx="242600" cy="651600"/>
            </a:xfrm>
            <a:custGeom>
              <a:avLst/>
              <a:gdLst/>
              <a:ahLst/>
              <a:cxnLst/>
              <a:rect l="l" t="t" r="r" b="b"/>
              <a:pathLst>
                <a:path w="9704" h="26064" extrusionOk="0">
                  <a:moveTo>
                    <a:pt x="333" y="0"/>
                  </a:moveTo>
                  <a:cubicBezTo>
                    <a:pt x="226" y="60"/>
                    <a:pt x="107" y="107"/>
                    <a:pt x="0" y="119"/>
                  </a:cubicBezTo>
                  <a:lnTo>
                    <a:pt x="214" y="679"/>
                  </a:lnTo>
                  <a:lnTo>
                    <a:pt x="9394" y="26063"/>
                  </a:lnTo>
                  <a:cubicBezTo>
                    <a:pt x="9489" y="26004"/>
                    <a:pt x="9585" y="25944"/>
                    <a:pt x="9704" y="25920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5"/>
            <p:cNvSpPr/>
            <p:nvPr/>
          </p:nvSpPr>
          <p:spPr>
            <a:xfrm>
              <a:off x="4991100" y="4191000"/>
              <a:ext cx="56575" cy="53975"/>
            </a:xfrm>
            <a:custGeom>
              <a:avLst/>
              <a:gdLst/>
              <a:ahLst/>
              <a:cxnLst/>
              <a:rect l="l" t="t" r="r" b="b"/>
              <a:pathLst>
                <a:path w="2263" h="2159" extrusionOk="0">
                  <a:moveTo>
                    <a:pt x="1125" y="1"/>
                  </a:moveTo>
                  <a:cubicBezTo>
                    <a:pt x="1037" y="1"/>
                    <a:pt x="950" y="14"/>
                    <a:pt x="869" y="41"/>
                  </a:cubicBezTo>
                  <a:cubicBezTo>
                    <a:pt x="631" y="101"/>
                    <a:pt x="429" y="232"/>
                    <a:pt x="274" y="422"/>
                  </a:cubicBezTo>
                  <a:cubicBezTo>
                    <a:pt x="202" y="517"/>
                    <a:pt x="143" y="624"/>
                    <a:pt x="119" y="720"/>
                  </a:cubicBezTo>
                  <a:cubicBezTo>
                    <a:pt x="83" y="803"/>
                    <a:pt x="71" y="886"/>
                    <a:pt x="60" y="982"/>
                  </a:cubicBezTo>
                  <a:cubicBezTo>
                    <a:pt x="0" y="1577"/>
                    <a:pt x="441" y="2113"/>
                    <a:pt x="1024" y="2148"/>
                  </a:cubicBezTo>
                  <a:cubicBezTo>
                    <a:pt x="1061" y="2156"/>
                    <a:pt x="1098" y="2159"/>
                    <a:pt x="1134" y="2159"/>
                  </a:cubicBezTo>
                  <a:cubicBezTo>
                    <a:pt x="1216" y="2159"/>
                    <a:pt x="1295" y="2145"/>
                    <a:pt x="1369" y="2137"/>
                  </a:cubicBezTo>
                  <a:cubicBezTo>
                    <a:pt x="1464" y="2113"/>
                    <a:pt x="1572" y="2077"/>
                    <a:pt x="1679" y="2017"/>
                  </a:cubicBezTo>
                  <a:cubicBezTo>
                    <a:pt x="1750" y="1958"/>
                    <a:pt x="1845" y="1887"/>
                    <a:pt x="1929" y="1791"/>
                  </a:cubicBezTo>
                  <a:cubicBezTo>
                    <a:pt x="2084" y="1636"/>
                    <a:pt x="2167" y="1422"/>
                    <a:pt x="2203" y="1184"/>
                  </a:cubicBezTo>
                  <a:cubicBezTo>
                    <a:pt x="2262" y="636"/>
                    <a:pt x="1881" y="148"/>
                    <a:pt x="1345" y="29"/>
                  </a:cubicBezTo>
                  <a:cubicBezTo>
                    <a:pt x="1310" y="5"/>
                    <a:pt x="1274" y="5"/>
                    <a:pt x="1226" y="5"/>
                  </a:cubicBezTo>
                  <a:lnTo>
                    <a:pt x="1214" y="5"/>
                  </a:lnTo>
                  <a:cubicBezTo>
                    <a:pt x="1185" y="2"/>
                    <a:pt x="1155" y="1"/>
                    <a:pt x="112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5"/>
            <p:cNvSpPr/>
            <p:nvPr/>
          </p:nvSpPr>
          <p:spPr>
            <a:xfrm>
              <a:off x="4815775" y="4062050"/>
              <a:ext cx="78000" cy="76425"/>
            </a:xfrm>
            <a:custGeom>
              <a:avLst/>
              <a:gdLst/>
              <a:ahLst/>
              <a:cxnLst/>
              <a:rect l="l" t="t" r="r" b="b"/>
              <a:pathLst>
                <a:path w="3120" h="3057" extrusionOk="0">
                  <a:moveTo>
                    <a:pt x="1541" y="0"/>
                  </a:moveTo>
                  <a:cubicBezTo>
                    <a:pt x="769" y="0"/>
                    <a:pt x="102" y="595"/>
                    <a:pt x="24" y="1389"/>
                  </a:cubicBezTo>
                  <a:cubicBezTo>
                    <a:pt x="0" y="1770"/>
                    <a:pt x="107" y="2151"/>
                    <a:pt x="322" y="2425"/>
                  </a:cubicBezTo>
                  <a:cubicBezTo>
                    <a:pt x="405" y="2520"/>
                    <a:pt x="476" y="2604"/>
                    <a:pt x="548" y="2687"/>
                  </a:cubicBezTo>
                  <a:cubicBezTo>
                    <a:pt x="727" y="2842"/>
                    <a:pt x="953" y="2949"/>
                    <a:pt x="1191" y="3008"/>
                  </a:cubicBezTo>
                  <a:cubicBezTo>
                    <a:pt x="1262" y="3020"/>
                    <a:pt x="1322" y="3044"/>
                    <a:pt x="1393" y="3056"/>
                  </a:cubicBezTo>
                  <a:lnTo>
                    <a:pt x="1512" y="3056"/>
                  </a:lnTo>
                  <a:cubicBezTo>
                    <a:pt x="1523" y="3056"/>
                    <a:pt x="1534" y="3056"/>
                    <a:pt x="1545" y="3056"/>
                  </a:cubicBezTo>
                  <a:cubicBezTo>
                    <a:pt x="2068" y="3056"/>
                    <a:pt x="2554" y="2773"/>
                    <a:pt x="2822" y="2353"/>
                  </a:cubicBezTo>
                  <a:cubicBezTo>
                    <a:pt x="2882" y="2246"/>
                    <a:pt x="2941" y="2151"/>
                    <a:pt x="2977" y="2044"/>
                  </a:cubicBezTo>
                  <a:cubicBezTo>
                    <a:pt x="3013" y="1913"/>
                    <a:pt x="3048" y="1770"/>
                    <a:pt x="3060" y="1651"/>
                  </a:cubicBezTo>
                  <a:cubicBezTo>
                    <a:pt x="3120" y="1032"/>
                    <a:pt x="2798" y="448"/>
                    <a:pt x="2274" y="163"/>
                  </a:cubicBezTo>
                  <a:cubicBezTo>
                    <a:pt x="2167" y="103"/>
                    <a:pt x="2072" y="79"/>
                    <a:pt x="1965" y="44"/>
                  </a:cubicBezTo>
                  <a:cubicBezTo>
                    <a:pt x="1870" y="20"/>
                    <a:pt x="1786" y="8"/>
                    <a:pt x="1691" y="8"/>
                  </a:cubicBezTo>
                  <a:cubicBezTo>
                    <a:pt x="1640" y="3"/>
                    <a:pt x="1590" y="0"/>
                    <a:pt x="154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5"/>
            <p:cNvSpPr/>
            <p:nvPr/>
          </p:nvSpPr>
          <p:spPr>
            <a:xfrm>
              <a:off x="2997100" y="4406875"/>
              <a:ext cx="25600" cy="5125"/>
            </a:xfrm>
            <a:custGeom>
              <a:avLst/>
              <a:gdLst/>
              <a:ahLst/>
              <a:cxnLst/>
              <a:rect l="l" t="t" r="r" b="b"/>
              <a:pathLst>
                <a:path w="1024" h="205" extrusionOk="0">
                  <a:moveTo>
                    <a:pt x="540" y="1"/>
                  </a:moveTo>
                  <a:cubicBezTo>
                    <a:pt x="336" y="1"/>
                    <a:pt x="153" y="63"/>
                    <a:pt x="0" y="205"/>
                  </a:cubicBezTo>
                  <a:lnTo>
                    <a:pt x="1024" y="205"/>
                  </a:lnTo>
                  <a:cubicBezTo>
                    <a:pt x="964" y="145"/>
                    <a:pt x="881" y="98"/>
                    <a:pt x="798" y="62"/>
                  </a:cubicBezTo>
                  <a:cubicBezTo>
                    <a:pt x="726" y="26"/>
                    <a:pt x="655" y="2"/>
                    <a:pt x="595" y="2"/>
                  </a:cubicBezTo>
                  <a:cubicBezTo>
                    <a:pt x="577" y="1"/>
                    <a:pt x="558" y="1"/>
                    <a:pt x="54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5"/>
            <p:cNvSpPr/>
            <p:nvPr/>
          </p:nvSpPr>
          <p:spPr>
            <a:xfrm>
              <a:off x="2698250" y="4188575"/>
              <a:ext cx="14300" cy="13925"/>
            </a:xfrm>
            <a:custGeom>
              <a:avLst/>
              <a:gdLst/>
              <a:ahLst/>
              <a:cxnLst/>
              <a:rect l="l" t="t" r="r" b="b"/>
              <a:pathLst>
                <a:path w="572" h="557" extrusionOk="0">
                  <a:moveTo>
                    <a:pt x="264" y="1"/>
                  </a:moveTo>
                  <a:cubicBezTo>
                    <a:pt x="193" y="1"/>
                    <a:pt x="120" y="42"/>
                    <a:pt x="72" y="90"/>
                  </a:cubicBezTo>
                  <a:cubicBezTo>
                    <a:pt x="48" y="138"/>
                    <a:pt x="12" y="186"/>
                    <a:pt x="12" y="245"/>
                  </a:cubicBezTo>
                  <a:cubicBezTo>
                    <a:pt x="0" y="400"/>
                    <a:pt x="107" y="555"/>
                    <a:pt x="250" y="555"/>
                  </a:cubicBezTo>
                  <a:cubicBezTo>
                    <a:pt x="259" y="556"/>
                    <a:pt x="269" y="556"/>
                    <a:pt x="278" y="556"/>
                  </a:cubicBezTo>
                  <a:cubicBezTo>
                    <a:pt x="375" y="556"/>
                    <a:pt x="469" y="500"/>
                    <a:pt x="512" y="424"/>
                  </a:cubicBezTo>
                  <a:cubicBezTo>
                    <a:pt x="524" y="388"/>
                    <a:pt x="536" y="340"/>
                    <a:pt x="548" y="305"/>
                  </a:cubicBezTo>
                  <a:cubicBezTo>
                    <a:pt x="572" y="150"/>
                    <a:pt x="465" y="19"/>
                    <a:pt x="310" y="7"/>
                  </a:cubicBezTo>
                  <a:cubicBezTo>
                    <a:pt x="295" y="3"/>
                    <a:pt x="279" y="1"/>
                    <a:pt x="26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5"/>
            <p:cNvSpPr/>
            <p:nvPr/>
          </p:nvSpPr>
          <p:spPr>
            <a:xfrm>
              <a:off x="3732600" y="4168050"/>
              <a:ext cx="29200" cy="27800"/>
            </a:xfrm>
            <a:custGeom>
              <a:avLst/>
              <a:gdLst/>
              <a:ahLst/>
              <a:cxnLst/>
              <a:rect l="l" t="t" r="r" b="b"/>
              <a:pathLst>
                <a:path w="1168" h="1112" extrusionOk="0">
                  <a:moveTo>
                    <a:pt x="567" y="0"/>
                  </a:moveTo>
                  <a:cubicBezTo>
                    <a:pt x="300" y="0"/>
                    <a:pt x="69" y="223"/>
                    <a:pt x="36" y="495"/>
                  </a:cubicBezTo>
                  <a:cubicBezTo>
                    <a:pt x="0" y="757"/>
                    <a:pt x="179" y="995"/>
                    <a:pt x="417" y="1078"/>
                  </a:cubicBezTo>
                  <a:lnTo>
                    <a:pt x="429" y="1078"/>
                  </a:lnTo>
                  <a:cubicBezTo>
                    <a:pt x="465" y="1090"/>
                    <a:pt x="489" y="1102"/>
                    <a:pt x="524" y="1102"/>
                  </a:cubicBezTo>
                  <a:cubicBezTo>
                    <a:pt x="549" y="1109"/>
                    <a:pt x="574" y="1112"/>
                    <a:pt x="600" y="1112"/>
                  </a:cubicBezTo>
                  <a:cubicBezTo>
                    <a:pt x="661" y="1112"/>
                    <a:pt x="724" y="1095"/>
                    <a:pt x="774" y="1078"/>
                  </a:cubicBezTo>
                  <a:cubicBezTo>
                    <a:pt x="965" y="1007"/>
                    <a:pt x="1108" y="840"/>
                    <a:pt x="1131" y="614"/>
                  </a:cubicBezTo>
                  <a:cubicBezTo>
                    <a:pt x="1167" y="316"/>
                    <a:pt x="941" y="54"/>
                    <a:pt x="643" y="7"/>
                  </a:cubicBezTo>
                  <a:cubicBezTo>
                    <a:pt x="618" y="2"/>
                    <a:pt x="592" y="0"/>
                    <a:pt x="5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5"/>
            <p:cNvSpPr/>
            <p:nvPr/>
          </p:nvSpPr>
          <p:spPr>
            <a:xfrm>
              <a:off x="4574675" y="4319825"/>
              <a:ext cx="37825" cy="38250"/>
            </a:xfrm>
            <a:custGeom>
              <a:avLst/>
              <a:gdLst/>
              <a:ahLst/>
              <a:cxnLst/>
              <a:rect l="l" t="t" r="r" b="b"/>
              <a:pathLst>
                <a:path w="1513" h="1530" extrusionOk="0">
                  <a:moveTo>
                    <a:pt x="731" y="0"/>
                  </a:moveTo>
                  <a:cubicBezTo>
                    <a:pt x="438" y="0"/>
                    <a:pt x="177" y="180"/>
                    <a:pt x="60" y="436"/>
                  </a:cubicBezTo>
                  <a:cubicBezTo>
                    <a:pt x="24" y="508"/>
                    <a:pt x="0" y="603"/>
                    <a:pt x="0" y="686"/>
                  </a:cubicBezTo>
                  <a:lnTo>
                    <a:pt x="0" y="782"/>
                  </a:lnTo>
                  <a:cubicBezTo>
                    <a:pt x="0" y="889"/>
                    <a:pt x="24" y="984"/>
                    <a:pt x="60" y="1079"/>
                  </a:cubicBezTo>
                  <a:cubicBezTo>
                    <a:pt x="95" y="1186"/>
                    <a:pt x="179" y="1270"/>
                    <a:pt x="262" y="1341"/>
                  </a:cubicBezTo>
                  <a:cubicBezTo>
                    <a:pt x="381" y="1448"/>
                    <a:pt x="524" y="1508"/>
                    <a:pt x="679" y="1520"/>
                  </a:cubicBezTo>
                  <a:cubicBezTo>
                    <a:pt x="710" y="1527"/>
                    <a:pt x="742" y="1530"/>
                    <a:pt x="772" y="1530"/>
                  </a:cubicBezTo>
                  <a:cubicBezTo>
                    <a:pt x="847" y="1530"/>
                    <a:pt x="918" y="1513"/>
                    <a:pt x="976" y="1496"/>
                  </a:cubicBezTo>
                  <a:cubicBezTo>
                    <a:pt x="1084" y="1460"/>
                    <a:pt x="1167" y="1401"/>
                    <a:pt x="1250" y="1341"/>
                  </a:cubicBezTo>
                  <a:cubicBezTo>
                    <a:pt x="1334" y="1270"/>
                    <a:pt x="1393" y="1186"/>
                    <a:pt x="1441" y="1079"/>
                  </a:cubicBezTo>
                  <a:cubicBezTo>
                    <a:pt x="1465" y="1008"/>
                    <a:pt x="1488" y="925"/>
                    <a:pt x="1500" y="853"/>
                  </a:cubicBezTo>
                  <a:cubicBezTo>
                    <a:pt x="1512" y="686"/>
                    <a:pt x="1488" y="544"/>
                    <a:pt x="1417" y="424"/>
                  </a:cubicBezTo>
                  <a:cubicBezTo>
                    <a:pt x="1369" y="293"/>
                    <a:pt x="1298" y="198"/>
                    <a:pt x="1203" y="139"/>
                  </a:cubicBezTo>
                  <a:cubicBezTo>
                    <a:pt x="1096" y="67"/>
                    <a:pt x="965" y="8"/>
                    <a:pt x="834" y="8"/>
                  </a:cubicBezTo>
                  <a:cubicBezTo>
                    <a:pt x="799" y="3"/>
                    <a:pt x="765" y="0"/>
                    <a:pt x="73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5"/>
            <p:cNvSpPr/>
            <p:nvPr/>
          </p:nvSpPr>
          <p:spPr>
            <a:xfrm>
              <a:off x="4163600" y="4245300"/>
              <a:ext cx="27400" cy="26400"/>
            </a:xfrm>
            <a:custGeom>
              <a:avLst/>
              <a:gdLst/>
              <a:ahLst/>
              <a:cxnLst/>
              <a:rect l="l" t="t" r="r" b="b"/>
              <a:pathLst>
                <a:path w="1096" h="1056" extrusionOk="0">
                  <a:moveTo>
                    <a:pt x="608" y="0"/>
                  </a:moveTo>
                  <a:cubicBezTo>
                    <a:pt x="548" y="0"/>
                    <a:pt x="501" y="0"/>
                    <a:pt x="453" y="12"/>
                  </a:cubicBezTo>
                  <a:cubicBezTo>
                    <a:pt x="215" y="60"/>
                    <a:pt x="36" y="250"/>
                    <a:pt x="24" y="488"/>
                  </a:cubicBezTo>
                  <a:cubicBezTo>
                    <a:pt x="1" y="560"/>
                    <a:pt x="24" y="667"/>
                    <a:pt x="72" y="750"/>
                  </a:cubicBezTo>
                  <a:cubicBezTo>
                    <a:pt x="120" y="858"/>
                    <a:pt x="203" y="953"/>
                    <a:pt x="310" y="988"/>
                  </a:cubicBezTo>
                  <a:cubicBezTo>
                    <a:pt x="370" y="1024"/>
                    <a:pt x="429" y="1036"/>
                    <a:pt x="501" y="1048"/>
                  </a:cubicBezTo>
                  <a:cubicBezTo>
                    <a:pt x="528" y="1053"/>
                    <a:pt x="555" y="1055"/>
                    <a:pt x="581" y="1055"/>
                  </a:cubicBezTo>
                  <a:cubicBezTo>
                    <a:pt x="681" y="1055"/>
                    <a:pt x="773" y="1021"/>
                    <a:pt x="858" y="965"/>
                  </a:cubicBezTo>
                  <a:lnTo>
                    <a:pt x="870" y="965"/>
                  </a:lnTo>
                  <a:cubicBezTo>
                    <a:pt x="941" y="905"/>
                    <a:pt x="1013" y="846"/>
                    <a:pt x="1048" y="750"/>
                  </a:cubicBezTo>
                  <a:cubicBezTo>
                    <a:pt x="1084" y="691"/>
                    <a:pt x="1096" y="631"/>
                    <a:pt x="1096" y="572"/>
                  </a:cubicBezTo>
                  <a:cubicBezTo>
                    <a:pt x="1096" y="512"/>
                    <a:pt x="1096" y="465"/>
                    <a:pt x="1084" y="429"/>
                  </a:cubicBezTo>
                  <a:cubicBezTo>
                    <a:pt x="1084" y="417"/>
                    <a:pt x="1084" y="393"/>
                    <a:pt x="1072" y="381"/>
                  </a:cubicBezTo>
                  <a:cubicBezTo>
                    <a:pt x="1036" y="262"/>
                    <a:pt x="965" y="179"/>
                    <a:pt x="870" y="96"/>
                  </a:cubicBezTo>
                  <a:cubicBezTo>
                    <a:pt x="858" y="84"/>
                    <a:pt x="846" y="72"/>
                    <a:pt x="834" y="72"/>
                  </a:cubicBezTo>
                  <a:cubicBezTo>
                    <a:pt x="751" y="24"/>
                    <a:pt x="679" y="0"/>
                    <a:pt x="6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5"/>
            <p:cNvSpPr/>
            <p:nvPr/>
          </p:nvSpPr>
          <p:spPr>
            <a:xfrm>
              <a:off x="2754800" y="4228775"/>
              <a:ext cx="27100" cy="27250"/>
            </a:xfrm>
            <a:custGeom>
              <a:avLst/>
              <a:gdLst/>
              <a:ahLst/>
              <a:cxnLst/>
              <a:rect l="l" t="t" r="r" b="b"/>
              <a:pathLst>
                <a:path w="1084" h="1090" extrusionOk="0">
                  <a:moveTo>
                    <a:pt x="516" y="0"/>
                  </a:moveTo>
                  <a:cubicBezTo>
                    <a:pt x="325" y="0"/>
                    <a:pt x="166" y="111"/>
                    <a:pt x="72" y="268"/>
                  </a:cubicBezTo>
                  <a:cubicBezTo>
                    <a:pt x="36" y="328"/>
                    <a:pt x="12" y="399"/>
                    <a:pt x="0" y="495"/>
                  </a:cubicBezTo>
                  <a:cubicBezTo>
                    <a:pt x="0" y="554"/>
                    <a:pt x="0" y="614"/>
                    <a:pt x="12" y="661"/>
                  </a:cubicBezTo>
                  <a:cubicBezTo>
                    <a:pt x="36" y="721"/>
                    <a:pt x="60" y="780"/>
                    <a:pt x="96" y="840"/>
                  </a:cubicBezTo>
                  <a:cubicBezTo>
                    <a:pt x="179" y="971"/>
                    <a:pt x="310" y="1054"/>
                    <a:pt x="489" y="1090"/>
                  </a:cubicBezTo>
                  <a:lnTo>
                    <a:pt x="548" y="1090"/>
                  </a:lnTo>
                  <a:cubicBezTo>
                    <a:pt x="703" y="1090"/>
                    <a:pt x="834" y="1030"/>
                    <a:pt x="929" y="935"/>
                  </a:cubicBezTo>
                  <a:cubicBezTo>
                    <a:pt x="1012" y="852"/>
                    <a:pt x="1084" y="733"/>
                    <a:pt x="1084" y="602"/>
                  </a:cubicBezTo>
                  <a:lnTo>
                    <a:pt x="1084" y="506"/>
                  </a:lnTo>
                  <a:cubicBezTo>
                    <a:pt x="1084" y="387"/>
                    <a:pt x="1048" y="280"/>
                    <a:pt x="965" y="197"/>
                  </a:cubicBezTo>
                  <a:cubicBezTo>
                    <a:pt x="881" y="90"/>
                    <a:pt x="750" y="18"/>
                    <a:pt x="596" y="6"/>
                  </a:cubicBezTo>
                  <a:cubicBezTo>
                    <a:pt x="569" y="2"/>
                    <a:pt x="542" y="0"/>
                    <a:pt x="51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5"/>
            <p:cNvSpPr/>
            <p:nvPr/>
          </p:nvSpPr>
          <p:spPr>
            <a:xfrm>
              <a:off x="2582150" y="4308350"/>
              <a:ext cx="28000" cy="27250"/>
            </a:xfrm>
            <a:custGeom>
              <a:avLst/>
              <a:gdLst/>
              <a:ahLst/>
              <a:cxnLst/>
              <a:rect l="l" t="t" r="r" b="b"/>
              <a:pathLst>
                <a:path w="1120" h="1090" extrusionOk="0">
                  <a:moveTo>
                    <a:pt x="575" y="1"/>
                  </a:moveTo>
                  <a:cubicBezTo>
                    <a:pt x="296" y="1"/>
                    <a:pt x="58" y="208"/>
                    <a:pt x="25" y="491"/>
                  </a:cubicBezTo>
                  <a:cubicBezTo>
                    <a:pt x="1" y="788"/>
                    <a:pt x="215" y="1062"/>
                    <a:pt x="525" y="1086"/>
                  </a:cubicBezTo>
                  <a:cubicBezTo>
                    <a:pt x="545" y="1088"/>
                    <a:pt x="566" y="1090"/>
                    <a:pt x="586" y="1090"/>
                  </a:cubicBezTo>
                  <a:cubicBezTo>
                    <a:pt x="858" y="1090"/>
                    <a:pt x="1087" y="875"/>
                    <a:pt x="1120" y="598"/>
                  </a:cubicBezTo>
                  <a:cubicBezTo>
                    <a:pt x="1120" y="538"/>
                    <a:pt x="1120" y="479"/>
                    <a:pt x="1096" y="431"/>
                  </a:cubicBezTo>
                  <a:cubicBezTo>
                    <a:pt x="1072" y="312"/>
                    <a:pt x="1013" y="217"/>
                    <a:pt x="941" y="133"/>
                  </a:cubicBezTo>
                  <a:cubicBezTo>
                    <a:pt x="858" y="74"/>
                    <a:pt x="775" y="26"/>
                    <a:pt x="679" y="14"/>
                  </a:cubicBezTo>
                  <a:cubicBezTo>
                    <a:pt x="667" y="14"/>
                    <a:pt x="656" y="2"/>
                    <a:pt x="620" y="2"/>
                  </a:cubicBezTo>
                  <a:cubicBezTo>
                    <a:pt x="605" y="1"/>
                    <a:pt x="590" y="1"/>
                    <a:pt x="57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5"/>
            <p:cNvSpPr/>
            <p:nvPr/>
          </p:nvSpPr>
          <p:spPr>
            <a:xfrm>
              <a:off x="3259325" y="4015150"/>
              <a:ext cx="28300" cy="26950"/>
            </a:xfrm>
            <a:custGeom>
              <a:avLst/>
              <a:gdLst/>
              <a:ahLst/>
              <a:cxnLst/>
              <a:rect l="l" t="t" r="r" b="b"/>
              <a:pathLst>
                <a:path w="1132" h="1078" extrusionOk="0">
                  <a:moveTo>
                    <a:pt x="563" y="1"/>
                  </a:moveTo>
                  <a:cubicBezTo>
                    <a:pt x="284" y="1"/>
                    <a:pt x="46" y="208"/>
                    <a:pt x="12" y="491"/>
                  </a:cubicBezTo>
                  <a:cubicBezTo>
                    <a:pt x="0" y="646"/>
                    <a:pt x="48" y="777"/>
                    <a:pt x="155" y="896"/>
                  </a:cubicBezTo>
                  <a:cubicBezTo>
                    <a:pt x="215" y="967"/>
                    <a:pt x="310" y="1027"/>
                    <a:pt x="429" y="1062"/>
                  </a:cubicBezTo>
                  <a:cubicBezTo>
                    <a:pt x="453" y="1062"/>
                    <a:pt x="477" y="1074"/>
                    <a:pt x="489" y="1074"/>
                  </a:cubicBezTo>
                  <a:lnTo>
                    <a:pt x="512" y="1074"/>
                  </a:lnTo>
                  <a:cubicBezTo>
                    <a:pt x="533" y="1076"/>
                    <a:pt x="553" y="1077"/>
                    <a:pt x="572" y="1077"/>
                  </a:cubicBezTo>
                  <a:cubicBezTo>
                    <a:pt x="665" y="1077"/>
                    <a:pt x="745" y="1054"/>
                    <a:pt x="834" y="1015"/>
                  </a:cubicBezTo>
                  <a:cubicBezTo>
                    <a:pt x="989" y="931"/>
                    <a:pt x="1084" y="777"/>
                    <a:pt x="1108" y="598"/>
                  </a:cubicBezTo>
                  <a:cubicBezTo>
                    <a:pt x="1132" y="300"/>
                    <a:pt x="905" y="38"/>
                    <a:pt x="608" y="3"/>
                  </a:cubicBezTo>
                  <a:cubicBezTo>
                    <a:pt x="593" y="2"/>
                    <a:pt x="577" y="1"/>
                    <a:pt x="56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5"/>
            <p:cNvSpPr/>
            <p:nvPr/>
          </p:nvSpPr>
          <p:spPr>
            <a:xfrm>
              <a:off x="5234575" y="4397850"/>
              <a:ext cx="36625" cy="13550"/>
            </a:xfrm>
            <a:custGeom>
              <a:avLst/>
              <a:gdLst/>
              <a:ahLst/>
              <a:cxnLst/>
              <a:rect l="l" t="t" r="r" b="b"/>
              <a:pathLst>
                <a:path w="1465" h="542" extrusionOk="0">
                  <a:moveTo>
                    <a:pt x="736" y="1"/>
                  </a:moveTo>
                  <a:cubicBezTo>
                    <a:pt x="686" y="1"/>
                    <a:pt x="635" y="6"/>
                    <a:pt x="596" y="6"/>
                  </a:cubicBezTo>
                  <a:cubicBezTo>
                    <a:pt x="477" y="30"/>
                    <a:pt x="381" y="66"/>
                    <a:pt x="286" y="149"/>
                  </a:cubicBezTo>
                  <a:cubicBezTo>
                    <a:pt x="262" y="161"/>
                    <a:pt x="238" y="173"/>
                    <a:pt x="227" y="185"/>
                  </a:cubicBezTo>
                  <a:cubicBezTo>
                    <a:pt x="143" y="268"/>
                    <a:pt x="84" y="351"/>
                    <a:pt x="36" y="459"/>
                  </a:cubicBezTo>
                  <a:cubicBezTo>
                    <a:pt x="24" y="482"/>
                    <a:pt x="24" y="518"/>
                    <a:pt x="0" y="542"/>
                  </a:cubicBezTo>
                  <a:lnTo>
                    <a:pt x="1465" y="542"/>
                  </a:lnTo>
                  <a:cubicBezTo>
                    <a:pt x="1370" y="268"/>
                    <a:pt x="1120" y="42"/>
                    <a:pt x="810" y="6"/>
                  </a:cubicBezTo>
                  <a:cubicBezTo>
                    <a:pt x="786" y="2"/>
                    <a:pt x="761" y="1"/>
                    <a:pt x="73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5"/>
            <p:cNvSpPr/>
            <p:nvPr/>
          </p:nvSpPr>
          <p:spPr>
            <a:xfrm>
              <a:off x="4984250" y="3714800"/>
              <a:ext cx="39600" cy="38200"/>
            </a:xfrm>
            <a:custGeom>
              <a:avLst/>
              <a:gdLst/>
              <a:ahLst/>
              <a:cxnLst/>
              <a:rect l="l" t="t" r="r" b="b"/>
              <a:pathLst>
                <a:path w="1584" h="1528" extrusionOk="0">
                  <a:moveTo>
                    <a:pt x="778" y="0"/>
                  </a:moveTo>
                  <a:cubicBezTo>
                    <a:pt x="388" y="0"/>
                    <a:pt x="46" y="289"/>
                    <a:pt x="12" y="694"/>
                  </a:cubicBezTo>
                  <a:cubicBezTo>
                    <a:pt x="0" y="813"/>
                    <a:pt x="12" y="932"/>
                    <a:pt x="60" y="1039"/>
                  </a:cubicBezTo>
                  <a:cubicBezTo>
                    <a:pt x="119" y="1134"/>
                    <a:pt x="179" y="1242"/>
                    <a:pt x="274" y="1313"/>
                  </a:cubicBezTo>
                  <a:cubicBezTo>
                    <a:pt x="310" y="1361"/>
                    <a:pt x="369" y="1408"/>
                    <a:pt x="417" y="1432"/>
                  </a:cubicBezTo>
                  <a:cubicBezTo>
                    <a:pt x="512" y="1480"/>
                    <a:pt x="607" y="1527"/>
                    <a:pt x="715" y="1527"/>
                  </a:cubicBezTo>
                  <a:lnTo>
                    <a:pt x="893" y="1527"/>
                  </a:lnTo>
                  <a:cubicBezTo>
                    <a:pt x="1012" y="1515"/>
                    <a:pt x="1119" y="1468"/>
                    <a:pt x="1203" y="1408"/>
                  </a:cubicBezTo>
                  <a:cubicBezTo>
                    <a:pt x="1381" y="1289"/>
                    <a:pt x="1524" y="1075"/>
                    <a:pt x="1536" y="837"/>
                  </a:cubicBezTo>
                  <a:cubicBezTo>
                    <a:pt x="1584" y="420"/>
                    <a:pt x="1286" y="39"/>
                    <a:pt x="846" y="3"/>
                  </a:cubicBezTo>
                  <a:cubicBezTo>
                    <a:pt x="823" y="1"/>
                    <a:pt x="800" y="0"/>
                    <a:pt x="77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5"/>
            <p:cNvSpPr/>
            <p:nvPr/>
          </p:nvSpPr>
          <p:spPr>
            <a:xfrm>
              <a:off x="3074475" y="4307150"/>
              <a:ext cx="15500" cy="15550"/>
            </a:xfrm>
            <a:custGeom>
              <a:avLst/>
              <a:gdLst/>
              <a:ahLst/>
              <a:cxnLst/>
              <a:rect l="l" t="t" r="r" b="b"/>
              <a:pathLst>
                <a:path w="620" h="622" extrusionOk="0">
                  <a:moveTo>
                    <a:pt x="328" y="0"/>
                  </a:moveTo>
                  <a:cubicBezTo>
                    <a:pt x="264" y="0"/>
                    <a:pt x="195" y="30"/>
                    <a:pt x="144" y="50"/>
                  </a:cubicBezTo>
                  <a:cubicBezTo>
                    <a:pt x="72" y="86"/>
                    <a:pt x="13" y="169"/>
                    <a:pt x="1" y="277"/>
                  </a:cubicBezTo>
                  <a:cubicBezTo>
                    <a:pt x="1" y="300"/>
                    <a:pt x="1" y="336"/>
                    <a:pt x="13" y="360"/>
                  </a:cubicBezTo>
                  <a:cubicBezTo>
                    <a:pt x="24" y="408"/>
                    <a:pt x="48" y="455"/>
                    <a:pt x="60" y="479"/>
                  </a:cubicBezTo>
                  <a:cubicBezTo>
                    <a:pt x="96" y="562"/>
                    <a:pt x="191" y="622"/>
                    <a:pt x="286" y="622"/>
                  </a:cubicBezTo>
                  <a:lnTo>
                    <a:pt x="382" y="622"/>
                  </a:lnTo>
                  <a:cubicBezTo>
                    <a:pt x="465" y="598"/>
                    <a:pt x="536" y="562"/>
                    <a:pt x="560" y="503"/>
                  </a:cubicBezTo>
                  <a:cubicBezTo>
                    <a:pt x="596" y="455"/>
                    <a:pt x="620" y="408"/>
                    <a:pt x="620" y="348"/>
                  </a:cubicBezTo>
                  <a:cubicBezTo>
                    <a:pt x="620" y="300"/>
                    <a:pt x="620" y="265"/>
                    <a:pt x="608" y="217"/>
                  </a:cubicBezTo>
                  <a:cubicBezTo>
                    <a:pt x="584" y="110"/>
                    <a:pt x="489" y="38"/>
                    <a:pt x="382" y="27"/>
                  </a:cubicBezTo>
                  <a:cubicBezTo>
                    <a:pt x="370" y="27"/>
                    <a:pt x="358" y="27"/>
                    <a:pt x="358" y="3"/>
                  </a:cubicBezTo>
                  <a:cubicBezTo>
                    <a:pt x="348" y="1"/>
                    <a:pt x="338" y="0"/>
                    <a:pt x="32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5"/>
            <p:cNvSpPr/>
            <p:nvPr/>
          </p:nvSpPr>
          <p:spPr>
            <a:xfrm>
              <a:off x="3911200" y="4344925"/>
              <a:ext cx="16375" cy="15575"/>
            </a:xfrm>
            <a:custGeom>
              <a:avLst/>
              <a:gdLst/>
              <a:ahLst/>
              <a:cxnLst/>
              <a:rect l="l" t="t" r="r" b="b"/>
              <a:pathLst>
                <a:path w="655" h="623" extrusionOk="0">
                  <a:moveTo>
                    <a:pt x="312" y="1"/>
                  </a:moveTo>
                  <a:cubicBezTo>
                    <a:pt x="167" y="1"/>
                    <a:pt x="55" y="103"/>
                    <a:pt x="12" y="254"/>
                  </a:cubicBezTo>
                  <a:lnTo>
                    <a:pt x="12" y="278"/>
                  </a:lnTo>
                  <a:cubicBezTo>
                    <a:pt x="0" y="456"/>
                    <a:pt x="119" y="611"/>
                    <a:pt x="298" y="623"/>
                  </a:cubicBezTo>
                  <a:lnTo>
                    <a:pt x="405" y="623"/>
                  </a:lnTo>
                  <a:cubicBezTo>
                    <a:pt x="524" y="599"/>
                    <a:pt x="631" y="492"/>
                    <a:pt x="643" y="337"/>
                  </a:cubicBezTo>
                  <a:cubicBezTo>
                    <a:pt x="655" y="159"/>
                    <a:pt x="536" y="16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9" name="Google Shape;1819;p15"/>
          <p:cNvGrpSpPr/>
          <p:nvPr/>
        </p:nvGrpSpPr>
        <p:grpSpPr>
          <a:xfrm>
            <a:off x="4989532" y="25"/>
            <a:ext cx="4181792" cy="1269197"/>
            <a:chOff x="4846107" y="26"/>
            <a:chExt cx="4325395" cy="1312782"/>
          </a:xfrm>
        </p:grpSpPr>
        <p:sp>
          <p:nvSpPr>
            <p:cNvPr id="1820" name="Google Shape;1820;p15"/>
            <p:cNvSpPr/>
            <p:nvPr/>
          </p:nvSpPr>
          <p:spPr>
            <a:xfrm>
              <a:off x="6903427" y="1643"/>
              <a:ext cx="354163" cy="123640"/>
            </a:xfrm>
            <a:custGeom>
              <a:avLst/>
              <a:gdLst/>
              <a:ahLst/>
              <a:cxnLst/>
              <a:rect l="l" t="t" r="r" b="b"/>
              <a:pathLst>
                <a:path w="7883" h="2752" extrusionOk="0">
                  <a:moveTo>
                    <a:pt x="7704" y="1"/>
                  </a:moveTo>
                  <a:lnTo>
                    <a:pt x="0" y="2358"/>
                  </a:lnTo>
                  <a:cubicBezTo>
                    <a:pt x="84" y="2465"/>
                    <a:pt x="131" y="2608"/>
                    <a:pt x="131" y="2751"/>
                  </a:cubicBezTo>
                  <a:lnTo>
                    <a:pt x="7847" y="382"/>
                  </a:lnTo>
                  <a:lnTo>
                    <a:pt x="788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5"/>
            <p:cNvSpPr/>
            <p:nvPr/>
          </p:nvSpPr>
          <p:spPr>
            <a:xfrm>
              <a:off x="7275202" y="1643"/>
              <a:ext cx="36930" cy="11277"/>
            </a:xfrm>
            <a:custGeom>
              <a:avLst/>
              <a:gdLst/>
              <a:ahLst/>
              <a:cxnLst/>
              <a:rect l="l" t="t" r="r" b="b"/>
              <a:pathLst>
                <a:path w="822" h="251" extrusionOk="0">
                  <a:moveTo>
                    <a:pt x="24" y="1"/>
                  </a:moveTo>
                  <a:lnTo>
                    <a:pt x="0" y="251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5"/>
            <p:cNvSpPr/>
            <p:nvPr/>
          </p:nvSpPr>
          <p:spPr>
            <a:xfrm>
              <a:off x="8882618" y="26"/>
              <a:ext cx="288884" cy="170365"/>
            </a:xfrm>
            <a:custGeom>
              <a:avLst/>
              <a:gdLst/>
              <a:ahLst/>
              <a:cxnLst/>
              <a:rect l="l" t="t" r="r" b="b"/>
              <a:pathLst>
                <a:path w="6430" h="3792" extrusionOk="0">
                  <a:moveTo>
                    <a:pt x="5620" y="1"/>
                  </a:moveTo>
                  <a:lnTo>
                    <a:pt x="24" y="3370"/>
                  </a:lnTo>
                  <a:cubicBezTo>
                    <a:pt x="48" y="3430"/>
                    <a:pt x="48" y="3490"/>
                    <a:pt x="48" y="3537"/>
                  </a:cubicBezTo>
                  <a:cubicBezTo>
                    <a:pt x="48" y="3620"/>
                    <a:pt x="24" y="3716"/>
                    <a:pt x="1" y="3787"/>
                  </a:cubicBezTo>
                  <a:cubicBezTo>
                    <a:pt x="12" y="3790"/>
                    <a:pt x="25" y="3792"/>
                    <a:pt x="38" y="3792"/>
                  </a:cubicBezTo>
                  <a:cubicBezTo>
                    <a:pt x="76" y="3792"/>
                    <a:pt x="117" y="3778"/>
                    <a:pt x="143" y="3751"/>
                  </a:cubicBezTo>
                  <a:lnTo>
                    <a:pt x="643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5"/>
            <p:cNvSpPr/>
            <p:nvPr/>
          </p:nvSpPr>
          <p:spPr>
            <a:xfrm>
              <a:off x="8360561" y="191552"/>
              <a:ext cx="471829" cy="839875"/>
            </a:xfrm>
            <a:custGeom>
              <a:avLst/>
              <a:gdLst/>
              <a:ahLst/>
              <a:cxnLst/>
              <a:rect l="l" t="t" r="r" b="b"/>
              <a:pathLst>
                <a:path w="10502" h="18694" extrusionOk="0">
                  <a:moveTo>
                    <a:pt x="10132" y="0"/>
                  </a:moveTo>
                  <a:lnTo>
                    <a:pt x="0" y="18586"/>
                  </a:lnTo>
                  <a:cubicBezTo>
                    <a:pt x="36" y="18574"/>
                    <a:pt x="95" y="18562"/>
                    <a:pt x="143" y="18562"/>
                  </a:cubicBezTo>
                  <a:cubicBezTo>
                    <a:pt x="250" y="18562"/>
                    <a:pt x="333" y="18622"/>
                    <a:pt x="393" y="18693"/>
                  </a:cubicBezTo>
                  <a:lnTo>
                    <a:pt x="10501" y="179"/>
                  </a:lnTo>
                  <a:cubicBezTo>
                    <a:pt x="10370" y="143"/>
                    <a:pt x="10239" y="84"/>
                    <a:pt x="1013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5"/>
            <p:cNvSpPr/>
            <p:nvPr/>
          </p:nvSpPr>
          <p:spPr>
            <a:xfrm>
              <a:off x="7991975" y="886940"/>
              <a:ext cx="368630" cy="156258"/>
            </a:xfrm>
            <a:custGeom>
              <a:avLst/>
              <a:gdLst/>
              <a:ahLst/>
              <a:cxnLst/>
              <a:rect l="l" t="t" r="r" b="b"/>
              <a:pathLst>
                <a:path w="8205" h="3478" extrusionOk="0">
                  <a:moveTo>
                    <a:pt x="191" y="1"/>
                  </a:moveTo>
                  <a:cubicBezTo>
                    <a:pt x="167" y="143"/>
                    <a:pt x="108" y="262"/>
                    <a:pt x="1" y="370"/>
                  </a:cubicBezTo>
                  <a:lnTo>
                    <a:pt x="8002" y="3477"/>
                  </a:lnTo>
                  <a:cubicBezTo>
                    <a:pt x="8002" y="3453"/>
                    <a:pt x="7990" y="3441"/>
                    <a:pt x="7990" y="3406"/>
                  </a:cubicBezTo>
                  <a:cubicBezTo>
                    <a:pt x="8002" y="3263"/>
                    <a:pt x="8097" y="3156"/>
                    <a:pt x="8204" y="3108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5"/>
            <p:cNvSpPr/>
            <p:nvPr/>
          </p:nvSpPr>
          <p:spPr>
            <a:xfrm>
              <a:off x="8754754" y="1643"/>
              <a:ext cx="76017" cy="123101"/>
            </a:xfrm>
            <a:custGeom>
              <a:avLst/>
              <a:gdLst/>
              <a:ahLst/>
              <a:cxnLst/>
              <a:rect l="l" t="t" r="r" b="b"/>
              <a:pathLst>
                <a:path w="1692" h="2740" extrusionOk="0">
                  <a:moveTo>
                    <a:pt x="1" y="1"/>
                  </a:moveTo>
                  <a:lnTo>
                    <a:pt x="1323" y="2739"/>
                  </a:lnTo>
                  <a:cubicBezTo>
                    <a:pt x="1430" y="2644"/>
                    <a:pt x="1561" y="2584"/>
                    <a:pt x="1692" y="2561"/>
                  </a:cubicBezTo>
                  <a:lnTo>
                    <a:pt x="46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5"/>
            <p:cNvSpPr/>
            <p:nvPr/>
          </p:nvSpPr>
          <p:spPr>
            <a:xfrm>
              <a:off x="8196845" y="1643"/>
              <a:ext cx="296387" cy="132177"/>
            </a:xfrm>
            <a:custGeom>
              <a:avLst/>
              <a:gdLst/>
              <a:ahLst/>
              <a:cxnLst/>
              <a:rect l="l" t="t" r="r" b="b"/>
              <a:pathLst>
                <a:path w="6597" h="2942" extrusionOk="0">
                  <a:moveTo>
                    <a:pt x="5620" y="1"/>
                  </a:moveTo>
                  <a:lnTo>
                    <a:pt x="1" y="2572"/>
                  </a:lnTo>
                  <a:cubicBezTo>
                    <a:pt x="96" y="2680"/>
                    <a:pt x="156" y="2799"/>
                    <a:pt x="191" y="294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5"/>
            <p:cNvSpPr/>
            <p:nvPr/>
          </p:nvSpPr>
          <p:spPr>
            <a:xfrm>
              <a:off x="7575812" y="151971"/>
              <a:ext cx="554226" cy="272306"/>
            </a:xfrm>
            <a:custGeom>
              <a:avLst/>
              <a:gdLst/>
              <a:ahLst/>
              <a:cxnLst/>
              <a:rect l="l" t="t" r="r" b="b"/>
              <a:pathLst>
                <a:path w="12336" h="6061" extrusionOk="0">
                  <a:moveTo>
                    <a:pt x="12181" y="0"/>
                  </a:moveTo>
                  <a:lnTo>
                    <a:pt x="24" y="5668"/>
                  </a:lnTo>
                  <a:cubicBezTo>
                    <a:pt x="24" y="5703"/>
                    <a:pt x="24" y="5727"/>
                    <a:pt x="1" y="5763"/>
                  </a:cubicBezTo>
                  <a:cubicBezTo>
                    <a:pt x="96" y="5834"/>
                    <a:pt x="155" y="5942"/>
                    <a:pt x="155" y="6061"/>
                  </a:cubicBezTo>
                  <a:lnTo>
                    <a:pt x="12335" y="369"/>
                  </a:lnTo>
                  <a:cubicBezTo>
                    <a:pt x="12264" y="262"/>
                    <a:pt x="12204" y="131"/>
                    <a:pt x="1218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5"/>
            <p:cNvSpPr/>
            <p:nvPr/>
          </p:nvSpPr>
          <p:spPr>
            <a:xfrm>
              <a:off x="8166878" y="1643"/>
              <a:ext cx="42861" cy="104906"/>
            </a:xfrm>
            <a:custGeom>
              <a:avLst/>
              <a:gdLst/>
              <a:ahLst/>
              <a:cxnLst/>
              <a:rect l="l" t="t" r="r" b="b"/>
              <a:pathLst>
                <a:path w="954" h="2335" extrusionOk="0">
                  <a:moveTo>
                    <a:pt x="537" y="1"/>
                  </a:moveTo>
                  <a:lnTo>
                    <a:pt x="1" y="2227"/>
                  </a:lnTo>
                  <a:cubicBezTo>
                    <a:pt x="156" y="2227"/>
                    <a:pt x="287" y="2275"/>
                    <a:pt x="406" y="2334"/>
                  </a:cubicBezTo>
                  <a:lnTo>
                    <a:pt x="95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5"/>
            <p:cNvSpPr/>
            <p:nvPr/>
          </p:nvSpPr>
          <p:spPr>
            <a:xfrm>
              <a:off x="7972746" y="182971"/>
              <a:ext cx="191526" cy="675665"/>
            </a:xfrm>
            <a:custGeom>
              <a:avLst/>
              <a:gdLst/>
              <a:ahLst/>
              <a:cxnLst/>
              <a:rect l="l" t="t" r="r" b="b"/>
              <a:pathLst>
                <a:path w="4263" h="15039" extrusionOk="0">
                  <a:moveTo>
                    <a:pt x="3870" y="1"/>
                  </a:moveTo>
                  <a:lnTo>
                    <a:pt x="0" y="14919"/>
                  </a:lnTo>
                  <a:lnTo>
                    <a:pt x="12" y="14919"/>
                  </a:lnTo>
                  <a:cubicBezTo>
                    <a:pt x="143" y="14919"/>
                    <a:pt x="274" y="14967"/>
                    <a:pt x="381" y="15038"/>
                  </a:cubicBezTo>
                  <a:lnTo>
                    <a:pt x="4262" y="84"/>
                  </a:lnTo>
                  <a:lnTo>
                    <a:pt x="4251" y="84"/>
                  </a:lnTo>
                  <a:cubicBezTo>
                    <a:pt x="4096" y="84"/>
                    <a:pt x="3989" y="60"/>
                    <a:pt x="387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5"/>
            <p:cNvSpPr/>
            <p:nvPr/>
          </p:nvSpPr>
          <p:spPr>
            <a:xfrm>
              <a:off x="7874849" y="908325"/>
              <a:ext cx="101671" cy="323164"/>
            </a:xfrm>
            <a:custGeom>
              <a:avLst/>
              <a:gdLst/>
              <a:ahLst/>
              <a:cxnLst/>
              <a:rect l="l" t="t" r="r" b="b"/>
              <a:pathLst>
                <a:path w="2263" h="7193" extrusionOk="0">
                  <a:moveTo>
                    <a:pt x="1846" y="1"/>
                  </a:moveTo>
                  <a:lnTo>
                    <a:pt x="0" y="7109"/>
                  </a:lnTo>
                  <a:lnTo>
                    <a:pt x="72" y="7109"/>
                  </a:lnTo>
                  <a:cubicBezTo>
                    <a:pt x="191" y="7109"/>
                    <a:pt x="310" y="7144"/>
                    <a:pt x="417" y="7192"/>
                  </a:cubicBezTo>
                  <a:lnTo>
                    <a:pt x="2262" y="72"/>
                  </a:lnTo>
                  <a:cubicBezTo>
                    <a:pt x="2227" y="72"/>
                    <a:pt x="2191" y="84"/>
                    <a:pt x="2155" y="84"/>
                  </a:cubicBezTo>
                  <a:cubicBezTo>
                    <a:pt x="2036" y="72"/>
                    <a:pt x="1941" y="48"/>
                    <a:pt x="1846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5"/>
            <p:cNvSpPr/>
            <p:nvPr/>
          </p:nvSpPr>
          <p:spPr>
            <a:xfrm>
              <a:off x="7710594" y="770308"/>
              <a:ext cx="237577" cy="113487"/>
            </a:xfrm>
            <a:custGeom>
              <a:avLst/>
              <a:gdLst/>
              <a:ahLst/>
              <a:cxnLst/>
              <a:rect l="l" t="t" r="r" b="b"/>
              <a:pathLst>
                <a:path w="5288" h="2526" extrusionOk="0">
                  <a:moveTo>
                    <a:pt x="108" y="1"/>
                  </a:moveTo>
                  <a:cubicBezTo>
                    <a:pt x="96" y="25"/>
                    <a:pt x="108" y="37"/>
                    <a:pt x="108" y="60"/>
                  </a:cubicBezTo>
                  <a:cubicBezTo>
                    <a:pt x="108" y="203"/>
                    <a:pt x="72" y="322"/>
                    <a:pt x="1" y="406"/>
                  </a:cubicBezTo>
                  <a:lnTo>
                    <a:pt x="5168" y="2525"/>
                  </a:lnTo>
                  <a:lnTo>
                    <a:pt x="5168" y="2477"/>
                  </a:lnTo>
                  <a:cubicBezTo>
                    <a:pt x="5168" y="2346"/>
                    <a:pt x="5216" y="2227"/>
                    <a:pt x="5287" y="2120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5"/>
            <p:cNvSpPr/>
            <p:nvPr/>
          </p:nvSpPr>
          <p:spPr>
            <a:xfrm>
              <a:off x="7278931" y="423692"/>
              <a:ext cx="279808" cy="120406"/>
            </a:xfrm>
            <a:custGeom>
              <a:avLst/>
              <a:gdLst/>
              <a:ahLst/>
              <a:cxnLst/>
              <a:rect l="l" t="t" r="r" b="b"/>
              <a:pathLst>
                <a:path w="6228" h="2680" extrusionOk="0">
                  <a:moveTo>
                    <a:pt x="6001" y="1"/>
                  </a:moveTo>
                  <a:lnTo>
                    <a:pt x="1" y="2287"/>
                  </a:lnTo>
                  <a:cubicBezTo>
                    <a:pt x="60" y="2406"/>
                    <a:pt x="108" y="2537"/>
                    <a:pt x="132" y="2680"/>
                  </a:cubicBezTo>
                  <a:lnTo>
                    <a:pt x="6228" y="358"/>
                  </a:lnTo>
                  <a:cubicBezTo>
                    <a:pt x="6097" y="298"/>
                    <a:pt x="6001" y="155"/>
                    <a:pt x="600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5"/>
            <p:cNvSpPr/>
            <p:nvPr/>
          </p:nvSpPr>
          <p:spPr>
            <a:xfrm>
              <a:off x="7689748" y="793311"/>
              <a:ext cx="177643" cy="443524"/>
            </a:xfrm>
            <a:custGeom>
              <a:avLst/>
              <a:gdLst/>
              <a:ahLst/>
              <a:cxnLst/>
              <a:rect l="l" t="t" r="r" b="b"/>
              <a:pathLst>
                <a:path w="3954" h="9872" extrusionOk="0">
                  <a:moveTo>
                    <a:pt x="370" y="1"/>
                  </a:moveTo>
                  <a:cubicBezTo>
                    <a:pt x="263" y="84"/>
                    <a:pt x="143" y="168"/>
                    <a:pt x="1" y="180"/>
                  </a:cubicBezTo>
                  <a:lnTo>
                    <a:pt x="3584" y="9871"/>
                  </a:lnTo>
                  <a:cubicBezTo>
                    <a:pt x="3692" y="9788"/>
                    <a:pt x="3823" y="9728"/>
                    <a:pt x="3953" y="9704"/>
                  </a:cubicBezTo>
                  <a:lnTo>
                    <a:pt x="37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5"/>
            <p:cNvSpPr/>
            <p:nvPr/>
          </p:nvSpPr>
          <p:spPr>
            <a:xfrm>
              <a:off x="7564041" y="431195"/>
              <a:ext cx="124135" cy="315661"/>
            </a:xfrm>
            <a:custGeom>
              <a:avLst/>
              <a:gdLst/>
              <a:ahLst/>
              <a:cxnLst/>
              <a:rect l="l" t="t" r="r" b="b"/>
              <a:pathLst>
                <a:path w="2763" h="7026" extrusionOk="0">
                  <a:moveTo>
                    <a:pt x="370" y="0"/>
                  </a:moveTo>
                  <a:cubicBezTo>
                    <a:pt x="310" y="143"/>
                    <a:pt x="179" y="215"/>
                    <a:pt x="13" y="215"/>
                  </a:cubicBezTo>
                  <a:lnTo>
                    <a:pt x="1" y="215"/>
                  </a:lnTo>
                  <a:lnTo>
                    <a:pt x="2370" y="7025"/>
                  </a:lnTo>
                  <a:cubicBezTo>
                    <a:pt x="2453" y="6973"/>
                    <a:pt x="2572" y="6939"/>
                    <a:pt x="2688" y="6939"/>
                  </a:cubicBezTo>
                  <a:cubicBezTo>
                    <a:pt x="2705" y="6939"/>
                    <a:pt x="2722" y="6940"/>
                    <a:pt x="2739" y="6942"/>
                  </a:cubicBezTo>
                  <a:cubicBezTo>
                    <a:pt x="2743" y="6938"/>
                    <a:pt x="2747" y="6936"/>
                    <a:pt x="2751" y="6936"/>
                  </a:cubicBezTo>
                  <a:cubicBezTo>
                    <a:pt x="2758" y="6936"/>
                    <a:pt x="2763" y="6942"/>
                    <a:pt x="2763" y="6942"/>
                  </a:cubicBezTo>
                  <a:lnTo>
                    <a:pt x="37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5"/>
            <p:cNvSpPr/>
            <p:nvPr/>
          </p:nvSpPr>
          <p:spPr>
            <a:xfrm>
              <a:off x="7500379" y="1643"/>
              <a:ext cx="77096" cy="409245"/>
            </a:xfrm>
            <a:custGeom>
              <a:avLst/>
              <a:gdLst/>
              <a:ahLst/>
              <a:cxnLst/>
              <a:rect l="l" t="t" r="r" b="b"/>
              <a:pathLst>
                <a:path w="1716" h="9109" extrusionOk="0">
                  <a:moveTo>
                    <a:pt x="1" y="1"/>
                  </a:moveTo>
                  <a:lnTo>
                    <a:pt x="1310" y="9049"/>
                  </a:lnTo>
                  <a:cubicBezTo>
                    <a:pt x="1358" y="9026"/>
                    <a:pt x="1418" y="9014"/>
                    <a:pt x="1477" y="9014"/>
                  </a:cubicBezTo>
                  <a:cubicBezTo>
                    <a:pt x="1549" y="9014"/>
                    <a:pt x="1644" y="9049"/>
                    <a:pt x="1703" y="9109"/>
                  </a:cubicBezTo>
                  <a:cubicBezTo>
                    <a:pt x="1715" y="9073"/>
                    <a:pt x="1715" y="9049"/>
                    <a:pt x="1715" y="9014"/>
                  </a:cubicBezTo>
                  <a:lnTo>
                    <a:pt x="1715" y="9002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5"/>
            <p:cNvSpPr/>
            <p:nvPr/>
          </p:nvSpPr>
          <p:spPr>
            <a:xfrm>
              <a:off x="7207811" y="1643"/>
              <a:ext cx="68514" cy="481488"/>
            </a:xfrm>
            <a:custGeom>
              <a:avLst/>
              <a:gdLst/>
              <a:ahLst/>
              <a:cxnLst/>
              <a:rect l="l" t="t" r="r" b="b"/>
              <a:pathLst>
                <a:path w="1525" h="10717" extrusionOk="0">
                  <a:moveTo>
                    <a:pt x="1107" y="1"/>
                  </a:moveTo>
                  <a:lnTo>
                    <a:pt x="1072" y="382"/>
                  </a:lnTo>
                  <a:lnTo>
                    <a:pt x="0" y="10657"/>
                  </a:lnTo>
                  <a:lnTo>
                    <a:pt x="12" y="10657"/>
                  </a:lnTo>
                  <a:cubicBezTo>
                    <a:pt x="143" y="10657"/>
                    <a:pt x="274" y="10681"/>
                    <a:pt x="393" y="10716"/>
                  </a:cubicBezTo>
                  <a:lnTo>
                    <a:pt x="1500" y="25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5"/>
            <p:cNvSpPr/>
            <p:nvPr/>
          </p:nvSpPr>
          <p:spPr>
            <a:xfrm>
              <a:off x="6888466" y="143390"/>
              <a:ext cx="276574" cy="358477"/>
            </a:xfrm>
            <a:custGeom>
              <a:avLst/>
              <a:gdLst/>
              <a:ahLst/>
              <a:cxnLst/>
              <a:rect l="l" t="t" r="r" b="b"/>
              <a:pathLst>
                <a:path w="6156" h="7979" extrusionOk="0">
                  <a:moveTo>
                    <a:pt x="333" y="1"/>
                  </a:moveTo>
                  <a:cubicBezTo>
                    <a:pt x="238" y="120"/>
                    <a:pt x="143" y="191"/>
                    <a:pt x="0" y="239"/>
                  </a:cubicBezTo>
                  <a:lnTo>
                    <a:pt x="5822" y="7978"/>
                  </a:lnTo>
                  <a:cubicBezTo>
                    <a:pt x="5929" y="7883"/>
                    <a:pt x="6037" y="7811"/>
                    <a:pt x="6156" y="7740"/>
                  </a:cubicBezTo>
                  <a:lnTo>
                    <a:pt x="33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5"/>
            <p:cNvSpPr/>
            <p:nvPr/>
          </p:nvSpPr>
          <p:spPr>
            <a:xfrm>
              <a:off x="6775024" y="1643"/>
              <a:ext cx="94752" cy="108096"/>
            </a:xfrm>
            <a:custGeom>
              <a:avLst/>
              <a:gdLst/>
              <a:ahLst/>
              <a:cxnLst/>
              <a:rect l="l" t="t" r="r" b="b"/>
              <a:pathLst>
                <a:path w="2109" h="2406" extrusionOk="0">
                  <a:moveTo>
                    <a:pt x="1" y="1"/>
                  </a:moveTo>
                  <a:lnTo>
                    <a:pt x="1787" y="2406"/>
                  </a:lnTo>
                  <a:cubicBezTo>
                    <a:pt x="1858" y="2287"/>
                    <a:pt x="1977" y="2203"/>
                    <a:pt x="2108" y="2156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5"/>
            <p:cNvSpPr/>
            <p:nvPr/>
          </p:nvSpPr>
          <p:spPr>
            <a:xfrm>
              <a:off x="6261009" y="116119"/>
              <a:ext cx="591650" cy="145565"/>
            </a:xfrm>
            <a:custGeom>
              <a:avLst/>
              <a:gdLst/>
              <a:ahLst/>
              <a:cxnLst/>
              <a:rect l="l" t="t" r="r" b="b"/>
              <a:pathLst>
                <a:path w="13169" h="3240" extrusionOk="0">
                  <a:moveTo>
                    <a:pt x="13097" y="1"/>
                  </a:moveTo>
                  <a:lnTo>
                    <a:pt x="786" y="2644"/>
                  </a:lnTo>
                  <a:lnTo>
                    <a:pt x="0" y="3239"/>
                  </a:lnTo>
                  <a:lnTo>
                    <a:pt x="13133" y="394"/>
                  </a:lnTo>
                  <a:cubicBezTo>
                    <a:pt x="13121" y="334"/>
                    <a:pt x="13109" y="274"/>
                    <a:pt x="13121" y="203"/>
                  </a:cubicBezTo>
                  <a:cubicBezTo>
                    <a:pt x="13121" y="132"/>
                    <a:pt x="13133" y="60"/>
                    <a:pt x="13168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5"/>
            <p:cNvSpPr/>
            <p:nvPr/>
          </p:nvSpPr>
          <p:spPr>
            <a:xfrm>
              <a:off x="5973203" y="1643"/>
              <a:ext cx="50319" cy="38054"/>
            </a:xfrm>
            <a:custGeom>
              <a:avLst/>
              <a:gdLst/>
              <a:ahLst/>
              <a:cxnLst/>
              <a:rect l="l" t="t" r="r" b="b"/>
              <a:pathLst>
                <a:path w="1120" h="847" extrusionOk="0">
                  <a:moveTo>
                    <a:pt x="0" y="1"/>
                  </a:moveTo>
                  <a:lnTo>
                    <a:pt x="905" y="846"/>
                  </a:lnTo>
                  <a:lnTo>
                    <a:pt x="1120" y="48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5"/>
            <p:cNvSpPr/>
            <p:nvPr/>
          </p:nvSpPr>
          <p:spPr>
            <a:xfrm>
              <a:off x="6027745" y="36417"/>
              <a:ext cx="228995" cy="216685"/>
            </a:xfrm>
            <a:custGeom>
              <a:avLst/>
              <a:gdLst/>
              <a:ahLst/>
              <a:cxnLst/>
              <a:rect l="l" t="t" r="r" b="b"/>
              <a:pathLst>
                <a:path w="5097" h="4823" extrusionOk="0">
                  <a:moveTo>
                    <a:pt x="215" y="1"/>
                  </a:moveTo>
                  <a:lnTo>
                    <a:pt x="1" y="358"/>
                  </a:lnTo>
                  <a:lnTo>
                    <a:pt x="4763" y="4823"/>
                  </a:lnTo>
                  <a:lnTo>
                    <a:pt x="5097" y="4561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5"/>
            <p:cNvSpPr/>
            <p:nvPr/>
          </p:nvSpPr>
          <p:spPr>
            <a:xfrm>
              <a:off x="5634045" y="1643"/>
              <a:ext cx="973624" cy="724860"/>
            </a:xfrm>
            <a:custGeom>
              <a:avLst/>
              <a:gdLst/>
              <a:ahLst/>
              <a:cxnLst/>
              <a:rect l="l" t="t" r="r" b="b"/>
              <a:pathLst>
                <a:path w="21671" h="16134" extrusionOk="0">
                  <a:moveTo>
                    <a:pt x="20992" y="1"/>
                  </a:moveTo>
                  <a:lnTo>
                    <a:pt x="13860" y="5335"/>
                  </a:lnTo>
                  <a:lnTo>
                    <a:pt x="13538" y="5597"/>
                  </a:lnTo>
                  <a:lnTo>
                    <a:pt x="203" y="15586"/>
                  </a:lnTo>
                  <a:lnTo>
                    <a:pt x="1" y="15919"/>
                  </a:lnTo>
                  <a:cubicBezTo>
                    <a:pt x="60" y="15979"/>
                    <a:pt x="120" y="16062"/>
                    <a:pt x="156" y="16134"/>
                  </a:cubicBezTo>
                  <a:lnTo>
                    <a:pt x="13979" y="5787"/>
                  </a:lnTo>
                  <a:lnTo>
                    <a:pt x="14765" y="5192"/>
                  </a:lnTo>
                  <a:lnTo>
                    <a:pt x="2167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5"/>
            <p:cNvSpPr/>
            <p:nvPr/>
          </p:nvSpPr>
          <p:spPr>
            <a:xfrm>
              <a:off x="5616389" y="1643"/>
              <a:ext cx="441368" cy="715246"/>
            </a:xfrm>
            <a:custGeom>
              <a:avLst/>
              <a:gdLst/>
              <a:ahLst/>
              <a:cxnLst/>
              <a:rect l="l" t="t" r="r" b="b"/>
              <a:pathLst>
                <a:path w="9824" h="15920" extrusionOk="0">
                  <a:moveTo>
                    <a:pt x="9347" y="1"/>
                  </a:moveTo>
                  <a:lnTo>
                    <a:pt x="9050" y="489"/>
                  </a:lnTo>
                  <a:lnTo>
                    <a:pt x="8835" y="846"/>
                  </a:lnTo>
                  <a:lnTo>
                    <a:pt x="1" y="15741"/>
                  </a:lnTo>
                  <a:cubicBezTo>
                    <a:pt x="144" y="15765"/>
                    <a:pt x="263" y="15824"/>
                    <a:pt x="370" y="15919"/>
                  </a:cubicBezTo>
                  <a:lnTo>
                    <a:pt x="572" y="15586"/>
                  </a:lnTo>
                  <a:lnTo>
                    <a:pt x="9145" y="1132"/>
                  </a:lnTo>
                  <a:lnTo>
                    <a:pt x="9359" y="775"/>
                  </a:lnTo>
                  <a:lnTo>
                    <a:pt x="982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5"/>
            <p:cNvSpPr/>
            <p:nvPr/>
          </p:nvSpPr>
          <p:spPr>
            <a:xfrm>
              <a:off x="4969702" y="287292"/>
              <a:ext cx="625346" cy="441907"/>
            </a:xfrm>
            <a:custGeom>
              <a:avLst/>
              <a:gdLst/>
              <a:ahLst/>
              <a:cxnLst/>
              <a:rect l="l" t="t" r="r" b="b"/>
              <a:pathLst>
                <a:path w="13919" h="9836" extrusionOk="0">
                  <a:moveTo>
                    <a:pt x="250" y="1"/>
                  </a:moveTo>
                  <a:cubicBezTo>
                    <a:pt x="191" y="120"/>
                    <a:pt x="107" y="239"/>
                    <a:pt x="0" y="310"/>
                  </a:cubicBezTo>
                  <a:lnTo>
                    <a:pt x="13693" y="9835"/>
                  </a:lnTo>
                  <a:cubicBezTo>
                    <a:pt x="13740" y="9716"/>
                    <a:pt x="13812" y="9597"/>
                    <a:pt x="13919" y="9502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5"/>
            <p:cNvSpPr/>
            <p:nvPr/>
          </p:nvSpPr>
          <p:spPr>
            <a:xfrm>
              <a:off x="4959549" y="1643"/>
              <a:ext cx="181372" cy="238610"/>
            </a:xfrm>
            <a:custGeom>
              <a:avLst/>
              <a:gdLst/>
              <a:ahLst/>
              <a:cxnLst/>
              <a:rect l="l" t="t" r="r" b="b"/>
              <a:pathLst>
                <a:path w="4037" h="5311" extrusionOk="0">
                  <a:moveTo>
                    <a:pt x="3536" y="1"/>
                  </a:moveTo>
                  <a:lnTo>
                    <a:pt x="0" y="5085"/>
                  </a:lnTo>
                  <a:cubicBezTo>
                    <a:pt x="131" y="5132"/>
                    <a:pt x="250" y="5204"/>
                    <a:pt x="345" y="5311"/>
                  </a:cubicBezTo>
                  <a:lnTo>
                    <a:pt x="4036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5"/>
            <p:cNvSpPr/>
            <p:nvPr/>
          </p:nvSpPr>
          <p:spPr>
            <a:xfrm>
              <a:off x="5312589" y="2183"/>
              <a:ext cx="238610" cy="146598"/>
            </a:xfrm>
            <a:custGeom>
              <a:avLst/>
              <a:gdLst/>
              <a:ahLst/>
              <a:cxnLst/>
              <a:rect l="l" t="t" r="r" b="b"/>
              <a:pathLst>
                <a:path w="5311" h="3263" extrusionOk="0">
                  <a:moveTo>
                    <a:pt x="4560" y="1"/>
                  </a:moveTo>
                  <a:lnTo>
                    <a:pt x="0" y="2906"/>
                  </a:lnTo>
                  <a:cubicBezTo>
                    <a:pt x="107" y="2989"/>
                    <a:pt x="179" y="3120"/>
                    <a:pt x="215" y="3263"/>
                  </a:cubicBezTo>
                  <a:lnTo>
                    <a:pt x="4417" y="560"/>
                  </a:lnTo>
                  <a:cubicBezTo>
                    <a:pt x="4406" y="524"/>
                    <a:pt x="4394" y="465"/>
                    <a:pt x="4394" y="405"/>
                  </a:cubicBezTo>
                  <a:cubicBezTo>
                    <a:pt x="4394" y="205"/>
                    <a:pt x="4550" y="46"/>
                    <a:pt x="4736" y="46"/>
                  </a:cubicBezTo>
                  <a:cubicBezTo>
                    <a:pt x="4749" y="46"/>
                    <a:pt x="4762" y="47"/>
                    <a:pt x="4775" y="48"/>
                  </a:cubicBezTo>
                  <a:cubicBezTo>
                    <a:pt x="4894" y="48"/>
                    <a:pt x="4989" y="108"/>
                    <a:pt x="5048" y="179"/>
                  </a:cubicBezTo>
                  <a:lnTo>
                    <a:pt x="531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5"/>
            <p:cNvSpPr/>
            <p:nvPr/>
          </p:nvSpPr>
          <p:spPr>
            <a:xfrm>
              <a:off x="5243580" y="1643"/>
              <a:ext cx="53509" cy="125752"/>
            </a:xfrm>
            <a:custGeom>
              <a:avLst/>
              <a:gdLst/>
              <a:ahLst/>
              <a:cxnLst/>
              <a:rect l="l" t="t" r="r" b="b"/>
              <a:pathLst>
                <a:path w="1191" h="2799" extrusionOk="0">
                  <a:moveTo>
                    <a:pt x="0" y="1"/>
                  </a:moveTo>
                  <a:lnTo>
                    <a:pt x="798" y="2799"/>
                  </a:lnTo>
                  <a:cubicBezTo>
                    <a:pt x="881" y="2751"/>
                    <a:pt x="1000" y="2727"/>
                    <a:pt x="1120" y="2727"/>
                  </a:cubicBezTo>
                  <a:cubicBezTo>
                    <a:pt x="1155" y="2727"/>
                    <a:pt x="1167" y="2727"/>
                    <a:pt x="1191" y="2739"/>
                  </a:cubicBezTo>
                  <a:lnTo>
                    <a:pt x="44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5"/>
            <p:cNvSpPr/>
            <p:nvPr/>
          </p:nvSpPr>
          <p:spPr>
            <a:xfrm>
              <a:off x="4846107" y="1643"/>
              <a:ext cx="92056" cy="233803"/>
            </a:xfrm>
            <a:custGeom>
              <a:avLst/>
              <a:gdLst/>
              <a:ahLst/>
              <a:cxnLst/>
              <a:rect l="l" t="t" r="r" b="b"/>
              <a:pathLst>
                <a:path w="2049" h="5204" extrusionOk="0">
                  <a:moveTo>
                    <a:pt x="1" y="1"/>
                  </a:moveTo>
                  <a:lnTo>
                    <a:pt x="1656" y="5204"/>
                  </a:lnTo>
                  <a:cubicBezTo>
                    <a:pt x="1787" y="5132"/>
                    <a:pt x="1894" y="5073"/>
                    <a:pt x="2049" y="5061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5"/>
            <p:cNvSpPr/>
            <p:nvPr/>
          </p:nvSpPr>
          <p:spPr>
            <a:xfrm>
              <a:off x="7120606" y="480346"/>
              <a:ext cx="166951" cy="165423"/>
            </a:xfrm>
            <a:custGeom>
              <a:avLst/>
              <a:gdLst/>
              <a:ahLst/>
              <a:cxnLst/>
              <a:rect l="l" t="t" r="r" b="b"/>
              <a:pathLst>
                <a:path w="3716" h="3682" extrusionOk="0">
                  <a:moveTo>
                    <a:pt x="1866" y="1"/>
                  </a:moveTo>
                  <a:cubicBezTo>
                    <a:pt x="1554" y="1"/>
                    <a:pt x="1245" y="84"/>
                    <a:pt x="989" y="240"/>
                  </a:cubicBezTo>
                  <a:cubicBezTo>
                    <a:pt x="870" y="311"/>
                    <a:pt x="739" y="383"/>
                    <a:pt x="655" y="478"/>
                  </a:cubicBezTo>
                  <a:cubicBezTo>
                    <a:pt x="298" y="799"/>
                    <a:pt x="60" y="1252"/>
                    <a:pt x="48" y="1776"/>
                  </a:cubicBezTo>
                  <a:cubicBezTo>
                    <a:pt x="0" y="2788"/>
                    <a:pt x="810" y="3633"/>
                    <a:pt x="1810" y="3681"/>
                  </a:cubicBezTo>
                  <a:cubicBezTo>
                    <a:pt x="1832" y="3682"/>
                    <a:pt x="1854" y="3682"/>
                    <a:pt x="1875" y="3682"/>
                  </a:cubicBezTo>
                  <a:cubicBezTo>
                    <a:pt x="2859" y="3682"/>
                    <a:pt x="3680" y="2897"/>
                    <a:pt x="3715" y="1907"/>
                  </a:cubicBezTo>
                  <a:cubicBezTo>
                    <a:pt x="3715" y="1728"/>
                    <a:pt x="3703" y="1561"/>
                    <a:pt x="3679" y="1395"/>
                  </a:cubicBezTo>
                  <a:cubicBezTo>
                    <a:pt x="3644" y="1264"/>
                    <a:pt x="3596" y="1133"/>
                    <a:pt x="3548" y="1014"/>
                  </a:cubicBezTo>
                  <a:cubicBezTo>
                    <a:pt x="3286" y="549"/>
                    <a:pt x="2858" y="192"/>
                    <a:pt x="2334" y="61"/>
                  </a:cubicBezTo>
                  <a:cubicBezTo>
                    <a:pt x="2215" y="26"/>
                    <a:pt x="2084" y="2"/>
                    <a:pt x="1953" y="2"/>
                  </a:cubicBezTo>
                  <a:lnTo>
                    <a:pt x="1929" y="2"/>
                  </a:lnTo>
                  <a:cubicBezTo>
                    <a:pt x="1908" y="1"/>
                    <a:pt x="1887" y="1"/>
                    <a:pt x="186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5"/>
            <p:cNvSpPr/>
            <p:nvPr/>
          </p:nvSpPr>
          <p:spPr>
            <a:xfrm>
              <a:off x="7833651" y="1227131"/>
              <a:ext cx="86710" cy="85677"/>
            </a:xfrm>
            <a:custGeom>
              <a:avLst/>
              <a:gdLst/>
              <a:ahLst/>
              <a:cxnLst/>
              <a:rect l="l" t="t" r="r" b="b"/>
              <a:pathLst>
                <a:path w="1930" h="1907" extrusionOk="0">
                  <a:moveTo>
                    <a:pt x="989" y="1"/>
                  </a:moveTo>
                  <a:cubicBezTo>
                    <a:pt x="965" y="1"/>
                    <a:pt x="941" y="1"/>
                    <a:pt x="917" y="13"/>
                  </a:cubicBezTo>
                  <a:cubicBezTo>
                    <a:pt x="858" y="13"/>
                    <a:pt x="810" y="37"/>
                    <a:pt x="750" y="37"/>
                  </a:cubicBezTo>
                  <a:cubicBezTo>
                    <a:pt x="620" y="60"/>
                    <a:pt x="489" y="120"/>
                    <a:pt x="381" y="191"/>
                  </a:cubicBezTo>
                  <a:cubicBezTo>
                    <a:pt x="155" y="358"/>
                    <a:pt x="12" y="608"/>
                    <a:pt x="12" y="930"/>
                  </a:cubicBezTo>
                  <a:cubicBezTo>
                    <a:pt x="0" y="1442"/>
                    <a:pt x="393" y="1894"/>
                    <a:pt x="929" y="1906"/>
                  </a:cubicBezTo>
                  <a:cubicBezTo>
                    <a:pt x="937" y="1906"/>
                    <a:pt x="945" y="1906"/>
                    <a:pt x="952" y="1906"/>
                  </a:cubicBezTo>
                  <a:cubicBezTo>
                    <a:pt x="1466" y="1906"/>
                    <a:pt x="1882" y="1517"/>
                    <a:pt x="1917" y="989"/>
                  </a:cubicBezTo>
                  <a:cubicBezTo>
                    <a:pt x="1929" y="584"/>
                    <a:pt x="1691" y="227"/>
                    <a:pt x="1334" y="72"/>
                  </a:cubicBezTo>
                  <a:cubicBezTo>
                    <a:pt x="1227" y="37"/>
                    <a:pt x="1108" y="1"/>
                    <a:pt x="989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5"/>
            <p:cNvSpPr/>
            <p:nvPr/>
          </p:nvSpPr>
          <p:spPr>
            <a:xfrm>
              <a:off x="8798109" y="115040"/>
              <a:ext cx="86710" cy="85722"/>
            </a:xfrm>
            <a:custGeom>
              <a:avLst/>
              <a:gdLst/>
              <a:ahLst/>
              <a:cxnLst/>
              <a:rect l="l" t="t" r="r" b="b"/>
              <a:pathLst>
                <a:path w="1930" h="1908" extrusionOk="0">
                  <a:moveTo>
                    <a:pt x="1000" y="1"/>
                  </a:moveTo>
                  <a:cubicBezTo>
                    <a:pt x="917" y="1"/>
                    <a:pt x="822" y="25"/>
                    <a:pt x="750" y="37"/>
                  </a:cubicBezTo>
                  <a:cubicBezTo>
                    <a:pt x="619" y="60"/>
                    <a:pt x="477" y="120"/>
                    <a:pt x="381" y="215"/>
                  </a:cubicBezTo>
                  <a:cubicBezTo>
                    <a:pt x="167" y="382"/>
                    <a:pt x="36" y="632"/>
                    <a:pt x="24" y="930"/>
                  </a:cubicBezTo>
                  <a:cubicBezTo>
                    <a:pt x="0" y="1239"/>
                    <a:pt x="155" y="1537"/>
                    <a:pt x="393" y="1715"/>
                  </a:cubicBezTo>
                  <a:cubicBezTo>
                    <a:pt x="500" y="1811"/>
                    <a:pt x="631" y="1870"/>
                    <a:pt x="762" y="1894"/>
                  </a:cubicBezTo>
                  <a:cubicBezTo>
                    <a:pt x="822" y="1906"/>
                    <a:pt x="870" y="1906"/>
                    <a:pt x="929" y="1906"/>
                  </a:cubicBezTo>
                  <a:cubicBezTo>
                    <a:pt x="946" y="1907"/>
                    <a:pt x="962" y="1907"/>
                    <a:pt x="979" y="1907"/>
                  </a:cubicBezTo>
                  <a:cubicBezTo>
                    <a:pt x="1386" y="1907"/>
                    <a:pt x="1732" y="1629"/>
                    <a:pt x="1870" y="1251"/>
                  </a:cubicBezTo>
                  <a:cubicBezTo>
                    <a:pt x="1893" y="1168"/>
                    <a:pt x="1905" y="1096"/>
                    <a:pt x="1905" y="1001"/>
                  </a:cubicBezTo>
                  <a:cubicBezTo>
                    <a:pt x="1929" y="930"/>
                    <a:pt x="1905" y="870"/>
                    <a:pt x="1905" y="810"/>
                  </a:cubicBezTo>
                  <a:cubicBezTo>
                    <a:pt x="1834" y="358"/>
                    <a:pt x="1477" y="25"/>
                    <a:pt x="100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5"/>
            <p:cNvSpPr/>
            <p:nvPr/>
          </p:nvSpPr>
          <p:spPr>
            <a:xfrm>
              <a:off x="8121951" y="101158"/>
              <a:ext cx="86171" cy="85632"/>
            </a:xfrm>
            <a:custGeom>
              <a:avLst/>
              <a:gdLst/>
              <a:ahLst/>
              <a:cxnLst/>
              <a:rect l="l" t="t" r="r" b="b"/>
              <a:pathLst>
                <a:path w="1918" h="1906" extrusionOk="0">
                  <a:moveTo>
                    <a:pt x="967" y="0"/>
                  </a:moveTo>
                  <a:cubicBezTo>
                    <a:pt x="453" y="0"/>
                    <a:pt x="24" y="401"/>
                    <a:pt x="1" y="929"/>
                  </a:cubicBezTo>
                  <a:cubicBezTo>
                    <a:pt x="1" y="1000"/>
                    <a:pt x="1" y="1060"/>
                    <a:pt x="25" y="1131"/>
                  </a:cubicBezTo>
                  <a:cubicBezTo>
                    <a:pt x="48" y="1262"/>
                    <a:pt x="108" y="1393"/>
                    <a:pt x="179" y="1500"/>
                  </a:cubicBezTo>
                  <a:cubicBezTo>
                    <a:pt x="275" y="1631"/>
                    <a:pt x="394" y="1739"/>
                    <a:pt x="549" y="1822"/>
                  </a:cubicBezTo>
                  <a:cubicBezTo>
                    <a:pt x="668" y="1881"/>
                    <a:pt x="787" y="1905"/>
                    <a:pt x="930" y="1905"/>
                  </a:cubicBezTo>
                  <a:lnTo>
                    <a:pt x="941" y="1905"/>
                  </a:lnTo>
                  <a:cubicBezTo>
                    <a:pt x="1465" y="1893"/>
                    <a:pt x="1882" y="1489"/>
                    <a:pt x="1918" y="988"/>
                  </a:cubicBezTo>
                  <a:cubicBezTo>
                    <a:pt x="1918" y="893"/>
                    <a:pt x="1894" y="798"/>
                    <a:pt x="1882" y="715"/>
                  </a:cubicBezTo>
                  <a:cubicBezTo>
                    <a:pt x="1858" y="584"/>
                    <a:pt x="1775" y="465"/>
                    <a:pt x="1703" y="346"/>
                  </a:cubicBezTo>
                  <a:cubicBezTo>
                    <a:pt x="1632" y="238"/>
                    <a:pt x="1525" y="167"/>
                    <a:pt x="1406" y="107"/>
                  </a:cubicBezTo>
                  <a:cubicBezTo>
                    <a:pt x="1287" y="48"/>
                    <a:pt x="1156" y="0"/>
                    <a:pt x="1001" y="0"/>
                  </a:cubicBezTo>
                  <a:lnTo>
                    <a:pt x="989" y="0"/>
                  </a:lnTo>
                  <a:cubicBezTo>
                    <a:pt x="982" y="0"/>
                    <a:pt x="974" y="0"/>
                    <a:pt x="9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5"/>
            <p:cNvSpPr/>
            <p:nvPr/>
          </p:nvSpPr>
          <p:spPr>
            <a:xfrm>
              <a:off x="8352519" y="1025496"/>
              <a:ext cx="30012" cy="28394"/>
            </a:xfrm>
            <a:custGeom>
              <a:avLst/>
              <a:gdLst/>
              <a:ahLst/>
              <a:cxnLst/>
              <a:rect l="l" t="t" r="r" b="b"/>
              <a:pathLst>
                <a:path w="668" h="632" extrusionOk="0">
                  <a:moveTo>
                    <a:pt x="322" y="0"/>
                  </a:moveTo>
                  <a:cubicBezTo>
                    <a:pt x="274" y="0"/>
                    <a:pt x="215" y="12"/>
                    <a:pt x="191" y="24"/>
                  </a:cubicBezTo>
                  <a:cubicBezTo>
                    <a:pt x="72" y="72"/>
                    <a:pt x="0" y="179"/>
                    <a:pt x="0" y="310"/>
                  </a:cubicBezTo>
                  <a:cubicBezTo>
                    <a:pt x="0" y="334"/>
                    <a:pt x="0" y="369"/>
                    <a:pt x="12" y="381"/>
                  </a:cubicBezTo>
                  <a:cubicBezTo>
                    <a:pt x="36" y="536"/>
                    <a:pt x="155" y="631"/>
                    <a:pt x="322" y="631"/>
                  </a:cubicBezTo>
                  <a:cubicBezTo>
                    <a:pt x="501" y="631"/>
                    <a:pt x="655" y="500"/>
                    <a:pt x="667" y="322"/>
                  </a:cubicBezTo>
                  <a:cubicBezTo>
                    <a:pt x="667" y="250"/>
                    <a:pt x="655" y="179"/>
                    <a:pt x="608" y="131"/>
                  </a:cubicBezTo>
                  <a:cubicBezTo>
                    <a:pt x="512" y="60"/>
                    <a:pt x="429" y="0"/>
                    <a:pt x="322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5"/>
            <p:cNvSpPr/>
            <p:nvPr/>
          </p:nvSpPr>
          <p:spPr>
            <a:xfrm>
              <a:off x="4902311" y="228437"/>
              <a:ext cx="84014" cy="83026"/>
            </a:xfrm>
            <a:custGeom>
              <a:avLst/>
              <a:gdLst/>
              <a:ahLst/>
              <a:cxnLst/>
              <a:rect l="l" t="t" r="r" b="b"/>
              <a:pathLst>
                <a:path w="1870" h="1848" extrusionOk="0">
                  <a:moveTo>
                    <a:pt x="976" y="1"/>
                  </a:moveTo>
                  <a:cubicBezTo>
                    <a:pt x="917" y="1"/>
                    <a:pt x="857" y="1"/>
                    <a:pt x="798" y="13"/>
                  </a:cubicBezTo>
                  <a:cubicBezTo>
                    <a:pt x="667" y="25"/>
                    <a:pt x="536" y="84"/>
                    <a:pt x="417" y="156"/>
                  </a:cubicBezTo>
                  <a:cubicBezTo>
                    <a:pt x="179" y="322"/>
                    <a:pt x="24" y="596"/>
                    <a:pt x="24" y="894"/>
                  </a:cubicBezTo>
                  <a:cubicBezTo>
                    <a:pt x="0" y="1394"/>
                    <a:pt x="417" y="1823"/>
                    <a:pt x="917" y="1846"/>
                  </a:cubicBezTo>
                  <a:cubicBezTo>
                    <a:pt x="930" y="1847"/>
                    <a:pt x="943" y="1847"/>
                    <a:pt x="955" y="1847"/>
                  </a:cubicBezTo>
                  <a:cubicBezTo>
                    <a:pt x="1166" y="1847"/>
                    <a:pt x="1355" y="1756"/>
                    <a:pt x="1512" y="1644"/>
                  </a:cubicBezTo>
                  <a:cubicBezTo>
                    <a:pt x="1619" y="1549"/>
                    <a:pt x="1703" y="1442"/>
                    <a:pt x="1762" y="1323"/>
                  </a:cubicBezTo>
                  <a:cubicBezTo>
                    <a:pt x="1822" y="1203"/>
                    <a:pt x="1858" y="1084"/>
                    <a:pt x="1858" y="953"/>
                  </a:cubicBezTo>
                  <a:cubicBezTo>
                    <a:pt x="1869" y="680"/>
                    <a:pt x="1762" y="441"/>
                    <a:pt x="1607" y="275"/>
                  </a:cubicBezTo>
                  <a:cubicBezTo>
                    <a:pt x="1512" y="180"/>
                    <a:pt x="1393" y="96"/>
                    <a:pt x="1262" y="60"/>
                  </a:cubicBezTo>
                  <a:cubicBezTo>
                    <a:pt x="1167" y="25"/>
                    <a:pt x="1060" y="13"/>
                    <a:pt x="97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5"/>
            <p:cNvSpPr/>
            <p:nvPr/>
          </p:nvSpPr>
          <p:spPr>
            <a:xfrm>
              <a:off x="7656052" y="742947"/>
              <a:ext cx="59439" cy="58451"/>
            </a:xfrm>
            <a:custGeom>
              <a:avLst/>
              <a:gdLst/>
              <a:ahLst/>
              <a:cxnLst/>
              <a:rect l="l" t="t" r="r" b="b"/>
              <a:pathLst>
                <a:path w="1323" h="1301" extrusionOk="0">
                  <a:moveTo>
                    <a:pt x="662" y="1"/>
                  </a:moveTo>
                  <a:cubicBezTo>
                    <a:pt x="543" y="1"/>
                    <a:pt x="419" y="45"/>
                    <a:pt x="334" y="98"/>
                  </a:cubicBezTo>
                  <a:cubicBezTo>
                    <a:pt x="155" y="193"/>
                    <a:pt x="36" y="408"/>
                    <a:pt x="12" y="634"/>
                  </a:cubicBezTo>
                  <a:cubicBezTo>
                    <a:pt x="1" y="991"/>
                    <a:pt x="286" y="1301"/>
                    <a:pt x="643" y="1301"/>
                  </a:cubicBezTo>
                  <a:cubicBezTo>
                    <a:pt x="679" y="1301"/>
                    <a:pt x="715" y="1301"/>
                    <a:pt x="751" y="1289"/>
                  </a:cubicBezTo>
                  <a:cubicBezTo>
                    <a:pt x="893" y="1265"/>
                    <a:pt x="1013" y="1205"/>
                    <a:pt x="1120" y="1110"/>
                  </a:cubicBezTo>
                  <a:cubicBezTo>
                    <a:pt x="1167" y="1086"/>
                    <a:pt x="1179" y="1050"/>
                    <a:pt x="1215" y="1015"/>
                  </a:cubicBezTo>
                  <a:cubicBezTo>
                    <a:pt x="1286" y="908"/>
                    <a:pt x="1310" y="789"/>
                    <a:pt x="1322" y="669"/>
                  </a:cubicBezTo>
                  <a:lnTo>
                    <a:pt x="1322" y="634"/>
                  </a:lnTo>
                  <a:cubicBezTo>
                    <a:pt x="1322" y="300"/>
                    <a:pt x="1060" y="38"/>
                    <a:pt x="727" y="3"/>
                  </a:cubicBezTo>
                  <a:lnTo>
                    <a:pt x="703" y="3"/>
                  </a:lnTo>
                  <a:cubicBezTo>
                    <a:pt x="689" y="1"/>
                    <a:pt x="676" y="1"/>
                    <a:pt x="66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5"/>
            <p:cNvSpPr/>
            <p:nvPr/>
          </p:nvSpPr>
          <p:spPr>
            <a:xfrm>
              <a:off x="5263349" y="123082"/>
              <a:ext cx="58900" cy="58900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68" y="0"/>
                  </a:moveTo>
                  <a:cubicBezTo>
                    <a:pt x="560" y="24"/>
                    <a:pt x="441" y="48"/>
                    <a:pt x="358" y="96"/>
                  </a:cubicBezTo>
                  <a:cubicBezTo>
                    <a:pt x="156" y="203"/>
                    <a:pt x="25" y="405"/>
                    <a:pt x="13" y="643"/>
                  </a:cubicBezTo>
                  <a:cubicBezTo>
                    <a:pt x="1" y="1001"/>
                    <a:pt x="275" y="1310"/>
                    <a:pt x="632" y="1310"/>
                  </a:cubicBezTo>
                  <a:cubicBezTo>
                    <a:pt x="989" y="1310"/>
                    <a:pt x="1287" y="1036"/>
                    <a:pt x="1311" y="691"/>
                  </a:cubicBezTo>
                  <a:cubicBezTo>
                    <a:pt x="1311" y="643"/>
                    <a:pt x="1311" y="584"/>
                    <a:pt x="1287" y="536"/>
                  </a:cubicBezTo>
                  <a:cubicBezTo>
                    <a:pt x="1263" y="405"/>
                    <a:pt x="1191" y="274"/>
                    <a:pt x="1084" y="179"/>
                  </a:cubicBezTo>
                  <a:cubicBezTo>
                    <a:pt x="989" y="96"/>
                    <a:pt x="870" y="36"/>
                    <a:pt x="739" y="24"/>
                  </a:cubicBezTo>
                  <a:cubicBezTo>
                    <a:pt x="715" y="24"/>
                    <a:pt x="691" y="0"/>
                    <a:pt x="66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5"/>
            <p:cNvSpPr/>
            <p:nvPr/>
          </p:nvSpPr>
          <p:spPr>
            <a:xfrm>
              <a:off x="5583232" y="708218"/>
              <a:ext cx="58900" cy="58945"/>
            </a:xfrm>
            <a:custGeom>
              <a:avLst/>
              <a:gdLst/>
              <a:ahLst/>
              <a:cxnLst/>
              <a:rect l="l" t="t" r="r" b="b"/>
              <a:pathLst>
                <a:path w="1311" h="1312" extrusionOk="0">
                  <a:moveTo>
                    <a:pt x="649" y="0"/>
                  </a:moveTo>
                  <a:cubicBezTo>
                    <a:pt x="502" y="0"/>
                    <a:pt x="383" y="57"/>
                    <a:pt x="275" y="133"/>
                  </a:cubicBezTo>
                  <a:cubicBezTo>
                    <a:pt x="167" y="228"/>
                    <a:pt x="72" y="347"/>
                    <a:pt x="48" y="478"/>
                  </a:cubicBezTo>
                  <a:cubicBezTo>
                    <a:pt x="37" y="526"/>
                    <a:pt x="25" y="585"/>
                    <a:pt x="25" y="645"/>
                  </a:cubicBezTo>
                  <a:cubicBezTo>
                    <a:pt x="1" y="1002"/>
                    <a:pt x="287" y="1312"/>
                    <a:pt x="644" y="1312"/>
                  </a:cubicBezTo>
                  <a:cubicBezTo>
                    <a:pt x="1001" y="1312"/>
                    <a:pt x="1299" y="1026"/>
                    <a:pt x="1310" y="692"/>
                  </a:cubicBezTo>
                  <a:cubicBezTo>
                    <a:pt x="1310" y="585"/>
                    <a:pt x="1299" y="490"/>
                    <a:pt x="1263" y="407"/>
                  </a:cubicBezTo>
                  <a:cubicBezTo>
                    <a:pt x="1239" y="335"/>
                    <a:pt x="1180" y="252"/>
                    <a:pt x="1120" y="192"/>
                  </a:cubicBezTo>
                  <a:cubicBezTo>
                    <a:pt x="1013" y="97"/>
                    <a:pt x="882" y="38"/>
                    <a:pt x="751" y="14"/>
                  </a:cubicBezTo>
                  <a:cubicBezTo>
                    <a:pt x="739" y="14"/>
                    <a:pt x="703" y="14"/>
                    <a:pt x="691" y="2"/>
                  </a:cubicBezTo>
                  <a:cubicBezTo>
                    <a:pt x="677" y="1"/>
                    <a:pt x="663" y="0"/>
                    <a:pt x="649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5"/>
            <p:cNvSpPr/>
            <p:nvPr/>
          </p:nvSpPr>
          <p:spPr>
            <a:xfrm>
              <a:off x="6850457" y="96351"/>
              <a:ext cx="58900" cy="58316"/>
            </a:xfrm>
            <a:custGeom>
              <a:avLst/>
              <a:gdLst/>
              <a:ahLst/>
              <a:cxnLst/>
              <a:rect l="l" t="t" r="r" b="b"/>
              <a:pathLst>
                <a:path w="1311" h="1298" extrusionOk="0">
                  <a:moveTo>
                    <a:pt x="691" y="0"/>
                  </a:moveTo>
                  <a:cubicBezTo>
                    <a:pt x="596" y="0"/>
                    <a:pt x="525" y="24"/>
                    <a:pt x="429" y="36"/>
                  </a:cubicBezTo>
                  <a:cubicBezTo>
                    <a:pt x="298" y="83"/>
                    <a:pt x="191" y="167"/>
                    <a:pt x="108" y="286"/>
                  </a:cubicBezTo>
                  <a:cubicBezTo>
                    <a:pt x="72" y="333"/>
                    <a:pt x="60" y="381"/>
                    <a:pt x="48" y="417"/>
                  </a:cubicBezTo>
                  <a:cubicBezTo>
                    <a:pt x="13" y="476"/>
                    <a:pt x="1" y="560"/>
                    <a:pt x="1" y="631"/>
                  </a:cubicBezTo>
                  <a:cubicBezTo>
                    <a:pt x="1" y="703"/>
                    <a:pt x="1" y="762"/>
                    <a:pt x="13" y="822"/>
                  </a:cubicBezTo>
                  <a:cubicBezTo>
                    <a:pt x="96" y="1095"/>
                    <a:pt x="334" y="1298"/>
                    <a:pt x="632" y="1298"/>
                  </a:cubicBezTo>
                  <a:cubicBezTo>
                    <a:pt x="703" y="1298"/>
                    <a:pt x="775" y="1286"/>
                    <a:pt x="834" y="1274"/>
                  </a:cubicBezTo>
                  <a:cubicBezTo>
                    <a:pt x="965" y="1238"/>
                    <a:pt x="1084" y="1167"/>
                    <a:pt x="1179" y="1048"/>
                  </a:cubicBezTo>
                  <a:cubicBezTo>
                    <a:pt x="1251" y="941"/>
                    <a:pt x="1298" y="822"/>
                    <a:pt x="1310" y="691"/>
                  </a:cubicBezTo>
                  <a:lnTo>
                    <a:pt x="1310" y="643"/>
                  </a:lnTo>
                  <a:cubicBezTo>
                    <a:pt x="1310" y="500"/>
                    <a:pt x="1263" y="357"/>
                    <a:pt x="1179" y="262"/>
                  </a:cubicBezTo>
                  <a:cubicBezTo>
                    <a:pt x="1060" y="107"/>
                    <a:pt x="882" y="24"/>
                    <a:pt x="69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5"/>
            <p:cNvSpPr/>
            <p:nvPr/>
          </p:nvSpPr>
          <p:spPr>
            <a:xfrm>
              <a:off x="7942241" y="853244"/>
              <a:ext cx="59933" cy="58900"/>
            </a:xfrm>
            <a:custGeom>
              <a:avLst/>
              <a:gdLst/>
              <a:ahLst/>
              <a:cxnLst/>
              <a:rect l="l" t="t" r="r" b="b"/>
              <a:pathLst>
                <a:path w="1334" h="1311" extrusionOk="0">
                  <a:moveTo>
                    <a:pt x="655" y="0"/>
                  </a:moveTo>
                  <a:cubicBezTo>
                    <a:pt x="441" y="0"/>
                    <a:pt x="238" y="108"/>
                    <a:pt x="119" y="286"/>
                  </a:cubicBezTo>
                  <a:cubicBezTo>
                    <a:pt x="48" y="393"/>
                    <a:pt x="0" y="512"/>
                    <a:pt x="0" y="643"/>
                  </a:cubicBezTo>
                  <a:lnTo>
                    <a:pt x="0" y="691"/>
                  </a:lnTo>
                  <a:cubicBezTo>
                    <a:pt x="0" y="929"/>
                    <a:pt x="143" y="1132"/>
                    <a:pt x="334" y="1239"/>
                  </a:cubicBezTo>
                  <a:cubicBezTo>
                    <a:pt x="417" y="1286"/>
                    <a:pt x="524" y="1310"/>
                    <a:pt x="631" y="1310"/>
                  </a:cubicBezTo>
                  <a:cubicBezTo>
                    <a:pt x="655" y="1310"/>
                    <a:pt x="703" y="1310"/>
                    <a:pt x="739" y="1298"/>
                  </a:cubicBezTo>
                  <a:cubicBezTo>
                    <a:pt x="870" y="1286"/>
                    <a:pt x="1000" y="1203"/>
                    <a:pt x="1108" y="1120"/>
                  </a:cubicBezTo>
                  <a:cubicBezTo>
                    <a:pt x="1215" y="1024"/>
                    <a:pt x="1274" y="893"/>
                    <a:pt x="1298" y="751"/>
                  </a:cubicBezTo>
                  <a:cubicBezTo>
                    <a:pt x="1310" y="715"/>
                    <a:pt x="1310" y="703"/>
                    <a:pt x="1310" y="679"/>
                  </a:cubicBezTo>
                  <a:cubicBezTo>
                    <a:pt x="1334" y="453"/>
                    <a:pt x="1227" y="239"/>
                    <a:pt x="1048" y="119"/>
                  </a:cubicBezTo>
                  <a:cubicBezTo>
                    <a:pt x="941" y="48"/>
                    <a:pt x="822" y="0"/>
                    <a:pt x="679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5"/>
            <p:cNvSpPr/>
            <p:nvPr/>
          </p:nvSpPr>
          <p:spPr>
            <a:xfrm>
              <a:off x="5509416" y="2722"/>
              <a:ext cx="33201" cy="34280"/>
            </a:xfrm>
            <a:custGeom>
              <a:avLst/>
              <a:gdLst/>
              <a:ahLst/>
              <a:cxnLst/>
              <a:rect l="l" t="t" r="r" b="b"/>
              <a:pathLst>
                <a:path w="739" h="763" extrusionOk="0">
                  <a:moveTo>
                    <a:pt x="382" y="1"/>
                  </a:moveTo>
                  <a:cubicBezTo>
                    <a:pt x="179" y="24"/>
                    <a:pt x="13" y="167"/>
                    <a:pt x="1" y="382"/>
                  </a:cubicBezTo>
                  <a:cubicBezTo>
                    <a:pt x="1" y="441"/>
                    <a:pt x="13" y="501"/>
                    <a:pt x="25" y="536"/>
                  </a:cubicBezTo>
                  <a:cubicBezTo>
                    <a:pt x="84" y="679"/>
                    <a:pt x="203" y="763"/>
                    <a:pt x="358" y="763"/>
                  </a:cubicBezTo>
                  <a:cubicBezTo>
                    <a:pt x="560" y="763"/>
                    <a:pt x="739" y="596"/>
                    <a:pt x="739" y="405"/>
                  </a:cubicBezTo>
                  <a:cubicBezTo>
                    <a:pt x="739" y="298"/>
                    <a:pt x="715" y="215"/>
                    <a:pt x="656" y="143"/>
                  </a:cubicBezTo>
                  <a:cubicBezTo>
                    <a:pt x="596" y="60"/>
                    <a:pt x="489" y="1"/>
                    <a:pt x="38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5"/>
            <p:cNvSpPr/>
            <p:nvPr/>
          </p:nvSpPr>
          <p:spPr>
            <a:xfrm>
              <a:off x="6911963" y="26264"/>
              <a:ext cx="33741" cy="33741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4" y="0"/>
                  </a:moveTo>
                  <a:cubicBezTo>
                    <a:pt x="180" y="0"/>
                    <a:pt x="1" y="155"/>
                    <a:pt x="1" y="358"/>
                  </a:cubicBezTo>
                  <a:cubicBezTo>
                    <a:pt x="1" y="572"/>
                    <a:pt x="156" y="727"/>
                    <a:pt x="358" y="750"/>
                  </a:cubicBezTo>
                  <a:cubicBezTo>
                    <a:pt x="572" y="750"/>
                    <a:pt x="751" y="596"/>
                    <a:pt x="751" y="393"/>
                  </a:cubicBezTo>
                  <a:cubicBezTo>
                    <a:pt x="751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5"/>
            <p:cNvSpPr/>
            <p:nvPr/>
          </p:nvSpPr>
          <p:spPr>
            <a:xfrm>
              <a:off x="7304090" y="451503"/>
              <a:ext cx="33201" cy="33741"/>
            </a:xfrm>
            <a:custGeom>
              <a:avLst/>
              <a:gdLst/>
              <a:ahLst/>
              <a:cxnLst/>
              <a:rect l="l" t="t" r="r" b="b"/>
              <a:pathLst>
                <a:path w="739" h="751" extrusionOk="0">
                  <a:moveTo>
                    <a:pt x="358" y="0"/>
                  </a:moveTo>
                  <a:cubicBezTo>
                    <a:pt x="165" y="0"/>
                    <a:pt x="0" y="141"/>
                    <a:pt x="0" y="358"/>
                  </a:cubicBezTo>
                  <a:cubicBezTo>
                    <a:pt x="0" y="572"/>
                    <a:pt x="143" y="751"/>
                    <a:pt x="357" y="751"/>
                  </a:cubicBezTo>
                  <a:cubicBezTo>
                    <a:pt x="560" y="751"/>
                    <a:pt x="738" y="584"/>
                    <a:pt x="738" y="394"/>
                  </a:cubicBezTo>
                  <a:cubicBezTo>
                    <a:pt x="738" y="179"/>
                    <a:pt x="596" y="1"/>
                    <a:pt x="381" y="1"/>
                  </a:cubicBezTo>
                  <a:cubicBezTo>
                    <a:pt x="373" y="0"/>
                    <a:pt x="366" y="0"/>
                    <a:pt x="35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5"/>
            <p:cNvSpPr/>
            <p:nvPr/>
          </p:nvSpPr>
          <p:spPr>
            <a:xfrm>
              <a:off x="7549080" y="406575"/>
              <a:ext cx="33741" cy="34280"/>
            </a:xfrm>
            <a:custGeom>
              <a:avLst/>
              <a:gdLst/>
              <a:ahLst/>
              <a:cxnLst/>
              <a:rect l="l" t="t" r="r" b="b"/>
              <a:pathLst>
                <a:path w="751" h="763" extrusionOk="0">
                  <a:moveTo>
                    <a:pt x="393" y="1"/>
                  </a:moveTo>
                  <a:cubicBezTo>
                    <a:pt x="334" y="1"/>
                    <a:pt x="274" y="25"/>
                    <a:pt x="226" y="36"/>
                  </a:cubicBezTo>
                  <a:cubicBezTo>
                    <a:pt x="96" y="96"/>
                    <a:pt x="0" y="215"/>
                    <a:pt x="0" y="358"/>
                  </a:cubicBezTo>
                  <a:lnTo>
                    <a:pt x="0" y="382"/>
                  </a:lnTo>
                  <a:cubicBezTo>
                    <a:pt x="0" y="536"/>
                    <a:pt x="96" y="679"/>
                    <a:pt x="226" y="739"/>
                  </a:cubicBezTo>
                  <a:cubicBezTo>
                    <a:pt x="274" y="751"/>
                    <a:pt x="298" y="763"/>
                    <a:pt x="346" y="763"/>
                  </a:cubicBezTo>
                  <a:lnTo>
                    <a:pt x="357" y="763"/>
                  </a:lnTo>
                  <a:cubicBezTo>
                    <a:pt x="512" y="763"/>
                    <a:pt x="643" y="679"/>
                    <a:pt x="703" y="560"/>
                  </a:cubicBezTo>
                  <a:cubicBezTo>
                    <a:pt x="738" y="513"/>
                    <a:pt x="750" y="453"/>
                    <a:pt x="750" y="406"/>
                  </a:cubicBezTo>
                  <a:cubicBezTo>
                    <a:pt x="750" y="286"/>
                    <a:pt x="703" y="167"/>
                    <a:pt x="619" y="96"/>
                  </a:cubicBezTo>
                  <a:cubicBezTo>
                    <a:pt x="560" y="48"/>
                    <a:pt x="477" y="1"/>
                    <a:pt x="39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5"/>
            <p:cNvSpPr/>
            <p:nvPr/>
          </p:nvSpPr>
          <p:spPr>
            <a:xfrm>
              <a:off x="6200536" y="299064"/>
              <a:ext cx="34280" cy="33785"/>
            </a:xfrm>
            <a:custGeom>
              <a:avLst/>
              <a:gdLst/>
              <a:ahLst/>
              <a:cxnLst/>
              <a:rect l="l" t="t" r="r" b="b"/>
              <a:pathLst>
                <a:path w="763" h="752" extrusionOk="0">
                  <a:moveTo>
                    <a:pt x="394" y="1"/>
                  </a:moveTo>
                  <a:cubicBezTo>
                    <a:pt x="179" y="1"/>
                    <a:pt x="1" y="155"/>
                    <a:pt x="1" y="358"/>
                  </a:cubicBezTo>
                  <a:cubicBezTo>
                    <a:pt x="1" y="560"/>
                    <a:pt x="155" y="751"/>
                    <a:pt x="358" y="751"/>
                  </a:cubicBezTo>
                  <a:cubicBezTo>
                    <a:pt x="365" y="751"/>
                    <a:pt x="371" y="751"/>
                    <a:pt x="378" y="751"/>
                  </a:cubicBezTo>
                  <a:cubicBezTo>
                    <a:pt x="573" y="751"/>
                    <a:pt x="751" y="589"/>
                    <a:pt x="751" y="393"/>
                  </a:cubicBezTo>
                  <a:cubicBezTo>
                    <a:pt x="763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5" name="Google Shape;1865;p15"/>
          <p:cNvSpPr txBox="1">
            <a:spLocks noGrp="1"/>
          </p:cNvSpPr>
          <p:nvPr>
            <p:ph type="title"/>
          </p:nvPr>
        </p:nvSpPr>
        <p:spPr>
          <a:xfrm>
            <a:off x="675038" y="1123975"/>
            <a:ext cx="4741200" cy="16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66" name="Google Shape;1866;p15"/>
          <p:cNvSpPr txBox="1">
            <a:spLocks noGrp="1"/>
          </p:cNvSpPr>
          <p:nvPr>
            <p:ph type="subTitle" idx="1"/>
          </p:nvPr>
        </p:nvSpPr>
        <p:spPr>
          <a:xfrm>
            <a:off x="675038" y="3058975"/>
            <a:ext cx="4741200" cy="10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8" name="Google Shape;1868;p16"/>
          <p:cNvGrpSpPr/>
          <p:nvPr/>
        </p:nvGrpSpPr>
        <p:grpSpPr>
          <a:xfrm rot="-5400000">
            <a:off x="60712" y="3221715"/>
            <a:ext cx="1807469" cy="1928995"/>
            <a:chOff x="4060900" y="1586625"/>
            <a:chExt cx="982000" cy="1048025"/>
          </a:xfrm>
        </p:grpSpPr>
        <p:sp>
          <p:nvSpPr>
            <p:cNvPr id="1869" name="Google Shape;1869;p16"/>
            <p:cNvSpPr/>
            <p:nvPr/>
          </p:nvSpPr>
          <p:spPr>
            <a:xfrm>
              <a:off x="4535675" y="1586625"/>
              <a:ext cx="155700" cy="223875"/>
            </a:xfrm>
            <a:custGeom>
              <a:avLst/>
              <a:gdLst/>
              <a:ahLst/>
              <a:cxnLst/>
              <a:rect l="l" t="t" r="r" b="b"/>
              <a:pathLst>
                <a:path w="6228" h="8955" extrusionOk="0">
                  <a:moveTo>
                    <a:pt x="0" y="1"/>
                  </a:moveTo>
                  <a:lnTo>
                    <a:pt x="5918" y="8859"/>
                  </a:lnTo>
                  <a:lnTo>
                    <a:pt x="6037" y="8954"/>
                  </a:lnTo>
                  <a:cubicBezTo>
                    <a:pt x="6096" y="8907"/>
                    <a:pt x="6156" y="8871"/>
                    <a:pt x="6227" y="8847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6"/>
            <p:cNvSpPr/>
            <p:nvPr/>
          </p:nvSpPr>
          <p:spPr>
            <a:xfrm>
              <a:off x="4392200" y="1586625"/>
              <a:ext cx="25025" cy="13125"/>
            </a:xfrm>
            <a:custGeom>
              <a:avLst/>
              <a:gdLst/>
              <a:ahLst/>
              <a:cxnLst/>
              <a:rect l="l" t="t" r="r" b="b"/>
              <a:pathLst>
                <a:path w="1001" h="525" extrusionOk="0">
                  <a:moveTo>
                    <a:pt x="525" y="1"/>
                  </a:moveTo>
                  <a:lnTo>
                    <a:pt x="1" y="358"/>
                  </a:lnTo>
                  <a:lnTo>
                    <a:pt x="239" y="525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6"/>
            <p:cNvSpPr/>
            <p:nvPr/>
          </p:nvSpPr>
          <p:spPr>
            <a:xfrm>
              <a:off x="4244875" y="1599725"/>
              <a:ext cx="147950" cy="103625"/>
            </a:xfrm>
            <a:custGeom>
              <a:avLst/>
              <a:gdLst/>
              <a:ahLst/>
              <a:cxnLst/>
              <a:rect l="l" t="t" r="r" b="b"/>
              <a:pathLst>
                <a:path w="5918" h="4145" extrusionOk="0">
                  <a:moveTo>
                    <a:pt x="5679" y="1"/>
                  </a:moveTo>
                  <a:lnTo>
                    <a:pt x="0" y="3918"/>
                  </a:lnTo>
                  <a:cubicBezTo>
                    <a:pt x="60" y="3977"/>
                    <a:pt x="119" y="4049"/>
                    <a:pt x="155" y="4144"/>
                  </a:cubicBezTo>
                  <a:lnTo>
                    <a:pt x="5917" y="179"/>
                  </a:lnTo>
                  <a:lnTo>
                    <a:pt x="567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6"/>
            <p:cNvSpPr/>
            <p:nvPr/>
          </p:nvSpPr>
          <p:spPr>
            <a:xfrm>
              <a:off x="4368975" y="1586625"/>
              <a:ext cx="317625" cy="228925"/>
            </a:xfrm>
            <a:custGeom>
              <a:avLst/>
              <a:gdLst/>
              <a:ahLst/>
              <a:cxnLst/>
              <a:rect l="l" t="t" r="r" b="b"/>
              <a:pathLst>
                <a:path w="12705" h="9157" extrusionOk="0">
                  <a:moveTo>
                    <a:pt x="1" y="1"/>
                  </a:moveTo>
                  <a:lnTo>
                    <a:pt x="715" y="525"/>
                  </a:lnTo>
                  <a:lnTo>
                    <a:pt x="930" y="691"/>
                  </a:lnTo>
                  <a:lnTo>
                    <a:pt x="12538" y="9157"/>
                  </a:lnTo>
                  <a:cubicBezTo>
                    <a:pt x="12538" y="9145"/>
                    <a:pt x="12550" y="9145"/>
                    <a:pt x="12550" y="9133"/>
                  </a:cubicBezTo>
                  <a:cubicBezTo>
                    <a:pt x="12598" y="9050"/>
                    <a:pt x="12645" y="8990"/>
                    <a:pt x="12705" y="8954"/>
                  </a:cubicBezTo>
                  <a:lnTo>
                    <a:pt x="12586" y="8859"/>
                  </a:lnTo>
                  <a:lnTo>
                    <a:pt x="1168" y="525"/>
                  </a:lnTo>
                  <a:lnTo>
                    <a:pt x="930" y="358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6"/>
            <p:cNvSpPr/>
            <p:nvPr/>
          </p:nvSpPr>
          <p:spPr>
            <a:xfrm>
              <a:off x="4224025" y="1586625"/>
              <a:ext cx="14025" cy="106900"/>
            </a:xfrm>
            <a:custGeom>
              <a:avLst/>
              <a:gdLst/>
              <a:ahLst/>
              <a:cxnLst/>
              <a:rect l="l" t="t" r="r" b="b"/>
              <a:pathLst>
                <a:path w="561" h="4276" extrusionOk="0">
                  <a:moveTo>
                    <a:pt x="1" y="1"/>
                  </a:moveTo>
                  <a:lnTo>
                    <a:pt x="286" y="4275"/>
                  </a:lnTo>
                  <a:cubicBezTo>
                    <a:pt x="334" y="4269"/>
                    <a:pt x="379" y="4266"/>
                    <a:pt x="423" y="4266"/>
                  </a:cubicBezTo>
                  <a:cubicBezTo>
                    <a:pt x="468" y="4266"/>
                    <a:pt x="513" y="4269"/>
                    <a:pt x="560" y="4275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6"/>
            <p:cNvSpPr/>
            <p:nvPr/>
          </p:nvSpPr>
          <p:spPr>
            <a:xfrm>
              <a:off x="4149025" y="1586625"/>
              <a:ext cx="80975" cy="110475"/>
            </a:xfrm>
            <a:custGeom>
              <a:avLst/>
              <a:gdLst/>
              <a:ahLst/>
              <a:cxnLst/>
              <a:rect l="l" t="t" r="r" b="b"/>
              <a:pathLst>
                <a:path w="3239" h="4419" extrusionOk="0">
                  <a:moveTo>
                    <a:pt x="0" y="1"/>
                  </a:moveTo>
                  <a:lnTo>
                    <a:pt x="3001" y="4418"/>
                  </a:lnTo>
                  <a:cubicBezTo>
                    <a:pt x="3084" y="4370"/>
                    <a:pt x="3155" y="4323"/>
                    <a:pt x="3239" y="4287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6"/>
            <p:cNvSpPr/>
            <p:nvPr/>
          </p:nvSpPr>
          <p:spPr>
            <a:xfrm>
              <a:off x="4705925" y="1827450"/>
              <a:ext cx="298275" cy="234875"/>
            </a:xfrm>
            <a:custGeom>
              <a:avLst/>
              <a:gdLst/>
              <a:ahLst/>
              <a:cxnLst/>
              <a:rect l="l" t="t" r="r" b="b"/>
              <a:pathLst>
                <a:path w="11931" h="9395" extrusionOk="0">
                  <a:moveTo>
                    <a:pt x="144" y="0"/>
                  </a:moveTo>
                  <a:lnTo>
                    <a:pt x="108" y="95"/>
                  </a:lnTo>
                  <a:cubicBezTo>
                    <a:pt x="96" y="131"/>
                    <a:pt x="48" y="191"/>
                    <a:pt x="1" y="226"/>
                  </a:cubicBezTo>
                  <a:lnTo>
                    <a:pt x="11776" y="9394"/>
                  </a:lnTo>
                  <a:cubicBezTo>
                    <a:pt x="11776" y="9394"/>
                    <a:pt x="11776" y="9382"/>
                    <a:pt x="11788" y="9382"/>
                  </a:cubicBezTo>
                  <a:cubicBezTo>
                    <a:pt x="11836" y="9299"/>
                    <a:pt x="11871" y="9239"/>
                    <a:pt x="11931" y="918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6"/>
            <p:cNvSpPr/>
            <p:nvPr/>
          </p:nvSpPr>
          <p:spPr>
            <a:xfrm>
              <a:off x="4240700" y="1717600"/>
              <a:ext cx="163125" cy="235475"/>
            </a:xfrm>
            <a:custGeom>
              <a:avLst/>
              <a:gdLst/>
              <a:ahLst/>
              <a:cxnLst/>
              <a:rect l="l" t="t" r="r" b="b"/>
              <a:pathLst>
                <a:path w="6525" h="9419" extrusionOk="0">
                  <a:moveTo>
                    <a:pt x="215" y="1"/>
                  </a:moveTo>
                  <a:cubicBezTo>
                    <a:pt x="155" y="84"/>
                    <a:pt x="84" y="120"/>
                    <a:pt x="0" y="167"/>
                  </a:cubicBezTo>
                  <a:lnTo>
                    <a:pt x="6287" y="9418"/>
                  </a:lnTo>
                  <a:cubicBezTo>
                    <a:pt x="6299" y="9407"/>
                    <a:pt x="6334" y="9383"/>
                    <a:pt x="6358" y="9371"/>
                  </a:cubicBezTo>
                  <a:cubicBezTo>
                    <a:pt x="6418" y="9323"/>
                    <a:pt x="6465" y="9311"/>
                    <a:pt x="6525" y="9287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6"/>
            <p:cNvSpPr/>
            <p:nvPr/>
          </p:nvSpPr>
          <p:spPr>
            <a:xfrm>
              <a:off x="4165400" y="1884000"/>
              <a:ext cx="124725" cy="117300"/>
            </a:xfrm>
            <a:custGeom>
              <a:avLst/>
              <a:gdLst/>
              <a:ahLst/>
              <a:cxnLst/>
              <a:rect l="l" t="t" r="r" b="b"/>
              <a:pathLst>
                <a:path w="4989" h="4692" extrusionOk="0">
                  <a:moveTo>
                    <a:pt x="191" y="0"/>
                  </a:moveTo>
                  <a:cubicBezTo>
                    <a:pt x="143" y="72"/>
                    <a:pt x="72" y="131"/>
                    <a:pt x="0" y="179"/>
                  </a:cubicBezTo>
                  <a:lnTo>
                    <a:pt x="4822" y="4691"/>
                  </a:lnTo>
                  <a:cubicBezTo>
                    <a:pt x="4822" y="4679"/>
                    <a:pt x="4834" y="4656"/>
                    <a:pt x="4834" y="4656"/>
                  </a:cubicBezTo>
                  <a:cubicBezTo>
                    <a:pt x="4882" y="4584"/>
                    <a:pt x="4917" y="4536"/>
                    <a:pt x="4989" y="450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6"/>
            <p:cNvSpPr/>
            <p:nvPr/>
          </p:nvSpPr>
          <p:spPr>
            <a:xfrm>
              <a:off x="4415725" y="1825350"/>
              <a:ext cx="268800" cy="134875"/>
            </a:xfrm>
            <a:custGeom>
              <a:avLst/>
              <a:gdLst/>
              <a:ahLst/>
              <a:cxnLst/>
              <a:rect l="l" t="t" r="r" b="b"/>
              <a:pathLst>
                <a:path w="10752" h="5395" extrusionOk="0">
                  <a:moveTo>
                    <a:pt x="10633" y="1"/>
                  </a:moveTo>
                  <a:lnTo>
                    <a:pt x="0" y="5144"/>
                  </a:lnTo>
                  <a:cubicBezTo>
                    <a:pt x="12" y="5156"/>
                    <a:pt x="12" y="5180"/>
                    <a:pt x="36" y="5180"/>
                  </a:cubicBezTo>
                  <a:cubicBezTo>
                    <a:pt x="72" y="5251"/>
                    <a:pt x="107" y="5323"/>
                    <a:pt x="107" y="5394"/>
                  </a:cubicBezTo>
                  <a:lnTo>
                    <a:pt x="10752" y="239"/>
                  </a:lnTo>
                  <a:cubicBezTo>
                    <a:pt x="10680" y="155"/>
                    <a:pt x="10656" y="84"/>
                    <a:pt x="1063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6"/>
            <p:cNvSpPr/>
            <p:nvPr/>
          </p:nvSpPr>
          <p:spPr>
            <a:xfrm>
              <a:off x="4410950" y="1967925"/>
              <a:ext cx="78325" cy="111950"/>
            </a:xfrm>
            <a:custGeom>
              <a:avLst/>
              <a:gdLst/>
              <a:ahLst/>
              <a:cxnLst/>
              <a:rect l="l" t="t" r="r" b="b"/>
              <a:pathLst>
                <a:path w="3133" h="4478" extrusionOk="0">
                  <a:moveTo>
                    <a:pt x="203" y="1"/>
                  </a:moveTo>
                  <a:cubicBezTo>
                    <a:pt x="179" y="48"/>
                    <a:pt x="132" y="96"/>
                    <a:pt x="72" y="144"/>
                  </a:cubicBezTo>
                  <a:cubicBezTo>
                    <a:pt x="36" y="156"/>
                    <a:pt x="25" y="167"/>
                    <a:pt x="1" y="179"/>
                  </a:cubicBezTo>
                  <a:lnTo>
                    <a:pt x="2870" y="4477"/>
                  </a:lnTo>
                  <a:cubicBezTo>
                    <a:pt x="2965" y="4442"/>
                    <a:pt x="3049" y="4418"/>
                    <a:pt x="3132" y="4394"/>
                  </a:cubicBezTo>
                  <a:lnTo>
                    <a:pt x="20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6"/>
            <p:cNvSpPr/>
            <p:nvPr/>
          </p:nvSpPr>
          <p:spPr>
            <a:xfrm>
              <a:off x="4061200" y="212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6"/>
            <p:cNvSpPr/>
            <p:nvPr/>
          </p:nvSpPr>
          <p:spPr>
            <a:xfrm>
              <a:off x="4060900" y="2121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6"/>
            <p:cNvSpPr/>
            <p:nvPr/>
          </p:nvSpPr>
          <p:spPr>
            <a:xfrm>
              <a:off x="4060900" y="212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6"/>
            <p:cNvSpPr/>
            <p:nvPr/>
          </p:nvSpPr>
          <p:spPr>
            <a:xfrm>
              <a:off x="4313325" y="1964350"/>
              <a:ext cx="84550" cy="44675"/>
            </a:xfrm>
            <a:custGeom>
              <a:avLst/>
              <a:gdLst/>
              <a:ahLst/>
              <a:cxnLst/>
              <a:rect l="l" t="t" r="r" b="b"/>
              <a:pathLst>
                <a:path w="3382" h="1787" extrusionOk="0">
                  <a:moveTo>
                    <a:pt x="3263" y="1"/>
                  </a:moveTo>
                  <a:lnTo>
                    <a:pt x="0" y="1513"/>
                  </a:lnTo>
                  <a:cubicBezTo>
                    <a:pt x="48" y="1608"/>
                    <a:pt x="60" y="1703"/>
                    <a:pt x="48" y="1787"/>
                  </a:cubicBezTo>
                  <a:lnTo>
                    <a:pt x="3382" y="227"/>
                  </a:lnTo>
                  <a:cubicBezTo>
                    <a:pt x="3358" y="191"/>
                    <a:pt x="3334" y="179"/>
                    <a:pt x="3322" y="144"/>
                  </a:cubicBezTo>
                  <a:cubicBezTo>
                    <a:pt x="3287" y="108"/>
                    <a:pt x="3263" y="49"/>
                    <a:pt x="326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6"/>
            <p:cNvSpPr/>
            <p:nvPr/>
          </p:nvSpPr>
          <p:spPr>
            <a:xfrm>
              <a:off x="4068650" y="2015250"/>
              <a:ext cx="221775" cy="104225"/>
            </a:xfrm>
            <a:custGeom>
              <a:avLst/>
              <a:gdLst/>
              <a:ahLst/>
              <a:cxnLst/>
              <a:rect l="l" t="t" r="r" b="b"/>
              <a:pathLst>
                <a:path w="8871" h="4169" extrusionOk="0">
                  <a:moveTo>
                    <a:pt x="8692" y="1"/>
                  </a:moveTo>
                  <a:lnTo>
                    <a:pt x="48" y="4049"/>
                  </a:lnTo>
                  <a:lnTo>
                    <a:pt x="1" y="4168"/>
                  </a:lnTo>
                  <a:lnTo>
                    <a:pt x="1" y="4168"/>
                  </a:lnTo>
                  <a:lnTo>
                    <a:pt x="477" y="4144"/>
                  </a:lnTo>
                  <a:lnTo>
                    <a:pt x="8871" y="215"/>
                  </a:lnTo>
                  <a:cubicBezTo>
                    <a:pt x="8787" y="156"/>
                    <a:pt x="8740" y="84"/>
                    <a:pt x="8692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6"/>
            <p:cNvSpPr/>
            <p:nvPr/>
          </p:nvSpPr>
          <p:spPr>
            <a:xfrm>
              <a:off x="4060900" y="2122125"/>
              <a:ext cx="25" cy="900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6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6"/>
            <p:cNvSpPr/>
            <p:nvPr/>
          </p:nvSpPr>
          <p:spPr>
            <a:xfrm>
              <a:off x="4060900" y="2123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6"/>
            <p:cNvSpPr/>
            <p:nvPr/>
          </p:nvSpPr>
          <p:spPr>
            <a:xfrm>
              <a:off x="4060900" y="212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6"/>
            <p:cNvSpPr/>
            <p:nvPr/>
          </p:nvSpPr>
          <p:spPr>
            <a:xfrm>
              <a:off x="4060900" y="1888450"/>
              <a:ext cx="92900" cy="233400"/>
            </a:xfrm>
            <a:custGeom>
              <a:avLst/>
              <a:gdLst/>
              <a:ahLst/>
              <a:cxnLst/>
              <a:rect l="l" t="t" r="r" b="b"/>
              <a:pathLst>
                <a:path w="3716" h="9336" extrusionOk="0">
                  <a:moveTo>
                    <a:pt x="3466" y="1"/>
                  </a:moveTo>
                  <a:lnTo>
                    <a:pt x="22" y="9278"/>
                  </a:lnTo>
                  <a:lnTo>
                    <a:pt x="37" y="9264"/>
                  </a:lnTo>
                  <a:lnTo>
                    <a:pt x="108" y="9264"/>
                  </a:lnTo>
                  <a:lnTo>
                    <a:pt x="322" y="9240"/>
                  </a:lnTo>
                  <a:lnTo>
                    <a:pt x="370" y="9121"/>
                  </a:lnTo>
                  <a:lnTo>
                    <a:pt x="3716" y="108"/>
                  </a:lnTo>
                  <a:cubicBezTo>
                    <a:pt x="3644" y="84"/>
                    <a:pt x="3549" y="60"/>
                    <a:pt x="3478" y="13"/>
                  </a:cubicBezTo>
                  <a:cubicBezTo>
                    <a:pt x="3478" y="13"/>
                    <a:pt x="3466" y="13"/>
                    <a:pt x="3466" y="1"/>
                  </a:cubicBezTo>
                  <a:close/>
                  <a:moveTo>
                    <a:pt x="22" y="9278"/>
                  </a:moveTo>
                  <a:lnTo>
                    <a:pt x="13" y="9288"/>
                  </a:lnTo>
                  <a:lnTo>
                    <a:pt x="13" y="9300"/>
                  </a:lnTo>
                  <a:cubicBezTo>
                    <a:pt x="13" y="9300"/>
                    <a:pt x="1" y="9323"/>
                    <a:pt x="1" y="9335"/>
                  </a:cubicBezTo>
                  <a:lnTo>
                    <a:pt x="22" y="9278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6"/>
            <p:cNvSpPr/>
            <p:nvPr/>
          </p:nvSpPr>
          <p:spPr>
            <a:xfrm>
              <a:off x="4060900" y="2123600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" y="1"/>
                  </a:moveTo>
                  <a:cubicBezTo>
                    <a:pt x="1" y="13"/>
                    <a:pt x="1" y="13"/>
                    <a:pt x="1" y="1"/>
                  </a:cubicBezTo>
                  <a:cubicBezTo>
                    <a:pt x="13" y="13"/>
                    <a:pt x="13" y="13"/>
                    <a:pt x="1" y="1"/>
                  </a:cubicBezTo>
                  <a:cubicBezTo>
                    <a:pt x="1" y="13"/>
                    <a:pt x="1" y="13"/>
                    <a:pt x="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6"/>
            <p:cNvSpPr/>
            <p:nvPr/>
          </p:nvSpPr>
          <p:spPr>
            <a:xfrm>
              <a:off x="4061200" y="2124500"/>
              <a:ext cx="217925" cy="393825"/>
            </a:xfrm>
            <a:custGeom>
              <a:avLst/>
              <a:gdLst/>
              <a:ahLst/>
              <a:cxnLst/>
              <a:rect l="l" t="t" r="r" b="b"/>
              <a:pathLst>
                <a:path w="8717" h="15753" extrusionOk="0">
                  <a:moveTo>
                    <a:pt x="1" y="0"/>
                  </a:moveTo>
                  <a:cubicBezTo>
                    <a:pt x="3" y="8"/>
                    <a:pt x="7" y="15"/>
                    <a:pt x="13" y="22"/>
                  </a:cubicBezTo>
                  <a:lnTo>
                    <a:pt x="13" y="22"/>
                  </a:lnTo>
                  <a:lnTo>
                    <a:pt x="1" y="0"/>
                  </a:lnTo>
                  <a:close/>
                  <a:moveTo>
                    <a:pt x="13" y="22"/>
                  </a:moveTo>
                  <a:lnTo>
                    <a:pt x="8478" y="15752"/>
                  </a:lnTo>
                  <a:cubicBezTo>
                    <a:pt x="8561" y="15717"/>
                    <a:pt x="8633" y="15669"/>
                    <a:pt x="8716" y="15633"/>
                  </a:cubicBezTo>
                  <a:lnTo>
                    <a:pt x="322" y="60"/>
                  </a:lnTo>
                  <a:lnTo>
                    <a:pt x="120" y="72"/>
                  </a:lnTo>
                  <a:cubicBezTo>
                    <a:pt x="73" y="72"/>
                    <a:pt x="33" y="49"/>
                    <a:pt x="13" y="2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6"/>
            <p:cNvSpPr/>
            <p:nvPr/>
          </p:nvSpPr>
          <p:spPr>
            <a:xfrm>
              <a:off x="4060900" y="2121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6"/>
            <p:cNvSpPr/>
            <p:nvPr/>
          </p:nvSpPr>
          <p:spPr>
            <a:xfrm>
              <a:off x="4060900" y="21230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3"/>
                    <a:pt x="1" y="13"/>
                    <a:pt x="1" y="1"/>
                  </a:cubicBezTo>
                  <a:cubicBezTo>
                    <a:pt x="1" y="13"/>
                    <a:pt x="1" y="13"/>
                    <a:pt x="1" y="1"/>
                  </a:cubicBezTo>
                  <a:cubicBezTo>
                    <a:pt x="1" y="13"/>
                    <a:pt x="1" y="13"/>
                    <a:pt x="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6"/>
            <p:cNvSpPr/>
            <p:nvPr/>
          </p:nvSpPr>
          <p:spPr>
            <a:xfrm>
              <a:off x="4062400" y="2119775"/>
              <a:ext cx="325" cy="275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12" y="0"/>
                  </a:moveTo>
                  <a:cubicBezTo>
                    <a:pt x="11" y="0"/>
                    <a:pt x="8" y="11"/>
                    <a:pt x="1" y="11"/>
                  </a:cubicBezTo>
                  <a:lnTo>
                    <a:pt x="12" y="11"/>
                  </a:lnTo>
                  <a:cubicBezTo>
                    <a:pt x="12" y="3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6"/>
            <p:cNvSpPr/>
            <p:nvPr/>
          </p:nvSpPr>
          <p:spPr>
            <a:xfrm>
              <a:off x="4061200" y="212062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cubicBezTo>
                    <a:pt x="1" y="13"/>
                    <a:pt x="1" y="1"/>
                    <a:pt x="1" y="13"/>
                  </a:cubicBez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6"/>
            <p:cNvSpPr/>
            <p:nvPr/>
          </p:nvSpPr>
          <p:spPr>
            <a:xfrm>
              <a:off x="4062400" y="212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6"/>
            <p:cNvSpPr/>
            <p:nvPr/>
          </p:nvSpPr>
          <p:spPr>
            <a:xfrm>
              <a:off x="4063000" y="2119450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0" y="0"/>
                  </a:move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6"/>
            <p:cNvSpPr/>
            <p:nvPr/>
          </p:nvSpPr>
          <p:spPr>
            <a:xfrm>
              <a:off x="4348750" y="2085200"/>
              <a:ext cx="488175" cy="446225"/>
            </a:xfrm>
            <a:custGeom>
              <a:avLst/>
              <a:gdLst/>
              <a:ahLst/>
              <a:cxnLst/>
              <a:rect l="l" t="t" r="r" b="b"/>
              <a:pathLst>
                <a:path w="19527" h="17849" extrusionOk="0">
                  <a:moveTo>
                    <a:pt x="19515" y="1"/>
                  </a:moveTo>
                  <a:lnTo>
                    <a:pt x="19217" y="25"/>
                  </a:lnTo>
                  <a:lnTo>
                    <a:pt x="0" y="17658"/>
                  </a:lnTo>
                  <a:cubicBezTo>
                    <a:pt x="60" y="17717"/>
                    <a:pt x="119" y="17777"/>
                    <a:pt x="179" y="17848"/>
                  </a:cubicBezTo>
                  <a:lnTo>
                    <a:pt x="19479" y="144"/>
                  </a:lnTo>
                  <a:cubicBezTo>
                    <a:pt x="19527" y="108"/>
                    <a:pt x="19527" y="48"/>
                    <a:pt x="19515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6"/>
            <p:cNvSpPr/>
            <p:nvPr/>
          </p:nvSpPr>
          <p:spPr>
            <a:xfrm>
              <a:off x="4521375" y="2069725"/>
              <a:ext cx="477175" cy="31875"/>
            </a:xfrm>
            <a:custGeom>
              <a:avLst/>
              <a:gdLst/>
              <a:ahLst/>
              <a:cxnLst/>
              <a:rect l="l" t="t" r="r" b="b"/>
              <a:pathLst>
                <a:path w="19087" h="1275" extrusionOk="0">
                  <a:moveTo>
                    <a:pt x="19063" y="1"/>
                  </a:moveTo>
                  <a:lnTo>
                    <a:pt x="1" y="1013"/>
                  </a:lnTo>
                  <a:cubicBezTo>
                    <a:pt x="37" y="1096"/>
                    <a:pt x="60" y="1191"/>
                    <a:pt x="72" y="1275"/>
                  </a:cubicBezTo>
                  <a:lnTo>
                    <a:pt x="12324" y="620"/>
                  </a:lnTo>
                  <a:lnTo>
                    <a:pt x="12622" y="608"/>
                  </a:lnTo>
                  <a:lnTo>
                    <a:pt x="19087" y="263"/>
                  </a:lnTo>
                  <a:cubicBezTo>
                    <a:pt x="19063" y="179"/>
                    <a:pt x="19063" y="84"/>
                    <a:pt x="1906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6"/>
            <p:cNvSpPr/>
            <p:nvPr/>
          </p:nvSpPr>
          <p:spPr>
            <a:xfrm>
              <a:off x="4060900" y="2098000"/>
              <a:ext cx="405150" cy="28075"/>
            </a:xfrm>
            <a:custGeom>
              <a:avLst/>
              <a:gdLst/>
              <a:ahLst/>
              <a:cxnLst/>
              <a:rect l="l" t="t" r="r" b="b"/>
              <a:pathLst>
                <a:path w="16206" h="1123" extrusionOk="0">
                  <a:moveTo>
                    <a:pt x="16205" y="1"/>
                  </a:moveTo>
                  <a:lnTo>
                    <a:pt x="799" y="810"/>
                  </a:lnTo>
                  <a:lnTo>
                    <a:pt x="322" y="846"/>
                  </a:lnTo>
                  <a:lnTo>
                    <a:pt x="120" y="858"/>
                  </a:lnTo>
                  <a:lnTo>
                    <a:pt x="72" y="858"/>
                  </a:lnTo>
                  <a:cubicBezTo>
                    <a:pt x="61" y="858"/>
                    <a:pt x="61" y="858"/>
                    <a:pt x="37" y="882"/>
                  </a:cubicBezTo>
                  <a:lnTo>
                    <a:pt x="13" y="906"/>
                  </a:lnTo>
                  <a:lnTo>
                    <a:pt x="13" y="918"/>
                  </a:lnTo>
                  <a:cubicBezTo>
                    <a:pt x="13" y="941"/>
                    <a:pt x="1" y="941"/>
                    <a:pt x="1" y="953"/>
                  </a:cubicBezTo>
                  <a:lnTo>
                    <a:pt x="1" y="977"/>
                  </a:lnTo>
                  <a:lnTo>
                    <a:pt x="1" y="1001"/>
                  </a:lnTo>
                  <a:lnTo>
                    <a:pt x="1" y="1013"/>
                  </a:lnTo>
                  <a:lnTo>
                    <a:pt x="1" y="1025"/>
                  </a:lnTo>
                  <a:cubicBezTo>
                    <a:pt x="22" y="1087"/>
                    <a:pt x="70" y="1122"/>
                    <a:pt x="113" y="1122"/>
                  </a:cubicBezTo>
                  <a:cubicBezTo>
                    <a:pt x="120" y="1122"/>
                    <a:pt x="126" y="1121"/>
                    <a:pt x="132" y="1120"/>
                  </a:cubicBezTo>
                  <a:lnTo>
                    <a:pt x="334" y="1096"/>
                  </a:lnTo>
                  <a:lnTo>
                    <a:pt x="16146" y="263"/>
                  </a:lnTo>
                  <a:cubicBezTo>
                    <a:pt x="16146" y="179"/>
                    <a:pt x="16170" y="84"/>
                    <a:pt x="16205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6"/>
            <p:cNvSpPr/>
            <p:nvPr/>
          </p:nvSpPr>
          <p:spPr>
            <a:xfrm>
              <a:off x="4238325" y="2509150"/>
              <a:ext cx="136050" cy="125500"/>
            </a:xfrm>
            <a:custGeom>
              <a:avLst/>
              <a:gdLst/>
              <a:ahLst/>
              <a:cxnLst/>
              <a:rect l="l" t="t" r="r" b="b"/>
              <a:pathLst>
                <a:path w="5442" h="5020" extrusionOk="0">
                  <a:moveTo>
                    <a:pt x="2687" y="1"/>
                  </a:moveTo>
                  <a:cubicBezTo>
                    <a:pt x="2496" y="1"/>
                    <a:pt x="2302" y="23"/>
                    <a:pt x="2108" y="69"/>
                  </a:cubicBezTo>
                  <a:cubicBezTo>
                    <a:pt x="1953" y="116"/>
                    <a:pt x="1786" y="164"/>
                    <a:pt x="1631" y="235"/>
                  </a:cubicBezTo>
                  <a:cubicBezTo>
                    <a:pt x="1560" y="283"/>
                    <a:pt x="1476" y="307"/>
                    <a:pt x="1393" y="354"/>
                  </a:cubicBezTo>
                  <a:cubicBezTo>
                    <a:pt x="488" y="902"/>
                    <a:pt x="0" y="1998"/>
                    <a:pt x="250" y="3093"/>
                  </a:cubicBezTo>
                  <a:cubicBezTo>
                    <a:pt x="535" y="4252"/>
                    <a:pt x="1557" y="5020"/>
                    <a:pt x="2687" y="5020"/>
                  </a:cubicBezTo>
                  <a:cubicBezTo>
                    <a:pt x="2881" y="5020"/>
                    <a:pt x="3077" y="4997"/>
                    <a:pt x="3274" y="4950"/>
                  </a:cubicBezTo>
                  <a:cubicBezTo>
                    <a:pt x="4620" y="4629"/>
                    <a:pt x="5441" y="3271"/>
                    <a:pt x="5132" y="1938"/>
                  </a:cubicBezTo>
                  <a:cubicBezTo>
                    <a:pt x="5048" y="1533"/>
                    <a:pt x="4846" y="1188"/>
                    <a:pt x="4596" y="890"/>
                  </a:cubicBezTo>
                  <a:cubicBezTo>
                    <a:pt x="4548" y="819"/>
                    <a:pt x="4489" y="759"/>
                    <a:pt x="4417" y="700"/>
                  </a:cubicBezTo>
                  <a:cubicBezTo>
                    <a:pt x="3957" y="258"/>
                    <a:pt x="3340" y="1"/>
                    <a:pt x="268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6"/>
            <p:cNvSpPr/>
            <p:nvPr/>
          </p:nvSpPr>
          <p:spPr>
            <a:xfrm>
              <a:off x="4463650" y="2077450"/>
              <a:ext cx="61025" cy="59300"/>
            </a:xfrm>
            <a:custGeom>
              <a:avLst/>
              <a:gdLst/>
              <a:ahLst/>
              <a:cxnLst/>
              <a:rect l="l" t="t" r="r" b="b"/>
              <a:pathLst>
                <a:path w="2441" h="2372" extrusionOk="0">
                  <a:moveTo>
                    <a:pt x="1220" y="0"/>
                  </a:moveTo>
                  <a:cubicBezTo>
                    <a:pt x="1158" y="0"/>
                    <a:pt x="1097" y="5"/>
                    <a:pt x="1036" y="13"/>
                  </a:cubicBezTo>
                  <a:cubicBezTo>
                    <a:pt x="941" y="37"/>
                    <a:pt x="857" y="61"/>
                    <a:pt x="762" y="96"/>
                  </a:cubicBezTo>
                  <a:cubicBezTo>
                    <a:pt x="524" y="180"/>
                    <a:pt x="334" y="358"/>
                    <a:pt x="203" y="585"/>
                  </a:cubicBezTo>
                  <a:cubicBezTo>
                    <a:pt x="155" y="656"/>
                    <a:pt x="119" y="751"/>
                    <a:pt x="95" y="823"/>
                  </a:cubicBezTo>
                  <a:cubicBezTo>
                    <a:pt x="60" y="906"/>
                    <a:pt x="48" y="1001"/>
                    <a:pt x="36" y="1085"/>
                  </a:cubicBezTo>
                  <a:cubicBezTo>
                    <a:pt x="0" y="1537"/>
                    <a:pt x="214" y="1966"/>
                    <a:pt x="619" y="2204"/>
                  </a:cubicBezTo>
                  <a:cubicBezTo>
                    <a:pt x="809" y="2317"/>
                    <a:pt x="1018" y="2371"/>
                    <a:pt x="1224" y="2371"/>
                  </a:cubicBezTo>
                  <a:cubicBezTo>
                    <a:pt x="1627" y="2371"/>
                    <a:pt x="2022" y="2165"/>
                    <a:pt x="2250" y="1787"/>
                  </a:cubicBezTo>
                  <a:cubicBezTo>
                    <a:pt x="2405" y="1537"/>
                    <a:pt x="2441" y="1239"/>
                    <a:pt x="2405" y="966"/>
                  </a:cubicBezTo>
                  <a:cubicBezTo>
                    <a:pt x="2381" y="882"/>
                    <a:pt x="2358" y="787"/>
                    <a:pt x="2322" y="704"/>
                  </a:cubicBezTo>
                  <a:cubicBezTo>
                    <a:pt x="2203" y="489"/>
                    <a:pt x="2048" y="299"/>
                    <a:pt x="1822" y="168"/>
                  </a:cubicBezTo>
                  <a:cubicBezTo>
                    <a:pt x="1630" y="49"/>
                    <a:pt x="1424" y="0"/>
                    <a:pt x="1220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6"/>
            <p:cNvSpPr/>
            <p:nvPr/>
          </p:nvSpPr>
          <p:spPr>
            <a:xfrm>
              <a:off x="4997625" y="2051475"/>
              <a:ext cx="45275" cy="42075"/>
            </a:xfrm>
            <a:custGeom>
              <a:avLst/>
              <a:gdLst/>
              <a:ahLst/>
              <a:cxnLst/>
              <a:rect l="l" t="t" r="r" b="b"/>
              <a:pathLst>
                <a:path w="1811" h="1683" extrusionOk="0">
                  <a:moveTo>
                    <a:pt x="852" y="1"/>
                  </a:moveTo>
                  <a:cubicBezTo>
                    <a:pt x="643" y="1"/>
                    <a:pt x="440" y="79"/>
                    <a:pt x="287" y="219"/>
                  </a:cubicBezTo>
                  <a:cubicBezTo>
                    <a:pt x="227" y="278"/>
                    <a:pt x="180" y="338"/>
                    <a:pt x="132" y="421"/>
                  </a:cubicBezTo>
                  <a:cubicBezTo>
                    <a:pt x="120" y="421"/>
                    <a:pt x="120" y="433"/>
                    <a:pt x="120" y="433"/>
                  </a:cubicBezTo>
                  <a:cubicBezTo>
                    <a:pt x="60" y="516"/>
                    <a:pt x="37" y="624"/>
                    <a:pt x="13" y="731"/>
                  </a:cubicBezTo>
                  <a:cubicBezTo>
                    <a:pt x="1" y="814"/>
                    <a:pt x="13" y="909"/>
                    <a:pt x="25" y="993"/>
                  </a:cubicBezTo>
                  <a:cubicBezTo>
                    <a:pt x="72" y="1219"/>
                    <a:pt x="203" y="1433"/>
                    <a:pt x="430" y="1564"/>
                  </a:cubicBezTo>
                  <a:cubicBezTo>
                    <a:pt x="566" y="1644"/>
                    <a:pt x="716" y="1683"/>
                    <a:pt x="864" y="1683"/>
                  </a:cubicBezTo>
                  <a:cubicBezTo>
                    <a:pt x="1154" y="1683"/>
                    <a:pt x="1435" y="1535"/>
                    <a:pt x="1584" y="1266"/>
                  </a:cubicBezTo>
                  <a:cubicBezTo>
                    <a:pt x="1811" y="874"/>
                    <a:pt x="1680" y="362"/>
                    <a:pt x="1287" y="123"/>
                  </a:cubicBezTo>
                  <a:cubicBezTo>
                    <a:pt x="1149" y="40"/>
                    <a:pt x="999" y="1"/>
                    <a:pt x="85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6"/>
            <p:cNvSpPr/>
            <p:nvPr/>
          </p:nvSpPr>
          <p:spPr>
            <a:xfrm>
              <a:off x="4680925" y="1807100"/>
              <a:ext cx="31875" cy="29875"/>
            </a:xfrm>
            <a:custGeom>
              <a:avLst/>
              <a:gdLst/>
              <a:ahLst/>
              <a:cxnLst/>
              <a:rect l="l" t="t" r="r" b="b"/>
              <a:pathLst>
                <a:path w="1275" h="1195" extrusionOk="0">
                  <a:moveTo>
                    <a:pt x="613" y="1"/>
                  </a:moveTo>
                  <a:cubicBezTo>
                    <a:pt x="553" y="1"/>
                    <a:pt x="494" y="10"/>
                    <a:pt x="441" y="28"/>
                  </a:cubicBezTo>
                  <a:cubicBezTo>
                    <a:pt x="358" y="40"/>
                    <a:pt x="298" y="88"/>
                    <a:pt x="239" y="135"/>
                  </a:cubicBezTo>
                  <a:cubicBezTo>
                    <a:pt x="179" y="171"/>
                    <a:pt x="120" y="231"/>
                    <a:pt x="96" y="314"/>
                  </a:cubicBezTo>
                  <a:cubicBezTo>
                    <a:pt x="96" y="326"/>
                    <a:pt x="84" y="326"/>
                    <a:pt x="84" y="338"/>
                  </a:cubicBezTo>
                  <a:cubicBezTo>
                    <a:pt x="25" y="469"/>
                    <a:pt x="1" y="612"/>
                    <a:pt x="36" y="743"/>
                  </a:cubicBezTo>
                  <a:cubicBezTo>
                    <a:pt x="48" y="826"/>
                    <a:pt x="96" y="909"/>
                    <a:pt x="155" y="981"/>
                  </a:cubicBezTo>
                  <a:cubicBezTo>
                    <a:pt x="203" y="1040"/>
                    <a:pt x="263" y="1076"/>
                    <a:pt x="322" y="1112"/>
                  </a:cubicBezTo>
                  <a:cubicBezTo>
                    <a:pt x="423" y="1167"/>
                    <a:pt x="530" y="1195"/>
                    <a:pt x="634" y="1195"/>
                  </a:cubicBezTo>
                  <a:cubicBezTo>
                    <a:pt x="775" y="1195"/>
                    <a:pt x="910" y="1143"/>
                    <a:pt x="1013" y="1040"/>
                  </a:cubicBezTo>
                  <a:cubicBezTo>
                    <a:pt x="1060" y="993"/>
                    <a:pt x="1096" y="945"/>
                    <a:pt x="1120" y="909"/>
                  </a:cubicBezTo>
                  <a:lnTo>
                    <a:pt x="1168" y="814"/>
                  </a:lnTo>
                  <a:cubicBezTo>
                    <a:pt x="1275" y="540"/>
                    <a:pt x="1168" y="231"/>
                    <a:pt x="917" y="88"/>
                  </a:cubicBezTo>
                  <a:cubicBezTo>
                    <a:pt x="820" y="28"/>
                    <a:pt x="714" y="1"/>
                    <a:pt x="61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6"/>
            <p:cNvSpPr/>
            <p:nvPr/>
          </p:nvSpPr>
          <p:spPr>
            <a:xfrm>
              <a:off x="4217475" y="1692975"/>
              <a:ext cx="32775" cy="29775"/>
            </a:xfrm>
            <a:custGeom>
              <a:avLst/>
              <a:gdLst/>
              <a:ahLst/>
              <a:cxnLst/>
              <a:rect l="l" t="t" r="r" b="b"/>
              <a:pathLst>
                <a:path w="1311" h="1191" extrusionOk="0">
                  <a:moveTo>
                    <a:pt x="667" y="0"/>
                  </a:moveTo>
                  <a:cubicBezTo>
                    <a:pt x="623" y="0"/>
                    <a:pt x="578" y="3"/>
                    <a:pt x="536" y="9"/>
                  </a:cubicBezTo>
                  <a:cubicBezTo>
                    <a:pt x="525" y="9"/>
                    <a:pt x="501" y="21"/>
                    <a:pt x="489" y="21"/>
                  </a:cubicBezTo>
                  <a:cubicBezTo>
                    <a:pt x="405" y="57"/>
                    <a:pt x="322" y="93"/>
                    <a:pt x="263" y="152"/>
                  </a:cubicBezTo>
                  <a:cubicBezTo>
                    <a:pt x="227" y="200"/>
                    <a:pt x="191" y="236"/>
                    <a:pt x="167" y="295"/>
                  </a:cubicBezTo>
                  <a:cubicBezTo>
                    <a:pt x="1" y="569"/>
                    <a:pt x="84" y="950"/>
                    <a:pt x="370" y="1105"/>
                  </a:cubicBezTo>
                  <a:cubicBezTo>
                    <a:pt x="468" y="1164"/>
                    <a:pt x="570" y="1190"/>
                    <a:pt x="672" y="1190"/>
                  </a:cubicBezTo>
                  <a:cubicBezTo>
                    <a:pt x="754" y="1190"/>
                    <a:pt x="837" y="1173"/>
                    <a:pt x="917" y="1140"/>
                  </a:cubicBezTo>
                  <a:cubicBezTo>
                    <a:pt x="1013" y="1105"/>
                    <a:pt x="1084" y="1045"/>
                    <a:pt x="1144" y="986"/>
                  </a:cubicBezTo>
                  <a:cubicBezTo>
                    <a:pt x="1156" y="962"/>
                    <a:pt x="1191" y="926"/>
                    <a:pt x="1203" y="902"/>
                  </a:cubicBezTo>
                  <a:cubicBezTo>
                    <a:pt x="1298" y="736"/>
                    <a:pt x="1310" y="557"/>
                    <a:pt x="1251" y="390"/>
                  </a:cubicBezTo>
                  <a:cubicBezTo>
                    <a:pt x="1215" y="307"/>
                    <a:pt x="1179" y="236"/>
                    <a:pt x="1096" y="176"/>
                  </a:cubicBezTo>
                  <a:cubicBezTo>
                    <a:pt x="1072" y="140"/>
                    <a:pt x="1025" y="116"/>
                    <a:pt x="977" y="81"/>
                  </a:cubicBezTo>
                  <a:cubicBezTo>
                    <a:pt x="917" y="57"/>
                    <a:pt x="858" y="21"/>
                    <a:pt x="798" y="9"/>
                  </a:cubicBezTo>
                  <a:cubicBezTo>
                    <a:pt x="757" y="3"/>
                    <a:pt x="712" y="0"/>
                    <a:pt x="6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6"/>
            <p:cNvSpPr/>
            <p:nvPr/>
          </p:nvSpPr>
          <p:spPr>
            <a:xfrm>
              <a:off x="4181750" y="2480200"/>
              <a:ext cx="48250" cy="41975"/>
            </a:xfrm>
            <a:custGeom>
              <a:avLst/>
              <a:gdLst/>
              <a:ahLst/>
              <a:cxnLst/>
              <a:rect l="l" t="t" r="r" b="b"/>
              <a:pathLst>
                <a:path w="1930" h="1679" extrusionOk="0">
                  <a:moveTo>
                    <a:pt x="951" y="1"/>
                  </a:moveTo>
                  <a:cubicBezTo>
                    <a:pt x="664" y="1"/>
                    <a:pt x="389" y="149"/>
                    <a:pt x="239" y="417"/>
                  </a:cubicBezTo>
                  <a:cubicBezTo>
                    <a:pt x="1" y="810"/>
                    <a:pt x="132" y="1334"/>
                    <a:pt x="537" y="1560"/>
                  </a:cubicBezTo>
                  <a:cubicBezTo>
                    <a:pt x="673" y="1640"/>
                    <a:pt x="822" y="1679"/>
                    <a:pt x="968" y="1679"/>
                  </a:cubicBezTo>
                  <a:cubicBezTo>
                    <a:pt x="1254" y="1679"/>
                    <a:pt x="1530" y="1531"/>
                    <a:pt x="1680" y="1262"/>
                  </a:cubicBezTo>
                  <a:cubicBezTo>
                    <a:pt x="1930" y="870"/>
                    <a:pt x="1799" y="358"/>
                    <a:pt x="1382" y="119"/>
                  </a:cubicBezTo>
                  <a:cubicBezTo>
                    <a:pt x="1246" y="39"/>
                    <a:pt x="1097" y="1"/>
                    <a:pt x="951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6"/>
            <p:cNvSpPr/>
            <p:nvPr/>
          </p:nvSpPr>
          <p:spPr>
            <a:xfrm>
              <a:off x="4137400" y="1857875"/>
              <a:ext cx="38125" cy="33450"/>
            </a:xfrm>
            <a:custGeom>
              <a:avLst/>
              <a:gdLst/>
              <a:ahLst/>
              <a:cxnLst/>
              <a:rect l="l" t="t" r="r" b="b"/>
              <a:pathLst>
                <a:path w="1525" h="1338" extrusionOk="0">
                  <a:moveTo>
                    <a:pt x="772" y="1"/>
                  </a:moveTo>
                  <a:cubicBezTo>
                    <a:pt x="539" y="1"/>
                    <a:pt x="311" y="123"/>
                    <a:pt x="191" y="331"/>
                  </a:cubicBezTo>
                  <a:cubicBezTo>
                    <a:pt x="1" y="640"/>
                    <a:pt x="120" y="1045"/>
                    <a:pt x="418" y="1236"/>
                  </a:cubicBezTo>
                  <a:cubicBezTo>
                    <a:pt x="418" y="1236"/>
                    <a:pt x="430" y="1236"/>
                    <a:pt x="430" y="1260"/>
                  </a:cubicBezTo>
                  <a:cubicBezTo>
                    <a:pt x="489" y="1283"/>
                    <a:pt x="584" y="1319"/>
                    <a:pt x="656" y="1331"/>
                  </a:cubicBezTo>
                  <a:cubicBezTo>
                    <a:pt x="685" y="1335"/>
                    <a:pt x="714" y="1337"/>
                    <a:pt x="743" y="1337"/>
                  </a:cubicBezTo>
                  <a:cubicBezTo>
                    <a:pt x="879" y="1337"/>
                    <a:pt x="1012" y="1293"/>
                    <a:pt x="1120" y="1224"/>
                  </a:cubicBezTo>
                  <a:cubicBezTo>
                    <a:pt x="1192" y="1176"/>
                    <a:pt x="1251" y="1117"/>
                    <a:pt x="1311" y="1045"/>
                  </a:cubicBezTo>
                  <a:cubicBezTo>
                    <a:pt x="1322" y="1033"/>
                    <a:pt x="1322" y="1021"/>
                    <a:pt x="1346" y="998"/>
                  </a:cubicBezTo>
                  <a:cubicBezTo>
                    <a:pt x="1525" y="688"/>
                    <a:pt x="1418" y="271"/>
                    <a:pt x="1108" y="93"/>
                  </a:cubicBezTo>
                  <a:cubicBezTo>
                    <a:pt x="1003" y="30"/>
                    <a:pt x="887" y="1"/>
                    <a:pt x="77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6"/>
            <p:cNvSpPr/>
            <p:nvPr/>
          </p:nvSpPr>
          <p:spPr>
            <a:xfrm>
              <a:off x="4394275" y="1948925"/>
              <a:ext cx="24450" cy="24450"/>
            </a:xfrm>
            <a:custGeom>
              <a:avLst/>
              <a:gdLst/>
              <a:ahLst/>
              <a:cxnLst/>
              <a:rect l="l" t="t" r="r" b="b"/>
              <a:pathLst>
                <a:path w="978" h="978" extrusionOk="0">
                  <a:moveTo>
                    <a:pt x="494" y="1"/>
                  </a:moveTo>
                  <a:cubicBezTo>
                    <a:pt x="461" y="1"/>
                    <a:pt x="427" y="4"/>
                    <a:pt x="394" y="11"/>
                  </a:cubicBezTo>
                  <a:cubicBezTo>
                    <a:pt x="334" y="23"/>
                    <a:pt x="275" y="34"/>
                    <a:pt x="239" y="82"/>
                  </a:cubicBezTo>
                  <a:cubicBezTo>
                    <a:pt x="203" y="94"/>
                    <a:pt x="191" y="130"/>
                    <a:pt x="156" y="142"/>
                  </a:cubicBezTo>
                  <a:cubicBezTo>
                    <a:pt x="37" y="261"/>
                    <a:pt x="1" y="427"/>
                    <a:pt x="37" y="594"/>
                  </a:cubicBezTo>
                  <a:cubicBezTo>
                    <a:pt x="61" y="642"/>
                    <a:pt x="72" y="689"/>
                    <a:pt x="96" y="737"/>
                  </a:cubicBezTo>
                  <a:cubicBezTo>
                    <a:pt x="120" y="796"/>
                    <a:pt x="132" y="832"/>
                    <a:pt x="156" y="844"/>
                  </a:cubicBezTo>
                  <a:cubicBezTo>
                    <a:pt x="247" y="928"/>
                    <a:pt x="363" y="978"/>
                    <a:pt x="481" y="978"/>
                  </a:cubicBezTo>
                  <a:cubicBezTo>
                    <a:pt x="548" y="978"/>
                    <a:pt x="615" y="962"/>
                    <a:pt x="680" y="927"/>
                  </a:cubicBezTo>
                  <a:cubicBezTo>
                    <a:pt x="715" y="916"/>
                    <a:pt x="739" y="904"/>
                    <a:pt x="751" y="892"/>
                  </a:cubicBezTo>
                  <a:cubicBezTo>
                    <a:pt x="799" y="856"/>
                    <a:pt x="846" y="808"/>
                    <a:pt x="894" y="749"/>
                  </a:cubicBezTo>
                  <a:cubicBezTo>
                    <a:pt x="953" y="666"/>
                    <a:pt x="977" y="558"/>
                    <a:pt x="965" y="439"/>
                  </a:cubicBezTo>
                  <a:cubicBezTo>
                    <a:pt x="965" y="368"/>
                    <a:pt x="930" y="296"/>
                    <a:pt x="894" y="213"/>
                  </a:cubicBezTo>
                  <a:cubicBezTo>
                    <a:pt x="894" y="201"/>
                    <a:pt x="870" y="201"/>
                    <a:pt x="870" y="189"/>
                  </a:cubicBezTo>
                  <a:cubicBezTo>
                    <a:pt x="773" y="63"/>
                    <a:pt x="637" y="1"/>
                    <a:pt x="49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6"/>
            <p:cNvSpPr/>
            <p:nvPr/>
          </p:nvSpPr>
          <p:spPr>
            <a:xfrm>
              <a:off x="4283550" y="1992300"/>
              <a:ext cx="31000" cy="30675"/>
            </a:xfrm>
            <a:custGeom>
              <a:avLst/>
              <a:gdLst/>
              <a:ahLst/>
              <a:cxnLst/>
              <a:rect l="l" t="t" r="r" b="b"/>
              <a:pathLst>
                <a:path w="1240" h="1227" extrusionOk="0">
                  <a:moveTo>
                    <a:pt x="633" y="0"/>
                  </a:moveTo>
                  <a:cubicBezTo>
                    <a:pt x="500" y="0"/>
                    <a:pt x="370" y="46"/>
                    <a:pt x="263" y="133"/>
                  </a:cubicBezTo>
                  <a:cubicBezTo>
                    <a:pt x="191" y="193"/>
                    <a:pt x="156" y="252"/>
                    <a:pt x="108" y="324"/>
                  </a:cubicBezTo>
                  <a:cubicBezTo>
                    <a:pt x="108" y="347"/>
                    <a:pt x="96" y="359"/>
                    <a:pt x="96" y="359"/>
                  </a:cubicBezTo>
                  <a:cubicBezTo>
                    <a:pt x="1" y="538"/>
                    <a:pt x="1" y="740"/>
                    <a:pt x="96" y="907"/>
                  </a:cubicBezTo>
                  <a:cubicBezTo>
                    <a:pt x="144" y="978"/>
                    <a:pt x="203" y="1062"/>
                    <a:pt x="275" y="1109"/>
                  </a:cubicBezTo>
                  <a:cubicBezTo>
                    <a:pt x="287" y="1133"/>
                    <a:pt x="299" y="1133"/>
                    <a:pt x="322" y="1145"/>
                  </a:cubicBezTo>
                  <a:cubicBezTo>
                    <a:pt x="421" y="1200"/>
                    <a:pt x="527" y="1227"/>
                    <a:pt x="631" y="1227"/>
                  </a:cubicBezTo>
                  <a:cubicBezTo>
                    <a:pt x="842" y="1227"/>
                    <a:pt x="1044" y="1118"/>
                    <a:pt x="1156" y="919"/>
                  </a:cubicBezTo>
                  <a:cubicBezTo>
                    <a:pt x="1191" y="835"/>
                    <a:pt x="1227" y="740"/>
                    <a:pt x="1239" y="657"/>
                  </a:cubicBezTo>
                  <a:cubicBezTo>
                    <a:pt x="1239" y="562"/>
                    <a:pt x="1227" y="478"/>
                    <a:pt x="1191" y="383"/>
                  </a:cubicBezTo>
                  <a:cubicBezTo>
                    <a:pt x="1156" y="264"/>
                    <a:pt x="1061" y="157"/>
                    <a:pt x="941" y="85"/>
                  </a:cubicBezTo>
                  <a:cubicBezTo>
                    <a:pt x="842" y="28"/>
                    <a:pt x="737" y="0"/>
                    <a:pt x="63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9" name="Google Shape;1909;p16"/>
          <p:cNvGrpSpPr/>
          <p:nvPr/>
        </p:nvGrpSpPr>
        <p:grpSpPr>
          <a:xfrm rot="5400000" flipH="1">
            <a:off x="7221312" y="3170518"/>
            <a:ext cx="1807469" cy="1928995"/>
            <a:chOff x="4060900" y="1586625"/>
            <a:chExt cx="982000" cy="1048025"/>
          </a:xfrm>
        </p:grpSpPr>
        <p:sp>
          <p:nvSpPr>
            <p:cNvPr id="1910" name="Google Shape;1910;p16"/>
            <p:cNvSpPr/>
            <p:nvPr/>
          </p:nvSpPr>
          <p:spPr>
            <a:xfrm>
              <a:off x="4535675" y="1586625"/>
              <a:ext cx="155700" cy="223875"/>
            </a:xfrm>
            <a:custGeom>
              <a:avLst/>
              <a:gdLst/>
              <a:ahLst/>
              <a:cxnLst/>
              <a:rect l="l" t="t" r="r" b="b"/>
              <a:pathLst>
                <a:path w="6228" h="8955" extrusionOk="0">
                  <a:moveTo>
                    <a:pt x="0" y="1"/>
                  </a:moveTo>
                  <a:lnTo>
                    <a:pt x="5918" y="8859"/>
                  </a:lnTo>
                  <a:lnTo>
                    <a:pt x="6037" y="8954"/>
                  </a:lnTo>
                  <a:cubicBezTo>
                    <a:pt x="6096" y="8907"/>
                    <a:pt x="6156" y="8871"/>
                    <a:pt x="6227" y="8847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6"/>
            <p:cNvSpPr/>
            <p:nvPr/>
          </p:nvSpPr>
          <p:spPr>
            <a:xfrm>
              <a:off x="4392200" y="1586625"/>
              <a:ext cx="25025" cy="13125"/>
            </a:xfrm>
            <a:custGeom>
              <a:avLst/>
              <a:gdLst/>
              <a:ahLst/>
              <a:cxnLst/>
              <a:rect l="l" t="t" r="r" b="b"/>
              <a:pathLst>
                <a:path w="1001" h="525" extrusionOk="0">
                  <a:moveTo>
                    <a:pt x="525" y="1"/>
                  </a:moveTo>
                  <a:lnTo>
                    <a:pt x="1" y="358"/>
                  </a:lnTo>
                  <a:lnTo>
                    <a:pt x="239" y="525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6"/>
            <p:cNvSpPr/>
            <p:nvPr/>
          </p:nvSpPr>
          <p:spPr>
            <a:xfrm>
              <a:off x="4244875" y="1599725"/>
              <a:ext cx="147950" cy="103625"/>
            </a:xfrm>
            <a:custGeom>
              <a:avLst/>
              <a:gdLst/>
              <a:ahLst/>
              <a:cxnLst/>
              <a:rect l="l" t="t" r="r" b="b"/>
              <a:pathLst>
                <a:path w="5918" h="4145" extrusionOk="0">
                  <a:moveTo>
                    <a:pt x="5679" y="1"/>
                  </a:moveTo>
                  <a:lnTo>
                    <a:pt x="0" y="3918"/>
                  </a:lnTo>
                  <a:cubicBezTo>
                    <a:pt x="60" y="3977"/>
                    <a:pt x="119" y="4049"/>
                    <a:pt x="155" y="4144"/>
                  </a:cubicBezTo>
                  <a:lnTo>
                    <a:pt x="5917" y="179"/>
                  </a:lnTo>
                  <a:lnTo>
                    <a:pt x="567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6"/>
            <p:cNvSpPr/>
            <p:nvPr/>
          </p:nvSpPr>
          <p:spPr>
            <a:xfrm>
              <a:off x="4368975" y="1586625"/>
              <a:ext cx="317625" cy="228925"/>
            </a:xfrm>
            <a:custGeom>
              <a:avLst/>
              <a:gdLst/>
              <a:ahLst/>
              <a:cxnLst/>
              <a:rect l="l" t="t" r="r" b="b"/>
              <a:pathLst>
                <a:path w="12705" h="9157" extrusionOk="0">
                  <a:moveTo>
                    <a:pt x="1" y="1"/>
                  </a:moveTo>
                  <a:lnTo>
                    <a:pt x="715" y="525"/>
                  </a:lnTo>
                  <a:lnTo>
                    <a:pt x="930" y="691"/>
                  </a:lnTo>
                  <a:lnTo>
                    <a:pt x="12538" y="9157"/>
                  </a:lnTo>
                  <a:cubicBezTo>
                    <a:pt x="12538" y="9145"/>
                    <a:pt x="12550" y="9145"/>
                    <a:pt x="12550" y="9133"/>
                  </a:cubicBezTo>
                  <a:cubicBezTo>
                    <a:pt x="12598" y="9050"/>
                    <a:pt x="12645" y="8990"/>
                    <a:pt x="12705" y="8954"/>
                  </a:cubicBezTo>
                  <a:lnTo>
                    <a:pt x="12586" y="8859"/>
                  </a:lnTo>
                  <a:lnTo>
                    <a:pt x="1168" y="525"/>
                  </a:lnTo>
                  <a:lnTo>
                    <a:pt x="930" y="358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6"/>
            <p:cNvSpPr/>
            <p:nvPr/>
          </p:nvSpPr>
          <p:spPr>
            <a:xfrm>
              <a:off x="4224025" y="1586625"/>
              <a:ext cx="14025" cy="106900"/>
            </a:xfrm>
            <a:custGeom>
              <a:avLst/>
              <a:gdLst/>
              <a:ahLst/>
              <a:cxnLst/>
              <a:rect l="l" t="t" r="r" b="b"/>
              <a:pathLst>
                <a:path w="561" h="4276" extrusionOk="0">
                  <a:moveTo>
                    <a:pt x="1" y="1"/>
                  </a:moveTo>
                  <a:lnTo>
                    <a:pt x="286" y="4275"/>
                  </a:lnTo>
                  <a:cubicBezTo>
                    <a:pt x="334" y="4269"/>
                    <a:pt x="379" y="4266"/>
                    <a:pt x="423" y="4266"/>
                  </a:cubicBezTo>
                  <a:cubicBezTo>
                    <a:pt x="468" y="4266"/>
                    <a:pt x="513" y="4269"/>
                    <a:pt x="560" y="4275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6"/>
            <p:cNvSpPr/>
            <p:nvPr/>
          </p:nvSpPr>
          <p:spPr>
            <a:xfrm>
              <a:off x="4149025" y="1586625"/>
              <a:ext cx="80975" cy="110475"/>
            </a:xfrm>
            <a:custGeom>
              <a:avLst/>
              <a:gdLst/>
              <a:ahLst/>
              <a:cxnLst/>
              <a:rect l="l" t="t" r="r" b="b"/>
              <a:pathLst>
                <a:path w="3239" h="4419" extrusionOk="0">
                  <a:moveTo>
                    <a:pt x="0" y="1"/>
                  </a:moveTo>
                  <a:lnTo>
                    <a:pt x="3001" y="4418"/>
                  </a:lnTo>
                  <a:cubicBezTo>
                    <a:pt x="3084" y="4370"/>
                    <a:pt x="3155" y="4323"/>
                    <a:pt x="3239" y="4287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6"/>
            <p:cNvSpPr/>
            <p:nvPr/>
          </p:nvSpPr>
          <p:spPr>
            <a:xfrm>
              <a:off x="4705925" y="1827450"/>
              <a:ext cx="298275" cy="234875"/>
            </a:xfrm>
            <a:custGeom>
              <a:avLst/>
              <a:gdLst/>
              <a:ahLst/>
              <a:cxnLst/>
              <a:rect l="l" t="t" r="r" b="b"/>
              <a:pathLst>
                <a:path w="11931" h="9395" extrusionOk="0">
                  <a:moveTo>
                    <a:pt x="144" y="0"/>
                  </a:moveTo>
                  <a:lnTo>
                    <a:pt x="108" y="95"/>
                  </a:lnTo>
                  <a:cubicBezTo>
                    <a:pt x="96" y="131"/>
                    <a:pt x="48" y="191"/>
                    <a:pt x="1" y="226"/>
                  </a:cubicBezTo>
                  <a:lnTo>
                    <a:pt x="11776" y="9394"/>
                  </a:lnTo>
                  <a:cubicBezTo>
                    <a:pt x="11776" y="9394"/>
                    <a:pt x="11776" y="9382"/>
                    <a:pt x="11788" y="9382"/>
                  </a:cubicBezTo>
                  <a:cubicBezTo>
                    <a:pt x="11836" y="9299"/>
                    <a:pt x="11871" y="9239"/>
                    <a:pt x="11931" y="918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6"/>
            <p:cNvSpPr/>
            <p:nvPr/>
          </p:nvSpPr>
          <p:spPr>
            <a:xfrm>
              <a:off x="4240700" y="1717600"/>
              <a:ext cx="163125" cy="235475"/>
            </a:xfrm>
            <a:custGeom>
              <a:avLst/>
              <a:gdLst/>
              <a:ahLst/>
              <a:cxnLst/>
              <a:rect l="l" t="t" r="r" b="b"/>
              <a:pathLst>
                <a:path w="6525" h="9419" extrusionOk="0">
                  <a:moveTo>
                    <a:pt x="215" y="1"/>
                  </a:moveTo>
                  <a:cubicBezTo>
                    <a:pt x="155" y="84"/>
                    <a:pt x="84" y="120"/>
                    <a:pt x="0" y="167"/>
                  </a:cubicBezTo>
                  <a:lnTo>
                    <a:pt x="6287" y="9418"/>
                  </a:lnTo>
                  <a:cubicBezTo>
                    <a:pt x="6299" y="9407"/>
                    <a:pt x="6334" y="9383"/>
                    <a:pt x="6358" y="9371"/>
                  </a:cubicBezTo>
                  <a:cubicBezTo>
                    <a:pt x="6418" y="9323"/>
                    <a:pt x="6465" y="9311"/>
                    <a:pt x="6525" y="9287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6"/>
            <p:cNvSpPr/>
            <p:nvPr/>
          </p:nvSpPr>
          <p:spPr>
            <a:xfrm>
              <a:off x="4165400" y="1884000"/>
              <a:ext cx="124725" cy="117300"/>
            </a:xfrm>
            <a:custGeom>
              <a:avLst/>
              <a:gdLst/>
              <a:ahLst/>
              <a:cxnLst/>
              <a:rect l="l" t="t" r="r" b="b"/>
              <a:pathLst>
                <a:path w="4989" h="4692" extrusionOk="0">
                  <a:moveTo>
                    <a:pt x="191" y="0"/>
                  </a:moveTo>
                  <a:cubicBezTo>
                    <a:pt x="143" y="72"/>
                    <a:pt x="72" y="131"/>
                    <a:pt x="0" y="179"/>
                  </a:cubicBezTo>
                  <a:lnTo>
                    <a:pt x="4822" y="4691"/>
                  </a:lnTo>
                  <a:cubicBezTo>
                    <a:pt x="4822" y="4679"/>
                    <a:pt x="4834" y="4656"/>
                    <a:pt x="4834" y="4656"/>
                  </a:cubicBezTo>
                  <a:cubicBezTo>
                    <a:pt x="4882" y="4584"/>
                    <a:pt x="4917" y="4536"/>
                    <a:pt x="4989" y="450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6"/>
            <p:cNvSpPr/>
            <p:nvPr/>
          </p:nvSpPr>
          <p:spPr>
            <a:xfrm>
              <a:off x="4415725" y="1825350"/>
              <a:ext cx="268800" cy="134875"/>
            </a:xfrm>
            <a:custGeom>
              <a:avLst/>
              <a:gdLst/>
              <a:ahLst/>
              <a:cxnLst/>
              <a:rect l="l" t="t" r="r" b="b"/>
              <a:pathLst>
                <a:path w="10752" h="5395" extrusionOk="0">
                  <a:moveTo>
                    <a:pt x="10633" y="1"/>
                  </a:moveTo>
                  <a:lnTo>
                    <a:pt x="0" y="5144"/>
                  </a:lnTo>
                  <a:cubicBezTo>
                    <a:pt x="12" y="5156"/>
                    <a:pt x="12" y="5180"/>
                    <a:pt x="36" y="5180"/>
                  </a:cubicBezTo>
                  <a:cubicBezTo>
                    <a:pt x="72" y="5251"/>
                    <a:pt x="107" y="5323"/>
                    <a:pt x="107" y="5394"/>
                  </a:cubicBezTo>
                  <a:lnTo>
                    <a:pt x="10752" y="239"/>
                  </a:lnTo>
                  <a:cubicBezTo>
                    <a:pt x="10680" y="155"/>
                    <a:pt x="10656" y="84"/>
                    <a:pt x="1063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6"/>
            <p:cNvSpPr/>
            <p:nvPr/>
          </p:nvSpPr>
          <p:spPr>
            <a:xfrm>
              <a:off x="4410950" y="1967925"/>
              <a:ext cx="78325" cy="111950"/>
            </a:xfrm>
            <a:custGeom>
              <a:avLst/>
              <a:gdLst/>
              <a:ahLst/>
              <a:cxnLst/>
              <a:rect l="l" t="t" r="r" b="b"/>
              <a:pathLst>
                <a:path w="3133" h="4478" extrusionOk="0">
                  <a:moveTo>
                    <a:pt x="203" y="1"/>
                  </a:moveTo>
                  <a:cubicBezTo>
                    <a:pt x="179" y="48"/>
                    <a:pt x="132" y="96"/>
                    <a:pt x="72" y="144"/>
                  </a:cubicBezTo>
                  <a:cubicBezTo>
                    <a:pt x="36" y="156"/>
                    <a:pt x="25" y="167"/>
                    <a:pt x="1" y="179"/>
                  </a:cubicBezTo>
                  <a:lnTo>
                    <a:pt x="2870" y="4477"/>
                  </a:lnTo>
                  <a:cubicBezTo>
                    <a:pt x="2965" y="4442"/>
                    <a:pt x="3049" y="4418"/>
                    <a:pt x="3132" y="4394"/>
                  </a:cubicBezTo>
                  <a:lnTo>
                    <a:pt x="20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6"/>
            <p:cNvSpPr/>
            <p:nvPr/>
          </p:nvSpPr>
          <p:spPr>
            <a:xfrm>
              <a:off x="4061200" y="212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6"/>
            <p:cNvSpPr/>
            <p:nvPr/>
          </p:nvSpPr>
          <p:spPr>
            <a:xfrm>
              <a:off x="4060900" y="2121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6"/>
            <p:cNvSpPr/>
            <p:nvPr/>
          </p:nvSpPr>
          <p:spPr>
            <a:xfrm>
              <a:off x="4060900" y="212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6"/>
            <p:cNvSpPr/>
            <p:nvPr/>
          </p:nvSpPr>
          <p:spPr>
            <a:xfrm>
              <a:off x="4313325" y="1964350"/>
              <a:ext cx="84550" cy="44675"/>
            </a:xfrm>
            <a:custGeom>
              <a:avLst/>
              <a:gdLst/>
              <a:ahLst/>
              <a:cxnLst/>
              <a:rect l="l" t="t" r="r" b="b"/>
              <a:pathLst>
                <a:path w="3382" h="1787" extrusionOk="0">
                  <a:moveTo>
                    <a:pt x="3263" y="1"/>
                  </a:moveTo>
                  <a:lnTo>
                    <a:pt x="0" y="1513"/>
                  </a:lnTo>
                  <a:cubicBezTo>
                    <a:pt x="48" y="1608"/>
                    <a:pt x="60" y="1703"/>
                    <a:pt x="48" y="1787"/>
                  </a:cubicBezTo>
                  <a:lnTo>
                    <a:pt x="3382" y="227"/>
                  </a:lnTo>
                  <a:cubicBezTo>
                    <a:pt x="3358" y="191"/>
                    <a:pt x="3334" y="179"/>
                    <a:pt x="3322" y="144"/>
                  </a:cubicBezTo>
                  <a:cubicBezTo>
                    <a:pt x="3287" y="108"/>
                    <a:pt x="3263" y="49"/>
                    <a:pt x="326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6"/>
            <p:cNvSpPr/>
            <p:nvPr/>
          </p:nvSpPr>
          <p:spPr>
            <a:xfrm>
              <a:off x="4068650" y="2015250"/>
              <a:ext cx="221775" cy="104225"/>
            </a:xfrm>
            <a:custGeom>
              <a:avLst/>
              <a:gdLst/>
              <a:ahLst/>
              <a:cxnLst/>
              <a:rect l="l" t="t" r="r" b="b"/>
              <a:pathLst>
                <a:path w="8871" h="4169" extrusionOk="0">
                  <a:moveTo>
                    <a:pt x="8692" y="1"/>
                  </a:moveTo>
                  <a:lnTo>
                    <a:pt x="48" y="4049"/>
                  </a:lnTo>
                  <a:lnTo>
                    <a:pt x="1" y="4168"/>
                  </a:lnTo>
                  <a:lnTo>
                    <a:pt x="1" y="4168"/>
                  </a:lnTo>
                  <a:lnTo>
                    <a:pt x="477" y="4144"/>
                  </a:lnTo>
                  <a:lnTo>
                    <a:pt x="8871" y="215"/>
                  </a:lnTo>
                  <a:cubicBezTo>
                    <a:pt x="8787" y="156"/>
                    <a:pt x="8740" y="84"/>
                    <a:pt x="8692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6"/>
            <p:cNvSpPr/>
            <p:nvPr/>
          </p:nvSpPr>
          <p:spPr>
            <a:xfrm>
              <a:off x="4060900" y="2122125"/>
              <a:ext cx="25" cy="900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6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6"/>
            <p:cNvSpPr/>
            <p:nvPr/>
          </p:nvSpPr>
          <p:spPr>
            <a:xfrm>
              <a:off x="4060900" y="2123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6"/>
            <p:cNvSpPr/>
            <p:nvPr/>
          </p:nvSpPr>
          <p:spPr>
            <a:xfrm>
              <a:off x="4060900" y="212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6"/>
            <p:cNvSpPr/>
            <p:nvPr/>
          </p:nvSpPr>
          <p:spPr>
            <a:xfrm>
              <a:off x="4060900" y="1888450"/>
              <a:ext cx="92900" cy="233400"/>
            </a:xfrm>
            <a:custGeom>
              <a:avLst/>
              <a:gdLst/>
              <a:ahLst/>
              <a:cxnLst/>
              <a:rect l="l" t="t" r="r" b="b"/>
              <a:pathLst>
                <a:path w="3716" h="9336" extrusionOk="0">
                  <a:moveTo>
                    <a:pt x="3466" y="1"/>
                  </a:moveTo>
                  <a:lnTo>
                    <a:pt x="22" y="9278"/>
                  </a:lnTo>
                  <a:lnTo>
                    <a:pt x="37" y="9264"/>
                  </a:lnTo>
                  <a:lnTo>
                    <a:pt x="108" y="9264"/>
                  </a:lnTo>
                  <a:lnTo>
                    <a:pt x="322" y="9240"/>
                  </a:lnTo>
                  <a:lnTo>
                    <a:pt x="370" y="9121"/>
                  </a:lnTo>
                  <a:lnTo>
                    <a:pt x="3716" y="108"/>
                  </a:lnTo>
                  <a:cubicBezTo>
                    <a:pt x="3644" y="84"/>
                    <a:pt x="3549" y="60"/>
                    <a:pt x="3478" y="13"/>
                  </a:cubicBezTo>
                  <a:cubicBezTo>
                    <a:pt x="3478" y="13"/>
                    <a:pt x="3466" y="13"/>
                    <a:pt x="3466" y="1"/>
                  </a:cubicBezTo>
                  <a:close/>
                  <a:moveTo>
                    <a:pt x="22" y="9278"/>
                  </a:moveTo>
                  <a:lnTo>
                    <a:pt x="13" y="9288"/>
                  </a:lnTo>
                  <a:lnTo>
                    <a:pt x="13" y="9300"/>
                  </a:lnTo>
                  <a:cubicBezTo>
                    <a:pt x="13" y="9300"/>
                    <a:pt x="1" y="9323"/>
                    <a:pt x="1" y="9335"/>
                  </a:cubicBezTo>
                  <a:lnTo>
                    <a:pt x="22" y="9278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6"/>
            <p:cNvSpPr/>
            <p:nvPr/>
          </p:nvSpPr>
          <p:spPr>
            <a:xfrm>
              <a:off x="4060900" y="2123600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" y="1"/>
                  </a:moveTo>
                  <a:cubicBezTo>
                    <a:pt x="1" y="13"/>
                    <a:pt x="1" y="13"/>
                    <a:pt x="1" y="1"/>
                  </a:cubicBezTo>
                  <a:cubicBezTo>
                    <a:pt x="13" y="13"/>
                    <a:pt x="13" y="13"/>
                    <a:pt x="1" y="1"/>
                  </a:cubicBezTo>
                  <a:cubicBezTo>
                    <a:pt x="1" y="13"/>
                    <a:pt x="1" y="13"/>
                    <a:pt x="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6"/>
            <p:cNvSpPr/>
            <p:nvPr/>
          </p:nvSpPr>
          <p:spPr>
            <a:xfrm>
              <a:off x="4061200" y="2124500"/>
              <a:ext cx="217925" cy="393825"/>
            </a:xfrm>
            <a:custGeom>
              <a:avLst/>
              <a:gdLst/>
              <a:ahLst/>
              <a:cxnLst/>
              <a:rect l="l" t="t" r="r" b="b"/>
              <a:pathLst>
                <a:path w="8717" h="15753" extrusionOk="0">
                  <a:moveTo>
                    <a:pt x="1" y="0"/>
                  </a:moveTo>
                  <a:cubicBezTo>
                    <a:pt x="3" y="8"/>
                    <a:pt x="7" y="15"/>
                    <a:pt x="13" y="22"/>
                  </a:cubicBezTo>
                  <a:lnTo>
                    <a:pt x="13" y="22"/>
                  </a:lnTo>
                  <a:lnTo>
                    <a:pt x="1" y="0"/>
                  </a:lnTo>
                  <a:close/>
                  <a:moveTo>
                    <a:pt x="13" y="22"/>
                  </a:moveTo>
                  <a:lnTo>
                    <a:pt x="8478" y="15752"/>
                  </a:lnTo>
                  <a:cubicBezTo>
                    <a:pt x="8561" y="15717"/>
                    <a:pt x="8633" y="15669"/>
                    <a:pt x="8716" y="15633"/>
                  </a:cubicBezTo>
                  <a:lnTo>
                    <a:pt x="322" y="60"/>
                  </a:lnTo>
                  <a:lnTo>
                    <a:pt x="120" y="72"/>
                  </a:lnTo>
                  <a:cubicBezTo>
                    <a:pt x="73" y="72"/>
                    <a:pt x="33" y="49"/>
                    <a:pt x="13" y="2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6"/>
            <p:cNvSpPr/>
            <p:nvPr/>
          </p:nvSpPr>
          <p:spPr>
            <a:xfrm>
              <a:off x="4060900" y="2121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6"/>
            <p:cNvSpPr/>
            <p:nvPr/>
          </p:nvSpPr>
          <p:spPr>
            <a:xfrm>
              <a:off x="4060900" y="21230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3"/>
                    <a:pt x="1" y="13"/>
                    <a:pt x="1" y="1"/>
                  </a:cubicBezTo>
                  <a:cubicBezTo>
                    <a:pt x="1" y="13"/>
                    <a:pt x="1" y="13"/>
                    <a:pt x="1" y="1"/>
                  </a:cubicBezTo>
                  <a:cubicBezTo>
                    <a:pt x="1" y="13"/>
                    <a:pt x="1" y="13"/>
                    <a:pt x="1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6"/>
            <p:cNvSpPr/>
            <p:nvPr/>
          </p:nvSpPr>
          <p:spPr>
            <a:xfrm>
              <a:off x="4062400" y="2119775"/>
              <a:ext cx="325" cy="275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12" y="0"/>
                  </a:moveTo>
                  <a:cubicBezTo>
                    <a:pt x="11" y="0"/>
                    <a:pt x="8" y="11"/>
                    <a:pt x="1" y="11"/>
                  </a:cubicBezTo>
                  <a:lnTo>
                    <a:pt x="12" y="11"/>
                  </a:lnTo>
                  <a:cubicBezTo>
                    <a:pt x="12" y="3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6"/>
            <p:cNvSpPr/>
            <p:nvPr/>
          </p:nvSpPr>
          <p:spPr>
            <a:xfrm>
              <a:off x="4061200" y="212062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cubicBezTo>
                    <a:pt x="1" y="13"/>
                    <a:pt x="1" y="1"/>
                    <a:pt x="1" y="13"/>
                  </a:cubicBez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6"/>
            <p:cNvSpPr/>
            <p:nvPr/>
          </p:nvSpPr>
          <p:spPr>
            <a:xfrm>
              <a:off x="4062400" y="212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6"/>
            <p:cNvSpPr/>
            <p:nvPr/>
          </p:nvSpPr>
          <p:spPr>
            <a:xfrm>
              <a:off x="4063000" y="2119450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0" y="0"/>
                  </a:move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6"/>
            <p:cNvSpPr/>
            <p:nvPr/>
          </p:nvSpPr>
          <p:spPr>
            <a:xfrm>
              <a:off x="4348750" y="2085200"/>
              <a:ext cx="488175" cy="446225"/>
            </a:xfrm>
            <a:custGeom>
              <a:avLst/>
              <a:gdLst/>
              <a:ahLst/>
              <a:cxnLst/>
              <a:rect l="l" t="t" r="r" b="b"/>
              <a:pathLst>
                <a:path w="19527" h="17849" extrusionOk="0">
                  <a:moveTo>
                    <a:pt x="19515" y="1"/>
                  </a:moveTo>
                  <a:lnTo>
                    <a:pt x="19217" y="25"/>
                  </a:lnTo>
                  <a:lnTo>
                    <a:pt x="0" y="17658"/>
                  </a:lnTo>
                  <a:cubicBezTo>
                    <a:pt x="60" y="17717"/>
                    <a:pt x="119" y="17777"/>
                    <a:pt x="179" y="17848"/>
                  </a:cubicBezTo>
                  <a:lnTo>
                    <a:pt x="19479" y="144"/>
                  </a:lnTo>
                  <a:cubicBezTo>
                    <a:pt x="19527" y="108"/>
                    <a:pt x="19527" y="48"/>
                    <a:pt x="19515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6"/>
            <p:cNvSpPr/>
            <p:nvPr/>
          </p:nvSpPr>
          <p:spPr>
            <a:xfrm>
              <a:off x="4521375" y="2069725"/>
              <a:ext cx="477175" cy="31875"/>
            </a:xfrm>
            <a:custGeom>
              <a:avLst/>
              <a:gdLst/>
              <a:ahLst/>
              <a:cxnLst/>
              <a:rect l="l" t="t" r="r" b="b"/>
              <a:pathLst>
                <a:path w="19087" h="1275" extrusionOk="0">
                  <a:moveTo>
                    <a:pt x="19063" y="1"/>
                  </a:moveTo>
                  <a:lnTo>
                    <a:pt x="1" y="1013"/>
                  </a:lnTo>
                  <a:cubicBezTo>
                    <a:pt x="37" y="1096"/>
                    <a:pt x="60" y="1191"/>
                    <a:pt x="72" y="1275"/>
                  </a:cubicBezTo>
                  <a:lnTo>
                    <a:pt x="12324" y="620"/>
                  </a:lnTo>
                  <a:lnTo>
                    <a:pt x="12622" y="608"/>
                  </a:lnTo>
                  <a:lnTo>
                    <a:pt x="19087" y="263"/>
                  </a:lnTo>
                  <a:cubicBezTo>
                    <a:pt x="19063" y="179"/>
                    <a:pt x="19063" y="84"/>
                    <a:pt x="1906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6"/>
            <p:cNvSpPr/>
            <p:nvPr/>
          </p:nvSpPr>
          <p:spPr>
            <a:xfrm>
              <a:off x="4060900" y="2098000"/>
              <a:ext cx="405150" cy="28075"/>
            </a:xfrm>
            <a:custGeom>
              <a:avLst/>
              <a:gdLst/>
              <a:ahLst/>
              <a:cxnLst/>
              <a:rect l="l" t="t" r="r" b="b"/>
              <a:pathLst>
                <a:path w="16206" h="1123" extrusionOk="0">
                  <a:moveTo>
                    <a:pt x="16205" y="1"/>
                  </a:moveTo>
                  <a:lnTo>
                    <a:pt x="799" y="810"/>
                  </a:lnTo>
                  <a:lnTo>
                    <a:pt x="322" y="846"/>
                  </a:lnTo>
                  <a:lnTo>
                    <a:pt x="120" y="858"/>
                  </a:lnTo>
                  <a:lnTo>
                    <a:pt x="72" y="858"/>
                  </a:lnTo>
                  <a:cubicBezTo>
                    <a:pt x="61" y="858"/>
                    <a:pt x="61" y="858"/>
                    <a:pt x="37" y="882"/>
                  </a:cubicBezTo>
                  <a:lnTo>
                    <a:pt x="13" y="906"/>
                  </a:lnTo>
                  <a:lnTo>
                    <a:pt x="13" y="918"/>
                  </a:lnTo>
                  <a:cubicBezTo>
                    <a:pt x="13" y="941"/>
                    <a:pt x="1" y="941"/>
                    <a:pt x="1" y="953"/>
                  </a:cubicBezTo>
                  <a:lnTo>
                    <a:pt x="1" y="977"/>
                  </a:lnTo>
                  <a:lnTo>
                    <a:pt x="1" y="1001"/>
                  </a:lnTo>
                  <a:lnTo>
                    <a:pt x="1" y="1013"/>
                  </a:lnTo>
                  <a:lnTo>
                    <a:pt x="1" y="1025"/>
                  </a:lnTo>
                  <a:cubicBezTo>
                    <a:pt x="22" y="1087"/>
                    <a:pt x="70" y="1122"/>
                    <a:pt x="113" y="1122"/>
                  </a:cubicBezTo>
                  <a:cubicBezTo>
                    <a:pt x="120" y="1122"/>
                    <a:pt x="126" y="1121"/>
                    <a:pt x="132" y="1120"/>
                  </a:cubicBezTo>
                  <a:lnTo>
                    <a:pt x="334" y="1096"/>
                  </a:lnTo>
                  <a:lnTo>
                    <a:pt x="16146" y="263"/>
                  </a:lnTo>
                  <a:cubicBezTo>
                    <a:pt x="16146" y="179"/>
                    <a:pt x="16170" y="84"/>
                    <a:pt x="16205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6"/>
            <p:cNvSpPr/>
            <p:nvPr/>
          </p:nvSpPr>
          <p:spPr>
            <a:xfrm>
              <a:off x="4238325" y="2509150"/>
              <a:ext cx="136050" cy="125500"/>
            </a:xfrm>
            <a:custGeom>
              <a:avLst/>
              <a:gdLst/>
              <a:ahLst/>
              <a:cxnLst/>
              <a:rect l="l" t="t" r="r" b="b"/>
              <a:pathLst>
                <a:path w="5442" h="5020" extrusionOk="0">
                  <a:moveTo>
                    <a:pt x="2687" y="1"/>
                  </a:moveTo>
                  <a:cubicBezTo>
                    <a:pt x="2496" y="1"/>
                    <a:pt x="2302" y="23"/>
                    <a:pt x="2108" y="69"/>
                  </a:cubicBezTo>
                  <a:cubicBezTo>
                    <a:pt x="1953" y="116"/>
                    <a:pt x="1786" y="164"/>
                    <a:pt x="1631" y="235"/>
                  </a:cubicBezTo>
                  <a:cubicBezTo>
                    <a:pt x="1560" y="283"/>
                    <a:pt x="1476" y="307"/>
                    <a:pt x="1393" y="354"/>
                  </a:cubicBezTo>
                  <a:cubicBezTo>
                    <a:pt x="488" y="902"/>
                    <a:pt x="0" y="1998"/>
                    <a:pt x="250" y="3093"/>
                  </a:cubicBezTo>
                  <a:cubicBezTo>
                    <a:pt x="535" y="4252"/>
                    <a:pt x="1557" y="5020"/>
                    <a:pt x="2687" y="5020"/>
                  </a:cubicBezTo>
                  <a:cubicBezTo>
                    <a:pt x="2881" y="5020"/>
                    <a:pt x="3077" y="4997"/>
                    <a:pt x="3274" y="4950"/>
                  </a:cubicBezTo>
                  <a:cubicBezTo>
                    <a:pt x="4620" y="4629"/>
                    <a:pt x="5441" y="3271"/>
                    <a:pt x="5132" y="1938"/>
                  </a:cubicBezTo>
                  <a:cubicBezTo>
                    <a:pt x="5048" y="1533"/>
                    <a:pt x="4846" y="1188"/>
                    <a:pt x="4596" y="890"/>
                  </a:cubicBezTo>
                  <a:cubicBezTo>
                    <a:pt x="4548" y="819"/>
                    <a:pt x="4489" y="759"/>
                    <a:pt x="4417" y="700"/>
                  </a:cubicBezTo>
                  <a:cubicBezTo>
                    <a:pt x="3957" y="258"/>
                    <a:pt x="3340" y="1"/>
                    <a:pt x="2687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6"/>
            <p:cNvSpPr/>
            <p:nvPr/>
          </p:nvSpPr>
          <p:spPr>
            <a:xfrm>
              <a:off x="4463650" y="2077450"/>
              <a:ext cx="61025" cy="59300"/>
            </a:xfrm>
            <a:custGeom>
              <a:avLst/>
              <a:gdLst/>
              <a:ahLst/>
              <a:cxnLst/>
              <a:rect l="l" t="t" r="r" b="b"/>
              <a:pathLst>
                <a:path w="2441" h="2372" extrusionOk="0">
                  <a:moveTo>
                    <a:pt x="1220" y="0"/>
                  </a:moveTo>
                  <a:cubicBezTo>
                    <a:pt x="1158" y="0"/>
                    <a:pt x="1097" y="5"/>
                    <a:pt x="1036" y="13"/>
                  </a:cubicBezTo>
                  <a:cubicBezTo>
                    <a:pt x="941" y="37"/>
                    <a:pt x="857" y="61"/>
                    <a:pt x="762" y="96"/>
                  </a:cubicBezTo>
                  <a:cubicBezTo>
                    <a:pt x="524" y="180"/>
                    <a:pt x="334" y="358"/>
                    <a:pt x="203" y="585"/>
                  </a:cubicBezTo>
                  <a:cubicBezTo>
                    <a:pt x="155" y="656"/>
                    <a:pt x="119" y="751"/>
                    <a:pt x="95" y="823"/>
                  </a:cubicBezTo>
                  <a:cubicBezTo>
                    <a:pt x="60" y="906"/>
                    <a:pt x="48" y="1001"/>
                    <a:pt x="36" y="1085"/>
                  </a:cubicBezTo>
                  <a:cubicBezTo>
                    <a:pt x="0" y="1537"/>
                    <a:pt x="214" y="1966"/>
                    <a:pt x="619" y="2204"/>
                  </a:cubicBezTo>
                  <a:cubicBezTo>
                    <a:pt x="809" y="2317"/>
                    <a:pt x="1018" y="2371"/>
                    <a:pt x="1224" y="2371"/>
                  </a:cubicBezTo>
                  <a:cubicBezTo>
                    <a:pt x="1627" y="2371"/>
                    <a:pt x="2022" y="2165"/>
                    <a:pt x="2250" y="1787"/>
                  </a:cubicBezTo>
                  <a:cubicBezTo>
                    <a:pt x="2405" y="1537"/>
                    <a:pt x="2441" y="1239"/>
                    <a:pt x="2405" y="966"/>
                  </a:cubicBezTo>
                  <a:cubicBezTo>
                    <a:pt x="2381" y="882"/>
                    <a:pt x="2358" y="787"/>
                    <a:pt x="2322" y="704"/>
                  </a:cubicBezTo>
                  <a:cubicBezTo>
                    <a:pt x="2203" y="489"/>
                    <a:pt x="2048" y="299"/>
                    <a:pt x="1822" y="168"/>
                  </a:cubicBezTo>
                  <a:cubicBezTo>
                    <a:pt x="1630" y="49"/>
                    <a:pt x="1424" y="0"/>
                    <a:pt x="1220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6"/>
            <p:cNvSpPr/>
            <p:nvPr/>
          </p:nvSpPr>
          <p:spPr>
            <a:xfrm>
              <a:off x="4997625" y="2051475"/>
              <a:ext cx="45275" cy="42075"/>
            </a:xfrm>
            <a:custGeom>
              <a:avLst/>
              <a:gdLst/>
              <a:ahLst/>
              <a:cxnLst/>
              <a:rect l="l" t="t" r="r" b="b"/>
              <a:pathLst>
                <a:path w="1811" h="1683" extrusionOk="0">
                  <a:moveTo>
                    <a:pt x="852" y="1"/>
                  </a:moveTo>
                  <a:cubicBezTo>
                    <a:pt x="643" y="1"/>
                    <a:pt x="440" y="79"/>
                    <a:pt x="287" y="219"/>
                  </a:cubicBezTo>
                  <a:cubicBezTo>
                    <a:pt x="227" y="278"/>
                    <a:pt x="180" y="338"/>
                    <a:pt x="132" y="421"/>
                  </a:cubicBezTo>
                  <a:cubicBezTo>
                    <a:pt x="120" y="421"/>
                    <a:pt x="120" y="433"/>
                    <a:pt x="120" y="433"/>
                  </a:cubicBezTo>
                  <a:cubicBezTo>
                    <a:pt x="60" y="516"/>
                    <a:pt x="37" y="624"/>
                    <a:pt x="13" y="731"/>
                  </a:cubicBezTo>
                  <a:cubicBezTo>
                    <a:pt x="1" y="814"/>
                    <a:pt x="13" y="909"/>
                    <a:pt x="25" y="993"/>
                  </a:cubicBezTo>
                  <a:cubicBezTo>
                    <a:pt x="72" y="1219"/>
                    <a:pt x="203" y="1433"/>
                    <a:pt x="430" y="1564"/>
                  </a:cubicBezTo>
                  <a:cubicBezTo>
                    <a:pt x="566" y="1644"/>
                    <a:pt x="716" y="1683"/>
                    <a:pt x="864" y="1683"/>
                  </a:cubicBezTo>
                  <a:cubicBezTo>
                    <a:pt x="1154" y="1683"/>
                    <a:pt x="1435" y="1535"/>
                    <a:pt x="1584" y="1266"/>
                  </a:cubicBezTo>
                  <a:cubicBezTo>
                    <a:pt x="1811" y="874"/>
                    <a:pt x="1680" y="362"/>
                    <a:pt x="1287" y="123"/>
                  </a:cubicBezTo>
                  <a:cubicBezTo>
                    <a:pt x="1149" y="40"/>
                    <a:pt x="999" y="1"/>
                    <a:pt x="85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6"/>
            <p:cNvSpPr/>
            <p:nvPr/>
          </p:nvSpPr>
          <p:spPr>
            <a:xfrm>
              <a:off x="4680925" y="1807100"/>
              <a:ext cx="31875" cy="29875"/>
            </a:xfrm>
            <a:custGeom>
              <a:avLst/>
              <a:gdLst/>
              <a:ahLst/>
              <a:cxnLst/>
              <a:rect l="l" t="t" r="r" b="b"/>
              <a:pathLst>
                <a:path w="1275" h="1195" extrusionOk="0">
                  <a:moveTo>
                    <a:pt x="613" y="1"/>
                  </a:moveTo>
                  <a:cubicBezTo>
                    <a:pt x="553" y="1"/>
                    <a:pt x="494" y="10"/>
                    <a:pt x="441" y="28"/>
                  </a:cubicBezTo>
                  <a:cubicBezTo>
                    <a:pt x="358" y="40"/>
                    <a:pt x="298" y="88"/>
                    <a:pt x="239" y="135"/>
                  </a:cubicBezTo>
                  <a:cubicBezTo>
                    <a:pt x="179" y="171"/>
                    <a:pt x="120" y="231"/>
                    <a:pt x="96" y="314"/>
                  </a:cubicBezTo>
                  <a:cubicBezTo>
                    <a:pt x="96" y="326"/>
                    <a:pt x="84" y="326"/>
                    <a:pt x="84" y="338"/>
                  </a:cubicBezTo>
                  <a:cubicBezTo>
                    <a:pt x="25" y="469"/>
                    <a:pt x="1" y="612"/>
                    <a:pt x="36" y="743"/>
                  </a:cubicBezTo>
                  <a:cubicBezTo>
                    <a:pt x="48" y="826"/>
                    <a:pt x="96" y="909"/>
                    <a:pt x="155" y="981"/>
                  </a:cubicBezTo>
                  <a:cubicBezTo>
                    <a:pt x="203" y="1040"/>
                    <a:pt x="263" y="1076"/>
                    <a:pt x="322" y="1112"/>
                  </a:cubicBezTo>
                  <a:cubicBezTo>
                    <a:pt x="423" y="1167"/>
                    <a:pt x="530" y="1195"/>
                    <a:pt x="634" y="1195"/>
                  </a:cubicBezTo>
                  <a:cubicBezTo>
                    <a:pt x="775" y="1195"/>
                    <a:pt x="910" y="1143"/>
                    <a:pt x="1013" y="1040"/>
                  </a:cubicBezTo>
                  <a:cubicBezTo>
                    <a:pt x="1060" y="993"/>
                    <a:pt x="1096" y="945"/>
                    <a:pt x="1120" y="909"/>
                  </a:cubicBezTo>
                  <a:lnTo>
                    <a:pt x="1168" y="814"/>
                  </a:lnTo>
                  <a:cubicBezTo>
                    <a:pt x="1275" y="540"/>
                    <a:pt x="1168" y="231"/>
                    <a:pt x="917" y="88"/>
                  </a:cubicBezTo>
                  <a:cubicBezTo>
                    <a:pt x="820" y="28"/>
                    <a:pt x="714" y="1"/>
                    <a:pt x="61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6"/>
            <p:cNvSpPr/>
            <p:nvPr/>
          </p:nvSpPr>
          <p:spPr>
            <a:xfrm>
              <a:off x="4217475" y="1692975"/>
              <a:ext cx="32775" cy="29775"/>
            </a:xfrm>
            <a:custGeom>
              <a:avLst/>
              <a:gdLst/>
              <a:ahLst/>
              <a:cxnLst/>
              <a:rect l="l" t="t" r="r" b="b"/>
              <a:pathLst>
                <a:path w="1311" h="1191" extrusionOk="0">
                  <a:moveTo>
                    <a:pt x="667" y="0"/>
                  </a:moveTo>
                  <a:cubicBezTo>
                    <a:pt x="623" y="0"/>
                    <a:pt x="578" y="3"/>
                    <a:pt x="536" y="9"/>
                  </a:cubicBezTo>
                  <a:cubicBezTo>
                    <a:pt x="525" y="9"/>
                    <a:pt x="501" y="21"/>
                    <a:pt x="489" y="21"/>
                  </a:cubicBezTo>
                  <a:cubicBezTo>
                    <a:pt x="405" y="57"/>
                    <a:pt x="322" y="93"/>
                    <a:pt x="263" y="152"/>
                  </a:cubicBezTo>
                  <a:cubicBezTo>
                    <a:pt x="227" y="200"/>
                    <a:pt x="191" y="236"/>
                    <a:pt x="167" y="295"/>
                  </a:cubicBezTo>
                  <a:cubicBezTo>
                    <a:pt x="1" y="569"/>
                    <a:pt x="84" y="950"/>
                    <a:pt x="370" y="1105"/>
                  </a:cubicBezTo>
                  <a:cubicBezTo>
                    <a:pt x="468" y="1164"/>
                    <a:pt x="570" y="1190"/>
                    <a:pt x="672" y="1190"/>
                  </a:cubicBezTo>
                  <a:cubicBezTo>
                    <a:pt x="754" y="1190"/>
                    <a:pt x="837" y="1173"/>
                    <a:pt x="917" y="1140"/>
                  </a:cubicBezTo>
                  <a:cubicBezTo>
                    <a:pt x="1013" y="1105"/>
                    <a:pt x="1084" y="1045"/>
                    <a:pt x="1144" y="986"/>
                  </a:cubicBezTo>
                  <a:cubicBezTo>
                    <a:pt x="1156" y="962"/>
                    <a:pt x="1191" y="926"/>
                    <a:pt x="1203" y="902"/>
                  </a:cubicBezTo>
                  <a:cubicBezTo>
                    <a:pt x="1298" y="736"/>
                    <a:pt x="1310" y="557"/>
                    <a:pt x="1251" y="390"/>
                  </a:cubicBezTo>
                  <a:cubicBezTo>
                    <a:pt x="1215" y="307"/>
                    <a:pt x="1179" y="236"/>
                    <a:pt x="1096" y="176"/>
                  </a:cubicBezTo>
                  <a:cubicBezTo>
                    <a:pt x="1072" y="140"/>
                    <a:pt x="1025" y="116"/>
                    <a:pt x="977" y="81"/>
                  </a:cubicBezTo>
                  <a:cubicBezTo>
                    <a:pt x="917" y="57"/>
                    <a:pt x="858" y="21"/>
                    <a:pt x="798" y="9"/>
                  </a:cubicBezTo>
                  <a:cubicBezTo>
                    <a:pt x="757" y="3"/>
                    <a:pt x="712" y="0"/>
                    <a:pt x="6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6"/>
            <p:cNvSpPr/>
            <p:nvPr/>
          </p:nvSpPr>
          <p:spPr>
            <a:xfrm>
              <a:off x="4181750" y="2480200"/>
              <a:ext cx="48250" cy="41975"/>
            </a:xfrm>
            <a:custGeom>
              <a:avLst/>
              <a:gdLst/>
              <a:ahLst/>
              <a:cxnLst/>
              <a:rect l="l" t="t" r="r" b="b"/>
              <a:pathLst>
                <a:path w="1930" h="1679" extrusionOk="0">
                  <a:moveTo>
                    <a:pt x="951" y="1"/>
                  </a:moveTo>
                  <a:cubicBezTo>
                    <a:pt x="664" y="1"/>
                    <a:pt x="389" y="149"/>
                    <a:pt x="239" y="417"/>
                  </a:cubicBezTo>
                  <a:cubicBezTo>
                    <a:pt x="1" y="810"/>
                    <a:pt x="132" y="1334"/>
                    <a:pt x="537" y="1560"/>
                  </a:cubicBezTo>
                  <a:cubicBezTo>
                    <a:pt x="673" y="1640"/>
                    <a:pt x="822" y="1679"/>
                    <a:pt x="968" y="1679"/>
                  </a:cubicBezTo>
                  <a:cubicBezTo>
                    <a:pt x="1254" y="1679"/>
                    <a:pt x="1530" y="1531"/>
                    <a:pt x="1680" y="1262"/>
                  </a:cubicBezTo>
                  <a:cubicBezTo>
                    <a:pt x="1930" y="870"/>
                    <a:pt x="1799" y="358"/>
                    <a:pt x="1382" y="119"/>
                  </a:cubicBezTo>
                  <a:cubicBezTo>
                    <a:pt x="1246" y="39"/>
                    <a:pt x="1097" y="1"/>
                    <a:pt x="951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6"/>
            <p:cNvSpPr/>
            <p:nvPr/>
          </p:nvSpPr>
          <p:spPr>
            <a:xfrm>
              <a:off x="4137400" y="1857875"/>
              <a:ext cx="38125" cy="33450"/>
            </a:xfrm>
            <a:custGeom>
              <a:avLst/>
              <a:gdLst/>
              <a:ahLst/>
              <a:cxnLst/>
              <a:rect l="l" t="t" r="r" b="b"/>
              <a:pathLst>
                <a:path w="1525" h="1338" extrusionOk="0">
                  <a:moveTo>
                    <a:pt x="772" y="1"/>
                  </a:moveTo>
                  <a:cubicBezTo>
                    <a:pt x="539" y="1"/>
                    <a:pt x="311" y="123"/>
                    <a:pt x="191" y="331"/>
                  </a:cubicBezTo>
                  <a:cubicBezTo>
                    <a:pt x="1" y="640"/>
                    <a:pt x="120" y="1045"/>
                    <a:pt x="418" y="1236"/>
                  </a:cubicBezTo>
                  <a:cubicBezTo>
                    <a:pt x="418" y="1236"/>
                    <a:pt x="430" y="1236"/>
                    <a:pt x="430" y="1260"/>
                  </a:cubicBezTo>
                  <a:cubicBezTo>
                    <a:pt x="489" y="1283"/>
                    <a:pt x="584" y="1319"/>
                    <a:pt x="656" y="1331"/>
                  </a:cubicBezTo>
                  <a:cubicBezTo>
                    <a:pt x="685" y="1335"/>
                    <a:pt x="714" y="1337"/>
                    <a:pt x="743" y="1337"/>
                  </a:cubicBezTo>
                  <a:cubicBezTo>
                    <a:pt x="879" y="1337"/>
                    <a:pt x="1012" y="1293"/>
                    <a:pt x="1120" y="1224"/>
                  </a:cubicBezTo>
                  <a:cubicBezTo>
                    <a:pt x="1192" y="1176"/>
                    <a:pt x="1251" y="1117"/>
                    <a:pt x="1311" y="1045"/>
                  </a:cubicBezTo>
                  <a:cubicBezTo>
                    <a:pt x="1322" y="1033"/>
                    <a:pt x="1322" y="1021"/>
                    <a:pt x="1346" y="998"/>
                  </a:cubicBezTo>
                  <a:cubicBezTo>
                    <a:pt x="1525" y="688"/>
                    <a:pt x="1418" y="271"/>
                    <a:pt x="1108" y="93"/>
                  </a:cubicBezTo>
                  <a:cubicBezTo>
                    <a:pt x="1003" y="30"/>
                    <a:pt x="887" y="1"/>
                    <a:pt x="77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6"/>
            <p:cNvSpPr/>
            <p:nvPr/>
          </p:nvSpPr>
          <p:spPr>
            <a:xfrm>
              <a:off x="4394275" y="1948925"/>
              <a:ext cx="24450" cy="24450"/>
            </a:xfrm>
            <a:custGeom>
              <a:avLst/>
              <a:gdLst/>
              <a:ahLst/>
              <a:cxnLst/>
              <a:rect l="l" t="t" r="r" b="b"/>
              <a:pathLst>
                <a:path w="978" h="978" extrusionOk="0">
                  <a:moveTo>
                    <a:pt x="494" y="1"/>
                  </a:moveTo>
                  <a:cubicBezTo>
                    <a:pt x="461" y="1"/>
                    <a:pt x="427" y="4"/>
                    <a:pt x="394" y="11"/>
                  </a:cubicBezTo>
                  <a:cubicBezTo>
                    <a:pt x="334" y="23"/>
                    <a:pt x="275" y="34"/>
                    <a:pt x="239" y="82"/>
                  </a:cubicBezTo>
                  <a:cubicBezTo>
                    <a:pt x="203" y="94"/>
                    <a:pt x="191" y="130"/>
                    <a:pt x="156" y="142"/>
                  </a:cubicBezTo>
                  <a:cubicBezTo>
                    <a:pt x="37" y="261"/>
                    <a:pt x="1" y="427"/>
                    <a:pt x="37" y="594"/>
                  </a:cubicBezTo>
                  <a:cubicBezTo>
                    <a:pt x="61" y="642"/>
                    <a:pt x="72" y="689"/>
                    <a:pt x="96" y="737"/>
                  </a:cubicBezTo>
                  <a:cubicBezTo>
                    <a:pt x="120" y="796"/>
                    <a:pt x="132" y="832"/>
                    <a:pt x="156" y="844"/>
                  </a:cubicBezTo>
                  <a:cubicBezTo>
                    <a:pt x="247" y="928"/>
                    <a:pt x="363" y="978"/>
                    <a:pt x="481" y="978"/>
                  </a:cubicBezTo>
                  <a:cubicBezTo>
                    <a:pt x="548" y="978"/>
                    <a:pt x="615" y="962"/>
                    <a:pt x="680" y="927"/>
                  </a:cubicBezTo>
                  <a:cubicBezTo>
                    <a:pt x="715" y="916"/>
                    <a:pt x="739" y="904"/>
                    <a:pt x="751" y="892"/>
                  </a:cubicBezTo>
                  <a:cubicBezTo>
                    <a:pt x="799" y="856"/>
                    <a:pt x="846" y="808"/>
                    <a:pt x="894" y="749"/>
                  </a:cubicBezTo>
                  <a:cubicBezTo>
                    <a:pt x="953" y="666"/>
                    <a:pt x="977" y="558"/>
                    <a:pt x="965" y="439"/>
                  </a:cubicBezTo>
                  <a:cubicBezTo>
                    <a:pt x="965" y="368"/>
                    <a:pt x="930" y="296"/>
                    <a:pt x="894" y="213"/>
                  </a:cubicBezTo>
                  <a:cubicBezTo>
                    <a:pt x="894" y="201"/>
                    <a:pt x="870" y="201"/>
                    <a:pt x="870" y="189"/>
                  </a:cubicBezTo>
                  <a:cubicBezTo>
                    <a:pt x="773" y="63"/>
                    <a:pt x="637" y="1"/>
                    <a:pt x="49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6"/>
            <p:cNvSpPr/>
            <p:nvPr/>
          </p:nvSpPr>
          <p:spPr>
            <a:xfrm>
              <a:off x="4283550" y="1992300"/>
              <a:ext cx="31000" cy="30675"/>
            </a:xfrm>
            <a:custGeom>
              <a:avLst/>
              <a:gdLst/>
              <a:ahLst/>
              <a:cxnLst/>
              <a:rect l="l" t="t" r="r" b="b"/>
              <a:pathLst>
                <a:path w="1240" h="1227" extrusionOk="0">
                  <a:moveTo>
                    <a:pt x="633" y="0"/>
                  </a:moveTo>
                  <a:cubicBezTo>
                    <a:pt x="500" y="0"/>
                    <a:pt x="370" y="46"/>
                    <a:pt x="263" y="133"/>
                  </a:cubicBezTo>
                  <a:cubicBezTo>
                    <a:pt x="191" y="193"/>
                    <a:pt x="156" y="252"/>
                    <a:pt x="108" y="324"/>
                  </a:cubicBezTo>
                  <a:cubicBezTo>
                    <a:pt x="108" y="347"/>
                    <a:pt x="96" y="359"/>
                    <a:pt x="96" y="359"/>
                  </a:cubicBezTo>
                  <a:cubicBezTo>
                    <a:pt x="1" y="538"/>
                    <a:pt x="1" y="740"/>
                    <a:pt x="96" y="907"/>
                  </a:cubicBezTo>
                  <a:cubicBezTo>
                    <a:pt x="144" y="978"/>
                    <a:pt x="203" y="1062"/>
                    <a:pt x="275" y="1109"/>
                  </a:cubicBezTo>
                  <a:cubicBezTo>
                    <a:pt x="287" y="1133"/>
                    <a:pt x="299" y="1133"/>
                    <a:pt x="322" y="1145"/>
                  </a:cubicBezTo>
                  <a:cubicBezTo>
                    <a:pt x="421" y="1200"/>
                    <a:pt x="527" y="1227"/>
                    <a:pt x="631" y="1227"/>
                  </a:cubicBezTo>
                  <a:cubicBezTo>
                    <a:pt x="842" y="1227"/>
                    <a:pt x="1044" y="1118"/>
                    <a:pt x="1156" y="919"/>
                  </a:cubicBezTo>
                  <a:cubicBezTo>
                    <a:pt x="1191" y="835"/>
                    <a:pt x="1227" y="740"/>
                    <a:pt x="1239" y="657"/>
                  </a:cubicBezTo>
                  <a:cubicBezTo>
                    <a:pt x="1239" y="562"/>
                    <a:pt x="1227" y="478"/>
                    <a:pt x="1191" y="383"/>
                  </a:cubicBezTo>
                  <a:cubicBezTo>
                    <a:pt x="1156" y="264"/>
                    <a:pt x="1061" y="157"/>
                    <a:pt x="941" y="85"/>
                  </a:cubicBezTo>
                  <a:cubicBezTo>
                    <a:pt x="842" y="28"/>
                    <a:pt x="737" y="0"/>
                    <a:pt x="633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0" name="Google Shape;1950;p16"/>
          <p:cNvSpPr/>
          <p:nvPr/>
        </p:nvSpPr>
        <p:spPr>
          <a:xfrm>
            <a:off x="0" y="4845825"/>
            <a:ext cx="9144000" cy="29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1" name="Google Shape;1951;p16"/>
          <p:cNvSpPr txBox="1">
            <a:spLocks noGrp="1"/>
          </p:cNvSpPr>
          <p:nvPr>
            <p:ph type="title"/>
          </p:nvPr>
        </p:nvSpPr>
        <p:spPr>
          <a:xfrm>
            <a:off x="2036875" y="3100300"/>
            <a:ext cx="5070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52" name="Google Shape;1952;p16"/>
          <p:cNvSpPr txBox="1">
            <a:spLocks noGrp="1"/>
          </p:cNvSpPr>
          <p:nvPr>
            <p:ph type="subTitle" idx="1"/>
          </p:nvPr>
        </p:nvSpPr>
        <p:spPr>
          <a:xfrm>
            <a:off x="1055075" y="1511325"/>
            <a:ext cx="7033800" cy="14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953" name="Google Shape;1953;p16"/>
          <p:cNvGrpSpPr/>
          <p:nvPr/>
        </p:nvGrpSpPr>
        <p:grpSpPr>
          <a:xfrm rot="10800000" flipH="1">
            <a:off x="175" y="-155"/>
            <a:ext cx="4162380" cy="1079126"/>
            <a:chOff x="2582150" y="3714800"/>
            <a:chExt cx="2689050" cy="697200"/>
          </a:xfrm>
        </p:grpSpPr>
        <p:sp>
          <p:nvSpPr>
            <p:cNvPr id="1954" name="Google Shape;1954;p16"/>
            <p:cNvSpPr/>
            <p:nvPr/>
          </p:nvSpPr>
          <p:spPr>
            <a:xfrm>
              <a:off x="3636750" y="4402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6"/>
            <p:cNvSpPr/>
            <p:nvPr/>
          </p:nvSpPr>
          <p:spPr>
            <a:xfrm>
              <a:off x="3640625" y="4406925"/>
              <a:ext cx="19375" cy="4475"/>
            </a:xfrm>
            <a:custGeom>
              <a:avLst/>
              <a:gdLst/>
              <a:ahLst/>
              <a:cxnLst/>
              <a:rect l="l" t="t" r="r" b="b"/>
              <a:pathLst>
                <a:path w="775" h="179" extrusionOk="0">
                  <a:moveTo>
                    <a:pt x="393" y="0"/>
                  </a:moveTo>
                  <a:lnTo>
                    <a:pt x="36" y="108"/>
                  </a:lnTo>
                  <a:lnTo>
                    <a:pt x="0" y="179"/>
                  </a:lnTo>
                  <a:lnTo>
                    <a:pt x="774" y="179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6"/>
            <p:cNvSpPr/>
            <p:nvPr/>
          </p:nvSpPr>
          <p:spPr>
            <a:xfrm>
              <a:off x="3634075" y="44039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24"/>
                  </a:moveTo>
                  <a:lnTo>
                    <a:pt x="0" y="24"/>
                  </a:lnTo>
                  <a:lnTo>
                    <a:pt x="0" y="24"/>
                  </a:lnTo>
                  <a:cubicBezTo>
                    <a:pt x="0" y="0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6"/>
            <p:cNvSpPr/>
            <p:nvPr/>
          </p:nvSpPr>
          <p:spPr>
            <a:xfrm>
              <a:off x="3635275" y="440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6"/>
            <p:cNvSpPr/>
            <p:nvPr/>
          </p:nvSpPr>
          <p:spPr>
            <a:xfrm>
              <a:off x="3746875" y="4334600"/>
              <a:ext cx="142325" cy="46150"/>
            </a:xfrm>
            <a:custGeom>
              <a:avLst/>
              <a:gdLst/>
              <a:ahLst/>
              <a:cxnLst/>
              <a:rect l="l" t="t" r="r" b="b"/>
              <a:pathLst>
                <a:path w="5693" h="1846" extrusionOk="0">
                  <a:moveTo>
                    <a:pt x="5418" y="0"/>
                  </a:moveTo>
                  <a:lnTo>
                    <a:pt x="1" y="1488"/>
                  </a:lnTo>
                  <a:lnTo>
                    <a:pt x="1" y="1846"/>
                  </a:lnTo>
                  <a:lnTo>
                    <a:pt x="5692" y="262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6"/>
            <p:cNvSpPr/>
            <p:nvPr/>
          </p:nvSpPr>
          <p:spPr>
            <a:xfrm>
              <a:off x="3891850" y="4256600"/>
              <a:ext cx="273575" cy="81875"/>
            </a:xfrm>
            <a:custGeom>
              <a:avLst/>
              <a:gdLst/>
              <a:ahLst/>
              <a:cxnLst/>
              <a:rect l="l" t="t" r="r" b="b"/>
              <a:pathLst>
                <a:path w="10943" h="3275" extrusionOk="0">
                  <a:moveTo>
                    <a:pt x="10883" y="1"/>
                  </a:moveTo>
                  <a:lnTo>
                    <a:pt x="0" y="3013"/>
                  </a:lnTo>
                  <a:lnTo>
                    <a:pt x="286" y="3275"/>
                  </a:lnTo>
                  <a:lnTo>
                    <a:pt x="10883" y="358"/>
                  </a:lnTo>
                  <a:lnTo>
                    <a:pt x="10942" y="298"/>
                  </a:lnTo>
                  <a:cubicBezTo>
                    <a:pt x="10894" y="215"/>
                    <a:pt x="10883" y="108"/>
                    <a:pt x="1088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6"/>
            <p:cNvSpPr/>
            <p:nvPr/>
          </p:nvSpPr>
          <p:spPr>
            <a:xfrm>
              <a:off x="3634375" y="4403350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0" y="12"/>
                  </a:move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6"/>
            <p:cNvSpPr/>
            <p:nvPr/>
          </p:nvSpPr>
          <p:spPr>
            <a:xfrm>
              <a:off x="3635275" y="4402450"/>
              <a:ext cx="300" cy="625"/>
            </a:xfrm>
            <a:custGeom>
              <a:avLst/>
              <a:gdLst/>
              <a:ahLst/>
              <a:cxnLst/>
              <a:rect l="l" t="t" r="r" b="b"/>
              <a:pathLst>
                <a:path w="12" h="25" extrusionOk="0">
                  <a:moveTo>
                    <a:pt x="12" y="1"/>
                  </a:moveTo>
                  <a:cubicBezTo>
                    <a:pt x="12" y="1"/>
                    <a:pt x="0" y="25"/>
                    <a:pt x="12" y="1"/>
                  </a:cubicBez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6"/>
            <p:cNvSpPr/>
            <p:nvPr/>
          </p:nvSpPr>
          <p:spPr>
            <a:xfrm>
              <a:off x="3636750" y="4373575"/>
              <a:ext cx="101825" cy="35750"/>
            </a:xfrm>
            <a:custGeom>
              <a:avLst/>
              <a:gdLst/>
              <a:ahLst/>
              <a:cxnLst/>
              <a:rect l="l" t="t" r="r" b="b"/>
              <a:pathLst>
                <a:path w="4073" h="1430" extrusionOk="0">
                  <a:moveTo>
                    <a:pt x="4073" y="1"/>
                  </a:moveTo>
                  <a:lnTo>
                    <a:pt x="12" y="1120"/>
                  </a:lnTo>
                  <a:lnTo>
                    <a:pt x="1" y="1120"/>
                  </a:lnTo>
                  <a:cubicBezTo>
                    <a:pt x="24" y="1132"/>
                    <a:pt x="60" y="1132"/>
                    <a:pt x="96" y="1132"/>
                  </a:cubicBezTo>
                  <a:cubicBezTo>
                    <a:pt x="191" y="1156"/>
                    <a:pt x="251" y="1251"/>
                    <a:pt x="215" y="1334"/>
                  </a:cubicBezTo>
                  <a:lnTo>
                    <a:pt x="191" y="1430"/>
                  </a:lnTo>
                  <a:lnTo>
                    <a:pt x="548" y="1322"/>
                  </a:lnTo>
                  <a:lnTo>
                    <a:pt x="4061" y="358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6"/>
            <p:cNvSpPr/>
            <p:nvPr/>
          </p:nvSpPr>
          <p:spPr>
            <a:xfrm>
              <a:off x="3635850" y="4402150"/>
              <a:ext cx="925" cy="325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37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1" y="13"/>
                    <a:pt x="13" y="1"/>
                    <a:pt x="3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6"/>
            <p:cNvSpPr/>
            <p:nvPr/>
          </p:nvSpPr>
          <p:spPr>
            <a:xfrm>
              <a:off x="3634075" y="4403950"/>
              <a:ext cx="325" cy="925"/>
            </a:xfrm>
            <a:custGeom>
              <a:avLst/>
              <a:gdLst/>
              <a:ahLst/>
              <a:cxnLst/>
              <a:rect l="l" t="t" r="r" b="b"/>
              <a:pathLst>
                <a:path w="13" h="37" extrusionOk="0">
                  <a:moveTo>
                    <a:pt x="12" y="0"/>
                  </a:moveTo>
                  <a:lnTo>
                    <a:pt x="12" y="0"/>
                  </a:lnTo>
                  <a:cubicBezTo>
                    <a:pt x="6" y="14"/>
                    <a:pt x="3" y="19"/>
                    <a:pt x="1" y="24"/>
                  </a:cubicBezTo>
                  <a:lnTo>
                    <a:pt x="1" y="24"/>
                  </a:lnTo>
                  <a:cubicBezTo>
                    <a:pt x="12" y="24"/>
                    <a:pt x="12" y="23"/>
                    <a:pt x="12" y="0"/>
                  </a:cubicBezTo>
                  <a:close/>
                  <a:moveTo>
                    <a:pt x="1" y="24"/>
                  </a:moveTo>
                  <a:cubicBezTo>
                    <a:pt x="1" y="24"/>
                    <a:pt x="1" y="24"/>
                    <a:pt x="0" y="24"/>
                  </a:cubicBezTo>
                  <a:lnTo>
                    <a:pt x="0" y="36"/>
                  </a:lnTo>
                  <a:cubicBezTo>
                    <a:pt x="0" y="31"/>
                    <a:pt x="0" y="28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6"/>
            <p:cNvSpPr/>
            <p:nvPr/>
          </p:nvSpPr>
          <p:spPr>
            <a:xfrm>
              <a:off x="2599425" y="4199450"/>
              <a:ext cx="104800" cy="112250"/>
            </a:xfrm>
            <a:custGeom>
              <a:avLst/>
              <a:gdLst/>
              <a:ahLst/>
              <a:cxnLst/>
              <a:rect l="l" t="t" r="r" b="b"/>
              <a:pathLst>
                <a:path w="4192" h="4490" extrusionOk="0">
                  <a:moveTo>
                    <a:pt x="3929" y="1"/>
                  </a:moveTo>
                  <a:lnTo>
                    <a:pt x="0" y="4394"/>
                  </a:lnTo>
                  <a:cubicBezTo>
                    <a:pt x="84" y="4394"/>
                    <a:pt x="167" y="4430"/>
                    <a:pt x="250" y="4489"/>
                  </a:cubicBezTo>
                  <a:lnTo>
                    <a:pt x="417" y="4418"/>
                  </a:lnTo>
                  <a:lnTo>
                    <a:pt x="4191" y="203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6"/>
            <p:cNvSpPr/>
            <p:nvPr/>
          </p:nvSpPr>
          <p:spPr>
            <a:xfrm>
              <a:off x="2778900" y="4187850"/>
              <a:ext cx="124150" cy="53600"/>
            </a:xfrm>
            <a:custGeom>
              <a:avLst/>
              <a:gdLst/>
              <a:ahLst/>
              <a:cxnLst/>
              <a:rect l="l" t="t" r="r" b="b"/>
              <a:pathLst>
                <a:path w="4966" h="2144" extrusionOk="0">
                  <a:moveTo>
                    <a:pt x="4942" y="0"/>
                  </a:moveTo>
                  <a:cubicBezTo>
                    <a:pt x="4930" y="0"/>
                    <a:pt x="4918" y="0"/>
                    <a:pt x="4918" y="12"/>
                  </a:cubicBezTo>
                  <a:cubicBezTo>
                    <a:pt x="4930" y="12"/>
                    <a:pt x="4942" y="12"/>
                    <a:pt x="4942" y="0"/>
                  </a:cubicBezTo>
                  <a:close/>
                  <a:moveTo>
                    <a:pt x="4918" y="12"/>
                  </a:moveTo>
                  <a:lnTo>
                    <a:pt x="1" y="1834"/>
                  </a:lnTo>
                  <a:cubicBezTo>
                    <a:pt x="84" y="1917"/>
                    <a:pt x="120" y="2024"/>
                    <a:pt x="144" y="2143"/>
                  </a:cubicBezTo>
                  <a:lnTo>
                    <a:pt x="4966" y="358"/>
                  </a:lnTo>
                  <a:lnTo>
                    <a:pt x="4882" y="310"/>
                  </a:lnTo>
                  <a:cubicBezTo>
                    <a:pt x="4811" y="250"/>
                    <a:pt x="4799" y="155"/>
                    <a:pt x="4847" y="72"/>
                  </a:cubicBezTo>
                  <a:cubicBezTo>
                    <a:pt x="4859" y="48"/>
                    <a:pt x="4882" y="36"/>
                    <a:pt x="4918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6"/>
            <p:cNvSpPr/>
            <p:nvPr/>
          </p:nvSpPr>
          <p:spPr>
            <a:xfrm>
              <a:off x="2905125" y="4188150"/>
              <a:ext cx="900" cy="625"/>
            </a:xfrm>
            <a:custGeom>
              <a:avLst/>
              <a:gdLst/>
              <a:ahLst/>
              <a:cxnLst/>
              <a:rect l="l" t="t" r="r" b="b"/>
              <a:pathLst>
                <a:path w="36" h="25" extrusionOk="0">
                  <a:moveTo>
                    <a:pt x="0" y="0"/>
                  </a:moveTo>
                  <a:cubicBezTo>
                    <a:pt x="12" y="0"/>
                    <a:pt x="12" y="24"/>
                    <a:pt x="36" y="24"/>
                  </a:cubicBezTo>
                  <a:cubicBezTo>
                    <a:pt x="12" y="2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6"/>
            <p:cNvSpPr/>
            <p:nvPr/>
          </p:nvSpPr>
          <p:spPr>
            <a:xfrm>
              <a:off x="2903925" y="4187850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0" y="0"/>
                  </a:move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6"/>
            <p:cNvSpPr/>
            <p:nvPr/>
          </p:nvSpPr>
          <p:spPr>
            <a:xfrm>
              <a:off x="2903325" y="41878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1" y="0"/>
                  </a:moveTo>
                  <a:lnTo>
                    <a:pt x="2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6"/>
            <p:cNvSpPr/>
            <p:nvPr/>
          </p:nvSpPr>
          <p:spPr>
            <a:xfrm>
              <a:off x="2906000" y="418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6"/>
            <p:cNvSpPr/>
            <p:nvPr/>
          </p:nvSpPr>
          <p:spPr>
            <a:xfrm>
              <a:off x="2898575" y="4188150"/>
              <a:ext cx="179200" cy="127725"/>
            </a:xfrm>
            <a:custGeom>
              <a:avLst/>
              <a:gdLst/>
              <a:ahLst/>
              <a:cxnLst/>
              <a:rect l="l" t="t" r="r" b="b"/>
              <a:pathLst>
                <a:path w="7168" h="5109" extrusionOk="0">
                  <a:moveTo>
                    <a:pt x="155" y="0"/>
                  </a:moveTo>
                  <a:cubicBezTo>
                    <a:pt x="143" y="0"/>
                    <a:pt x="131" y="0"/>
                    <a:pt x="131" y="24"/>
                  </a:cubicBezTo>
                  <a:cubicBezTo>
                    <a:pt x="95" y="24"/>
                    <a:pt x="83" y="36"/>
                    <a:pt x="60" y="60"/>
                  </a:cubicBezTo>
                  <a:cubicBezTo>
                    <a:pt x="0" y="143"/>
                    <a:pt x="24" y="238"/>
                    <a:pt x="95" y="298"/>
                  </a:cubicBezTo>
                  <a:lnTo>
                    <a:pt x="179" y="346"/>
                  </a:lnTo>
                  <a:lnTo>
                    <a:pt x="7049" y="5108"/>
                  </a:lnTo>
                  <a:cubicBezTo>
                    <a:pt x="7049" y="5084"/>
                    <a:pt x="7037" y="5049"/>
                    <a:pt x="7037" y="5025"/>
                  </a:cubicBezTo>
                  <a:cubicBezTo>
                    <a:pt x="7049" y="4918"/>
                    <a:pt x="7096" y="4834"/>
                    <a:pt x="7168" y="4787"/>
                  </a:cubicBezTo>
                  <a:lnTo>
                    <a:pt x="298" y="24"/>
                  </a:lnTo>
                  <a:cubicBezTo>
                    <a:pt x="274" y="24"/>
                    <a:pt x="274" y="0"/>
                    <a:pt x="26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6"/>
            <p:cNvSpPr/>
            <p:nvPr/>
          </p:nvSpPr>
          <p:spPr>
            <a:xfrm>
              <a:off x="2605375" y="4242625"/>
              <a:ext cx="151825" cy="76225"/>
            </a:xfrm>
            <a:custGeom>
              <a:avLst/>
              <a:gdLst/>
              <a:ahLst/>
              <a:cxnLst/>
              <a:rect l="l" t="t" r="r" b="b"/>
              <a:pathLst>
                <a:path w="6073" h="3049" extrusionOk="0">
                  <a:moveTo>
                    <a:pt x="5870" y="0"/>
                  </a:moveTo>
                  <a:lnTo>
                    <a:pt x="155" y="2679"/>
                  </a:lnTo>
                  <a:lnTo>
                    <a:pt x="0" y="2750"/>
                  </a:lnTo>
                  <a:cubicBezTo>
                    <a:pt x="84" y="2822"/>
                    <a:pt x="143" y="2929"/>
                    <a:pt x="155" y="3048"/>
                  </a:cubicBezTo>
                  <a:lnTo>
                    <a:pt x="6073" y="286"/>
                  </a:lnTo>
                  <a:cubicBezTo>
                    <a:pt x="6037" y="226"/>
                    <a:pt x="6013" y="167"/>
                    <a:pt x="5989" y="107"/>
                  </a:cubicBezTo>
                  <a:lnTo>
                    <a:pt x="587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6"/>
            <p:cNvSpPr/>
            <p:nvPr/>
          </p:nvSpPr>
          <p:spPr>
            <a:xfrm>
              <a:off x="2768500" y="4252150"/>
              <a:ext cx="210450" cy="159250"/>
            </a:xfrm>
            <a:custGeom>
              <a:avLst/>
              <a:gdLst/>
              <a:ahLst/>
              <a:cxnLst/>
              <a:rect l="l" t="t" r="r" b="b"/>
              <a:pathLst>
                <a:path w="8418" h="6370" extrusionOk="0">
                  <a:moveTo>
                    <a:pt x="381" y="0"/>
                  </a:moveTo>
                  <a:cubicBezTo>
                    <a:pt x="286" y="95"/>
                    <a:pt x="155" y="155"/>
                    <a:pt x="0" y="155"/>
                  </a:cubicBezTo>
                  <a:lnTo>
                    <a:pt x="7858" y="6370"/>
                  </a:lnTo>
                  <a:lnTo>
                    <a:pt x="8418" y="6370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6"/>
            <p:cNvSpPr/>
            <p:nvPr/>
          </p:nvSpPr>
          <p:spPr>
            <a:xfrm>
              <a:off x="2694975" y="4191125"/>
              <a:ext cx="62225" cy="54200"/>
            </a:xfrm>
            <a:custGeom>
              <a:avLst/>
              <a:gdLst/>
              <a:ahLst/>
              <a:cxnLst/>
              <a:rect l="l" t="t" r="r" b="b"/>
              <a:pathLst>
                <a:path w="2489" h="2168" extrusionOk="0">
                  <a:moveTo>
                    <a:pt x="131" y="0"/>
                  </a:moveTo>
                  <a:cubicBezTo>
                    <a:pt x="95" y="24"/>
                    <a:pt x="72" y="36"/>
                    <a:pt x="60" y="60"/>
                  </a:cubicBezTo>
                  <a:cubicBezTo>
                    <a:pt x="0" y="143"/>
                    <a:pt x="12" y="238"/>
                    <a:pt x="84" y="298"/>
                  </a:cubicBezTo>
                  <a:lnTo>
                    <a:pt x="107" y="322"/>
                  </a:lnTo>
                  <a:lnTo>
                    <a:pt x="369" y="524"/>
                  </a:lnTo>
                  <a:lnTo>
                    <a:pt x="2286" y="2060"/>
                  </a:lnTo>
                  <a:lnTo>
                    <a:pt x="2429" y="2167"/>
                  </a:lnTo>
                  <a:cubicBezTo>
                    <a:pt x="2405" y="2108"/>
                    <a:pt x="2405" y="2060"/>
                    <a:pt x="2405" y="2001"/>
                  </a:cubicBezTo>
                  <a:cubicBezTo>
                    <a:pt x="2405" y="1929"/>
                    <a:pt x="2441" y="1846"/>
                    <a:pt x="2489" y="1774"/>
                  </a:cubicBezTo>
                  <a:lnTo>
                    <a:pt x="655" y="322"/>
                  </a:lnTo>
                  <a:cubicBezTo>
                    <a:pt x="596" y="405"/>
                    <a:pt x="500" y="453"/>
                    <a:pt x="405" y="453"/>
                  </a:cubicBezTo>
                  <a:cubicBezTo>
                    <a:pt x="250" y="453"/>
                    <a:pt x="143" y="298"/>
                    <a:pt x="167" y="155"/>
                  </a:cubicBezTo>
                  <a:cubicBezTo>
                    <a:pt x="167" y="96"/>
                    <a:pt x="191" y="48"/>
                    <a:pt x="22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6"/>
            <p:cNvSpPr/>
            <p:nvPr/>
          </p:nvSpPr>
          <p:spPr>
            <a:xfrm>
              <a:off x="3016725" y="4319125"/>
              <a:ext cx="67000" cy="92275"/>
            </a:xfrm>
            <a:custGeom>
              <a:avLst/>
              <a:gdLst/>
              <a:ahLst/>
              <a:cxnLst/>
              <a:rect l="l" t="t" r="r" b="b"/>
              <a:pathLst>
                <a:path w="2680" h="3691" extrusionOk="0">
                  <a:moveTo>
                    <a:pt x="2680" y="119"/>
                  </a:moveTo>
                  <a:lnTo>
                    <a:pt x="2675" y="126"/>
                  </a:lnTo>
                  <a:lnTo>
                    <a:pt x="2675" y="126"/>
                  </a:lnTo>
                  <a:cubicBezTo>
                    <a:pt x="2677" y="124"/>
                    <a:pt x="2679" y="122"/>
                    <a:pt x="2680" y="119"/>
                  </a:cubicBezTo>
                  <a:close/>
                  <a:moveTo>
                    <a:pt x="2370" y="0"/>
                  </a:moveTo>
                  <a:lnTo>
                    <a:pt x="1" y="3560"/>
                  </a:lnTo>
                  <a:cubicBezTo>
                    <a:pt x="96" y="3596"/>
                    <a:pt x="168" y="3631"/>
                    <a:pt x="227" y="3691"/>
                  </a:cubicBezTo>
                  <a:lnTo>
                    <a:pt x="310" y="3691"/>
                  </a:lnTo>
                  <a:lnTo>
                    <a:pt x="2675" y="126"/>
                  </a:lnTo>
                  <a:lnTo>
                    <a:pt x="2675" y="126"/>
                  </a:lnTo>
                  <a:cubicBezTo>
                    <a:pt x="2661" y="143"/>
                    <a:pt x="2628" y="143"/>
                    <a:pt x="2596" y="143"/>
                  </a:cubicBezTo>
                  <a:cubicBezTo>
                    <a:pt x="2501" y="143"/>
                    <a:pt x="2418" y="83"/>
                    <a:pt x="237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6"/>
            <p:cNvSpPr/>
            <p:nvPr/>
          </p:nvSpPr>
          <p:spPr>
            <a:xfrm>
              <a:off x="3084000" y="4036650"/>
              <a:ext cx="186075" cy="275050"/>
            </a:xfrm>
            <a:custGeom>
              <a:avLst/>
              <a:gdLst/>
              <a:ahLst/>
              <a:cxnLst/>
              <a:rect l="l" t="t" r="r" b="b"/>
              <a:pathLst>
                <a:path w="7443" h="11002" extrusionOk="0">
                  <a:moveTo>
                    <a:pt x="7168" y="0"/>
                  </a:moveTo>
                  <a:lnTo>
                    <a:pt x="1" y="10811"/>
                  </a:lnTo>
                  <a:cubicBezTo>
                    <a:pt x="108" y="10847"/>
                    <a:pt x="203" y="10918"/>
                    <a:pt x="227" y="11001"/>
                  </a:cubicBezTo>
                  <a:cubicBezTo>
                    <a:pt x="239" y="11001"/>
                    <a:pt x="263" y="10989"/>
                    <a:pt x="286" y="10989"/>
                  </a:cubicBezTo>
                  <a:lnTo>
                    <a:pt x="7442" y="179"/>
                  </a:lnTo>
                  <a:cubicBezTo>
                    <a:pt x="7323" y="155"/>
                    <a:pt x="7240" y="95"/>
                    <a:pt x="71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6"/>
            <p:cNvSpPr/>
            <p:nvPr/>
          </p:nvSpPr>
          <p:spPr>
            <a:xfrm>
              <a:off x="3088475" y="4311375"/>
              <a:ext cx="161950" cy="100025"/>
            </a:xfrm>
            <a:custGeom>
              <a:avLst/>
              <a:gdLst/>
              <a:ahLst/>
              <a:cxnLst/>
              <a:rect l="l" t="t" r="r" b="b"/>
              <a:pathLst>
                <a:path w="6478" h="4001" extrusionOk="0">
                  <a:moveTo>
                    <a:pt x="107" y="0"/>
                  </a:moveTo>
                  <a:cubicBezTo>
                    <a:pt x="96" y="0"/>
                    <a:pt x="72" y="0"/>
                    <a:pt x="48" y="12"/>
                  </a:cubicBezTo>
                  <a:cubicBezTo>
                    <a:pt x="60" y="60"/>
                    <a:pt x="84" y="108"/>
                    <a:pt x="60" y="155"/>
                  </a:cubicBezTo>
                  <a:cubicBezTo>
                    <a:pt x="60" y="215"/>
                    <a:pt x="36" y="250"/>
                    <a:pt x="0" y="298"/>
                  </a:cubicBezTo>
                  <a:lnTo>
                    <a:pt x="24" y="310"/>
                  </a:lnTo>
                  <a:lnTo>
                    <a:pt x="5834" y="4001"/>
                  </a:lnTo>
                  <a:lnTo>
                    <a:pt x="6477" y="4001"/>
                  </a:lnTo>
                  <a:lnTo>
                    <a:pt x="203" y="36"/>
                  </a:lnTo>
                  <a:cubicBezTo>
                    <a:pt x="167" y="12"/>
                    <a:pt x="143" y="0"/>
                    <a:pt x="10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6"/>
            <p:cNvSpPr/>
            <p:nvPr/>
          </p:nvSpPr>
          <p:spPr>
            <a:xfrm>
              <a:off x="3271525" y="4040200"/>
              <a:ext cx="47350" cy="371200"/>
            </a:xfrm>
            <a:custGeom>
              <a:avLst/>
              <a:gdLst/>
              <a:ahLst/>
              <a:cxnLst/>
              <a:rect l="l" t="t" r="r" b="b"/>
              <a:pathLst>
                <a:path w="1894" h="14848" extrusionOk="0">
                  <a:moveTo>
                    <a:pt x="334" y="1"/>
                  </a:moveTo>
                  <a:cubicBezTo>
                    <a:pt x="255" y="51"/>
                    <a:pt x="159" y="75"/>
                    <a:pt x="60" y="75"/>
                  </a:cubicBezTo>
                  <a:cubicBezTo>
                    <a:pt x="40" y="75"/>
                    <a:pt x="20" y="74"/>
                    <a:pt x="1" y="72"/>
                  </a:cubicBezTo>
                  <a:lnTo>
                    <a:pt x="1" y="72"/>
                  </a:lnTo>
                  <a:lnTo>
                    <a:pt x="1548" y="14848"/>
                  </a:lnTo>
                  <a:lnTo>
                    <a:pt x="1894" y="1484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6"/>
            <p:cNvSpPr/>
            <p:nvPr/>
          </p:nvSpPr>
          <p:spPr>
            <a:xfrm>
              <a:off x="3632275" y="4401925"/>
              <a:ext cx="10750" cy="9475"/>
            </a:xfrm>
            <a:custGeom>
              <a:avLst/>
              <a:gdLst/>
              <a:ahLst/>
              <a:cxnLst/>
              <a:rect l="l" t="t" r="r" b="b"/>
              <a:pathLst>
                <a:path w="430" h="379" extrusionOk="0">
                  <a:moveTo>
                    <a:pt x="227" y="1"/>
                  </a:moveTo>
                  <a:cubicBezTo>
                    <a:pt x="209" y="1"/>
                    <a:pt x="191" y="4"/>
                    <a:pt x="180" y="10"/>
                  </a:cubicBezTo>
                  <a:cubicBezTo>
                    <a:pt x="156" y="10"/>
                    <a:pt x="156" y="22"/>
                    <a:pt x="144" y="22"/>
                  </a:cubicBezTo>
                  <a:lnTo>
                    <a:pt x="132" y="22"/>
                  </a:lnTo>
                  <a:lnTo>
                    <a:pt x="120" y="46"/>
                  </a:lnTo>
                  <a:lnTo>
                    <a:pt x="96" y="57"/>
                  </a:lnTo>
                  <a:lnTo>
                    <a:pt x="84" y="69"/>
                  </a:lnTo>
                  <a:lnTo>
                    <a:pt x="84" y="81"/>
                  </a:lnTo>
                  <a:cubicBezTo>
                    <a:pt x="84" y="105"/>
                    <a:pt x="72" y="105"/>
                    <a:pt x="72" y="117"/>
                  </a:cubicBezTo>
                  <a:lnTo>
                    <a:pt x="1" y="379"/>
                  </a:lnTo>
                  <a:lnTo>
                    <a:pt x="334" y="379"/>
                  </a:lnTo>
                  <a:lnTo>
                    <a:pt x="370" y="308"/>
                  </a:lnTo>
                  <a:lnTo>
                    <a:pt x="394" y="224"/>
                  </a:lnTo>
                  <a:cubicBezTo>
                    <a:pt x="430" y="129"/>
                    <a:pt x="370" y="46"/>
                    <a:pt x="275" y="10"/>
                  </a:cubicBezTo>
                  <a:cubicBezTo>
                    <a:pt x="263" y="4"/>
                    <a:pt x="245" y="1"/>
                    <a:pt x="22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6"/>
            <p:cNvSpPr/>
            <p:nvPr/>
          </p:nvSpPr>
          <p:spPr>
            <a:xfrm>
              <a:off x="3737350" y="4195300"/>
              <a:ext cx="14325" cy="216100"/>
            </a:xfrm>
            <a:custGeom>
              <a:avLst/>
              <a:gdLst/>
              <a:ahLst/>
              <a:cxnLst/>
              <a:rect l="l" t="t" r="r" b="b"/>
              <a:pathLst>
                <a:path w="573" h="8644" extrusionOk="0">
                  <a:moveTo>
                    <a:pt x="227" y="0"/>
                  </a:moveTo>
                  <a:lnTo>
                    <a:pt x="37" y="7156"/>
                  </a:lnTo>
                  <a:lnTo>
                    <a:pt x="25" y="7513"/>
                  </a:lnTo>
                  <a:lnTo>
                    <a:pt x="1" y="8644"/>
                  </a:lnTo>
                  <a:lnTo>
                    <a:pt x="346" y="8644"/>
                  </a:lnTo>
                  <a:lnTo>
                    <a:pt x="382" y="7418"/>
                  </a:lnTo>
                  <a:lnTo>
                    <a:pt x="394" y="7060"/>
                  </a:lnTo>
                  <a:lnTo>
                    <a:pt x="572" y="429"/>
                  </a:lnTo>
                  <a:lnTo>
                    <a:pt x="287" y="167"/>
                  </a:lnTo>
                  <a:cubicBezTo>
                    <a:pt x="239" y="119"/>
                    <a:pt x="227" y="60"/>
                    <a:pt x="239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6"/>
            <p:cNvSpPr/>
            <p:nvPr/>
          </p:nvSpPr>
          <p:spPr>
            <a:xfrm>
              <a:off x="4021625" y="4264050"/>
              <a:ext cx="149750" cy="147350"/>
            </a:xfrm>
            <a:custGeom>
              <a:avLst/>
              <a:gdLst/>
              <a:ahLst/>
              <a:cxnLst/>
              <a:rect l="l" t="t" r="r" b="b"/>
              <a:pathLst>
                <a:path w="5990" h="5894" extrusionOk="0">
                  <a:moveTo>
                    <a:pt x="5751" y="0"/>
                  </a:moveTo>
                  <a:lnTo>
                    <a:pt x="5692" y="60"/>
                  </a:lnTo>
                  <a:lnTo>
                    <a:pt x="0" y="5894"/>
                  </a:lnTo>
                  <a:lnTo>
                    <a:pt x="477" y="5894"/>
                  </a:lnTo>
                  <a:lnTo>
                    <a:pt x="5989" y="238"/>
                  </a:lnTo>
                  <a:cubicBezTo>
                    <a:pt x="5882" y="179"/>
                    <a:pt x="5799" y="108"/>
                    <a:pt x="575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6"/>
            <p:cNvSpPr/>
            <p:nvPr/>
          </p:nvSpPr>
          <p:spPr>
            <a:xfrm>
              <a:off x="4484475" y="4346500"/>
              <a:ext cx="96475" cy="64900"/>
            </a:xfrm>
            <a:custGeom>
              <a:avLst/>
              <a:gdLst/>
              <a:ahLst/>
              <a:cxnLst/>
              <a:rect l="l" t="t" r="r" b="b"/>
              <a:pathLst>
                <a:path w="3859" h="2596" extrusionOk="0">
                  <a:moveTo>
                    <a:pt x="3668" y="0"/>
                  </a:moveTo>
                  <a:lnTo>
                    <a:pt x="1" y="2596"/>
                  </a:lnTo>
                  <a:lnTo>
                    <a:pt x="584" y="2596"/>
                  </a:lnTo>
                  <a:lnTo>
                    <a:pt x="3858" y="262"/>
                  </a:lnTo>
                  <a:cubicBezTo>
                    <a:pt x="3787" y="191"/>
                    <a:pt x="3715" y="96"/>
                    <a:pt x="36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6"/>
            <p:cNvSpPr/>
            <p:nvPr/>
          </p:nvSpPr>
          <p:spPr>
            <a:xfrm>
              <a:off x="3743025" y="4194700"/>
              <a:ext cx="230700" cy="216425"/>
            </a:xfrm>
            <a:custGeom>
              <a:avLst/>
              <a:gdLst/>
              <a:ahLst/>
              <a:cxnLst/>
              <a:rect l="l" t="t" r="r" b="b"/>
              <a:pathLst>
                <a:path w="9228" h="8657" extrusionOk="0">
                  <a:moveTo>
                    <a:pt x="369" y="0"/>
                  </a:moveTo>
                  <a:cubicBezTo>
                    <a:pt x="309" y="26"/>
                    <a:pt x="243" y="46"/>
                    <a:pt x="179" y="46"/>
                  </a:cubicBezTo>
                  <a:cubicBezTo>
                    <a:pt x="155" y="46"/>
                    <a:pt x="131" y="43"/>
                    <a:pt x="107" y="36"/>
                  </a:cubicBezTo>
                  <a:cubicBezTo>
                    <a:pt x="72" y="36"/>
                    <a:pt x="48" y="24"/>
                    <a:pt x="12" y="24"/>
                  </a:cubicBezTo>
                  <a:cubicBezTo>
                    <a:pt x="0" y="84"/>
                    <a:pt x="12" y="143"/>
                    <a:pt x="60" y="191"/>
                  </a:cubicBezTo>
                  <a:lnTo>
                    <a:pt x="345" y="453"/>
                  </a:lnTo>
                  <a:lnTo>
                    <a:pt x="5584" y="5572"/>
                  </a:lnTo>
                  <a:lnTo>
                    <a:pt x="5870" y="5846"/>
                  </a:lnTo>
                  <a:lnTo>
                    <a:pt x="8739" y="8656"/>
                  </a:lnTo>
                  <a:lnTo>
                    <a:pt x="9227" y="8656"/>
                  </a:lnTo>
                  <a:lnTo>
                    <a:pt x="7144" y="6620"/>
                  </a:lnTo>
                  <a:cubicBezTo>
                    <a:pt x="7120" y="6620"/>
                    <a:pt x="7102" y="6625"/>
                    <a:pt x="7078" y="6625"/>
                  </a:cubicBezTo>
                  <a:cubicBezTo>
                    <a:pt x="7066" y="6625"/>
                    <a:pt x="7053" y="6624"/>
                    <a:pt x="7037" y="6620"/>
                  </a:cubicBezTo>
                  <a:cubicBezTo>
                    <a:pt x="6858" y="6596"/>
                    <a:pt x="6739" y="6453"/>
                    <a:pt x="6751" y="6275"/>
                  </a:cubicBezTo>
                  <a:lnTo>
                    <a:pt x="6751" y="6239"/>
                  </a:lnTo>
                  <a:lnTo>
                    <a:pt x="6239" y="5739"/>
                  </a:lnTo>
                  <a:lnTo>
                    <a:pt x="5953" y="5465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6"/>
            <p:cNvSpPr/>
            <p:nvPr/>
          </p:nvSpPr>
          <p:spPr>
            <a:xfrm>
              <a:off x="4185325" y="4269100"/>
              <a:ext cx="69975" cy="142300"/>
            </a:xfrm>
            <a:custGeom>
              <a:avLst/>
              <a:gdLst/>
              <a:ahLst/>
              <a:cxnLst/>
              <a:rect l="l" t="t" r="r" b="b"/>
              <a:pathLst>
                <a:path w="2799" h="5692" extrusionOk="0">
                  <a:moveTo>
                    <a:pt x="1" y="1"/>
                  </a:moveTo>
                  <a:lnTo>
                    <a:pt x="2430" y="5692"/>
                  </a:lnTo>
                  <a:lnTo>
                    <a:pt x="2799" y="5692"/>
                  </a:lnTo>
                  <a:lnTo>
                    <a:pt x="572" y="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6"/>
            <p:cNvSpPr/>
            <p:nvPr/>
          </p:nvSpPr>
          <p:spPr>
            <a:xfrm>
              <a:off x="4174625" y="4240475"/>
              <a:ext cx="9550" cy="5725"/>
            </a:xfrm>
            <a:custGeom>
              <a:avLst/>
              <a:gdLst/>
              <a:ahLst/>
              <a:cxnLst/>
              <a:rect l="l" t="t" r="r" b="b"/>
              <a:pathLst>
                <a:path w="382" h="229" extrusionOk="0">
                  <a:moveTo>
                    <a:pt x="180" y="1"/>
                  </a:moveTo>
                  <a:cubicBezTo>
                    <a:pt x="159" y="1"/>
                    <a:pt x="138" y="5"/>
                    <a:pt x="119" y="15"/>
                  </a:cubicBezTo>
                  <a:lnTo>
                    <a:pt x="107" y="15"/>
                  </a:lnTo>
                  <a:cubicBezTo>
                    <a:pt x="48" y="38"/>
                    <a:pt x="0" y="98"/>
                    <a:pt x="0" y="169"/>
                  </a:cubicBezTo>
                  <a:cubicBezTo>
                    <a:pt x="60" y="158"/>
                    <a:pt x="119" y="158"/>
                    <a:pt x="167" y="158"/>
                  </a:cubicBezTo>
                  <a:cubicBezTo>
                    <a:pt x="250" y="158"/>
                    <a:pt x="322" y="193"/>
                    <a:pt x="381" y="229"/>
                  </a:cubicBezTo>
                  <a:lnTo>
                    <a:pt x="322" y="98"/>
                  </a:lnTo>
                  <a:cubicBezTo>
                    <a:pt x="304" y="36"/>
                    <a:pt x="241" y="1"/>
                    <a:pt x="18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6"/>
            <p:cNvSpPr/>
            <p:nvPr/>
          </p:nvSpPr>
          <p:spPr>
            <a:xfrm>
              <a:off x="4599075" y="4353050"/>
              <a:ext cx="37825" cy="58350"/>
            </a:xfrm>
            <a:custGeom>
              <a:avLst/>
              <a:gdLst/>
              <a:ahLst/>
              <a:cxnLst/>
              <a:rect l="l" t="t" r="r" b="b"/>
              <a:pathLst>
                <a:path w="1513" h="2334" extrusionOk="0">
                  <a:moveTo>
                    <a:pt x="274" y="0"/>
                  </a:moveTo>
                  <a:cubicBezTo>
                    <a:pt x="203" y="72"/>
                    <a:pt x="96" y="119"/>
                    <a:pt x="0" y="155"/>
                  </a:cubicBezTo>
                  <a:lnTo>
                    <a:pt x="1120" y="2334"/>
                  </a:lnTo>
                  <a:lnTo>
                    <a:pt x="1513" y="2334"/>
                  </a:lnTo>
                  <a:lnTo>
                    <a:pt x="334" y="48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6"/>
            <p:cNvSpPr/>
            <p:nvPr/>
          </p:nvSpPr>
          <p:spPr>
            <a:xfrm>
              <a:off x="4185025" y="4263750"/>
              <a:ext cx="182500" cy="147650"/>
            </a:xfrm>
            <a:custGeom>
              <a:avLst/>
              <a:gdLst/>
              <a:ahLst/>
              <a:cxnLst/>
              <a:rect l="l" t="t" r="r" b="b"/>
              <a:pathLst>
                <a:path w="7300" h="5906" extrusionOk="0">
                  <a:moveTo>
                    <a:pt x="179" y="0"/>
                  </a:moveTo>
                  <a:cubicBezTo>
                    <a:pt x="132" y="96"/>
                    <a:pt x="72" y="155"/>
                    <a:pt x="1" y="215"/>
                  </a:cubicBezTo>
                  <a:lnTo>
                    <a:pt x="549" y="691"/>
                  </a:lnTo>
                  <a:lnTo>
                    <a:pt x="6776" y="5906"/>
                  </a:lnTo>
                  <a:lnTo>
                    <a:pt x="7299" y="5906"/>
                  </a:lnTo>
                  <a:lnTo>
                    <a:pt x="299" y="3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6"/>
            <p:cNvSpPr/>
            <p:nvPr/>
          </p:nvSpPr>
          <p:spPr>
            <a:xfrm>
              <a:off x="4189800" y="4255125"/>
              <a:ext cx="386375" cy="83950"/>
            </a:xfrm>
            <a:custGeom>
              <a:avLst/>
              <a:gdLst/>
              <a:ahLst/>
              <a:cxnLst/>
              <a:rect l="l" t="t" r="r" b="b"/>
              <a:pathLst>
                <a:path w="15455" h="3358" extrusionOk="0">
                  <a:moveTo>
                    <a:pt x="36" y="0"/>
                  </a:moveTo>
                  <a:lnTo>
                    <a:pt x="36" y="0"/>
                  </a:lnTo>
                  <a:cubicBezTo>
                    <a:pt x="48" y="48"/>
                    <a:pt x="48" y="107"/>
                    <a:pt x="48" y="155"/>
                  </a:cubicBezTo>
                  <a:cubicBezTo>
                    <a:pt x="48" y="214"/>
                    <a:pt x="24" y="286"/>
                    <a:pt x="0" y="334"/>
                  </a:cubicBezTo>
                  <a:lnTo>
                    <a:pt x="143" y="381"/>
                  </a:lnTo>
                  <a:lnTo>
                    <a:pt x="15395" y="3358"/>
                  </a:lnTo>
                  <a:lnTo>
                    <a:pt x="15395" y="3262"/>
                  </a:lnTo>
                  <a:cubicBezTo>
                    <a:pt x="15407" y="3179"/>
                    <a:pt x="15419" y="3084"/>
                    <a:pt x="15455" y="30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6"/>
            <p:cNvSpPr/>
            <p:nvPr/>
          </p:nvSpPr>
          <p:spPr>
            <a:xfrm>
              <a:off x="4185925" y="3740775"/>
              <a:ext cx="804900" cy="513475"/>
            </a:xfrm>
            <a:custGeom>
              <a:avLst/>
              <a:gdLst/>
              <a:ahLst/>
              <a:cxnLst/>
              <a:rect l="l" t="t" r="r" b="b"/>
              <a:pathLst>
                <a:path w="32196" h="20539" extrusionOk="0">
                  <a:moveTo>
                    <a:pt x="32017" y="0"/>
                  </a:moveTo>
                  <a:lnTo>
                    <a:pt x="1" y="20265"/>
                  </a:lnTo>
                  <a:cubicBezTo>
                    <a:pt x="84" y="20324"/>
                    <a:pt x="155" y="20431"/>
                    <a:pt x="191" y="20538"/>
                  </a:cubicBezTo>
                  <a:lnTo>
                    <a:pt x="32195" y="274"/>
                  </a:lnTo>
                  <a:cubicBezTo>
                    <a:pt x="32124" y="203"/>
                    <a:pt x="32052" y="95"/>
                    <a:pt x="3201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6"/>
            <p:cNvSpPr/>
            <p:nvPr/>
          </p:nvSpPr>
          <p:spPr>
            <a:xfrm>
              <a:off x="4604725" y="4122375"/>
              <a:ext cx="224450" cy="207175"/>
            </a:xfrm>
            <a:custGeom>
              <a:avLst/>
              <a:gdLst/>
              <a:ahLst/>
              <a:cxnLst/>
              <a:rect l="l" t="t" r="r" b="b"/>
              <a:pathLst>
                <a:path w="8978" h="8287" extrusionOk="0">
                  <a:moveTo>
                    <a:pt x="8752" y="0"/>
                  </a:moveTo>
                  <a:lnTo>
                    <a:pt x="1" y="8037"/>
                  </a:lnTo>
                  <a:cubicBezTo>
                    <a:pt x="96" y="8108"/>
                    <a:pt x="167" y="8191"/>
                    <a:pt x="227" y="8287"/>
                  </a:cubicBezTo>
                  <a:lnTo>
                    <a:pt x="8978" y="250"/>
                  </a:lnTo>
                  <a:cubicBezTo>
                    <a:pt x="8907" y="167"/>
                    <a:pt x="8811" y="95"/>
                    <a:pt x="875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6"/>
            <p:cNvSpPr/>
            <p:nvPr/>
          </p:nvSpPr>
          <p:spPr>
            <a:xfrm>
              <a:off x="4727950" y="4136950"/>
              <a:ext cx="125650" cy="274450"/>
            </a:xfrm>
            <a:custGeom>
              <a:avLst/>
              <a:gdLst/>
              <a:ahLst/>
              <a:cxnLst/>
              <a:rect l="l" t="t" r="r" b="b"/>
              <a:pathLst>
                <a:path w="5026" h="10978" extrusionOk="0">
                  <a:moveTo>
                    <a:pt x="4704" y="0"/>
                  </a:moveTo>
                  <a:lnTo>
                    <a:pt x="1" y="10978"/>
                  </a:lnTo>
                  <a:lnTo>
                    <a:pt x="370" y="10978"/>
                  </a:lnTo>
                  <a:lnTo>
                    <a:pt x="5025" y="119"/>
                  </a:lnTo>
                  <a:lnTo>
                    <a:pt x="5025" y="48"/>
                  </a:lnTo>
                  <a:lnTo>
                    <a:pt x="4906" y="48"/>
                  </a:lnTo>
                  <a:cubicBezTo>
                    <a:pt x="4835" y="24"/>
                    <a:pt x="4763" y="24"/>
                    <a:pt x="470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6"/>
            <p:cNvSpPr/>
            <p:nvPr/>
          </p:nvSpPr>
          <p:spPr>
            <a:xfrm>
              <a:off x="4605925" y="4346200"/>
              <a:ext cx="86650" cy="65200"/>
            </a:xfrm>
            <a:custGeom>
              <a:avLst/>
              <a:gdLst/>
              <a:ahLst/>
              <a:cxnLst/>
              <a:rect l="l" t="t" r="r" b="b"/>
              <a:pathLst>
                <a:path w="3466" h="2608" extrusionOk="0">
                  <a:moveTo>
                    <a:pt x="203" y="0"/>
                  </a:moveTo>
                  <a:cubicBezTo>
                    <a:pt x="167" y="108"/>
                    <a:pt x="84" y="203"/>
                    <a:pt x="0" y="274"/>
                  </a:cubicBezTo>
                  <a:lnTo>
                    <a:pt x="60" y="322"/>
                  </a:lnTo>
                  <a:lnTo>
                    <a:pt x="2917" y="2608"/>
                  </a:lnTo>
                  <a:lnTo>
                    <a:pt x="3465" y="260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6"/>
            <p:cNvSpPr/>
            <p:nvPr/>
          </p:nvSpPr>
          <p:spPr>
            <a:xfrm>
              <a:off x="5016400" y="4244400"/>
              <a:ext cx="9250" cy="167000"/>
            </a:xfrm>
            <a:custGeom>
              <a:avLst/>
              <a:gdLst/>
              <a:ahLst/>
              <a:cxnLst/>
              <a:rect l="l" t="t" r="r" b="b"/>
              <a:pathLst>
                <a:path w="370" h="6680" extrusionOk="0">
                  <a:moveTo>
                    <a:pt x="333" y="1"/>
                  </a:moveTo>
                  <a:cubicBezTo>
                    <a:pt x="262" y="27"/>
                    <a:pt x="177" y="41"/>
                    <a:pt x="89" y="41"/>
                  </a:cubicBezTo>
                  <a:cubicBezTo>
                    <a:pt x="60" y="41"/>
                    <a:pt x="30" y="39"/>
                    <a:pt x="0" y="36"/>
                  </a:cubicBezTo>
                  <a:lnTo>
                    <a:pt x="0" y="36"/>
                  </a:lnTo>
                  <a:lnTo>
                    <a:pt x="24" y="6680"/>
                  </a:lnTo>
                  <a:lnTo>
                    <a:pt x="369" y="6680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6"/>
            <p:cNvSpPr/>
            <p:nvPr/>
          </p:nvSpPr>
          <p:spPr>
            <a:xfrm>
              <a:off x="5021450" y="4188150"/>
              <a:ext cx="3300" cy="3900"/>
            </a:xfrm>
            <a:custGeom>
              <a:avLst/>
              <a:gdLst/>
              <a:ahLst/>
              <a:cxnLst/>
              <a:rect l="l" t="t" r="r" b="b"/>
              <a:pathLst>
                <a:path w="132" h="156" extrusionOk="0">
                  <a:moveTo>
                    <a:pt x="0" y="0"/>
                  </a:moveTo>
                  <a:lnTo>
                    <a:pt x="0" y="119"/>
                  </a:lnTo>
                  <a:lnTo>
                    <a:pt x="12" y="119"/>
                  </a:lnTo>
                  <a:cubicBezTo>
                    <a:pt x="48" y="143"/>
                    <a:pt x="96" y="155"/>
                    <a:pt x="131" y="155"/>
                  </a:cubicBezTo>
                  <a:cubicBezTo>
                    <a:pt x="120" y="84"/>
                    <a:pt x="72" y="24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6"/>
            <p:cNvSpPr/>
            <p:nvPr/>
          </p:nvSpPr>
          <p:spPr>
            <a:xfrm>
              <a:off x="4864275" y="3750900"/>
              <a:ext cx="138450" cy="315225"/>
            </a:xfrm>
            <a:custGeom>
              <a:avLst/>
              <a:gdLst/>
              <a:ahLst/>
              <a:cxnLst/>
              <a:rect l="l" t="t" r="r" b="b"/>
              <a:pathLst>
                <a:path w="5538" h="12609" extrusionOk="0">
                  <a:moveTo>
                    <a:pt x="5216" y="0"/>
                  </a:moveTo>
                  <a:lnTo>
                    <a:pt x="1" y="12490"/>
                  </a:lnTo>
                  <a:cubicBezTo>
                    <a:pt x="132" y="12513"/>
                    <a:pt x="227" y="12549"/>
                    <a:pt x="322" y="12609"/>
                  </a:cubicBezTo>
                  <a:lnTo>
                    <a:pt x="5537" y="95"/>
                  </a:lnTo>
                  <a:lnTo>
                    <a:pt x="5514" y="95"/>
                  </a:lnTo>
                  <a:cubicBezTo>
                    <a:pt x="5406" y="83"/>
                    <a:pt x="5299" y="48"/>
                    <a:pt x="521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6"/>
            <p:cNvSpPr/>
            <p:nvPr/>
          </p:nvSpPr>
          <p:spPr>
            <a:xfrm>
              <a:off x="5003300" y="3753275"/>
              <a:ext cx="18175" cy="439050"/>
            </a:xfrm>
            <a:custGeom>
              <a:avLst/>
              <a:gdLst/>
              <a:ahLst/>
              <a:cxnLst/>
              <a:rect l="l" t="t" r="r" b="b"/>
              <a:pathLst>
                <a:path w="727" h="17562" extrusionOk="0">
                  <a:moveTo>
                    <a:pt x="143" y="0"/>
                  </a:moveTo>
                  <a:cubicBezTo>
                    <a:pt x="111" y="0"/>
                    <a:pt x="74" y="6"/>
                    <a:pt x="42" y="6"/>
                  </a:cubicBezTo>
                  <a:cubicBezTo>
                    <a:pt x="27" y="6"/>
                    <a:pt x="12" y="4"/>
                    <a:pt x="0" y="0"/>
                  </a:cubicBezTo>
                  <a:lnTo>
                    <a:pt x="0" y="0"/>
                  </a:lnTo>
                  <a:lnTo>
                    <a:pt x="381" y="17562"/>
                  </a:lnTo>
                  <a:cubicBezTo>
                    <a:pt x="457" y="17545"/>
                    <a:pt x="539" y="17528"/>
                    <a:pt x="622" y="17528"/>
                  </a:cubicBezTo>
                  <a:cubicBezTo>
                    <a:pt x="657" y="17528"/>
                    <a:pt x="692" y="17531"/>
                    <a:pt x="726" y="17538"/>
                  </a:cubicBezTo>
                  <a:lnTo>
                    <a:pt x="726" y="17419"/>
                  </a:lnTo>
                  <a:lnTo>
                    <a:pt x="357" y="57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6"/>
            <p:cNvSpPr/>
            <p:nvPr/>
          </p:nvSpPr>
          <p:spPr>
            <a:xfrm>
              <a:off x="4886325" y="4112250"/>
              <a:ext cx="111625" cy="96750"/>
            </a:xfrm>
            <a:custGeom>
              <a:avLst/>
              <a:gdLst/>
              <a:ahLst/>
              <a:cxnLst/>
              <a:rect l="l" t="t" r="r" b="b"/>
              <a:pathLst>
                <a:path w="4465" h="3870" extrusionOk="0">
                  <a:moveTo>
                    <a:pt x="155" y="0"/>
                  </a:moveTo>
                  <a:cubicBezTo>
                    <a:pt x="107" y="107"/>
                    <a:pt x="60" y="226"/>
                    <a:pt x="0" y="322"/>
                  </a:cubicBezTo>
                  <a:lnTo>
                    <a:pt x="4310" y="3870"/>
                  </a:lnTo>
                  <a:cubicBezTo>
                    <a:pt x="4346" y="3774"/>
                    <a:pt x="4393" y="3667"/>
                    <a:pt x="4465" y="3572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6"/>
            <p:cNvSpPr/>
            <p:nvPr/>
          </p:nvSpPr>
          <p:spPr>
            <a:xfrm>
              <a:off x="5032450" y="4235775"/>
              <a:ext cx="207800" cy="173550"/>
            </a:xfrm>
            <a:custGeom>
              <a:avLst/>
              <a:gdLst/>
              <a:ahLst/>
              <a:cxnLst/>
              <a:rect l="l" t="t" r="r" b="b"/>
              <a:pathLst>
                <a:path w="8312" h="6942" extrusionOk="0">
                  <a:moveTo>
                    <a:pt x="275" y="0"/>
                  </a:moveTo>
                  <a:cubicBezTo>
                    <a:pt x="191" y="96"/>
                    <a:pt x="96" y="167"/>
                    <a:pt x="1" y="226"/>
                  </a:cubicBezTo>
                  <a:lnTo>
                    <a:pt x="8121" y="6942"/>
                  </a:lnTo>
                  <a:cubicBezTo>
                    <a:pt x="8169" y="6834"/>
                    <a:pt x="8240" y="6751"/>
                    <a:pt x="8312" y="6668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6"/>
            <p:cNvSpPr/>
            <p:nvPr/>
          </p:nvSpPr>
          <p:spPr>
            <a:xfrm>
              <a:off x="5006875" y="3750000"/>
              <a:ext cx="242600" cy="651600"/>
            </a:xfrm>
            <a:custGeom>
              <a:avLst/>
              <a:gdLst/>
              <a:ahLst/>
              <a:cxnLst/>
              <a:rect l="l" t="t" r="r" b="b"/>
              <a:pathLst>
                <a:path w="9704" h="26064" extrusionOk="0">
                  <a:moveTo>
                    <a:pt x="333" y="0"/>
                  </a:moveTo>
                  <a:cubicBezTo>
                    <a:pt x="226" y="60"/>
                    <a:pt x="107" y="107"/>
                    <a:pt x="0" y="119"/>
                  </a:cubicBezTo>
                  <a:lnTo>
                    <a:pt x="214" y="679"/>
                  </a:lnTo>
                  <a:lnTo>
                    <a:pt x="9394" y="26063"/>
                  </a:lnTo>
                  <a:cubicBezTo>
                    <a:pt x="9489" y="26004"/>
                    <a:pt x="9585" y="25944"/>
                    <a:pt x="9704" y="25920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6"/>
            <p:cNvSpPr/>
            <p:nvPr/>
          </p:nvSpPr>
          <p:spPr>
            <a:xfrm>
              <a:off x="4991100" y="4191000"/>
              <a:ext cx="56575" cy="53975"/>
            </a:xfrm>
            <a:custGeom>
              <a:avLst/>
              <a:gdLst/>
              <a:ahLst/>
              <a:cxnLst/>
              <a:rect l="l" t="t" r="r" b="b"/>
              <a:pathLst>
                <a:path w="2263" h="2159" extrusionOk="0">
                  <a:moveTo>
                    <a:pt x="1125" y="1"/>
                  </a:moveTo>
                  <a:cubicBezTo>
                    <a:pt x="1037" y="1"/>
                    <a:pt x="950" y="14"/>
                    <a:pt x="869" y="41"/>
                  </a:cubicBezTo>
                  <a:cubicBezTo>
                    <a:pt x="631" y="101"/>
                    <a:pt x="429" y="232"/>
                    <a:pt x="274" y="422"/>
                  </a:cubicBezTo>
                  <a:cubicBezTo>
                    <a:pt x="202" y="517"/>
                    <a:pt x="143" y="624"/>
                    <a:pt x="119" y="720"/>
                  </a:cubicBezTo>
                  <a:cubicBezTo>
                    <a:pt x="83" y="803"/>
                    <a:pt x="71" y="886"/>
                    <a:pt x="60" y="982"/>
                  </a:cubicBezTo>
                  <a:cubicBezTo>
                    <a:pt x="0" y="1577"/>
                    <a:pt x="441" y="2113"/>
                    <a:pt x="1024" y="2148"/>
                  </a:cubicBezTo>
                  <a:cubicBezTo>
                    <a:pt x="1061" y="2156"/>
                    <a:pt x="1098" y="2159"/>
                    <a:pt x="1134" y="2159"/>
                  </a:cubicBezTo>
                  <a:cubicBezTo>
                    <a:pt x="1216" y="2159"/>
                    <a:pt x="1295" y="2145"/>
                    <a:pt x="1369" y="2137"/>
                  </a:cubicBezTo>
                  <a:cubicBezTo>
                    <a:pt x="1464" y="2113"/>
                    <a:pt x="1572" y="2077"/>
                    <a:pt x="1679" y="2017"/>
                  </a:cubicBezTo>
                  <a:cubicBezTo>
                    <a:pt x="1750" y="1958"/>
                    <a:pt x="1845" y="1887"/>
                    <a:pt x="1929" y="1791"/>
                  </a:cubicBezTo>
                  <a:cubicBezTo>
                    <a:pt x="2084" y="1636"/>
                    <a:pt x="2167" y="1422"/>
                    <a:pt x="2203" y="1184"/>
                  </a:cubicBezTo>
                  <a:cubicBezTo>
                    <a:pt x="2262" y="636"/>
                    <a:pt x="1881" y="148"/>
                    <a:pt x="1345" y="29"/>
                  </a:cubicBezTo>
                  <a:cubicBezTo>
                    <a:pt x="1310" y="5"/>
                    <a:pt x="1274" y="5"/>
                    <a:pt x="1226" y="5"/>
                  </a:cubicBezTo>
                  <a:lnTo>
                    <a:pt x="1214" y="5"/>
                  </a:lnTo>
                  <a:cubicBezTo>
                    <a:pt x="1185" y="2"/>
                    <a:pt x="1155" y="1"/>
                    <a:pt x="112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6"/>
            <p:cNvSpPr/>
            <p:nvPr/>
          </p:nvSpPr>
          <p:spPr>
            <a:xfrm>
              <a:off x="4815775" y="4062050"/>
              <a:ext cx="78000" cy="76425"/>
            </a:xfrm>
            <a:custGeom>
              <a:avLst/>
              <a:gdLst/>
              <a:ahLst/>
              <a:cxnLst/>
              <a:rect l="l" t="t" r="r" b="b"/>
              <a:pathLst>
                <a:path w="3120" h="3057" extrusionOk="0">
                  <a:moveTo>
                    <a:pt x="1541" y="0"/>
                  </a:moveTo>
                  <a:cubicBezTo>
                    <a:pt x="769" y="0"/>
                    <a:pt x="102" y="595"/>
                    <a:pt x="24" y="1389"/>
                  </a:cubicBezTo>
                  <a:cubicBezTo>
                    <a:pt x="0" y="1770"/>
                    <a:pt x="107" y="2151"/>
                    <a:pt x="322" y="2425"/>
                  </a:cubicBezTo>
                  <a:cubicBezTo>
                    <a:pt x="405" y="2520"/>
                    <a:pt x="476" y="2604"/>
                    <a:pt x="548" y="2687"/>
                  </a:cubicBezTo>
                  <a:cubicBezTo>
                    <a:pt x="727" y="2842"/>
                    <a:pt x="953" y="2949"/>
                    <a:pt x="1191" y="3008"/>
                  </a:cubicBezTo>
                  <a:cubicBezTo>
                    <a:pt x="1262" y="3020"/>
                    <a:pt x="1322" y="3044"/>
                    <a:pt x="1393" y="3056"/>
                  </a:cubicBezTo>
                  <a:lnTo>
                    <a:pt x="1512" y="3056"/>
                  </a:lnTo>
                  <a:cubicBezTo>
                    <a:pt x="1523" y="3056"/>
                    <a:pt x="1534" y="3056"/>
                    <a:pt x="1545" y="3056"/>
                  </a:cubicBezTo>
                  <a:cubicBezTo>
                    <a:pt x="2068" y="3056"/>
                    <a:pt x="2554" y="2773"/>
                    <a:pt x="2822" y="2353"/>
                  </a:cubicBezTo>
                  <a:cubicBezTo>
                    <a:pt x="2882" y="2246"/>
                    <a:pt x="2941" y="2151"/>
                    <a:pt x="2977" y="2044"/>
                  </a:cubicBezTo>
                  <a:cubicBezTo>
                    <a:pt x="3013" y="1913"/>
                    <a:pt x="3048" y="1770"/>
                    <a:pt x="3060" y="1651"/>
                  </a:cubicBezTo>
                  <a:cubicBezTo>
                    <a:pt x="3120" y="1032"/>
                    <a:pt x="2798" y="448"/>
                    <a:pt x="2274" y="163"/>
                  </a:cubicBezTo>
                  <a:cubicBezTo>
                    <a:pt x="2167" y="103"/>
                    <a:pt x="2072" y="79"/>
                    <a:pt x="1965" y="44"/>
                  </a:cubicBezTo>
                  <a:cubicBezTo>
                    <a:pt x="1870" y="20"/>
                    <a:pt x="1786" y="8"/>
                    <a:pt x="1691" y="8"/>
                  </a:cubicBezTo>
                  <a:cubicBezTo>
                    <a:pt x="1640" y="3"/>
                    <a:pt x="1590" y="0"/>
                    <a:pt x="154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6"/>
            <p:cNvSpPr/>
            <p:nvPr/>
          </p:nvSpPr>
          <p:spPr>
            <a:xfrm>
              <a:off x="2997100" y="4406875"/>
              <a:ext cx="25600" cy="5125"/>
            </a:xfrm>
            <a:custGeom>
              <a:avLst/>
              <a:gdLst/>
              <a:ahLst/>
              <a:cxnLst/>
              <a:rect l="l" t="t" r="r" b="b"/>
              <a:pathLst>
                <a:path w="1024" h="205" extrusionOk="0">
                  <a:moveTo>
                    <a:pt x="540" y="1"/>
                  </a:moveTo>
                  <a:cubicBezTo>
                    <a:pt x="336" y="1"/>
                    <a:pt x="153" y="63"/>
                    <a:pt x="0" y="205"/>
                  </a:cubicBezTo>
                  <a:lnTo>
                    <a:pt x="1024" y="205"/>
                  </a:lnTo>
                  <a:cubicBezTo>
                    <a:pt x="964" y="145"/>
                    <a:pt x="881" y="98"/>
                    <a:pt x="798" y="62"/>
                  </a:cubicBezTo>
                  <a:cubicBezTo>
                    <a:pt x="726" y="26"/>
                    <a:pt x="655" y="2"/>
                    <a:pt x="595" y="2"/>
                  </a:cubicBezTo>
                  <a:cubicBezTo>
                    <a:pt x="577" y="1"/>
                    <a:pt x="558" y="1"/>
                    <a:pt x="54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6"/>
            <p:cNvSpPr/>
            <p:nvPr/>
          </p:nvSpPr>
          <p:spPr>
            <a:xfrm>
              <a:off x="2698250" y="4188575"/>
              <a:ext cx="14300" cy="13925"/>
            </a:xfrm>
            <a:custGeom>
              <a:avLst/>
              <a:gdLst/>
              <a:ahLst/>
              <a:cxnLst/>
              <a:rect l="l" t="t" r="r" b="b"/>
              <a:pathLst>
                <a:path w="572" h="557" extrusionOk="0">
                  <a:moveTo>
                    <a:pt x="264" y="1"/>
                  </a:moveTo>
                  <a:cubicBezTo>
                    <a:pt x="193" y="1"/>
                    <a:pt x="120" y="42"/>
                    <a:pt x="72" y="90"/>
                  </a:cubicBezTo>
                  <a:cubicBezTo>
                    <a:pt x="48" y="138"/>
                    <a:pt x="12" y="186"/>
                    <a:pt x="12" y="245"/>
                  </a:cubicBezTo>
                  <a:cubicBezTo>
                    <a:pt x="0" y="400"/>
                    <a:pt x="107" y="555"/>
                    <a:pt x="250" y="555"/>
                  </a:cubicBezTo>
                  <a:cubicBezTo>
                    <a:pt x="259" y="556"/>
                    <a:pt x="269" y="556"/>
                    <a:pt x="278" y="556"/>
                  </a:cubicBezTo>
                  <a:cubicBezTo>
                    <a:pt x="375" y="556"/>
                    <a:pt x="469" y="500"/>
                    <a:pt x="512" y="424"/>
                  </a:cubicBezTo>
                  <a:cubicBezTo>
                    <a:pt x="524" y="388"/>
                    <a:pt x="536" y="340"/>
                    <a:pt x="548" y="305"/>
                  </a:cubicBezTo>
                  <a:cubicBezTo>
                    <a:pt x="572" y="150"/>
                    <a:pt x="465" y="19"/>
                    <a:pt x="310" y="7"/>
                  </a:cubicBezTo>
                  <a:cubicBezTo>
                    <a:pt x="295" y="3"/>
                    <a:pt x="279" y="1"/>
                    <a:pt x="26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6"/>
            <p:cNvSpPr/>
            <p:nvPr/>
          </p:nvSpPr>
          <p:spPr>
            <a:xfrm>
              <a:off x="3732600" y="4168050"/>
              <a:ext cx="29200" cy="27800"/>
            </a:xfrm>
            <a:custGeom>
              <a:avLst/>
              <a:gdLst/>
              <a:ahLst/>
              <a:cxnLst/>
              <a:rect l="l" t="t" r="r" b="b"/>
              <a:pathLst>
                <a:path w="1168" h="1112" extrusionOk="0">
                  <a:moveTo>
                    <a:pt x="567" y="0"/>
                  </a:moveTo>
                  <a:cubicBezTo>
                    <a:pt x="300" y="0"/>
                    <a:pt x="69" y="223"/>
                    <a:pt x="36" y="495"/>
                  </a:cubicBezTo>
                  <a:cubicBezTo>
                    <a:pt x="0" y="757"/>
                    <a:pt x="179" y="995"/>
                    <a:pt x="417" y="1078"/>
                  </a:cubicBezTo>
                  <a:lnTo>
                    <a:pt x="429" y="1078"/>
                  </a:lnTo>
                  <a:cubicBezTo>
                    <a:pt x="465" y="1090"/>
                    <a:pt x="489" y="1102"/>
                    <a:pt x="524" y="1102"/>
                  </a:cubicBezTo>
                  <a:cubicBezTo>
                    <a:pt x="549" y="1109"/>
                    <a:pt x="574" y="1112"/>
                    <a:pt x="600" y="1112"/>
                  </a:cubicBezTo>
                  <a:cubicBezTo>
                    <a:pt x="661" y="1112"/>
                    <a:pt x="724" y="1095"/>
                    <a:pt x="774" y="1078"/>
                  </a:cubicBezTo>
                  <a:cubicBezTo>
                    <a:pt x="965" y="1007"/>
                    <a:pt x="1108" y="840"/>
                    <a:pt x="1131" y="614"/>
                  </a:cubicBezTo>
                  <a:cubicBezTo>
                    <a:pt x="1167" y="316"/>
                    <a:pt x="941" y="54"/>
                    <a:pt x="643" y="7"/>
                  </a:cubicBezTo>
                  <a:cubicBezTo>
                    <a:pt x="618" y="2"/>
                    <a:pt x="592" y="0"/>
                    <a:pt x="5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6"/>
            <p:cNvSpPr/>
            <p:nvPr/>
          </p:nvSpPr>
          <p:spPr>
            <a:xfrm>
              <a:off x="4574675" y="4319825"/>
              <a:ext cx="37825" cy="38250"/>
            </a:xfrm>
            <a:custGeom>
              <a:avLst/>
              <a:gdLst/>
              <a:ahLst/>
              <a:cxnLst/>
              <a:rect l="l" t="t" r="r" b="b"/>
              <a:pathLst>
                <a:path w="1513" h="1530" extrusionOk="0">
                  <a:moveTo>
                    <a:pt x="731" y="0"/>
                  </a:moveTo>
                  <a:cubicBezTo>
                    <a:pt x="438" y="0"/>
                    <a:pt x="177" y="180"/>
                    <a:pt x="60" y="436"/>
                  </a:cubicBezTo>
                  <a:cubicBezTo>
                    <a:pt x="24" y="508"/>
                    <a:pt x="0" y="603"/>
                    <a:pt x="0" y="686"/>
                  </a:cubicBezTo>
                  <a:lnTo>
                    <a:pt x="0" y="782"/>
                  </a:lnTo>
                  <a:cubicBezTo>
                    <a:pt x="0" y="889"/>
                    <a:pt x="24" y="984"/>
                    <a:pt x="60" y="1079"/>
                  </a:cubicBezTo>
                  <a:cubicBezTo>
                    <a:pt x="95" y="1186"/>
                    <a:pt x="179" y="1270"/>
                    <a:pt x="262" y="1341"/>
                  </a:cubicBezTo>
                  <a:cubicBezTo>
                    <a:pt x="381" y="1448"/>
                    <a:pt x="524" y="1508"/>
                    <a:pt x="679" y="1520"/>
                  </a:cubicBezTo>
                  <a:cubicBezTo>
                    <a:pt x="710" y="1527"/>
                    <a:pt x="742" y="1530"/>
                    <a:pt x="772" y="1530"/>
                  </a:cubicBezTo>
                  <a:cubicBezTo>
                    <a:pt x="847" y="1530"/>
                    <a:pt x="918" y="1513"/>
                    <a:pt x="976" y="1496"/>
                  </a:cubicBezTo>
                  <a:cubicBezTo>
                    <a:pt x="1084" y="1460"/>
                    <a:pt x="1167" y="1401"/>
                    <a:pt x="1250" y="1341"/>
                  </a:cubicBezTo>
                  <a:cubicBezTo>
                    <a:pt x="1334" y="1270"/>
                    <a:pt x="1393" y="1186"/>
                    <a:pt x="1441" y="1079"/>
                  </a:cubicBezTo>
                  <a:cubicBezTo>
                    <a:pt x="1465" y="1008"/>
                    <a:pt x="1488" y="925"/>
                    <a:pt x="1500" y="853"/>
                  </a:cubicBezTo>
                  <a:cubicBezTo>
                    <a:pt x="1512" y="686"/>
                    <a:pt x="1488" y="544"/>
                    <a:pt x="1417" y="424"/>
                  </a:cubicBezTo>
                  <a:cubicBezTo>
                    <a:pt x="1369" y="293"/>
                    <a:pt x="1298" y="198"/>
                    <a:pt x="1203" y="139"/>
                  </a:cubicBezTo>
                  <a:cubicBezTo>
                    <a:pt x="1096" y="67"/>
                    <a:pt x="965" y="8"/>
                    <a:pt x="834" y="8"/>
                  </a:cubicBezTo>
                  <a:cubicBezTo>
                    <a:pt x="799" y="3"/>
                    <a:pt x="765" y="0"/>
                    <a:pt x="73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6"/>
            <p:cNvSpPr/>
            <p:nvPr/>
          </p:nvSpPr>
          <p:spPr>
            <a:xfrm>
              <a:off x="4163600" y="4245300"/>
              <a:ext cx="27400" cy="26400"/>
            </a:xfrm>
            <a:custGeom>
              <a:avLst/>
              <a:gdLst/>
              <a:ahLst/>
              <a:cxnLst/>
              <a:rect l="l" t="t" r="r" b="b"/>
              <a:pathLst>
                <a:path w="1096" h="1056" extrusionOk="0">
                  <a:moveTo>
                    <a:pt x="608" y="0"/>
                  </a:moveTo>
                  <a:cubicBezTo>
                    <a:pt x="548" y="0"/>
                    <a:pt x="501" y="0"/>
                    <a:pt x="453" y="12"/>
                  </a:cubicBezTo>
                  <a:cubicBezTo>
                    <a:pt x="215" y="60"/>
                    <a:pt x="36" y="250"/>
                    <a:pt x="24" y="488"/>
                  </a:cubicBezTo>
                  <a:cubicBezTo>
                    <a:pt x="1" y="560"/>
                    <a:pt x="24" y="667"/>
                    <a:pt x="72" y="750"/>
                  </a:cubicBezTo>
                  <a:cubicBezTo>
                    <a:pt x="120" y="858"/>
                    <a:pt x="203" y="953"/>
                    <a:pt x="310" y="988"/>
                  </a:cubicBezTo>
                  <a:cubicBezTo>
                    <a:pt x="370" y="1024"/>
                    <a:pt x="429" y="1036"/>
                    <a:pt x="501" y="1048"/>
                  </a:cubicBezTo>
                  <a:cubicBezTo>
                    <a:pt x="528" y="1053"/>
                    <a:pt x="555" y="1055"/>
                    <a:pt x="581" y="1055"/>
                  </a:cubicBezTo>
                  <a:cubicBezTo>
                    <a:pt x="681" y="1055"/>
                    <a:pt x="773" y="1021"/>
                    <a:pt x="858" y="965"/>
                  </a:cubicBezTo>
                  <a:lnTo>
                    <a:pt x="870" y="965"/>
                  </a:lnTo>
                  <a:cubicBezTo>
                    <a:pt x="941" y="905"/>
                    <a:pt x="1013" y="846"/>
                    <a:pt x="1048" y="750"/>
                  </a:cubicBezTo>
                  <a:cubicBezTo>
                    <a:pt x="1084" y="691"/>
                    <a:pt x="1096" y="631"/>
                    <a:pt x="1096" y="572"/>
                  </a:cubicBezTo>
                  <a:cubicBezTo>
                    <a:pt x="1096" y="512"/>
                    <a:pt x="1096" y="465"/>
                    <a:pt x="1084" y="429"/>
                  </a:cubicBezTo>
                  <a:cubicBezTo>
                    <a:pt x="1084" y="417"/>
                    <a:pt x="1084" y="393"/>
                    <a:pt x="1072" y="381"/>
                  </a:cubicBezTo>
                  <a:cubicBezTo>
                    <a:pt x="1036" y="262"/>
                    <a:pt x="965" y="179"/>
                    <a:pt x="870" y="96"/>
                  </a:cubicBezTo>
                  <a:cubicBezTo>
                    <a:pt x="858" y="84"/>
                    <a:pt x="846" y="72"/>
                    <a:pt x="834" y="72"/>
                  </a:cubicBezTo>
                  <a:cubicBezTo>
                    <a:pt x="751" y="24"/>
                    <a:pt x="679" y="0"/>
                    <a:pt x="6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6"/>
            <p:cNvSpPr/>
            <p:nvPr/>
          </p:nvSpPr>
          <p:spPr>
            <a:xfrm>
              <a:off x="2754800" y="4228775"/>
              <a:ext cx="27100" cy="27250"/>
            </a:xfrm>
            <a:custGeom>
              <a:avLst/>
              <a:gdLst/>
              <a:ahLst/>
              <a:cxnLst/>
              <a:rect l="l" t="t" r="r" b="b"/>
              <a:pathLst>
                <a:path w="1084" h="1090" extrusionOk="0">
                  <a:moveTo>
                    <a:pt x="516" y="0"/>
                  </a:moveTo>
                  <a:cubicBezTo>
                    <a:pt x="325" y="0"/>
                    <a:pt x="166" y="111"/>
                    <a:pt x="72" y="268"/>
                  </a:cubicBezTo>
                  <a:cubicBezTo>
                    <a:pt x="36" y="328"/>
                    <a:pt x="12" y="399"/>
                    <a:pt x="0" y="495"/>
                  </a:cubicBezTo>
                  <a:cubicBezTo>
                    <a:pt x="0" y="554"/>
                    <a:pt x="0" y="614"/>
                    <a:pt x="12" y="661"/>
                  </a:cubicBezTo>
                  <a:cubicBezTo>
                    <a:pt x="36" y="721"/>
                    <a:pt x="60" y="780"/>
                    <a:pt x="96" y="840"/>
                  </a:cubicBezTo>
                  <a:cubicBezTo>
                    <a:pt x="179" y="971"/>
                    <a:pt x="310" y="1054"/>
                    <a:pt x="489" y="1090"/>
                  </a:cubicBezTo>
                  <a:lnTo>
                    <a:pt x="548" y="1090"/>
                  </a:lnTo>
                  <a:cubicBezTo>
                    <a:pt x="703" y="1090"/>
                    <a:pt x="834" y="1030"/>
                    <a:pt x="929" y="935"/>
                  </a:cubicBezTo>
                  <a:cubicBezTo>
                    <a:pt x="1012" y="852"/>
                    <a:pt x="1084" y="733"/>
                    <a:pt x="1084" y="602"/>
                  </a:cubicBezTo>
                  <a:lnTo>
                    <a:pt x="1084" y="506"/>
                  </a:lnTo>
                  <a:cubicBezTo>
                    <a:pt x="1084" y="387"/>
                    <a:pt x="1048" y="280"/>
                    <a:pt x="965" y="197"/>
                  </a:cubicBezTo>
                  <a:cubicBezTo>
                    <a:pt x="881" y="90"/>
                    <a:pt x="750" y="18"/>
                    <a:pt x="596" y="6"/>
                  </a:cubicBezTo>
                  <a:cubicBezTo>
                    <a:pt x="569" y="2"/>
                    <a:pt x="542" y="0"/>
                    <a:pt x="51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6"/>
            <p:cNvSpPr/>
            <p:nvPr/>
          </p:nvSpPr>
          <p:spPr>
            <a:xfrm>
              <a:off x="2582150" y="4308350"/>
              <a:ext cx="28000" cy="27250"/>
            </a:xfrm>
            <a:custGeom>
              <a:avLst/>
              <a:gdLst/>
              <a:ahLst/>
              <a:cxnLst/>
              <a:rect l="l" t="t" r="r" b="b"/>
              <a:pathLst>
                <a:path w="1120" h="1090" extrusionOk="0">
                  <a:moveTo>
                    <a:pt x="575" y="1"/>
                  </a:moveTo>
                  <a:cubicBezTo>
                    <a:pt x="296" y="1"/>
                    <a:pt x="58" y="208"/>
                    <a:pt x="25" y="491"/>
                  </a:cubicBezTo>
                  <a:cubicBezTo>
                    <a:pt x="1" y="788"/>
                    <a:pt x="215" y="1062"/>
                    <a:pt x="525" y="1086"/>
                  </a:cubicBezTo>
                  <a:cubicBezTo>
                    <a:pt x="545" y="1088"/>
                    <a:pt x="566" y="1090"/>
                    <a:pt x="586" y="1090"/>
                  </a:cubicBezTo>
                  <a:cubicBezTo>
                    <a:pt x="858" y="1090"/>
                    <a:pt x="1087" y="875"/>
                    <a:pt x="1120" y="598"/>
                  </a:cubicBezTo>
                  <a:cubicBezTo>
                    <a:pt x="1120" y="538"/>
                    <a:pt x="1120" y="479"/>
                    <a:pt x="1096" y="431"/>
                  </a:cubicBezTo>
                  <a:cubicBezTo>
                    <a:pt x="1072" y="312"/>
                    <a:pt x="1013" y="217"/>
                    <a:pt x="941" y="133"/>
                  </a:cubicBezTo>
                  <a:cubicBezTo>
                    <a:pt x="858" y="74"/>
                    <a:pt x="775" y="26"/>
                    <a:pt x="679" y="14"/>
                  </a:cubicBezTo>
                  <a:cubicBezTo>
                    <a:pt x="667" y="14"/>
                    <a:pt x="656" y="2"/>
                    <a:pt x="620" y="2"/>
                  </a:cubicBezTo>
                  <a:cubicBezTo>
                    <a:pt x="605" y="1"/>
                    <a:pt x="590" y="1"/>
                    <a:pt x="57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6"/>
            <p:cNvSpPr/>
            <p:nvPr/>
          </p:nvSpPr>
          <p:spPr>
            <a:xfrm>
              <a:off x="3259325" y="4015150"/>
              <a:ext cx="28300" cy="26950"/>
            </a:xfrm>
            <a:custGeom>
              <a:avLst/>
              <a:gdLst/>
              <a:ahLst/>
              <a:cxnLst/>
              <a:rect l="l" t="t" r="r" b="b"/>
              <a:pathLst>
                <a:path w="1132" h="1078" extrusionOk="0">
                  <a:moveTo>
                    <a:pt x="563" y="1"/>
                  </a:moveTo>
                  <a:cubicBezTo>
                    <a:pt x="284" y="1"/>
                    <a:pt x="46" y="208"/>
                    <a:pt x="12" y="491"/>
                  </a:cubicBezTo>
                  <a:cubicBezTo>
                    <a:pt x="0" y="646"/>
                    <a:pt x="48" y="777"/>
                    <a:pt x="155" y="896"/>
                  </a:cubicBezTo>
                  <a:cubicBezTo>
                    <a:pt x="215" y="967"/>
                    <a:pt x="310" y="1027"/>
                    <a:pt x="429" y="1062"/>
                  </a:cubicBezTo>
                  <a:cubicBezTo>
                    <a:pt x="453" y="1062"/>
                    <a:pt x="477" y="1074"/>
                    <a:pt x="489" y="1074"/>
                  </a:cubicBezTo>
                  <a:lnTo>
                    <a:pt x="512" y="1074"/>
                  </a:lnTo>
                  <a:cubicBezTo>
                    <a:pt x="533" y="1076"/>
                    <a:pt x="553" y="1077"/>
                    <a:pt x="572" y="1077"/>
                  </a:cubicBezTo>
                  <a:cubicBezTo>
                    <a:pt x="665" y="1077"/>
                    <a:pt x="745" y="1054"/>
                    <a:pt x="834" y="1015"/>
                  </a:cubicBezTo>
                  <a:cubicBezTo>
                    <a:pt x="989" y="931"/>
                    <a:pt x="1084" y="777"/>
                    <a:pt x="1108" y="598"/>
                  </a:cubicBezTo>
                  <a:cubicBezTo>
                    <a:pt x="1132" y="300"/>
                    <a:pt x="905" y="38"/>
                    <a:pt x="608" y="3"/>
                  </a:cubicBezTo>
                  <a:cubicBezTo>
                    <a:pt x="593" y="2"/>
                    <a:pt x="577" y="1"/>
                    <a:pt x="56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6"/>
            <p:cNvSpPr/>
            <p:nvPr/>
          </p:nvSpPr>
          <p:spPr>
            <a:xfrm>
              <a:off x="5234575" y="4397850"/>
              <a:ext cx="36625" cy="13550"/>
            </a:xfrm>
            <a:custGeom>
              <a:avLst/>
              <a:gdLst/>
              <a:ahLst/>
              <a:cxnLst/>
              <a:rect l="l" t="t" r="r" b="b"/>
              <a:pathLst>
                <a:path w="1465" h="542" extrusionOk="0">
                  <a:moveTo>
                    <a:pt x="736" y="1"/>
                  </a:moveTo>
                  <a:cubicBezTo>
                    <a:pt x="686" y="1"/>
                    <a:pt x="635" y="6"/>
                    <a:pt x="596" y="6"/>
                  </a:cubicBezTo>
                  <a:cubicBezTo>
                    <a:pt x="477" y="30"/>
                    <a:pt x="381" y="66"/>
                    <a:pt x="286" y="149"/>
                  </a:cubicBezTo>
                  <a:cubicBezTo>
                    <a:pt x="262" y="161"/>
                    <a:pt x="238" y="173"/>
                    <a:pt x="227" y="185"/>
                  </a:cubicBezTo>
                  <a:cubicBezTo>
                    <a:pt x="143" y="268"/>
                    <a:pt x="84" y="351"/>
                    <a:pt x="36" y="459"/>
                  </a:cubicBezTo>
                  <a:cubicBezTo>
                    <a:pt x="24" y="482"/>
                    <a:pt x="24" y="518"/>
                    <a:pt x="0" y="542"/>
                  </a:cubicBezTo>
                  <a:lnTo>
                    <a:pt x="1465" y="542"/>
                  </a:lnTo>
                  <a:cubicBezTo>
                    <a:pt x="1370" y="268"/>
                    <a:pt x="1120" y="42"/>
                    <a:pt x="810" y="6"/>
                  </a:cubicBezTo>
                  <a:cubicBezTo>
                    <a:pt x="786" y="2"/>
                    <a:pt x="761" y="1"/>
                    <a:pt x="73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6"/>
            <p:cNvSpPr/>
            <p:nvPr/>
          </p:nvSpPr>
          <p:spPr>
            <a:xfrm>
              <a:off x="4984250" y="3714800"/>
              <a:ext cx="39600" cy="38200"/>
            </a:xfrm>
            <a:custGeom>
              <a:avLst/>
              <a:gdLst/>
              <a:ahLst/>
              <a:cxnLst/>
              <a:rect l="l" t="t" r="r" b="b"/>
              <a:pathLst>
                <a:path w="1584" h="1528" extrusionOk="0">
                  <a:moveTo>
                    <a:pt x="778" y="0"/>
                  </a:moveTo>
                  <a:cubicBezTo>
                    <a:pt x="388" y="0"/>
                    <a:pt x="46" y="289"/>
                    <a:pt x="12" y="694"/>
                  </a:cubicBezTo>
                  <a:cubicBezTo>
                    <a:pt x="0" y="813"/>
                    <a:pt x="12" y="932"/>
                    <a:pt x="60" y="1039"/>
                  </a:cubicBezTo>
                  <a:cubicBezTo>
                    <a:pt x="119" y="1134"/>
                    <a:pt x="179" y="1242"/>
                    <a:pt x="274" y="1313"/>
                  </a:cubicBezTo>
                  <a:cubicBezTo>
                    <a:pt x="310" y="1361"/>
                    <a:pt x="369" y="1408"/>
                    <a:pt x="417" y="1432"/>
                  </a:cubicBezTo>
                  <a:cubicBezTo>
                    <a:pt x="512" y="1480"/>
                    <a:pt x="607" y="1527"/>
                    <a:pt x="715" y="1527"/>
                  </a:cubicBezTo>
                  <a:lnTo>
                    <a:pt x="893" y="1527"/>
                  </a:lnTo>
                  <a:cubicBezTo>
                    <a:pt x="1012" y="1515"/>
                    <a:pt x="1119" y="1468"/>
                    <a:pt x="1203" y="1408"/>
                  </a:cubicBezTo>
                  <a:cubicBezTo>
                    <a:pt x="1381" y="1289"/>
                    <a:pt x="1524" y="1075"/>
                    <a:pt x="1536" y="837"/>
                  </a:cubicBezTo>
                  <a:cubicBezTo>
                    <a:pt x="1584" y="420"/>
                    <a:pt x="1286" y="39"/>
                    <a:pt x="846" y="3"/>
                  </a:cubicBezTo>
                  <a:cubicBezTo>
                    <a:pt x="823" y="1"/>
                    <a:pt x="800" y="0"/>
                    <a:pt x="77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6"/>
            <p:cNvSpPr/>
            <p:nvPr/>
          </p:nvSpPr>
          <p:spPr>
            <a:xfrm>
              <a:off x="3074475" y="4307150"/>
              <a:ext cx="15500" cy="15550"/>
            </a:xfrm>
            <a:custGeom>
              <a:avLst/>
              <a:gdLst/>
              <a:ahLst/>
              <a:cxnLst/>
              <a:rect l="l" t="t" r="r" b="b"/>
              <a:pathLst>
                <a:path w="620" h="622" extrusionOk="0">
                  <a:moveTo>
                    <a:pt x="328" y="0"/>
                  </a:moveTo>
                  <a:cubicBezTo>
                    <a:pt x="264" y="0"/>
                    <a:pt x="195" y="30"/>
                    <a:pt x="144" y="50"/>
                  </a:cubicBezTo>
                  <a:cubicBezTo>
                    <a:pt x="72" y="86"/>
                    <a:pt x="13" y="169"/>
                    <a:pt x="1" y="277"/>
                  </a:cubicBezTo>
                  <a:cubicBezTo>
                    <a:pt x="1" y="300"/>
                    <a:pt x="1" y="336"/>
                    <a:pt x="13" y="360"/>
                  </a:cubicBezTo>
                  <a:cubicBezTo>
                    <a:pt x="24" y="408"/>
                    <a:pt x="48" y="455"/>
                    <a:pt x="60" y="479"/>
                  </a:cubicBezTo>
                  <a:cubicBezTo>
                    <a:pt x="96" y="562"/>
                    <a:pt x="191" y="622"/>
                    <a:pt x="286" y="622"/>
                  </a:cubicBezTo>
                  <a:lnTo>
                    <a:pt x="382" y="622"/>
                  </a:lnTo>
                  <a:cubicBezTo>
                    <a:pt x="465" y="598"/>
                    <a:pt x="536" y="562"/>
                    <a:pt x="560" y="503"/>
                  </a:cubicBezTo>
                  <a:cubicBezTo>
                    <a:pt x="596" y="455"/>
                    <a:pt x="620" y="408"/>
                    <a:pt x="620" y="348"/>
                  </a:cubicBezTo>
                  <a:cubicBezTo>
                    <a:pt x="620" y="300"/>
                    <a:pt x="620" y="265"/>
                    <a:pt x="608" y="217"/>
                  </a:cubicBezTo>
                  <a:cubicBezTo>
                    <a:pt x="584" y="110"/>
                    <a:pt x="489" y="38"/>
                    <a:pt x="382" y="27"/>
                  </a:cubicBezTo>
                  <a:cubicBezTo>
                    <a:pt x="370" y="27"/>
                    <a:pt x="358" y="27"/>
                    <a:pt x="358" y="3"/>
                  </a:cubicBezTo>
                  <a:cubicBezTo>
                    <a:pt x="348" y="1"/>
                    <a:pt x="338" y="0"/>
                    <a:pt x="32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6"/>
            <p:cNvSpPr/>
            <p:nvPr/>
          </p:nvSpPr>
          <p:spPr>
            <a:xfrm>
              <a:off x="3911200" y="4344925"/>
              <a:ext cx="16375" cy="15575"/>
            </a:xfrm>
            <a:custGeom>
              <a:avLst/>
              <a:gdLst/>
              <a:ahLst/>
              <a:cxnLst/>
              <a:rect l="l" t="t" r="r" b="b"/>
              <a:pathLst>
                <a:path w="655" h="623" extrusionOk="0">
                  <a:moveTo>
                    <a:pt x="312" y="1"/>
                  </a:moveTo>
                  <a:cubicBezTo>
                    <a:pt x="167" y="1"/>
                    <a:pt x="55" y="103"/>
                    <a:pt x="12" y="254"/>
                  </a:cubicBezTo>
                  <a:lnTo>
                    <a:pt x="12" y="278"/>
                  </a:lnTo>
                  <a:cubicBezTo>
                    <a:pt x="0" y="456"/>
                    <a:pt x="119" y="611"/>
                    <a:pt x="298" y="623"/>
                  </a:cubicBezTo>
                  <a:lnTo>
                    <a:pt x="405" y="623"/>
                  </a:lnTo>
                  <a:cubicBezTo>
                    <a:pt x="524" y="599"/>
                    <a:pt x="631" y="492"/>
                    <a:pt x="643" y="337"/>
                  </a:cubicBezTo>
                  <a:cubicBezTo>
                    <a:pt x="655" y="159"/>
                    <a:pt x="536" y="16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4" name="Google Shape;2014;p16"/>
          <p:cNvGrpSpPr/>
          <p:nvPr/>
        </p:nvGrpSpPr>
        <p:grpSpPr>
          <a:xfrm rot="10800000">
            <a:off x="4981625" y="-155"/>
            <a:ext cx="4162380" cy="1079126"/>
            <a:chOff x="2582150" y="3714800"/>
            <a:chExt cx="2689050" cy="697200"/>
          </a:xfrm>
        </p:grpSpPr>
        <p:sp>
          <p:nvSpPr>
            <p:cNvPr id="2015" name="Google Shape;2015;p16"/>
            <p:cNvSpPr/>
            <p:nvPr/>
          </p:nvSpPr>
          <p:spPr>
            <a:xfrm>
              <a:off x="3636750" y="4402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6"/>
            <p:cNvSpPr/>
            <p:nvPr/>
          </p:nvSpPr>
          <p:spPr>
            <a:xfrm>
              <a:off x="3640625" y="4406925"/>
              <a:ext cx="19375" cy="4475"/>
            </a:xfrm>
            <a:custGeom>
              <a:avLst/>
              <a:gdLst/>
              <a:ahLst/>
              <a:cxnLst/>
              <a:rect l="l" t="t" r="r" b="b"/>
              <a:pathLst>
                <a:path w="775" h="179" extrusionOk="0">
                  <a:moveTo>
                    <a:pt x="393" y="0"/>
                  </a:moveTo>
                  <a:lnTo>
                    <a:pt x="36" y="108"/>
                  </a:lnTo>
                  <a:lnTo>
                    <a:pt x="0" y="179"/>
                  </a:lnTo>
                  <a:lnTo>
                    <a:pt x="774" y="179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6"/>
            <p:cNvSpPr/>
            <p:nvPr/>
          </p:nvSpPr>
          <p:spPr>
            <a:xfrm>
              <a:off x="3634075" y="44039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24"/>
                  </a:moveTo>
                  <a:lnTo>
                    <a:pt x="0" y="24"/>
                  </a:lnTo>
                  <a:lnTo>
                    <a:pt x="0" y="24"/>
                  </a:lnTo>
                  <a:cubicBezTo>
                    <a:pt x="0" y="0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6"/>
            <p:cNvSpPr/>
            <p:nvPr/>
          </p:nvSpPr>
          <p:spPr>
            <a:xfrm>
              <a:off x="3635275" y="4403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6"/>
            <p:cNvSpPr/>
            <p:nvPr/>
          </p:nvSpPr>
          <p:spPr>
            <a:xfrm>
              <a:off x="3746875" y="4334600"/>
              <a:ext cx="142325" cy="46150"/>
            </a:xfrm>
            <a:custGeom>
              <a:avLst/>
              <a:gdLst/>
              <a:ahLst/>
              <a:cxnLst/>
              <a:rect l="l" t="t" r="r" b="b"/>
              <a:pathLst>
                <a:path w="5693" h="1846" extrusionOk="0">
                  <a:moveTo>
                    <a:pt x="5418" y="0"/>
                  </a:moveTo>
                  <a:lnTo>
                    <a:pt x="1" y="1488"/>
                  </a:lnTo>
                  <a:lnTo>
                    <a:pt x="1" y="1846"/>
                  </a:lnTo>
                  <a:lnTo>
                    <a:pt x="5692" y="262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6"/>
            <p:cNvSpPr/>
            <p:nvPr/>
          </p:nvSpPr>
          <p:spPr>
            <a:xfrm>
              <a:off x="3891850" y="4256600"/>
              <a:ext cx="273575" cy="81875"/>
            </a:xfrm>
            <a:custGeom>
              <a:avLst/>
              <a:gdLst/>
              <a:ahLst/>
              <a:cxnLst/>
              <a:rect l="l" t="t" r="r" b="b"/>
              <a:pathLst>
                <a:path w="10943" h="3275" extrusionOk="0">
                  <a:moveTo>
                    <a:pt x="10883" y="1"/>
                  </a:moveTo>
                  <a:lnTo>
                    <a:pt x="0" y="3013"/>
                  </a:lnTo>
                  <a:lnTo>
                    <a:pt x="286" y="3275"/>
                  </a:lnTo>
                  <a:lnTo>
                    <a:pt x="10883" y="358"/>
                  </a:lnTo>
                  <a:lnTo>
                    <a:pt x="10942" y="298"/>
                  </a:lnTo>
                  <a:cubicBezTo>
                    <a:pt x="10894" y="215"/>
                    <a:pt x="10883" y="108"/>
                    <a:pt x="10883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6"/>
            <p:cNvSpPr/>
            <p:nvPr/>
          </p:nvSpPr>
          <p:spPr>
            <a:xfrm>
              <a:off x="3634375" y="4403350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0" y="12"/>
                  </a:moveTo>
                  <a:lnTo>
                    <a:pt x="12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6"/>
            <p:cNvSpPr/>
            <p:nvPr/>
          </p:nvSpPr>
          <p:spPr>
            <a:xfrm>
              <a:off x="3635275" y="4402450"/>
              <a:ext cx="300" cy="625"/>
            </a:xfrm>
            <a:custGeom>
              <a:avLst/>
              <a:gdLst/>
              <a:ahLst/>
              <a:cxnLst/>
              <a:rect l="l" t="t" r="r" b="b"/>
              <a:pathLst>
                <a:path w="12" h="25" extrusionOk="0">
                  <a:moveTo>
                    <a:pt x="12" y="1"/>
                  </a:moveTo>
                  <a:cubicBezTo>
                    <a:pt x="12" y="1"/>
                    <a:pt x="0" y="25"/>
                    <a:pt x="12" y="1"/>
                  </a:cubicBez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6"/>
            <p:cNvSpPr/>
            <p:nvPr/>
          </p:nvSpPr>
          <p:spPr>
            <a:xfrm>
              <a:off x="3636750" y="4373575"/>
              <a:ext cx="101825" cy="35750"/>
            </a:xfrm>
            <a:custGeom>
              <a:avLst/>
              <a:gdLst/>
              <a:ahLst/>
              <a:cxnLst/>
              <a:rect l="l" t="t" r="r" b="b"/>
              <a:pathLst>
                <a:path w="4073" h="1430" extrusionOk="0">
                  <a:moveTo>
                    <a:pt x="4073" y="1"/>
                  </a:moveTo>
                  <a:lnTo>
                    <a:pt x="12" y="1120"/>
                  </a:lnTo>
                  <a:lnTo>
                    <a:pt x="1" y="1120"/>
                  </a:lnTo>
                  <a:cubicBezTo>
                    <a:pt x="24" y="1132"/>
                    <a:pt x="60" y="1132"/>
                    <a:pt x="96" y="1132"/>
                  </a:cubicBezTo>
                  <a:cubicBezTo>
                    <a:pt x="191" y="1156"/>
                    <a:pt x="251" y="1251"/>
                    <a:pt x="215" y="1334"/>
                  </a:cubicBezTo>
                  <a:lnTo>
                    <a:pt x="191" y="1430"/>
                  </a:lnTo>
                  <a:lnTo>
                    <a:pt x="548" y="1322"/>
                  </a:lnTo>
                  <a:lnTo>
                    <a:pt x="4061" y="358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6"/>
            <p:cNvSpPr/>
            <p:nvPr/>
          </p:nvSpPr>
          <p:spPr>
            <a:xfrm>
              <a:off x="3635850" y="4402150"/>
              <a:ext cx="925" cy="325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37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1" y="13"/>
                    <a:pt x="13" y="1"/>
                    <a:pt x="3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6"/>
            <p:cNvSpPr/>
            <p:nvPr/>
          </p:nvSpPr>
          <p:spPr>
            <a:xfrm>
              <a:off x="3634075" y="4403950"/>
              <a:ext cx="325" cy="925"/>
            </a:xfrm>
            <a:custGeom>
              <a:avLst/>
              <a:gdLst/>
              <a:ahLst/>
              <a:cxnLst/>
              <a:rect l="l" t="t" r="r" b="b"/>
              <a:pathLst>
                <a:path w="13" h="37" extrusionOk="0">
                  <a:moveTo>
                    <a:pt x="12" y="0"/>
                  </a:moveTo>
                  <a:lnTo>
                    <a:pt x="12" y="0"/>
                  </a:lnTo>
                  <a:cubicBezTo>
                    <a:pt x="6" y="14"/>
                    <a:pt x="3" y="19"/>
                    <a:pt x="1" y="24"/>
                  </a:cubicBezTo>
                  <a:lnTo>
                    <a:pt x="1" y="24"/>
                  </a:lnTo>
                  <a:cubicBezTo>
                    <a:pt x="12" y="24"/>
                    <a:pt x="12" y="23"/>
                    <a:pt x="12" y="0"/>
                  </a:cubicBezTo>
                  <a:close/>
                  <a:moveTo>
                    <a:pt x="1" y="24"/>
                  </a:moveTo>
                  <a:cubicBezTo>
                    <a:pt x="1" y="24"/>
                    <a:pt x="1" y="24"/>
                    <a:pt x="0" y="24"/>
                  </a:cubicBezTo>
                  <a:lnTo>
                    <a:pt x="0" y="36"/>
                  </a:lnTo>
                  <a:cubicBezTo>
                    <a:pt x="0" y="31"/>
                    <a:pt x="0" y="28"/>
                    <a:pt x="1" y="24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6"/>
            <p:cNvSpPr/>
            <p:nvPr/>
          </p:nvSpPr>
          <p:spPr>
            <a:xfrm>
              <a:off x="2599425" y="4199450"/>
              <a:ext cx="104800" cy="112250"/>
            </a:xfrm>
            <a:custGeom>
              <a:avLst/>
              <a:gdLst/>
              <a:ahLst/>
              <a:cxnLst/>
              <a:rect l="l" t="t" r="r" b="b"/>
              <a:pathLst>
                <a:path w="4192" h="4490" extrusionOk="0">
                  <a:moveTo>
                    <a:pt x="3929" y="1"/>
                  </a:moveTo>
                  <a:lnTo>
                    <a:pt x="0" y="4394"/>
                  </a:lnTo>
                  <a:cubicBezTo>
                    <a:pt x="84" y="4394"/>
                    <a:pt x="167" y="4430"/>
                    <a:pt x="250" y="4489"/>
                  </a:cubicBezTo>
                  <a:lnTo>
                    <a:pt x="417" y="4418"/>
                  </a:lnTo>
                  <a:lnTo>
                    <a:pt x="4191" y="203"/>
                  </a:lnTo>
                  <a:lnTo>
                    <a:pt x="3929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6"/>
            <p:cNvSpPr/>
            <p:nvPr/>
          </p:nvSpPr>
          <p:spPr>
            <a:xfrm>
              <a:off x="2778900" y="4187850"/>
              <a:ext cx="124150" cy="53600"/>
            </a:xfrm>
            <a:custGeom>
              <a:avLst/>
              <a:gdLst/>
              <a:ahLst/>
              <a:cxnLst/>
              <a:rect l="l" t="t" r="r" b="b"/>
              <a:pathLst>
                <a:path w="4966" h="2144" extrusionOk="0">
                  <a:moveTo>
                    <a:pt x="4942" y="0"/>
                  </a:moveTo>
                  <a:cubicBezTo>
                    <a:pt x="4930" y="0"/>
                    <a:pt x="4918" y="0"/>
                    <a:pt x="4918" y="12"/>
                  </a:cubicBezTo>
                  <a:cubicBezTo>
                    <a:pt x="4930" y="12"/>
                    <a:pt x="4942" y="12"/>
                    <a:pt x="4942" y="0"/>
                  </a:cubicBezTo>
                  <a:close/>
                  <a:moveTo>
                    <a:pt x="4918" y="12"/>
                  </a:moveTo>
                  <a:lnTo>
                    <a:pt x="1" y="1834"/>
                  </a:lnTo>
                  <a:cubicBezTo>
                    <a:pt x="84" y="1917"/>
                    <a:pt x="120" y="2024"/>
                    <a:pt x="144" y="2143"/>
                  </a:cubicBezTo>
                  <a:lnTo>
                    <a:pt x="4966" y="358"/>
                  </a:lnTo>
                  <a:lnTo>
                    <a:pt x="4882" y="310"/>
                  </a:lnTo>
                  <a:cubicBezTo>
                    <a:pt x="4811" y="250"/>
                    <a:pt x="4799" y="155"/>
                    <a:pt x="4847" y="72"/>
                  </a:cubicBezTo>
                  <a:cubicBezTo>
                    <a:pt x="4859" y="48"/>
                    <a:pt x="4882" y="36"/>
                    <a:pt x="4918" y="12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6"/>
            <p:cNvSpPr/>
            <p:nvPr/>
          </p:nvSpPr>
          <p:spPr>
            <a:xfrm>
              <a:off x="2905125" y="4188150"/>
              <a:ext cx="900" cy="625"/>
            </a:xfrm>
            <a:custGeom>
              <a:avLst/>
              <a:gdLst/>
              <a:ahLst/>
              <a:cxnLst/>
              <a:rect l="l" t="t" r="r" b="b"/>
              <a:pathLst>
                <a:path w="36" h="25" extrusionOk="0">
                  <a:moveTo>
                    <a:pt x="0" y="0"/>
                  </a:moveTo>
                  <a:cubicBezTo>
                    <a:pt x="12" y="0"/>
                    <a:pt x="12" y="24"/>
                    <a:pt x="36" y="24"/>
                  </a:cubicBezTo>
                  <a:cubicBezTo>
                    <a:pt x="12" y="2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6"/>
            <p:cNvSpPr/>
            <p:nvPr/>
          </p:nvSpPr>
          <p:spPr>
            <a:xfrm>
              <a:off x="2903925" y="4187850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0" y="0"/>
                  </a:move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6"/>
            <p:cNvSpPr/>
            <p:nvPr/>
          </p:nvSpPr>
          <p:spPr>
            <a:xfrm>
              <a:off x="2903325" y="41878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1" y="0"/>
                  </a:moveTo>
                  <a:lnTo>
                    <a:pt x="2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6"/>
            <p:cNvSpPr/>
            <p:nvPr/>
          </p:nvSpPr>
          <p:spPr>
            <a:xfrm>
              <a:off x="2906000" y="418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6"/>
            <p:cNvSpPr/>
            <p:nvPr/>
          </p:nvSpPr>
          <p:spPr>
            <a:xfrm>
              <a:off x="2898575" y="4188150"/>
              <a:ext cx="179200" cy="127725"/>
            </a:xfrm>
            <a:custGeom>
              <a:avLst/>
              <a:gdLst/>
              <a:ahLst/>
              <a:cxnLst/>
              <a:rect l="l" t="t" r="r" b="b"/>
              <a:pathLst>
                <a:path w="7168" h="5109" extrusionOk="0">
                  <a:moveTo>
                    <a:pt x="155" y="0"/>
                  </a:moveTo>
                  <a:cubicBezTo>
                    <a:pt x="143" y="0"/>
                    <a:pt x="131" y="0"/>
                    <a:pt x="131" y="24"/>
                  </a:cubicBezTo>
                  <a:cubicBezTo>
                    <a:pt x="95" y="24"/>
                    <a:pt x="83" y="36"/>
                    <a:pt x="60" y="60"/>
                  </a:cubicBezTo>
                  <a:cubicBezTo>
                    <a:pt x="0" y="143"/>
                    <a:pt x="24" y="238"/>
                    <a:pt x="95" y="298"/>
                  </a:cubicBezTo>
                  <a:lnTo>
                    <a:pt x="179" y="346"/>
                  </a:lnTo>
                  <a:lnTo>
                    <a:pt x="7049" y="5108"/>
                  </a:lnTo>
                  <a:cubicBezTo>
                    <a:pt x="7049" y="5084"/>
                    <a:pt x="7037" y="5049"/>
                    <a:pt x="7037" y="5025"/>
                  </a:cubicBezTo>
                  <a:cubicBezTo>
                    <a:pt x="7049" y="4918"/>
                    <a:pt x="7096" y="4834"/>
                    <a:pt x="7168" y="4787"/>
                  </a:cubicBezTo>
                  <a:lnTo>
                    <a:pt x="298" y="24"/>
                  </a:lnTo>
                  <a:cubicBezTo>
                    <a:pt x="274" y="24"/>
                    <a:pt x="274" y="0"/>
                    <a:pt x="26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6"/>
            <p:cNvSpPr/>
            <p:nvPr/>
          </p:nvSpPr>
          <p:spPr>
            <a:xfrm>
              <a:off x="2605375" y="4242625"/>
              <a:ext cx="151825" cy="76225"/>
            </a:xfrm>
            <a:custGeom>
              <a:avLst/>
              <a:gdLst/>
              <a:ahLst/>
              <a:cxnLst/>
              <a:rect l="l" t="t" r="r" b="b"/>
              <a:pathLst>
                <a:path w="6073" h="3049" extrusionOk="0">
                  <a:moveTo>
                    <a:pt x="5870" y="0"/>
                  </a:moveTo>
                  <a:lnTo>
                    <a:pt x="155" y="2679"/>
                  </a:lnTo>
                  <a:lnTo>
                    <a:pt x="0" y="2750"/>
                  </a:lnTo>
                  <a:cubicBezTo>
                    <a:pt x="84" y="2822"/>
                    <a:pt x="143" y="2929"/>
                    <a:pt x="155" y="3048"/>
                  </a:cubicBezTo>
                  <a:lnTo>
                    <a:pt x="6073" y="286"/>
                  </a:lnTo>
                  <a:cubicBezTo>
                    <a:pt x="6037" y="226"/>
                    <a:pt x="6013" y="167"/>
                    <a:pt x="5989" y="107"/>
                  </a:cubicBezTo>
                  <a:lnTo>
                    <a:pt x="5870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6"/>
            <p:cNvSpPr/>
            <p:nvPr/>
          </p:nvSpPr>
          <p:spPr>
            <a:xfrm>
              <a:off x="2768500" y="4252150"/>
              <a:ext cx="210450" cy="159250"/>
            </a:xfrm>
            <a:custGeom>
              <a:avLst/>
              <a:gdLst/>
              <a:ahLst/>
              <a:cxnLst/>
              <a:rect l="l" t="t" r="r" b="b"/>
              <a:pathLst>
                <a:path w="8418" h="6370" extrusionOk="0">
                  <a:moveTo>
                    <a:pt x="381" y="0"/>
                  </a:moveTo>
                  <a:cubicBezTo>
                    <a:pt x="286" y="95"/>
                    <a:pt x="155" y="155"/>
                    <a:pt x="0" y="155"/>
                  </a:cubicBezTo>
                  <a:lnTo>
                    <a:pt x="7858" y="6370"/>
                  </a:lnTo>
                  <a:lnTo>
                    <a:pt x="8418" y="6370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6"/>
            <p:cNvSpPr/>
            <p:nvPr/>
          </p:nvSpPr>
          <p:spPr>
            <a:xfrm>
              <a:off x="2694975" y="4191125"/>
              <a:ext cx="62225" cy="54200"/>
            </a:xfrm>
            <a:custGeom>
              <a:avLst/>
              <a:gdLst/>
              <a:ahLst/>
              <a:cxnLst/>
              <a:rect l="l" t="t" r="r" b="b"/>
              <a:pathLst>
                <a:path w="2489" h="2168" extrusionOk="0">
                  <a:moveTo>
                    <a:pt x="131" y="0"/>
                  </a:moveTo>
                  <a:cubicBezTo>
                    <a:pt x="95" y="24"/>
                    <a:pt x="72" y="36"/>
                    <a:pt x="60" y="60"/>
                  </a:cubicBezTo>
                  <a:cubicBezTo>
                    <a:pt x="0" y="143"/>
                    <a:pt x="12" y="238"/>
                    <a:pt x="84" y="298"/>
                  </a:cubicBezTo>
                  <a:lnTo>
                    <a:pt x="107" y="322"/>
                  </a:lnTo>
                  <a:lnTo>
                    <a:pt x="369" y="524"/>
                  </a:lnTo>
                  <a:lnTo>
                    <a:pt x="2286" y="2060"/>
                  </a:lnTo>
                  <a:lnTo>
                    <a:pt x="2429" y="2167"/>
                  </a:lnTo>
                  <a:cubicBezTo>
                    <a:pt x="2405" y="2108"/>
                    <a:pt x="2405" y="2060"/>
                    <a:pt x="2405" y="2001"/>
                  </a:cubicBezTo>
                  <a:cubicBezTo>
                    <a:pt x="2405" y="1929"/>
                    <a:pt x="2441" y="1846"/>
                    <a:pt x="2489" y="1774"/>
                  </a:cubicBezTo>
                  <a:lnTo>
                    <a:pt x="655" y="322"/>
                  </a:lnTo>
                  <a:cubicBezTo>
                    <a:pt x="596" y="405"/>
                    <a:pt x="500" y="453"/>
                    <a:pt x="405" y="453"/>
                  </a:cubicBezTo>
                  <a:cubicBezTo>
                    <a:pt x="250" y="453"/>
                    <a:pt x="143" y="298"/>
                    <a:pt x="167" y="155"/>
                  </a:cubicBezTo>
                  <a:cubicBezTo>
                    <a:pt x="167" y="96"/>
                    <a:pt x="191" y="48"/>
                    <a:pt x="22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6"/>
            <p:cNvSpPr/>
            <p:nvPr/>
          </p:nvSpPr>
          <p:spPr>
            <a:xfrm>
              <a:off x="3016725" y="4319125"/>
              <a:ext cx="67000" cy="92275"/>
            </a:xfrm>
            <a:custGeom>
              <a:avLst/>
              <a:gdLst/>
              <a:ahLst/>
              <a:cxnLst/>
              <a:rect l="l" t="t" r="r" b="b"/>
              <a:pathLst>
                <a:path w="2680" h="3691" extrusionOk="0">
                  <a:moveTo>
                    <a:pt x="2680" y="119"/>
                  </a:moveTo>
                  <a:lnTo>
                    <a:pt x="2675" y="126"/>
                  </a:lnTo>
                  <a:lnTo>
                    <a:pt x="2675" y="126"/>
                  </a:lnTo>
                  <a:cubicBezTo>
                    <a:pt x="2677" y="124"/>
                    <a:pt x="2679" y="122"/>
                    <a:pt x="2680" y="119"/>
                  </a:cubicBezTo>
                  <a:close/>
                  <a:moveTo>
                    <a:pt x="2370" y="0"/>
                  </a:moveTo>
                  <a:lnTo>
                    <a:pt x="1" y="3560"/>
                  </a:lnTo>
                  <a:cubicBezTo>
                    <a:pt x="96" y="3596"/>
                    <a:pt x="168" y="3631"/>
                    <a:pt x="227" y="3691"/>
                  </a:cubicBezTo>
                  <a:lnTo>
                    <a:pt x="310" y="3691"/>
                  </a:lnTo>
                  <a:lnTo>
                    <a:pt x="2675" y="126"/>
                  </a:lnTo>
                  <a:lnTo>
                    <a:pt x="2675" y="126"/>
                  </a:lnTo>
                  <a:cubicBezTo>
                    <a:pt x="2661" y="143"/>
                    <a:pt x="2628" y="143"/>
                    <a:pt x="2596" y="143"/>
                  </a:cubicBezTo>
                  <a:cubicBezTo>
                    <a:pt x="2501" y="143"/>
                    <a:pt x="2418" y="83"/>
                    <a:pt x="237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6"/>
            <p:cNvSpPr/>
            <p:nvPr/>
          </p:nvSpPr>
          <p:spPr>
            <a:xfrm>
              <a:off x="3084000" y="4036650"/>
              <a:ext cx="186075" cy="275050"/>
            </a:xfrm>
            <a:custGeom>
              <a:avLst/>
              <a:gdLst/>
              <a:ahLst/>
              <a:cxnLst/>
              <a:rect l="l" t="t" r="r" b="b"/>
              <a:pathLst>
                <a:path w="7443" h="11002" extrusionOk="0">
                  <a:moveTo>
                    <a:pt x="7168" y="0"/>
                  </a:moveTo>
                  <a:lnTo>
                    <a:pt x="1" y="10811"/>
                  </a:lnTo>
                  <a:cubicBezTo>
                    <a:pt x="108" y="10847"/>
                    <a:pt x="203" y="10918"/>
                    <a:pt x="227" y="11001"/>
                  </a:cubicBezTo>
                  <a:cubicBezTo>
                    <a:pt x="239" y="11001"/>
                    <a:pt x="263" y="10989"/>
                    <a:pt x="286" y="10989"/>
                  </a:cubicBezTo>
                  <a:lnTo>
                    <a:pt x="7442" y="179"/>
                  </a:lnTo>
                  <a:cubicBezTo>
                    <a:pt x="7323" y="155"/>
                    <a:pt x="7240" y="95"/>
                    <a:pt x="71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6"/>
            <p:cNvSpPr/>
            <p:nvPr/>
          </p:nvSpPr>
          <p:spPr>
            <a:xfrm>
              <a:off x="3088475" y="4311375"/>
              <a:ext cx="161950" cy="100025"/>
            </a:xfrm>
            <a:custGeom>
              <a:avLst/>
              <a:gdLst/>
              <a:ahLst/>
              <a:cxnLst/>
              <a:rect l="l" t="t" r="r" b="b"/>
              <a:pathLst>
                <a:path w="6478" h="4001" extrusionOk="0">
                  <a:moveTo>
                    <a:pt x="107" y="0"/>
                  </a:moveTo>
                  <a:cubicBezTo>
                    <a:pt x="96" y="0"/>
                    <a:pt x="72" y="0"/>
                    <a:pt x="48" y="12"/>
                  </a:cubicBezTo>
                  <a:cubicBezTo>
                    <a:pt x="60" y="60"/>
                    <a:pt x="84" y="108"/>
                    <a:pt x="60" y="155"/>
                  </a:cubicBezTo>
                  <a:cubicBezTo>
                    <a:pt x="60" y="215"/>
                    <a:pt x="36" y="250"/>
                    <a:pt x="0" y="298"/>
                  </a:cubicBezTo>
                  <a:lnTo>
                    <a:pt x="24" y="310"/>
                  </a:lnTo>
                  <a:lnTo>
                    <a:pt x="5834" y="4001"/>
                  </a:lnTo>
                  <a:lnTo>
                    <a:pt x="6477" y="4001"/>
                  </a:lnTo>
                  <a:lnTo>
                    <a:pt x="203" y="36"/>
                  </a:lnTo>
                  <a:cubicBezTo>
                    <a:pt x="167" y="12"/>
                    <a:pt x="143" y="0"/>
                    <a:pt x="10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6"/>
            <p:cNvSpPr/>
            <p:nvPr/>
          </p:nvSpPr>
          <p:spPr>
            <a:xfrm>
              <a:off x="3271525" y="4040200"/>
              <a:ext cx="47350" cy="371200"/>
            </a:xfrm>
            <a:custGeom>
              <a:avLst/>
              <a:gdLst/>
              <a:ahLst/>
              <a:cxnLst/>
              <a:rect l="l" t="t" r="r" b="b"/>
              <a:pathLst>
                <a:path w="1894" h="14848" extrusionOk="0">
                  <a:moveTo>
                    <a:pt x="334" y="1"/>
                  </a:moveTo>
                  <a:cubicBezTo>
                    <a:pt x="255" y="51"/>
                    <a:pt x="159" y="75"/>
                    <a:pt x="60" y="75"/>
                  </a:cubicBezTo>
                  <a:cubicBezTo>
                    <a:pt x="40" y="75"/>
                    <a:pt x="20" y="74"/>
                    <a:pt x="1" y="72"/>
                  </a:cubicBezTo>
                  <a:lnTo>
                    <a:pt x="1" y="72"/>
                  </a:lnTo>
                  <a:lnTo>
                    <a:pt x="1548" y="14848"/>
                  </a:lnTo>
                  <a:lnTo>
                    <a:pt x="1894" y="1484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6"/>
            <p:cNvSpPr/>
            <p:nvPr/>
          </p:nvSpPr>
          <p:spPr>
            <a:xfrm>
              <a:off x="3632275" y="4401925"/>
              <a:ext cx="10750" cy="9475"/>
            </a:xfrm>
            <a:custGeom>
              <a:avLst/>
              <a:gdLst/>
              <a:ahLst/>
              <a:cxnLst/>
              <a:rect l="l" t="t" r="r" b="b"/>
              <a:pathLst>
                <a:path w="430" h="379" extrusionOk="0">
                  <a:moveTo>
                    <a:pt x="227" y="1"/>
                  </a:moveTo>
                  <a:cubicBezTo>
                    <a:pt x="209" y="1"/>
                    <a:pt x="191" y="4"/>
                    <a:pt x="180" y="10"/>
                  </a:cubicBezTo>
                  <a:cubicBezTo>
                    <a:pt x="156" y="10"/>
                    <a:pt x="156" y="22"/>
                    <a:pt x="144" y="22"/>
                  </a:cubicBezTo>
                  <a:lnTo>
                    <a:pt x="132" y="22"/>
                  </a:lnTo>
                  <a:lnTo>
                    <a:pt x="120" y="46"/>
                  </a:lnTo>
                  <a:lnTo>
                    <a:pt x="96" y="57"/>
                  </a:lnTo>
                  <a:lnTo>
                    <a:pt x="84" y="69"/>
                  </a:lnTo>
                  <a:lnTo>
                    <a:pt x="84" y="81"/>
                  </a:lnTo>
                  <a:cubicBezTo>
                    <a:pt x="84" y="105"/>
                    <a:pt x="72" y="105"/>
                    <a:pt x="72" y="117"/>
                  </a:cubicBezTo>
                  <a:lnTo>
                    <a:pt x="1" y="379"/>
                  </a:lnTo>
                  <a:lnTo>
                    <a:pt x="334" y="379"/>
                  </a:lnTo>
                  <a:lnTo>
                    <a:pt x="370" y="308"/>
                  </a:lnTo>
                  <a:lnTo>
                    <a:pt x="394" y="224"/>
                  </a:lnTo>
                  <a:cubicBezTo>
                    <a:pt x="430" y="129"/>
                    <a:pt x="370" y="46"/>
                    <a:pt x="275" y="10"/>
                  </a:cubicBezTo>
                  <a:cubicBezTo>
                    <a:pt x="263" y="4"/>
                    <a:pt x="245" y="1"/>
                    <a:pt x="227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6"/>
            <p:cNvSpPr/>
            <p:nvPr/>
          </p:nvSpPr>
          <p:spPr>
            <a:xfrm>
              <a:off x="3737350" y="4195300"/>
              <a:ext cx="14325" cy="216100"/>
            </a:xfrm>
            <a:custGeom>
              <a:avLst/>
              <a:gdLst/>
              <a:ahLst/>
              <a:cxnLst/>
              <a:rect l="l" t="t" r="r" b="b"/>
              <a:pathLst>
                <a:path w="573" h="8644" extrusionOk="0">
                  <a:moveTo>
                    <a:pt x="227" y="0"/>
                  </a:moveTo>
                  <a:lnTo>
                    <a:pt x="37" y="7156"/>
                  </a:lnTo>
                  <a:lnTo>
                    <a:pt x="25" y="7513"/>
                  </a:lnTo>
                  <a:lnTo>
                    <a:pt x="1" y="8644"/>
                  </a:lnTo>
                  <a:lnTo>
                    <a:pt x="346" y="8644"/>
                  </a:lnTo>
                  <a:lnTo>
                    <a:pt x="382" y="7418"/>
                  </a:lnTo>
                  <a:lnTo>
                    <a:pt x="394" y="7060"/>
                  </a:lnTo>
                  <a:lnTo>
                    <a:pt x="572" y="429"/>
                  </a:lnTo>
                  <a:lnTo>
                    <a:pt x="287" y="167"/>
                  </a:lnTo>
                  <a:cubicBezTo>
                    <a:pt x="239" y="119"/>
                    <a:pt x="227" y="60"/>
                    <a:pt x="239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6"/>
            <p:cNvSpPr/>
            <p:nvPr/>
          </p:nvSpPr>
          <p:spPr>
            <a:xfrm>
              <a:off x="4021625" y="4264050"/>
              <a:ext cx="149750" cy="147350"/>
            </a:xfrm>
            <a:custGeom>
              <a:avLst/>
              <a:gdLst/>
              <a:ahLst/>
              <a:cxnLst/>
              <a:rect l="l" t="t" r="r" b="b"/>
              <a:pathLst>
                <a:path w="5990" h="5894" extrusionOk="0">
                  <a:moveTo>
                    <a:pt x="5751" y="0"/>
                  </a:moveTo>
                  <a:lnTo>
                    <a:pt x="5692" y="60"/>
                  </a:lnTo>
                  <a:lnTo>
                    <a:pt x="0" y="5894"/>
                  </a:lnTo>
                  <a:lnTo>
                    <a:pt x="477" y="5894"/>
                  </a:lnTo>
                  <a:lnTo>
                    <a:pt x="5989" y="238"/>
                  </a:lnTo>
                  <a:cubicBezTo>
                    <a:pt x="5882" y="179"/>
                    <a:pt x="5799" y="108"/>
                    <a:pt x="5751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6"/>
            <p:cNvSpPr/>
            <p:nvPr/>
          </p:nvSpPr>
          <p:spPr>
            <a:xfrm>
              <a:off x="4484475" y="4346500"/>
              <a:ext cx="96475" cy="64900"/>
            </a:xfrm>
            <a:custGeom>
              <a:avLst/>
              <a:gdLst/>
              <a:ahLst/>
              <a:cxnLst/>
              <a:rect l="l" t="t" r="r" b="b"/>
              <a:pathLst>
                <a:path w="3859" h="2596" extrusionOk="0">
                  <a:moveTo>
                    <a:pt x="3668" y="0"/>
                  </a:moveTo>
                  <a:lnTo>
                    <a:pt x="1" y="2596"/>
                  </a:lnTo>
                  <a:lnTo>
                    <a:pt x="584" y="2596"/>
                  </a:lnTo>
                  <a:lnTo>
                    <a:pt x="3858" y="262"/>
                  </a:lnTo>
                  <a:cubicBezTo>
                    <a:pt x="3787" y="191"/>
                    <a:pt x="3715" y="96"/>
                    <a:pt x="3668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6"/>
            <p:cNvSpPr/>
            <p:nvPr/>
          </p:nvSpPr>
          <p:spPr>
            <a:xfrm>
              <a:off x="3743025" y="4194700"/>
              <a:ext cx="230700" cy="216425"/>
            </a:xfrm>
            <a:custGeom>
              <a:avLst/>
              <a:gdLst/>
              <a:ahLst/>
              <a:cxnLst/>
              <a:rect l="l" t="t" r="r" b="b"/>
              <a:pathLst>
                <a:path w="9228" h="8657" extrusionOk="0">
                  <a:moveTo>
                    <a:pt x="369" y="0"/>
                  </a:moveTo>
                  <a:cubicBezTo>
                    <a:pt x="309" y="26"/>
                    <a:pt x="243" y="46"/>
                    <a:pt x="179" y="46"/>
                  </a:cubicBezTo>
                  <a:cubicBezTo>
                    <a:pt x="155" y="46"/>
                    <a:pt x="131" y="43"/>
                    <a:pt x="107" y="36"/>
                  </a:cubicBezTo>
                  <a:cubicBezTo>
                    <a:pt x="72" y="36"/>
                    <a:pt x="48" y="24"/>
                    <a:pt x="12" y="24"/>
                  </a:cubicBezTo>
                  <a:cubicBezTo>
                    <a:pt x="0" y="84"/>
                    <a:pt x="12" y="143"/>
                    <a:pt x="60" y="191"/>
                  </a:cubicBezTo>
                  <a:lnTo>
                    <a:pt x="345" y="453"/>
                  </a:lnTo>
                  <a:lnTo>
                    <a:pt x="5584" y="5572"/>
                  </a:lnTo>
                  <a:lnTo>
                    <a:pt x="5870" y="5846"/>
                  </a:lnTo>
                  <a:lnTo>
                    <a:pt x="8739" y="8656"/>
                  </a:lnTo>
                  <a:lnTo>
                    <a:pt x="9227" y="8656"/>
                  </a:lnTo>
                  <a:lnTo>
                    <a:pt x="7144" y="6620"/>
                  </a:lnTo>
                  <a:cubicBezTo>
                    <a:pt x="7120" y="6620"/>
                    <a:pt x="7102" y="6625"/>
                    <a:pt x="7078" y="6625"/>
                  </a:cubicBezTo>
                  <a:cubicBezTo>
                    <a:pt x="7066" y="6625"/>
                    <a:pt x="7053" y="6624"/>
                    <a:pt x="7037" y="6620"/>
                  </a:cubicBezTo>
                  <a:cubicBezTo>
                    <a:pt x="6858" y="6596"/>
                    <a:pt x="6739" y="6453"/>
                    <a:pt x="6751" y="6275"/>
                  </a:cubicBezTo>
                  <a:lnTo>
                    <a:pt x="6751" y="6239"/>
                  </a:lnTo>
                  <a:lnTo>
                    <a:pt x="6239" y="5739"/>
                  </a:lnTo>
                  <a:lnTo>
                    <a:pt x="5953" y="5465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6"/>
            <p:cNvSpPr/>
            <p:nvPr/>
          </p:nvSpPr>
          <p:spPr>
            <a:xfrm>
              <a:off x="4185325" y="4269100"/>
              <a:ext cx="69975" cy="142300"/>
            </a:xfrm>
            <a:custGeom>
              <a:avLst/>
              <a:gdLst/>
              <a:ahLst/>
              <a:cxnLst/>
              <a:rect l="l" t="t" r="r" b="b"/>
              <a:pathLst>
                <a:path w="2799" h="5692" extrusionOk="0">
                  <a:moveTo>
                    <a:pt x="1" y="1"/>
                  </a:moveTo>
                  <a:lnTo>
                    <a:pt x="2430" y="5692"/>
                  </a:lnTo>
                  <a:lnTo>
                    <a:pt x="2799" y="5692"/>
                  </a:lnTo>
                  <a:lnTo>
                    <a:pt x="572" y="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6"/>
            <p:cNvSpPr/>
            <p:nvPr/>
          </p:nvSpPr>
          <p:spPr>
            <a:xfrm>
              <a:off x="4174625" y="4240475"/>
              <a:ext cx="9550" cy="5725"/>
            </a:xfrm>
            <a:custGeom>
              <a:avLst/>
              <a:gdLst/>
              <a:ahLst/>
              <a:cxnLst/>
              <a:rect l="l" t="t" r="r" b="b"/>
              <a:pathLst>
                <a:path w="382" h="229" extrusionOk="0">
                  <a:moveTo>
                    <a:pt x="180" y="1"/>
                  </a:moveTo>
                  <a:cubicBezTo>
                    <a:pt x="159" y="1"/>
                    <a:pt x="138" y="5"/>
                    <a:pt x="119" y="15"/>
                  </a:cubicBezTo>
                  <a:lnTo>
                    <a:pt x="107" y="15"/>
                  </a:lnTo>
                  <a:cubicBezTo>
                    <a:pt x="48" y="38"/>
                    <a:pt x="0" y="98"/>
                    <a:pt x="0" y="169"/>
                  </a:cubicBezTo>
                  <a:cubicBezTo>
                    <a:pt x="60" y="158"/>
                    <a:pt x="119" y="158"/>
                    <a:pt x="167" y="158"/>
                  </a:cubicBezTo>
                  <a:cubicBezTo>
                    <a:pt x="250" y="158"/>
                    <a:pt x="322" y="193"/>
                    <a:pt x="381" y="229"/>
                  </a:cubicBezTo>
                  <a:lnTo>
                    <a:pt x="322" y="98"/>
                  </a:lnTo>
                  <a:cubicBezTo>
                    <a:pt x="304" y="36"/>
                    <a:pt x="241" y="1"/>
                    <a:pt x="180" y="1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6"/>
            <p:cNvSpPr/>
            <p:nvPr/>
          </p:nvSpPr>
          <p:spPr>
            <a:xfrm>
              <a:off x="4599075" y="4353050"/>
              <a:ext cx="37825" cy="58350"/>
            </a:xfrm>
            <a:custGeom>
              <a:avLst/>
              <a:gdLst/>
              <a:ahLst/>
              <a:cxnLst/>
              <a:rect l="l" t="t" r="r" b="b"/>
              <a:pathLst>
                <a:path w="1513" h="2334" extrusionOk="0">
                  <a:moveTo>
                    <a:pt x="274" y="0"/>
                  </a:moveTo>
                  <a:cubicBezTo>
                    <a:pt x="203" y="72"/>
                    <a:pt x="96" y="119"/>
                    <a:pt x="0" y="155"/>
                  </a:cubicBezTo>
                  <a:lnTo>
                    <a:pt x="1120" y="2334"/>
                  </a:lnTo>
                  <a:lnTo>
                    <a:pt x="1513" y="2334"/>
                  </a:lnTo>
                  <a:lnTo>
                    <a:pt x="334" y="48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6"/>
            <p:cNvSpPr/>
            <p:nvPr/>
          </p:nvSpPr>
          <p:spPr>
            <a:xfrm>
              <a:off x="4185025" y="4263750"/>
              <a:ext cx="182500" cy="147650"/>
            </a:xfrm>
            <a:custGeom>
              <a:avLst/>
              <a:gdLst/>
              <a:ahLst/>
              <a:cxnLst/>
              <a:rect l="l" t="t" r="r" b="b"/>
              <a:pathLst>
                <a:path w="7300" h="5906" extrusionOk="0">
                  <a:moveTo>
                    <a:pt x="179" y="0"/>
                  </a:moveTo>
                  <a:cubicBezTo>
                    <a:pt x="132" y="96"/>
                    <a:pt x="72" y="155"/>
                    <a:pt x="1" y="215"/>
                  </a:cubicBezTo>
                  <a:lnTo>
                    <a:pt x="549" y="691"/>
                  </a:lnTo>
                  <a:lnTo>
                    <a:pt x="6776" y="5906"/>
                  </a:lnTo>
                  <a:lnTo>
                    <a:pt x="7299" y="5906"/>
                  </a:lnTo>
                  <a:lnTo>
                    <a:pt x="299" y="3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6"/>
            <p:cNvSpPr/>
            <p:nvPr/>
          </p:nvSpPr>
          <p:spPr>
            <a:xfrm>
              <a:off x="4189800" y="4255125"/>
              <a:ext cx="386375" cy="83950"/>
            </a:xfrm>
            <a:custGeom>
              <a:avLst/>
              <a:gdLst/>
              <a:ahLst/>
              <a:cxnLst/>
              <a:rect l="l" t="t" r="r" b="b"/>
              <a:pathLst>
                <a:path w="15455" h="3358" extrusionOk="0">
                  <a:moveTo>
                    <a:pt x="36" y="0"/>
                  </a:moveTo>
                  <a:lnTo>
                    <a:pt x="36" y="0"/>
                  </a:lnTo>
                  <a:cubicBezTo>
                    <a:pt x="48" y="48"/>
                    <a:pt x="48" y="107"/>
                    <a:pt x="48" y="155"/>
                  </a:cubicBezTo>
                  <a:cubicBezTo>
                    <a:pt x="48" y="214"/>
                    <a:pt x="24" y="286"/>
                    <a:pt x="0" y="334"/>
                  </a:cubicBezTo>
                  <a:lnTo>
                    <a:pt x="143" y="381"/>
                  </a:lnTo>
                  <a:lnTo>
                    <a:pt x="15395" y="3358"/>
                  </a:lnTo>
                  <a:lnTo>
                    <a:pt x="15395" y="3262"/>
                  </a:lnTo>
                  <a:cubicBezTo>
                    <a:pt x="15407" y="3179"/>
                    <a:pt x="15419" y="3084"/>
                    <a:pt x="15455" y="30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6"/>
            <p:cNvSpPr/>
            <p:nvPr/>
          </p:nvSpPr>
          <p:spPr>
            <a:xfrm>
              <a:off x="4185925" y="3740775"/>
              <a:ext cx="804900" cy="513475"/>
            </a:xfrm>
            <a:custGeom>
              <a:avLst/>
              <a:gdLst/>
              <a:ahLst/>
              <a:cxnLst/>
              <a:rect l="l" t="t" r="r" b="b"/>
              <a:pathLst>
                <a:path w="32196" h="20539" extrusionOk="0">
                  <a:moveTo>
                    <a:pt x="32017" y="0"/>
                  </a:moveTo>
                  <a:lnTo>
                    <a:pt x="1" y="20265"/>
                  </a:lnTo>
                  <a:cubicBezTo>
                    <a:pt x="84" y="20324"/>
                    <a:pt x="155" y="20431"/>
                    <a:pt x="191" y="20538"/>
                  </a:cubicBezTo>
                  <a:lnTo>
                    <a:pt x="32195" y="274"/>
                  </a:lnTo>
                  <a:cubicBezTo>
                    <a:pt x="32124" y="203"/>
                    <a:pt x="32052" y="95"/>
                    <a:pt x="32017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6"/>
            <p:cNvSpPr/>
            <p:nvPr/>
          </p:nvSpPr>
          <p:spPr>
            <a:xfrm>
              <a:off x="4604725" y="4122375"/>
              <a:ext cx="224450" cy="207175"/>
            </a:xfrm>
            <a:custGeom>
              <a:avLst/>
              <a:gdLst/>
              <a:ahLst/>
              <a:cxnLst/>
              <a:rect l="l" t="t" r="r" b="b"/>
              <a:pathLst>
                <a:path w="8978" h="8287" extrusionOk="0">
                  <a:moveTo>
                    <a:pt x="8752" y="0"/>
                  </a:moveTo>
                  <a:lnTo>
                    <a:pt x="1" y="8037"/>
                  </a:lnTo>
                  <a:cubicBezTo>
                    <a:pt x="96" y="8108"/>
                    <a:pt x="167" y="8191"/>
                    <a:pt x="227" y="8287"/>
                  </a:cubicBezTo>
                  <a:lnTo>
                    <a:pt x="8978" y="250"/>
                  </a:lnTo>
                  <a:cubicBezTo>
                    <a:pt x="8907" y="167"/>
                    <a:pt x="8811" y="95"/>
                    <a:pt x="8752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6"/>
            <p:cNvSpPr/>
            <p:nvPr/>
          </p:nvSpPr>
          <p:spPr>
            <a:xfrm>
              <a:off x="4727950" y="4136950"/>
              <a:ext cx="125650" cy="274450"/>
            </a:xfrm>
            <a:custGeom>
              <a:avLst/>
              <a:gdLst/>
              <a:ahLst/>
              <a:cxnLst/>
              <a:rect l="l" t="t" r="r" b="b"/>
              <a:pathLst>
                <a:path w="5026" h="10978" extrusionOk="0">
                  <a:moveTo>
                    <a:pt x="4704" y="0"/>
                  </a:moveTo>
                  <a:lnTo>
                    <a:pt x="1" y="10978"/>
                  </a:lnTo>
                  <a:lnTo>
                    <a:pt x="370" y="10978"/>
                  </a:lnTo>
                  <a:lnTo>
                    <a:pt x="5025" y="119"/>
                  </a:lnTo>
                  <a:lnTo>
                    <a:pt x="5025" y="48"/>
                  </a:lnTo>
                  <a:lnTo>
                    <a:pt x="4906" y="48"/>
                  </a:lnTo>
                  <a:cubicBezTo>
                    <a:pt x="4835" y="24"/>
                    <a:pt x="4763" y="24"/>
                    <a:pt x="4704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6"/>
            <p:cNvSpPr/>
            <p:nvPr/>
          </p:nvSpPr>
          <p:spPr>
            <a:xfrm>
              <a:off x="4605925" y="4346200"/>
              <a:ext cx="86650" cy="65200"/>
            </a:xfrm>
            <a:custGeom>
              <a:avLst/>
              <a:gdLst/>
              <a:ahLst/>
              <a:cxnLst/>
              <a:rect l="l" t="t" r="r" b="b"/>
              <a:pathLst>
                <a:path w="3466" h="2608" extrusionOk="0">
                  <a:moveTo>
                    <a:pt x="203" y="0"/>
                  </a:moveTo>
                  <a:cubicBezTo>
                    <a:pt x="167" y="108"/>
                    <a:pt x="84" y="203"/>
                    <a:pt x="0" y="274"/>
                  </a:cubicBezTo>
                  <a:lnTo>
                    <a:pt x="60" y="322"/>
                  </a:lnTo>
                  <a:lnTo>
                    <a:pt x="2917" y="2608"/>
                  </a:lnTo>
                  <a:lnTo>
                    <a:pt x="3465" y="260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6"/>
            <p:cNvSpPr/>
            <p:nvPr/>
          </p:nvSpPr>
          <p:spPr>
            <a:xfrm>
              <a:off x="5016400" y="4244400"/>
              <a:ext cx="9250" cy="167000"/>
            </a:xfrm>
            <a:custGeom>
              <a:avLst/>
              <a:gdLst/>
              <a:ahLst/>
              <a:cxnLst/>
              <a:rect l="l" t="t" r="r" b="b"/>
              <a:pathLst>
                <a:path w="370" h="6680" extrusionOk="0">
                  <a:moveTo>
                    <a:pt x="333" y="1"/>
                  </a:moveTo>
                  <a:cubicBezTo>
                    <a:pt x="262" y="27"/>
                    <a:pt x="177" y="41"/>
                    <a:pt x="89" y="41"/>
                  </a:cubicBezTo>
                  <a:cubicBezTo>
                    <a:pt x="60" y="41"/>
                    <a:pt x="30" y="39"/>
                    <a:pt x="0" y="36"/>
                  </a:cubicBezTo>
                  <a:lnTo>
                    <a:pt x="0" y="36"/>
                  </a:lnTo>
                  <a:lnTo>
                    <a:pt x="24" y="6680"/>
                  </a:lnTo>
                  <a:lnTo>
                    <a:pt x="369" y="6680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6"/>
            <p:cNvSpPr/>
            <p:nvPr/>
          </p:nvSpPr>
          <p:spPr>
            <a:xfrm>
              <a:off x="5021450" y="4188150"/>
              <a:ext cx="3300" cy="3900"/>
            </a:xfrm>
            <a:custGeom>
              <a:avLst/>
              <a:gdLst/>
              <a:ahLst/>
              <a:cxnLst/>
              <a:rect l="l" t="t" r="r" b="b"/>
              <a:pathLst>
                <a:path w="132" h="156" extrusionOk="0">
                  <a:moveTo>
                    <a:pt x="0" y="0"/>
                  </a:moveTo>
                  <a:lnTo>
                    <a:pt x="0" y="119"/>
                  </a:lnTo>
                  <a:lnTo>
                    <a:pt x="12" y="119"/>
                  </a:lnTo>
                  <a:cubicBezTo>
                    <a:pt x="48" y="143"/>
                    <a:pt x="96" y="155"/>
                    <a:pt x="131" y="155"/>
                  </a:cubicBezTo>
                  <a:cubicBezTo>
                    <a:pt x="120" y="84"/>
                    <a:pt x="72" y="24"/>
                    <a:pt x="0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6"/>
            <p:cNvSpPr/>
            <p:nvPr/>
          </p:nvSpPr>
          <p:spPr>
            <a:xfrm>
              <a:off x="4864275" y="3750900"/>
              <a:ext cx="138450" cy="315225"/>
            </a:xfrm>
            <a:custGeom>
              <a:avLst/>
              <a:gdLst/>
              <a:ahLst/>
              <a:cxnLst/>
              <a:rect l="l" t="t" r="r" b="b"/>
              <a:pathLst>
                <a:path w="5538" h="12609" extrusionOk="0">
                  <a:moveTo>
                    <a:pt x="5216" y="0"/>
                  </a:moveTo>
                  <a:lnTo>
                    <a:pt x="1" y="12490"/>
                  </a:lnTo>
                  <a:cubicBezTo>
                    <a:pt x="132" y="12513"/>
                    <a:pt x="227" y="12549"/>
                    <a:pt x="322" y="12609"/>
                  </a:cubicBezTo>
                  <a:lnTo>
                    <a:pt x="5537" y="95"/>
                  </a:lnTo>
                  <a:lnTo>
                    <a:pt x="5514" y="95"/>
                  </a:lnTo>
                  <a:cubicBezTo>
                    <a:pt x="5406" y="83"/>
                    <a:pt x="5299" y="48"/>
                    <a:pt x="5216" y="0"/>
                  </a:cubicBez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6"/>
            <p:cNvSpPr/>
            <p:nvPr/>
          </p:nvSpPr>
          <p:spPr>
            <a:xfrm>
              <a:off x="5003300" y="3753275"/>
              <a:ext cx="18175" cy="439050"/>
            </a:xfrm>
            <a:custGeom>
              <a:avLst/>
              <a:gdLst/>
              <a:ahLst/>
              <a:cxnLst/>
              <a:rect l="l" t="t" r="r" b="b"/>
              <a:pathLst>
                <a:path w="727" h="17562" extrusionOk="0">
                  <a:moveTo>
                    <a:pt x="143" y="0"/>
                  </a:moveTo>
                  <a:cubicBezTo>
                    <a:pt x="111" y="0"/>
                    <a:pt x="74" y="6"/>
                    <a:pt x="42" y="6"/>
                  </a:cubicBezTo>
                  <a:cubicBezTo>
                    <a:pt x="27" y="6"/>
                    <a:pt x="12" y="4"/>
                    <a:pt x="0" y="0"/>
                  </a:cubicBezTo>
                  <a:lnTo>
                    <a:pt x="0" y="0"/>
                  </a:lnTo>
                  <a:lnTo>
                    <a:pt x="381" y="17562"/>
                  </a:lnTo>
                  <a:cubicBezTo>
                    <a:pt x="457" y="17545"/>
                    <a:pt x="539" y="17528"/>
                    <a:pt x="622" y="17528"/>
                  </a:cubicBezTo>
                  <a:cubicBezTo>
                    <a:pt x="657" y="17528"/>
                    <a:pt x="692" y="17531"/>
                    <a:pt x="726" y="17538"/>
                  </a:cubicBezTo>
                  <a:lnTo>
                    <a:pt x="726" y="17419"/>
                  </a:lnTo>
                  <a:lnTo>
                    <a:pt x="357" y="57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6"/>
            <p:cNvSpPr/>
            <p:nvPr/>
          </p:nvSpPr>
          <p:spPr>
            <a:xfrm>
              <a:off x="4886325" y="4112250"/>
              <a:ext cx="111625" cy="96750"/>
            </a:xfrm>
            <a:custGeom>
              <a:avLst/>
              <a:gdLst/>
              <a:ahLst/>
              <a:cxnLst/>
              <a:rect l="l" t="t" r="r" b="b"/>
              <a:pathLst>
                <a:path w="4465" h="3870" extrusionOk="0">
                  <a:moveTo>
                    <a:pt x="155" y="0"/>
                  </a:moveTo>
                  <a:cubicBezTo>
                    <a:pt x="107" y="107"/>
                    <a:pt x="60" y="226"/>
                    <a:pt x="0" y="322"/>
                  </a:cubicBezTo>
                  <a:lnTo>
                    <a:pt x="4310" y="3870"/>
                  </a:lnTo>
                  <a:cubicBezTo>
                    <a:pt x="4346" y="3774"/>
                    <a:pt x="4393" y="3667"/>
                    <a:pt x="4465" y="3572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6"/>
            <p:cNvSpPr/>
            <p:nvPr/>
          </p:nvSpPr>
          <p:spPr>
            <a:xfrm>
              <a:off x="5032450" y="4235775"/>
              <a:ext cx="207800" cy="173550"/>
            </a:xfrm>
            <a:custGeom>
              <a:avLst/>
              <a:gdLst/>
              <a:ahLst/>
              <a:cxnLst/>
              <a:rect l="l" t="t" r="r" b="b"/>
              <a:pathLst>
                <a:path w="8312" h="6942" extrusionOk="0">
                  <a:moveTo>
                    <a:pt x="275" y="0"/>
                  </a:moveTo>
                  <a:cubicBezTo>
                    <a:pt x="191" y="96"/>
                    <a:pt x="96" y="167"/>
                    <a:pt x="1" y="226"/>
                  </a:cubicBezTo>
                  <a:lnTo>
                    <a:pt x="8121" y="6942"/>
                  </a:lnTo>
                  <a:cubicBezTo>
                    <a:pt x="8169" y="6834"/>
                    <a:pt x="8240" y="6751"/>
                    <a:pt x="8312" y="6668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6"/>
            <p:cNvSpPr/>
            <p:nvPr/>
          </p:nvSpPr>
          <p:spPr>
            <a:xfrm>
              <a:off x="5006875" y="3750000"/>
              <a:ext cx="242600" cy="651600"/>
            </a:xfrm>
            <a:custGeom>
              <a:avLst/>
              <a:gdLst/>
              <a:ahLst/>
              <a:cxnLst/>
              <a:rect l="l" t="t" r="r" b="b"/>
              <a:pathLst>
                <a:path w="9704" h="26064" extrusionOk="0">
                  <a:moveTo>
                    <a:pt x="333" y="0"/>
                  </a:moveTo>
                  <a:cubicBezTo>
                    <a:pt x="226" y="60"/>
                    <a:pt x="107" y="107"/>
                    <a:pt x="0" y="119"/>
                  </a:cubicBezTo>
                  <a:lnTo>
                    <a:pt x="214" y="679"/>
                  </a:lnTo>
                  <a:lnTo>
                    <a:pt x="9394" y="26063"/>
                  </a:lnTo>
                  <a:cubicBezTo>
                    <a:pt x="9489" y="26004"/>
                    <a:pt x="9585" y="25944"/>
                    <a:pt x="9704" y="25920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rgbClr val="CBD7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6"/>
            <p:cNvSpPr/>
            <p:nvPr/>
          </p:nvSpPr>
          <p:spPr>
            <a:xfrm>
              <a:off x="4991100" y="4191000"/>
              <a:ext cx="56575" cy="53975"/>
            </a:xfrm>
            <a:custGeom>
              <a:avLst/>
              <a:gdLst/>
              <a:ahLst/>
              <a:cxnLst/>
              <a:rect l="l" t="t" r="r" b="b"/>
              <a:pathLst>
                <a:path w="2263" h="2159" extrusionOk="0">
                  <a:moveTo>
                    <a:pt x="1125" y="1"/>
                  </a:moveTo>
                  <a:cubicBezTo>
                    <a:pt x="1037" y="1"/>
                    <a:pt x="950" y="14"/>
                    <a:pt x="869" y="41"/>
                  </a:cubicBezTo>
                  <a:cubicBezTo>
                    <a:pt x="631" y="101"/>
                    <a:pt x="429" y="232"/>
                    <a:pt x="274" y="422"/>
                  </a:cubicBezTo>
                  <a:cubicBezTo>
                    <a:pt x="202" y="517"/>
                    <a:pt x="143" y="624"/>
                    <a:pt x="119" y="720"/>
                  </a:cubicBezTo>
                  <a:cubicBezTo>
                    <a:pt x="83" y="803"/>
                    <a:pt x="71" y="886"/>
                    <a:pt x="60" y="982"/>
                  </a:cubicBezTo>
                  <a:cubicBezTo>
                    <a:pt x="0" y="1577"/>
                    <a:pt x="441" y="2113"/>
                    <a:pt x="1024" y="2148"/>
                  </a:cubicBezTo>
                  <a:cubicBezTo>
                    <a:pt x="1061" y="2156"/>
                    <a:pt x="1098" y="2159"/>
                    <a:pt x="1134" y="2159"/>
                  </a:cubicBezTo>
                  <a:cubicBezTo>
                    <a:pt x="1216" y="2159"/>
                    <a:pt x="1295" y="2145"/>
                    <a:pt x="1369" y="2137"/>
                  </a:cubicBezTo>
                  <a:cubicBezTo>
                    <a:pt x="1464" y="2113"/>
                    <a:pt x="1572" y="2077"/>
                    <a:pt x="1679" y="2017"/>
                  </a:cubicBezTo>
                  <a:cubicBezTo>
                    <a:pt x="1750" y="1958"/>
                    <a:pt x="1845" y="1887"/>
                    <a:pt x="1929" y="1791"/>
                  </a:cubicBezTo>
                  <a:cubicBezTo>
                    <a:pt x="2084" y="1636"/>
                    <a:pt x="2167" y="1422"/>
                    <a:pt x="2203" y="1184"/>
                  </a:cubicBezTo>
                  <a:cubicBezTo>
                    <a:pt x="2262" y="636"/>
                    <a:pt x="1881" y="148"/>
                    <a:pt x="1345" y="29"/>
                  </a:cubicBezTo>
                  <a:cubicBezTo>
                    <a:pt x="1310" y="5"/>
                    <a:pt x="1274" y="5"/>
                    <a:pt x="1226" y="5"/>
                  </a:cubicBezTo>
                  <a:lnTo>
                    <a:pt x="1214" y="5"/>
                  </a:lnTo>
                  <a:cubicBezTo>
                    <a:pt x="1185" y="2"/>
                    <a:pt x="1155" y="1"/>
                    <a:pt x="112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6"/>
            <p:cNvSpPr/>
            <p:nvPr/>
          </p:nvSpPr>
          <p:spPr>
            <a:xfrm>
              <a:off x="4815775" y="4062050"/>
              <a:ext cx="78000" cy="76425"/>
            </a:xfrm>
            <a:custGeom>
              <a:avLst/>
              <a:gdLst/>
              <a:ahLst/>
              <a:cxnLst/>
              <a:rect l="l" t="t" r="r" b="b"/>
              <a:pathLst>
                <a:path w="3120" h="3057" extrusionOk="0">
                  <a:moveTo>
                    <a:pt x="1541" y="0"/>
                  </a:moveTo>
                  <a:cubicBezTo>
                    <a:pt x="769" y="0"/>
                    <a:pt x="102" y="595"/>
                    <a:pt x="24" y="1389"/>
                  </a:cubicBezTo>
                  <a:cubicBezTo>
                    <a:pt x="0" y="1770"/>
                    <a:pt x="107" y="2151"/>
                    <a:pt x="322" y="2425"/>
                  </a:cubicBezTo>
                  <a:cubicBezTo>
                    <a:pt x="405" y="2520"/>
                    <a:pt x="476" y="2604"/>
                    <a:pt x="548" y="2687"/>
                  </a:cubicBezTo>
                  <a:cubicBezTo>
                    <a:pt x="727" y="2842"/>
                    <a:pt x="953" y="2949"/>
                    <a:pt x="1191" y="3008"/>
                  </a:cubicBezTo>
                  <a:cubicBezTo>
                    <a:pt x="1262" y="3020"/>
                    <a:pt x="1322" y="3044"/>
                    <a:pt x="1393" y="3056"/>
                  </a:cubicBezTo>
                  <a:lnTo>
                    <a:pt x="1512" y="3056"/>
                  </a:lnTo>
                  <a:cubicBezTo>
                    <a:pt x="1523" y="3056"/>
                    <a:pt x="1534" y="3056"/>
                    <a:pt x="1545" y="3056"/>
                  </a:cubicBezTo>
                  <a:cubicBezTo>
                    <a:pt x="2068" y="3056"/>
                    <a:pt x="2554" y="2773"/>
                    <a:pt x="2822" y="2353"/>
                  </a:cubicBezTo>
                  <a:cubicBezTo>
                    <a:pt x="2882" y="2246"/>
                    <a:pt x="2941" y="2151"/>
                    <a:pt x="2977" y="2044"/>
                  </a:cubicBezTo>
                  <a:cubicBezTo>
                    <a:pt x="3013" y="1913"/>
                    <a:pt x="3048" y="1770"/>
                    <a:pt x="3060" y="1651"/>
                  </a:cubicBezTo>
                  <a:cubicBezTo>
                    <a:pt x="3120" y="1032"/>
                    <a:pt x="2798" y="448"/>
                    <a:pt x="2274" y="163"/>
                  </a:cubicBezTo>
                  <a:cubicBezTo>
                    <a:pt x="2167" y="103"/>
                    <a:pt x="2072" y="79"/>
                    <a:pt x="1965" y="44"/>
                  </a:cubicBezTo>
                  <a:cubicBezTo>
                    <a:pt x="1870" y="20"/>
                    <a:pt x="1786" y="8"/>
                    <a:pt x="1691" y="8"/>
                  </a:cubicBezTo>
                  <a:cubicBezTo>
                    <a:pt x="1640" y="3"/>
                    <a:pt x="1590" y="0"/>
                    <a:pt x="154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6"/>
            <p:cNvSpPr/>
            <p:nvPr/>
          </p:nvSpPr>
          <p:spPr>
            <a:xfrm>
              <a:off x="2997100" y="4406875"/>
              <a:ext cx="25600" cy="5125"/>
            </a:xfrm>
            <a:custGeom>
              <a:avLst/>
              <a:gdLst/>
              <a:ahLst/>
              <a:cxnLst/>
              <a:rect l="l" t="t" r="r" b="b"/>
              <a:pathLst>
                <a:path w="1024" h="205" extrusionOk="0">
                  <a:moveTo>
                    <a:pt x="540" y="1"/>
                  </a:moveTo>
                  <a:cubicBezTo>
                    <a:pt x="336" y="1"/>
                    <a:pt x="153" y="63"/>
                    <a:pt x="0" y="205"/>
                  </a:cubicBezTo>
                  <a:lnTo>
                    <a:pt x="1024" y="205"/>
                  </a:lnTo>
                  <a:cubicBezTo>
                    <a:pt x="964" y="145"/>
                    <a:pt x="881" y="98"/>
                    <a:pt x="798" y="62"/>
                  </a:cubicBezTo>
                  <a:cubicBezTo>
                    <a:pt x="726" y="26"/>
                    <a:pt x="655" y="2"/>
                    <a:pt x="595" y="2"/>
                  </a:cubicBezTo>
                  <a:cubicBezTo>
                    <a:pt x="577" y="1"/>
                    <a:pt x="558" y="1"/>
                    <a:pt x="540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6"/>
            <p:cNvSpPr/>
            <p:nvPr/>
          </p:nvSpPr>
          <p:spPr>
            <a:xfrm>
              <a:off x="2698250" y="4188575"/>
              <a:ext cx="14300" cy="13925"/>
            </a:xfrm>
            <a:custGeom>
              <a:avLst/>
              <a:gdLst/>
              <a:ahLst/>
              <a:cxnLst/>
              <a:rect l="l" t="t" r="r" b="b"/>
              <a:pathLst>
                <a:path w="572" h="557" extrusionOk="0">
                  <a:moveTo>
                    <a:pt x="264" y="1"/>
                  </a:moveTo>
                  <a:cubicBezTo>
                    <a:pt x="193" y="1"/>
                    <a:pt x="120" y="42"/>
                    <a:pt x="72" y="90"/>
                  </a:cubicBezTo>
                  <a:cubicBezTo>
                    <a:pt x="48" y="138"/>
                    <a:pt x="12" y="186"/>
                    <a:pt x="12" y="245"/>
                  </a:cubicBezTo>
                  <a:cubicBezTo>
                    <a:pt x="0" y="400"/>
                    <a:pt x="107" y="555"/>
                    <a:pt x="250" y="555"/>
                  </a:cubicBezTo>
                  <a:cubicBezTo>
                    <a:pt x="259" y="556"/>
                    <a:pt x="269" y="556"/>
                    <a:pt x="278" y="556"/>
                  </a:cubicBezTo>
                  <a:cubicBezTo>
                    <a:pt x="375" y="556"/>
                    <a:pt x="469" y="500"/>
                    <a:pt x="512" y="424"/>
                  </a:cubicBezTo>
                  <a:cubicBezTo>
                    <a:pt x="524" y="388"/>
                    <a:pt x="536" y="340"/>
                    <a:pt x="548" y="305"/>
                  </a:cubicBezTo>
                  <a:cubicBezTo>
                    <a:pt x="572" y="150"/>
                    <a:pt x="465" y="19"/>
                    <a:pt x="310" y="7"/>
                  </a:cubicBezTo>
                  <a:cubicBezTo>
                    <a:pt x="295" y="3"/>
                    <a:pt x="279" y="1"/>
                    <a:pt x="264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6"/>
            <p:cNvSpPr/>
            <p:nvPr/>
          </p:nvSpPr>
          <p:spPr>
            <a:xfrm>
              <a:off x="3732600" y="4168050"/>
              <a:ext cx="29200" cy="27800"/>
            </a:xfrm>
            <a:custGeom>
              <a:avLst/>
              <a:gdLst/>
              <a:ahLst/>
              <a:cxnLst/>
              <a:rect l="l" t="t" r="r" b="b"/>
              <a:pathLst>
                <a:path w="1168" h="1112" extrusionOk="0">
                  <a:moveTo>
                    <a:pt x="567" y="0"/>
                  </a:moveTo>
                  <a:cubicBezTo>
                    <a:pt x="300" y="0"/>
                    <a:pt x="69" y="223"/>
                    <a:pt x="36" y="495"/>
                  </a:cubicBezTo>
                  <a:cubicBezTo>
                    <a:pt x="0" y="757"/>
                    <a:pt x="179" y="995"/>
                    <a:pt x="417" y="1078"/>
                  </a:cubicBezTo>
                  <a:lnTo>
                    <a:pt x="429" y="1078"/>
                  </a:lnTo>
                  <a:cubicBezTo>
                    <a:pt x="465" y="1090"/>
                    <a:pt x="489" y="1102"/>
                    <a:pt x="524" y="1102"/>
                  </a:cubicBezTo>
                  <a:cubicBezTo>
                    <a:pt x="549" y="1109"/>
                    <a:pt x="574" y="1112"/>
                    <a:pt x="600" y="1112"/>
                  </a:cubicBezTo>
                  <a:cubicBezTo>
                    <a:pt x="661" y="1112"/>
                    <a:pt x="724" y="1095"/>
                    <a:pt x="774" y="1078"/>
                  </a:cubicBezTo>
                  <a:cubicBezTo>
                    <a:pt x="965" y="1007"/>
                    <a:pt x="1108" y="840"/>
                    <a:pt x="1131" y="614"/>
                  </a:cubicBezTo>
                  <a:cubicBezTo>
                    <a:pt x="1167" y="316"/>
                    <a:pt x="941" y="54"/>
                    <a:pt x="643" y="7"/>
                  </a:cubicBezTo>
                  <a:cubicBezTo>
                    <a:pt x="618" y="2"/>
                    <a:pt x="592" y="0"/>
                    <a:pt x="567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6"/>
            <p:cNvSpPr/>
            <p:nvPr/>
          </p:nvSpPr>
          <p:spPr>
            <a:xfrm>
              <a:off x="4574675" y="4319825"/>
              <a:ext cx="37825" cy="38250"/>
            </a:xfrm>
            <a:custGeom>
              <a:avLst/>
              <a:gdLst/>
              <a:ahLst/>
              <a:cxnLst/>
              <a:rect l="l" t="t" r="r" b="b"/>
              <a:pathLst>
                <a:path w="1513" h="1530" extrusionOk="0">
                  <a:moveTo>
                    <a:pt x="731" y="0"/>
                  </a:moveTo>
                  <a:cubicBezTo>
                    <a:pt x="438" y="0"/>
                    <a:pt x="177" y="180"/>
                    <a:pt x="60" y="436"/>
                  </a:cubicBezTo>
                  <a:cubicBezTo>
                    <a:pt x="24" y="508"/>
                    <a:pt x="0" y="603"/>
                    <a:pt x="0" y="686"/>
                  </a:cubicBezTo>
                  <a:lnTo>
                    <a:pt x="0" y="782"/>
                  </a:lnTo>
                  <a:cubicBezTo>
                    <a:pt x="0" y="889"/>
                    <a:pt x="24" y="984"/>
                    <a:pt x="60" y="1079"/>
                  </a:cubicBezTo>
                  <a:cubicBezTo>
                    <a:pt x="95" y="1186"/>
                    <a:pt x="179" y="1270"/>
                    <a:pt x="262" y="1341"/>
                  </a:cubicBezTo>
                  <a:cubicBezTo>
                    <a:pt x="381" y="1448"/>
                    <a:pt x="524" y="1508"/>
                    <a:pt x="679" y="1520"/>
                  </a:cubicBezTo>
                  <a:cubicBezTo>
                    <a:pt x="710" y="1527"/>
                    <a:pt x="742" y="1530"/>
                    <a:pt x="772" y="1530"/>
                  </a:cubicBezTo>
                  <a:cubicBezTo>
                    <a:pt x="847" y="1530"/>
                    <a:pt x="918" y="1513"/>
                    <a:pt x="976" y="1496"/>
                  </a:cubicBezTo>
                  <a:cubicBezTo>
                    <a:pt x="1084" y="1460"/>
                    <a:pt x="1167" y="1401"/>
                    <a:pt x="1250" y="1341"/>
                  </a:cubicBezTo>
                  <a:cubicBezTo>
                    <a:pt x="1334" y="1270"/>
                    <a:pt x="1393" y="1186"/>
                    <a:pt x="1441" y="1079"/>
                  </a:cubicBezTo>
                  <a:cubicBezTo>
                    <a:pt x="1465" y="1008"/>
                    <a:pt x="1488" y="925"/>
                    <a:pt x="1500" y="853"/>
                  </a:cubicBezTo>
                  <a:cubicBezTo>
                    <a:pt x="1512" y="686"/>
                    <a:pt x="1488" y="544"/>
                    <a:pt x="1417" y="424"/>
                  </a:cubicBezTo>
                  <a:cubicBezTo>
                    <a:pt x="1369" y="293"/>
                    <a:pt x="1298" y="198"/>
                    <a:pt x="1203" y="139"/>
                  </a:cubicBezTo>
                  <a:cubicBezTo>
                    <a:pt x="1096" y="67"/>
                    <a:pt x="965" y="8"/>
                    <a:pt x="834" y="8"/>
                  </a:cubicBezTo>
                  <a:cubicBezTo>
                    <a:pt x="799" y="3"/>
                    <a:pt x="765" y="0"/>
                    <a:pt x="731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6"/>
            <p:cNvSpPr/>
            <p:nvPr/>
          </p:nvSpPr>
          <p:spPr>
            <a:xfrm>
              <a:off x="4163600" y="4245300"/>
              <a:ext cx="27400" cy="26400"/>
            </a:xfrm>
            <a:custGeom>
              <a:avLst/>
              <a:gdLst/>
              <a:ahLst/>
              <a:cxnLst/>
              <a:rect l="l" t="t" r="r" b="b"/>
              <a:pathLst>
                <a:path w="1096" h="1056" extrusionOk="0">
                  <a:moveTo>
                    <a:pt x="608" y="0"/>
                  </a:moveTo>
                  <a:cubicBezTo>
                    <a:pt x="548" y="0"/>
                    <a:pt x="501" y="0"/>
                    <a:pt x="453" y="12"/>
                  </a:cubicBezTo>
                  <a:cubicBezTo>
                    <a:pt x="215" y="60"/>
                    <a:pt x="36" y="250"/>
                    <a:pt x="24" y="488"/>
                  </a:cubicBezTo>
                  <a:cubicBezTo>
                    <a:pt x="1" y="560"/>
                    <a:pt x="24" y="667"/>
                    <a:pt x="72" y="750"/>
                  </a:cubicBezTo>
                  <a:cubicBezTo>
                    <a:pt x="120" y="858"/>
                    <a:pt x="203" y="953"/>
                    <a:pt x="310" y="988"/>
                  </a:cubicBezTo>
                  <a:cubicBezTo>
                    <a:pt x="370" y="1024"/>
                    <a:pt x="429" y="1036"/>
                    <a:pt x="501" y="1048"/>
                  </a:cubicBezTo>
                  <a:cubicBezTo>
                    <a:pt x="528" y="1053"/>
                    <a:pt x="555" y="1055"/>
                    <a:pt x="581" y="1055"/>
                  </a:cubicBezTo>
                  <a:cubicBezTo>
                    <a:pt x="681" y="1055"/>
                    <a:pt x="773" y="1021"/>
                    <a:pt x="858" y="965"/>
                  </a:cubicBezTo>
                  <a:lnTo>
                    <a:pt x="870" y="965"/>
                  </a:lnTo>
                  <a:cubicBezTo>
                    <a:pt x="941" y="905"/>
                    <a:pt x="1013" y="846"/>
                    <a:pt x="1048" y="750"/>
                  </a:cubicBezTo>
                  <a:cubicBezTo>
                    <a:pt x="1084" y="691"/>
                    <a:pt x="1096" y="631"/>
                    <a:pt x="1096" y="572"/>
                  </a:cubicBezTo>
                  <a:cubicBezTo>
                    <a:pt x="1096" y="512"/>
                    <a:pt x="1096" y="465"/>
                    <a:pt x="1084" y="429"/>
                  </a:cubicBezTo>
                  <a:cubicBezTo>
                    <a:pt x="1084" y="417"/>
                    <a:pt x="1084" y="393"/>
                    <a:pt x="1072" y="381"/>
                  </a:cubicBezTo>
                  <a:cubicBezTo>
                    <a:pt x="1036" y="262"/>
                    <a:pt x="965" y="179"/>
                    <a:pt x="870" y="96"/>
                  </a:cubicBezTo>
                  <a:cubicBezTo>
                    <a:pt x="858" y="84"/>
                    <a:pt x="846" y="72"/>
                    <a:pt x="834" y="72"/>
                  </a:cubicBezTo>
                  <a:cubicBezTo>
                    <a:pt x="751" y="24"/>
                    <a:pt x="679" y="0"/>
                    <a:pt x="60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6"/>
            <p:cNvSpPr/>
            <p:nvPr/>
          </p:nvSpPr>
          <p:spPr>
            <a:xfrm>
              <a:off x="2754800" y="4228775"/>
              <a:ext cx="27100" cy="27250"/>
            </a:xfrm>
            <a:custGeom>
              <a:avLst/>
              <a:gdLst/>
              <a:ahLst/>
              <a:cxnLst/>
              <a:rect l="l" t="t" r="r" b="b"/>
              <a:pathLst>
                <a:path w="1084" h="1090" extrusionOk="0">
                  <a:moveTo>
                    <a:pt x="516" y="0"/>
                  </a:moveTo>
                  <a:cubicBezTo>
                    <a:pt x="325" y="0"/>
                    <a:pt x="166" y="111"/>
                    <a:pt x="72" y="268"/>
                  </a:cubicBezTo>
                  <a:cubicBezTo>
                    <a:pt x="36" y="328"/>
                    <a:pt x="12" y="399"/>
                    <a:pt x="0" y="495"/>
                  </a:cubicBezTo>
                  <a:cubicBezTo>
                    <a:pt x="0" y="554"/>
                    <a:pt x="0" y="614"/>
                    <a:pt x="12" y="661"/>
                  </a:cubicBezTo>
                  <a:cubicBezTo>
                    <a:pt x="36" y="721"/>
                    <a:pt x="60" y="780"/>
                    <a:pt x="96" y="840"/>
                  </a:cubicBezTo>
                  <a:cubicBezTo>
                    <a:pt x="179" y="971"/>
                    <a:pt x="310" y="1054"/>
                    <a:pt x="489" y="1090"/>
                  </a:cubicBezTo>
                  <a:lnTo>
                    <a:pt x="548" y="1090"/>
                  </a:lnTo>
                  <a:cubicBezTo>
                    <a:pt x="703" y="1090"/>
                    <a:pt x="834" y="1030"/>
                    <a:pt x="929" y="935"/>
                  </a:cubicBezTo>
                  <a:cubicBezTo>
                    <a:pt x="1012" y="852"/>
                    <a:pt x="1084" y="733"/>
                    <a:pt x="1084" y="602"/>
                  </a:cubicBezTo>
                  <a:lnTo>
                    <a:pt x="1084" y="506"/>
                  </a:lnTo>
                  <a:cubicBezTo>
                    <a:pt x="1084" y="387"/>
                    <a:pt x="1048" y="280"/>
                    <a:pt x="965" y="197"/>
                  </a:cubicBezTo>
                  <a:cubicBezTo>
                    <a:pt x="881" y="90"/>
                    <a:pt x="750" y="18"/>
                    <a:pt x="596" y="6"/>
                  </a:cubicBezTo>
                  <a:cubicBezTo>
                    <a:pt x="569" y="2"/>
                    <a:pt x="542" y="0"/>
                    <a:pt x="516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6"/>
            <p:cNvSpPr/>
            <p:nvPr/>
          </p:nvSpPr>
          <p:spPr>
            <a:xfrm>
              <a:off x="2582150" y="4308350"/>
              <a:ext cx="28000" cy="27250"/>
            </a:xfrm>
            <a:custGeom>
              <a:avLst/>
              <a:gdLst/>
              <a:ahLst/>
              <a:cxnLst/>
              <a:rect l="l" t="t" r="r" b="b"/>
              <a:pathLst>
                <a:path w="1120" h="1090" extrusionOk="0">
                  <a:moveTo>
                    <a:pt x="575" y="1"/>
                  </a:moveTo>
                  <a:cubicBezTo>
                    <a:pt x="296" y="1"/>
                    <a:pt x="58" y="208"/>
                    <a:pt x="25" y="491"/>
                  </a:cubicBezTo>
                  <a:cubicBezTo>
                    <a:pt x="1" y="788"/>
                    <a:pt x="215" y="1062"/>
                    <a:pt x="525" y="1086"/>
                  </a:cubicBezTo>
                  <a:cubicBezTo>
                    <a:pt x="545" y="1088"/>
                    <a:pt x="566" y="1090"/>
                    <a:pt x="586" y="1090"/>
                  </a:cubicBezTo>
                  <a:cubicBezTo>
                    <a:pt x="858" y="1090"/>
                    <a:pt x="1087" y="875"/>
                    <a:pt x="1120" y="598"/>
                  </a:cubicBezTo>
                  <a:cubicBezTo>
                    <a:pt x="1120" y="538"/>
                    <a:pt x="1120" y="479"/>
                    <a:pt x="1096" y="431"/>
                  </a:cubicBezTo>
                  <a:cubicBezTo>
                    <a:pt x="1072" y="312"/>
                    <a:pt x="1013" y="217"/>
                    <a:pt x="941" y="133"/>
                  </a:cubicBezTo>
                  <a:cubicBezTo>
                    <a:pt x="858" y="74"/>
                    <a:pt x="775" y="26"/>
                    <a:pt x="679" y="14"/>
                  </a:cubicBezTo>
                  <a:cubicBezTo>
                    <a:pt x="667" y="14"/>
                    <a:pt x="656" y="2"/>
                    <a:pt x="620" y="2"/>
                  </a:cubicBezTo>
                  <a:cubicBezTo>
                    <a:pt x="605" y="1"/>
                    <a:pt x="590" y="1"/>
                    <a:pt x="575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6"/>
            <p:cNvSpPr/>
            <p:nvPr/>
          </p:nvSpPr>
          <p:spPr>
            <a:xfrm>
              <a:off x="3259325" y="4015150"/>
              <a:ext cx="28300" cy="26950"/>
            </a:xfrm>
            <a:custGeom>
              <a:avLst/>
              <a:gdLst/>
              <a:ahLst/>
              <a:cxnLst/>
              <a:rect l="l" t="t" r="r" b="b"/>
              <a:pathLst>
                <a:path w="1132" h="1078" extrusionOk="0">
                  <a:moveTo>
                    <a:pt x="563" y="1"/>
                  </a:moveTo>
                  <a:cubicBezTo>
                    <a:pt x="284" y="1"/>
                    <a:pt x="46" y="208"/>
                    <a:pt x="12" y="491"/>
                  </a:cubicBezTo>
                  <a:cubicBezTo>
                    <a:pt x="0" y="646"/>
                    <a:pt x="48" y="777"/>
                    <a:pt x="155" y="896"/>
                  </a:cubicBezTo>
                  <a:cubicBezTo>
                    <a:pt x="215" y="967"/>
                    <a:pt x="310" y="1027"/>
                    <a:pt x="429" y="1062"/>
                  </a:cubicBezTo>
                  <a:cubicBezTo>
                    <a:pt x="453" y="1062"/>
                    <a:pt x="477" y="1074"/>
                    <a:pt x="489" y="1074"/>
                  </a:cubicBezTo>
                  <a:lnTo>
                    <a:pt x="512" y="1074"/>
                  </a:lnTo>
                  <a:cubicBezTo>
                    <a:pt x="533" y="1076"/>
                    <a:pt x="553" y="1077"/>
                    <a:pt x="572" y="1077"/>
                  </a:cubicBezTo>
                  <a:cubicBezTo>
                    <a:pt x="665" y="1077"/>
                    <a:pt x="745" y="1054"/>
                    <a:pt x="834" y="1015"/>
                  </a:cubicBezTo>
                  <a:cubicBezTo>
                    <a:pt x="989" y="931"/>
                    <a:pt x="1084" y="777"/>
                    <a:pt x="1108" y="598"/>
                  </a:cubicBezTo>
                  <a:cubicBezTo>
                    <a:pt x="1132" y="300"/>
                    <a:pt x="905" y="38"/>
                    <a:pt x="608" y="3"/>
                  </a:cubicBezTo>
                  <a:cubicBezTo>
                    <a:pt x="593" y="2"/>
                    <a:pt x="577" y="1"/>
                    <a:pt x="563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6"/>
            <p:cNvSpPr/>
            <p:nvPr/>
          </p:nvSpPr>
          <p:spPr>
            <a:xfrm>
              <a:off x="5234575" y="4397850"/>
              <a:ext cx="36625" cy="13550"/>
            </a:xfrm>
            <a:custGeom>
              <a:avLst/>
              <a:gdLst/>
              <a:ahLst/>
              <a:cxnLst/>
              <a:rect l="l" t="t" r="r" b="b"/>
              <a:pathLst>
                <a:path w="1465" h="542" extrusionOk="0">
                  <a:moveTo>
                    <a:pt x="736" y="1"/>
                  </a:moveTo>
                  <a:cubicBezTo>
                    <a:pt x="686" y="1"/>
                    <a:pt x="635" y="6"/>
                    <a:pt x="596" y="6"/>
                  </a:cubicBezTo>
                  <a:cubicBezTo>
                    <a:pt x="477" y="30"/>
                    <a:pt x="381" y="66"/>
                    <a:pt x="286" y="149"/>
                  </a:cubicBezTo>
                  <a:cubicBezTo>
                    <a:pt x="262" y="161"/>
                    <a:pt x="238" y="173"/>
                    <a:pt x="227" y="185"/>
                  </a:cubicBezTo>
                  <a:cubicBezTo>
                    <a:pt x="143" y="268"/>
                    <a:pt x="84" y="351"/>
                    <a:pt x="36" y="459"/>
                  </a:cubicBezTo>
                  <a:cubicBezTo>
                    <a:pt x="24" y="482"/>
                    <a:pt x="24" y="518"/>
                    <a:pt x="0" y="542"/>
                  </a:cubicBezTo>
                  <a:lnTo>
                    <a:pt x="1465" y="542"/>
                  </a:lnTo>
                  <a:cubicBezTo>
                    <a:pt x="1370" y="268"/>
                    <a:pt x="1120" y="42"/>
                    <a:pt x="810" y="6"/>
                  </a:cubicBezTo>
                  <a:cubicBezTo>
                    <a:pt x="786" y="2"/>
                    <a:pt x="761" y="1"/>
                    <a:pt x="736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6"/>
            <p:cNvSpPr/>
            <p:nvPr/>
          </p:nvSpPr>
          <p:spPr>
            <a:xfrm>
              <a:off x="4984250" y="3714800"/>
              <a:ext cx="39600" cy="38200"/>
            </a:xfrm>
            <a:custGeom>
              <a:avLst/>
              <a:gdLst/>
              <a:ahLst/>
              <a:cxnLst/>
              <a:rect l="l" t="t" r="r" b="b"/>
              <a:pathLst>
                <a:path w="1584" h="1528" extrusionOk="0">
                  <a:moveTo>
                    <a:pt x="778" y="0"/>
                  </a:moveTo>
                  <a:cubicBezTo>
                    <a:pt x="388" y="0"/>
                    <a:pt x="46" y="289"/>
                    <a:pt x="12" y="694"/>
                  </a:cubicBezTo>
                  <a:cubicBezTo>
                    <a:pt x="0" y="813"/>
                    <a:pt x="12" y="932"/>
                    <a:pt x="60" y="1039"/>
                  </a:cubicBezTo>
                  <a:cubicBezTo>
                    <a:pt x="119" y="1134"/>
                    <a:pt x="179" y="1242"/>
                    <a:pt x="274" y="1313"/>
                  </a:cubicBezTo>
                  <a:cubicBezTo>
                    <a:pt x="310" y="1361"/>
                    <a:pt x="369" y="1408"/>
                    <a:pt x="417" y="1432"/>
                  </a:cubicBezTo>
                  <a:cubicBezTo>
                    <a:pt x="512" y="1480"/>
                    <a:pt x="607" y="1527"/>
                    <a:pt x="715" y="1527"/>
                  </a:cubicBezTo>
                  <a:lnTo>
                    <a:pt x="893" y="1527"/>
                  </a:lnTo>
                  <a:cubicBezTo>
                    <a:pt x="1012" y="1515"/>
                    <a:pt x="1119" y="1468"/>
                    <a:pt x="1203" y="1408"/>
                  </a:cubicBezTo>
                  <a:cubicBezTo>
                    <a:pt x="1381" y="1289"/>
                    <a:pt x="1524" y="1075"/>
                    <a:pt x="1536" y="837"/>
                  </a:cubicBezTo>
                  <a:cubicBezTo>
                    <a:pt x="1584" y="420"/>
                    <a:pt x="1286" y="39"/>
                    <a:pt x="846" y="3"/>
                  </a:cubicBezTo>
                  <a:cubicBezTo>
                    <a:pt x="823" y="1"/>
                    <a:pt x="800" y="0"/>
                    <a:pt x="77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6"/>
            <p:cNvSpPr/>
            <p:nvPr/>
          </p:nvSpPr>
          <p:spPr>
            <a:xfrm>
              <a:off x="3074475" y="4307150"/>
              <a:ext cx="15500" cy="15550"/>
            </a:xfrm>
            <a:custGeom>
              <a:avLst/>
              <a:gdLst/>
              <a:ahLst/>
              <a:cxnLst/>
              <a:rect l="l" t="t" r="r" b="b"/>
              <a:pathLst>
                <a:path w="620" h="622" extrusionOk="0">
                  <a:moveTo>
                    <a:pt x="328" y="0"/>
                  </a:moveTo>
                  <a:cubicBezTo>
                    <a:pt x="264" y="0"/>
                    <a:pt x="195" y="30"/>
                    <a:pt x="144" y="50"/>
                  </a:cubicBezTo>
                  <a:cubicBezTo>
                    <a:pt x="72" y="86"/>
                    <a:pt x="13" y="169"/>
                    <a:pt x="1" y="277"/>
                  </a:cubicBezTo>
                  <a:cubicBezTo>
                    <a:pt x="1" y="300"/>
                    <a:pt x="1" y="336"/>
                    <a:pt x="13" y="360"/>
                  </a:cubicBezTo>
                  <a:cubicBezTo>
                    <a:pt x="24" y="408"/>
                    <a:pt x="48" y="455"/>
                    <a:pt x="60" y="479"/>
                  </a:cubicBezTo>
                  <a:cubicBezTo>
                    <a:pt x="96" y="562"/>
                    <a:pt x="191" y="622"/>
                    <a:pt x="286" y="622"/>
                  </a:cubicBezTo>
                  <a:lnTo>
                    <a:pt x="382" y="622"/>
                  </a:lnTo>
                  <a:cubicBezTo>
                    <a:pt x="465" y="598"/>
                    <a:pt x="536" y="562"/>
                    <a:pt x="560" y="503"/>
                  </a:cubicBezTo>
                  <a:cubicBezTo>
                    <a:pt x="596" y="455"/>
                    <a:pt x="620" y="408"/>
                    <a:pt x="620" y="348"/>
                  </a:cubicBezTo>
                  <a:cubicBezTo>
                    <a:pt x="620" y="300"/>
                    <a:pt x="620" y="265"/>
                    <a:pt x="608" y="217"/>
                  </a:cubicBezTo>
                  <a:cubicBezTo>
                    <a:pt x="584" y="110"/>
                    <a:pt x="489" y="38"/>
                    <a:pt x="382" y="27"/>
                  </a:cubicBezTo>
                  <a:cubicBezTo>
                    <a:pt x="370" y="27"/>
                    <a:pt x="358" y="27"/>
                    <a:pt x="358" y="3"/>
                  </a:cubicBezTo>
                  <a:cubicBezTo>
                    <a:pt x="348" y="1"/>
                    <a:pt x="338" y="0"/>
                    <a:pt x="328" y="0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6"/>
            <p:cNvSpPr/>
            <p:nvPr/>
          </p:nvSpPr>
          <p:spPr>
            <a:xfrm>
              <a:off x="3911200" y="4344925"/>
              <a:ext cx="16375" cy="15575"/>
            </a:xfrm>
            <a:custGeom>
              <a:avLst/>
              <a:gdLst/>
              <a:ahLst/>
              <a:cxnLst/>
              <a:rect l="l" t="t" r="r" b="b"/>
              <a:pathLst>
                <a:path w="655" h="623" extrusionOk="0">
                  <a:moveTo>
                    <a:pt x="312" y="1"/>
                  </a:moveTo>
                  <a:cubicBezTo>
                    <a:pt x="167" y="1"/>
                    <a:pt x="55" y="103"/>
                    <a:pt x="12" y="254"/>
                  </a:cubicBezTo>
                  <a:lnTo>
                    <a:pt x="12" y="278"/>
                  </a:lnTo>
                  <a:cubicBezTo>
                    <a:pt x="0" y="456"/>
                    <a:pt x="119" y="611"/>
                    <a:pt x="298" y="623"/>
                  </a:cubicBezTo>
                  <a:lnTo>
                    <a:pt x="405" y="623"/>
                  </a:lnTo>
                  <a:cubicBezTo>
                    <a:pt x="524" y="599"/>
                    <a:pt x="631" y="492"/>
                    <a:pt x="643" y="337"/>
                  </a:cubicBezTo>
                  <a:cubicBezTo>
                    <a:pt x="655" y="159"/>
                    <a:pt x="536" y="16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8E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9F9F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lack Han Sans"/>
              <a:buNone/>
              <a:defRPr sz="3500">
                <a:solidFill>
                  <a:schemeClr val="lt2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lack Han Sans"/>
              <a:buNone/>
              <a:defRPr sz="3500">
                <a:solidFill>
                  <a:schemeClr val="lt2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lack Han Sans"/>
              <a:buNone/>
              <a:defRPr sz="3500">
                <a:solidFill>
                  <a:schemeClr val="lt2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lack Han Sans"/>
              <a:buNone/>
              <a:defRPr sz="3500">
                <a:solidFill>
                  <a:schemeClr val="lt2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lack Han Sans"/>
              <a:buNone/>
              <a:defRPr sz="3500">
                <a:solidFill>
                  <a:schemeClr val="lt2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lack Han Sans"/>
              <a:buNone/>
              <a:defRPr sz="3500">
                <a:solidFill>
                  <a:schemeClr val="lt2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lack Han Sans"/>
              <a:buNone/>
              <a:defRPr sz="3500">
                <a:solidFill>
                  <a:schemeClr val="lt2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lack Han Sans"/>
              <a:buNone/>
              <a:defRPr sz="3500">
                <a:solidFill>
                  <a:schemeClr val="lt2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lack Han Sans"/>
              <a:buNone/>
              <a:defRPr sz="3500">
                <a:solidFill>
                  <a:schemeClr val="lt2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eZee"/>
              <a:buChar char="●"/>
              <a:defRPr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eZee"/>
              <a:buChar char="○"/>
              <a:defRPr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eZee"/>
              <a:buChar char="■"/>
              <a:defRPr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eZee"/>
              <a:buChar char="●"/>
              <a:defRPr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eZee"/>
              <a:buChar char="○"/>
              <a:defRPr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eZee"/>
              <a:buChar char="■"/>
              <a:defRPr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eZee"/>
              <a:buChar char="●"/>
              <a:defRPr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eZee"/>
              <a:buChar char="○"/>
              <a:defRPr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BeeZee"/>
              <a:buChar char="■"/>
              <a:defRPr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8" r:id="rId7"/>
    <p:sldLayoutId id="2147483661" r:id="rId8"/>
    <p:sldLayoutId id="2147483662" r:id="rId9"/>
    <p:sldLayoutId id="2147483663" r:id="rId10"/>
    <p:sldLayoutId id="2147483665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fld id="{D6F918CF-8907-4748-9882-A561ECDC9BEA}" type="datetimeFigureOut">
              <a:rPr lang="en-US" smtClean="0"/>
              <a:pPr/>
              <a:t>2/7/2025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fld id="{1CB14380-40A1-41DE-B563-9E766044D6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64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gency FB" panose="020B0503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1.wav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4.wdp"/><Relationship Id="rId18" Type="http://schemas.openxmlformats.org/officeDocument/2006/relationships/image" Target="../media/image29.png"/><Relationship Id="rId3" Type="http://schemas.openxmlformats.org/officeDocument/2006/relationships/image" Target="../media/image19.PNG"/><Relationship Id="rId21" Type="http://schemas.microsoft.com/office/2007/relationships/hdphoto" Target="../media/hdphoto8.wdp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microsoft.com/office/2007/relationships/hdphoto" Target="../media/hdphoto6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5" Type="http://schemas.microsoft.com/office/2007/relationships/hdphoto" Target="../media/hdphoto5.wdp"/><Relationship Id="rId23" Type="http://schemas.openxmlformats.org/officeDocument/2006/relationships/image" Target="../media/image31.png"/><Relationship Id="rId10" Type="http://schemas.openxmlformats.org/officeDocument/2006/relationships/image" Target="../media/image25.png"/><Relationship Id="rId19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Relationship Id="rId22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36.pn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12" Type="http://schemas.openxmlformats.org/officeDocument/2006/relationships/slide" Target="slide26.xml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6" Type="http://schemas.openxmlformats.org/officeDocument/2006/relationships/slide" Target="slide2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23.xml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openxmlformats.org/officeDocument/2006/relationships/slide" Target="slide25.xml"/><Relationship Id="rId4" Type="http://schemas.openxmlformats.org/officeDocument/2006/relationships/slide" Target="slide22.xml"/><Relationship Id="rId9" Type="http://schemas.openxmlformats.org/officeDocument/2006/relationships/image" Target="../media/image34.png"/><Relationship Id="rId14" Type="http://schemas.openxmlformats.org/officeDocument/2006/relationships/slide" Target="slide2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slide" Target="slide2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slide" Target="slide21.xml"/><Relationship Id="rId4" Type="http://schemas.openxmlformats.org/officeDocument/2006/relationships/image" Target="../media/image39.PNG"/><Relationship Id="rId9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slide" Target="slide3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slide" Target="slide21.xml"/><Relationship Id="rId4" Type="http://schemas.openxmlformats.org/officeDocument/2006/relationships/image" Target="../media/image39.PNG"/><Relationship Id="rId9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slide" Target="slide3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slide" Target="slide21.xml"/><Relationship Id="rId4" Type="http://schemas.openxmlformats.org/officeDocument/2006/relationships/image" Target="../media/image39.PNG"/><Relationship Id="rId9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slide" Target="slide3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slide" Target="slide21.xml"/><Relationship Id="rId4" Type="http://schemas.openxmlformats.org/officeDocument/2006/relationships/image" Target="../media/image39.PNG"/><Relationship Id="rId9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slide" Target="slide3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slide" Target="slide21.xml"/><Relationship Id="rId4" Type="http://schemas.openxmlformats.org/officeDocument/2006/relationships/image" Target="../media/image39.PNG"/><Relationship Id="rId9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slide" Target="slide37.xml"/><Relationship Id="rId10" Type="http://schemas.openxmlformats.org/officeDocument/2006/relationships/audio" Target="../media/audio2.wav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0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12" Type="http://schemas.openxmlformats.org/officeDocument/2006/relationships/slide" Target="slide3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slide" Target="slide29.xml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0.xm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openxmlformats.org/officeDocument/2006/relationships/image" Target="../media/image6.png"/><Relationship Id="rId2" Type="http://schemas.openxmlformats.org/officeDocument/2006/relationships/audio" Target="../media/media6.wav"/><Relationship Id="rId16" Type="http://schemas.openxmlformats.org/officeDocument/2006/relationships/image" Target="../media/image52.png"/><Relationship Id="rId1" Type="http://schemas.microsoft.com/office/2007/relationships/media" Target="../media/media6.wav"/><Relationship Id="rId6" Type="http://schemas.openxmlformats.org/officeDocument/2006/relationships/image" Target="../media/image43.jpg"/><Relationship Id="rId11" Type="http://schemas.microsoft.com/office/2007/relationships/hdphoto" Target="../media/hdphoto9.wdp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6.png"/><Relationship Id="rId1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0.xm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openxmlformats.org/officeDocument/2006/relationships/image" Target="../media/image6.png"/><Relationship Id="rId2" Type="http://schemas.microsoft.com/office/2007/relationships/media" Target="../media/media7.wav"/><Relationship Id="rId16" Type="http://schemas.openxmlformats.org/officeDocument/2006/relationships/image" Target="../media/image53.png"/><Relationship Id="rId1" Type="http://schemas.openxmlformats.org/officeDocument/2006/relationships/audio" Target="NULL" TargetMode="External"/><Relationship Id="rId6" Type="http://schemas.openxmlformats.org/officeDocument/2006/relationships/image" Target="../media/image43.jpg"/><Relationship Id="rId11" Type="http://schemas.microsoft.com/office/2007/relationships/hdphoto" Target="../media/hdphoto9.wdp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6.png"/><Relationship Id="rId1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38.png"/><Relationship Id="rId4" Type="http://schemas.openxmlformats.org/officeDocument/2006/relationships/image" Target="../media/image54.PNG"/><Relationship Id="rId9" Type="http://schemas.openxmlformats.org/officeDocument/2006/relationships/slide" Target="slide2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7.png"/><Relationship Id="rId1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slide" Target="slide20.xml"/><Relationship Id="rId12" Type="http://schemas.microsoft.com/office/2007/relationships/hdphoto" Target="../media/hdphoto4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23.xml"/><Relationship Id="rId6" Type="http://schemas.microsoft.com/office/2007/relationships/hdphoto" Target="../media/hdphoto10.wdp"/><Relationship Id="rId11" Type="http://schemas.openxmlformats.org/officeDocument/2006/relationships/image" Target="../media/image26.png"/><Relationship Id="rId5" Type="http://schemas.openxmlformats.org/officeDocument/2006/relationships/image" Target="../media/image60.png"/><Relationship Id="rId15" Type="http://schemas.openxmlformats.org/officeDocument/2006/relationships/image" Target="../media/image28.png"/><Relationship Id="rId10" Type="http://schemas.microsoft.com/office/2007/relationships/hdphoto" Target="../media/hdphoto3.wdp"/><Relationship Id="rId19" Type="http://schemas.openxmlformats.org/officeDocument/2006/relationships/image" Target="../media/image30.png"/><Relationship Id="rId4" Type="http://schemas.openxmlformats.org/officeDocument/2006/relationships/image" Target="../media/image59.PNG"/><Relationship Id="rId9" Type="http://schemas.openxmlformats.org/officeDocument/2006/relationships/image" Target="../media/image25.png"/><Relationship Id="rId1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3" Type="http://schemas.openxmlformats.org/officeDocument/2006/relationships/image" Target="../media/image61.jpg"/><Relationship Id="rId7" Type="http://schemas.openxmlformats.org/officeDocument/2006/relationships/image" Target="../media/image64.png"/><Relationship Id="rId12" Type="http://schemas.openxmlformats.org/officeDocument/2006/relationships/slide" Target="slide3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1.wdp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openxmlformats.org/officeDocument/2006/relationships/slide" Target="slide34.xml"/><Relationship Id="rId4" Type="http://schemas.openxmlformats.org/officeDocument/2006/relationships/image" Target="../media/image62.png"/><Relationship Id="rId9" Type="http://schemas.microsoft.com/office/2007/relationships/hdphoto" Target="../media/hdphoto1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2.png"/><Relationship Id="rId12" Type="http://schemas.microsoft.com/office/2007/relationships/hdphoto" Target="../media/hdphoto12.wdp"/><Relationship Id="rId17" Type="http://schemas.openxmlformats.org/officeDocument/2006/relationships/image" Target="../media/image6.png"/><Relationship Id="rId2" Type="http://schemas.microsoft.com/office/2007/relationships/media" Target="../media/media7.wav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image" Target="../media/image61.jpg"/><Relationship Id="rId11" Type="http://schemas.openxmlformats.org/officeDocument/2006/relationships/image" Target="../media/image65.png"/><Relationship Id="rId5" Type="http://schemas.openxmlformats.org/officeDocument/2006/relationships/audio" Target="../media/audio3.wav"/><Relationship Id="rId15" Type="http://schemas.openxmlformats.org/officeDocument/2006/relationships/slide" Target="slide20.xml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28.xml"/><Relationship Id="rId9" Type="http://schemas.microsoft.com/office/2007/relationships/hdphoto" Target="../media/hdphoto11.wdp"/><Relationship Id="rId1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2.png"/><Relationship Id="rId12" Type="http://schemas.microsoft.com/office/2007/relationships/hdphoto" Target="../media/hdphoto12.wdp"/><Relationship Id="rId17" Type="http://schemas.openxmlformats.org/officeDocument/2006/relationships/image" Target="../media/image6.png"/><Relationship Id="rId2" Type="http://schemas.openxmlformats.org/officeDocument/2006/relationships/audio" Target="../media/media6.wav"/><Relationship Id="rId16" Type="http://schemas.openxmlformats.org/officeDocument/2006/relationships/image" Target="../media/image38.png"/><Relationship Id="rId1" Type="http://schemas.microsoft.com/office/2007/relationships/media" Target="../media/media6.wav"/><Relationship Id="rId6" Type="http://schemas.openxmlformats.org/officeDocument/2006/relationships/image" Target="../media/image61.jpg"/><Relationship Id="rId11" Type="http://schemas.openxmlformats.org/officeDocument/2006/relationships/image" Target="../media/image65.png"/><Relationship Id="rId5" Type="http://schemas.openxmlformats.org/officeDocument/2006/relationships/audio" Target="../media/audio3.wav"/><Relationship Id="rId15" Type="http://schemas.openxmlformats.org/officeDocument/2006/relationships/slide" Target="slide20.xml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29.xml"/><Relationship Id="rId9" Type="http://schemas.microsoft.com/office/2007/relationships/hdphoto" Target="../media/hdphoto11.wdp"/><Relationship Id="rId1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7.png"/><Relationship Id="rId1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slide" Target="slide20.xml"/><Relationship Id="rId12" Type="http://schemas.microsoft.com/office/2007/relationships/hdphoto" Target="../media/hdphoto4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23.xml"/><Relationship Id="rId6" Type="http://schemas.microsoft.com/office/2007/relationships/hdphoto" Target="../media/hdphoto10.wdp"/><Relationship Id="rId11" Type="http://schemas.openxmlformats.org/officeDocument/2006/relationships/image" Target="../media/image26.png"/><Relationship Id="rId5" Type="http://schemas.openxmlformats.org/officeDocument/2006/relationships/image" Target="../media/image60.png"/><Relationship Id="rId15" Type="http://schemas.openxmlformats.org/officeDocument/2006/relationships/image" Target="../media/image28.png"/><Relationship Id="rId10" Type="http://schemas.microsoft.com/office/2007/relationships/hdphoto" Target="../media/hdphoto3.wdp"/><Relationship Id="rId19" Type="http://schemas.openxmlformats.org/officeDocument/2006/relationships/image" Target="../media/image30.png"/><Relationship Id="rId4" Type="http://schemas.openxmlformats.org/officeDocument/2006/relationships/image" Target="../media/image59.PNG"/><Relationship Id="rId9" Type="http://schemas.openxmlformats.org/officeDocument/2006/relationships/image" Target="../media/image25.png"/><Relationship Id="rId1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7.png"/><Relationship Id="rId1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slide" Target="slide20.xml"/><Relationship Id="rId12" Type="http://schemas.microsoft.com/office/2007/relationships/hdphoto" Target="../media/hdphoto4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23.xml"/><Relationship Id="rId6" Type="http://schemas.microsoft.com/office/2007/relationships/hdphoto" Target="../media/hdphoto10.wdp"/><Relationship Id="rId11" Type="http://schemas.openxmlformats.org/officeDocument/2006/relationships/image" Target="../media/image26.png"/><Relationship Id="rId5" Type="http://schemas.openxmlformats.org/officeDocument/2006/relationships/image" Target="../media/image60.png"/><Relationship Id="rId15" Type="http://schemas.openxmlformats.org/officeDocument/2006/relationships/image" Target="../media/image28.png"/><Relationship Id="rId10" Type="http://schemas.microsoft.com/office/2007/relationships/hdphoto" Target="../media/hdphoto3.wdp"/><Relationship Id="rId19" Type="http://schemas.openxmlformats.org/officeDocument/2006/relationships/image" Target="../media/image30.png"/><Relationship Id="rId4" Type="http://schemas.openxmlformats.org/officeDocument/2006/relationships/image" Target="../media/image59.PNG"/><Relationship Id="rId9" Type="http://schemas.openxmlformats.org/officeDocument/2006/relationships/image" Target="../media/image25.png"/><Relationship Id="rId1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0B7053-816F-0852-40C9-659F58F1E472}"/>
              </a:ext>
            </a:extLst>
          </p:cNvPr>
          <p:cNvSpPr/>
          <p:nvPr/>
        </p:nvSpPr>
        <p:spPr>
          <a:xfrm>
            <a:off x="1088755" y="705172"/>
            <a:ext cx="6966489" cy="13406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Patrick hand" panose="00000500000000000000" pitchFamily="2" charset="0"/>
              </a:rPr>
              <a:t>What electronic devices do you use every day?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FD8C8-46BA-C996-3FE7-38B6235FC0E6}"/>
              </a:ext>
            </a:extLst>
          </p:cNvPr>
          <p:cNvSpPr txBox="1"/>
          <p:nvPr/>
        </p:nvSpPr>
        <p:spPr>
          <a:xfrm>
            <a:off x="1088755" y="2121290"/>
            <a:ext cx="3631122" cy="196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atrick hand" panose="00000500000000000000" pitchFamily="2" charset="0"/>
              </a:rPr>
              <a:t>Brainstorm in pairs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atrick hand" panose="00000500000000000000" pitchFamily="2" charset="0"/>
              </a:rPr>
              <a:t>Write at least 5 devices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atrick hand" panose="00000500000000000000" pitchFamily="2" charset="0"/>
              </a:rPr>
              <a:t>Share in front of class  </a:t>
            </a:r>
          </a:p>
        </p:txBody>
      </p:sp>
      <p:pic>
        <p:nvPicPr>
          <p:cNvPr id="1026" name="Picture 2" descr="Free Vector | Flat design business communication concept">
            <a:extLst>
              <a:ext uri="{FF2B5EF4-FFF2-40B4-BE49-F238E27FC236}">
                <a16:creationId xmlns:a16="http://schemas.microsoft.com/office/drawing/2014/main" id="{A494B544-5F4C-0841-76B8-ED731925E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82" y="2259699"/>
            <a:ext cx="2955862" cy="196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" name="Google Shape;4568;p45"/>
          <p:cNvSpPr txBox="1">
            <a:spLocks noGrp="1"/>
          </p:cNvSpPr>
          <p:nvPr>
            <p:ph type="title" idx="6"/>
          </p:nvPr>
        </p:nvSpPr>
        <p:spPr>
          <a:xfrm>
            <a:off x="720000" y="10200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1AA88DB-2728-AF71-6EC2-41C07865FE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232466"/>
              </p:ext>
            </p:extLst>
          </p:nvPr>
        </p:nvGraphicFramePr>
        <p:xfrm>
          <a:off x="404602" y="887748"/>
          <a:ext cx="8460106" cy="353744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389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9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1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414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New words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Pronunciation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Meaning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719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Patrick hand" panose="00000500000000000000" pitchFamily="2" charset="0"/>
                        </a:rPr>
                        <a:t>1. robotic vacuum cleaner (n)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j-lt"/>
                        </a:rPr>
                        <a:t>/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rəʊˈbɒtɪk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j-lt"/>
                        </a:rPr>
                        <a:t>ˈ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latin typeface="+mj-lt"/>
                        </a:rPr>
                        <a:t>vækjuːm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ˈ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kliːnər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j-lt"/>
                        </a:rPr>
                        <a:t>/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195" marR="36195" marT="71755" marB="7175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Patrick hand" panose="00000500000000000000" pitchFamily="2" charset="0"/>
                        </a:rPr>
                        <a:t>robot hút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Patrick hand" panose="00000500000000000000" pitchFamily="2" charset="0"/>
                        </a:rPr>
                        <a:t>bụi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Patrick hand" panose="00000500000000000000" pitchFamily="2" charset="0"/>
                        </a:rPr>
                        <a:t>tự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Patrick hand" panose="00000500000000000000" pitchFamily="2" charset="0"/>
                        </a:rPr>
                        <a:t> động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719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Patrick hand" panose="00000500000000000000" pitchFamily="2" charset="0"/>
                        </a:rPr>
                        <a:t>2. camcorder (n)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j-lt"/>
                        </a:rPr>
                        <a:t>/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ˈ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kæmkɔːrdər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j-lt"/>
                        </a:rPr>
                        <a:t>/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195" marR="36195" marT="71755" marB="7175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Patrick hand" panose="00000500000000000000" pitchFamily="2" charset="0"/>
                        </a:rPr>
                        <a:t>máy quay </a:t>
                      </a:r>
                      <a:r>
                        <a:rPr lang="en-US" sz="2400" dirty="0">
                          <a:latin typeface="Patrick hand" panose="00000500000000000000" pitchFamily="2" charset="0"/>
                        </a:rPr>
                        <a:t>phim xách tay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561557"/>
                  </a:ext>
                </a:extLst>
              </a:tr>
              <a:tr h="38920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Patrick hand" panose="00000500000000000000" pitchFamily="2" charset="0"/>
                        </a:rPr>
                        <a:t>3. copper (n)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j-lt"/>
                        </a:rPr>
                        <a:t>/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ˈ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kuːpər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j-lt"/>
                        </a:rPr>
                        <a:t>/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195" marR="36195" marT="71755" marB="7175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Patrick hand" panose="00000500000000000000" pitchFamily="2" charset="0"/>
                        </a:rPr>
                        <a:t>đồng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38920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Patrick hand" panose="00000500000000000000" pitchFamily="2" charset="0"/>
                        </a:rPr>
                        <a:t>4. steel (n)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/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stiːl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/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Patrick hand" panose="00000500000000000000" pitchFamily="2" charset="0"/>
                        </a:rPr>
                        <a:t>thép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038409"/>
                  </a:ext>
                </a:extLst>
              </a:tr>
              <a:tr h="38920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Patrick hand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conduct (electricity)</a:t>
                      </a:r>
                    </a:p>
                  </a:txBody>
                  <a:tcPr marL="71755" marR="71755" marT="71755" marB="7175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kənˈdʌkt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Patrick hand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Patrick hand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Patrick hand" panose="000005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260332"/>
                  </a:ext>
                </a:extLst>
              </a:tr>
            </a:tbl>
          </a:graphicData>
        </a:graphic>
      </p:graphicFrame>
      <p:pic>
        <p:nvPicPr>
          <p:cNvPr id="15" name="robotic vacuum cleaner ">
            <a:hlinkClick r:id="" action="ppaction://media"/>
            <a:extLst>
              <a:ext uri="{FF2B5EF4-FFF2-40B4-BE49-F238E27FC236}">
                <a16:creationId xmlns:a16="http://schemas.microsoft.com/office/drawing/2014/main" id="{9E165C0A-E2AE-8431-E13B-044AB4084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334" y="1616694"/>
            <a:ext cx="381267" cy="381267"/>
          </a:xfrm>
          <a:prstGeom prst="rect">
            <a:avLst/>
          </a:prstGeom>
        </p:spPr>
      </p:pic>
      <p:pic>
        <p:nvPicPr>
          <p:cNvPr id="16" name="camcorder">
            <a:hlinkClick r:id="" action="ppaction://media"/>
            <a:extLst>
              <a:ext uri="{FF2B5EF4-FFF2-40B4-BE49-F238E27FC236}">
                <a16:creationId xmlns:a16="http://schemas.microsoft.com/office/drawing/2014/main" id="{5D3AD8DD-1BC3-934F-AD14-C7DF1B3F7C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335" y="2381116"/>
            <a:ext cx="381267" cy="381267"/>
          </a:xfrm>
          <a:prstGeom prst="rect">
            <a:avLst/>
          </a:prstGeom>
        </p:spPr>
      </p:pic>
      <p:pic>
        <p:nvPicPr>
          <p:cNvPr id="17" name="copper">
            <a:hlinkClick r:id="" action="ppaction://media"/>
            <a:extLst>
              <a:ext uri="{FF2B5EF4-FFF2-40B4-BE49-F238E27FC236}">
                <a16:creationId xmlns:a16="http://schemas.microsoft.com/office/drawing/2014/main" id="{6D483A07-5BEC-44D6-FC6D-51C2A643B6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333" y="2954904"/>
            <a:ext cx="381267" cy="381267"/>
          </a:xfrm>
          <a:prstGeom prst="rect">
            <a:avLst/>
          </a:prstGeom>
        </p:spPr>
      </p:pic>
      <p:pic>
        <p:nvPicPr>
          <p:cNvPr id="18" name="steel">
            <a:hlinkClick r:id="" action="ppaction://media"/>
            <a:extLst>
              <a:ext uri="{FF2B5EF4-FFF2-40B4-BE49-F238E27FC236}">
                <a16:creationId xmlns:a16="http://schemas.microsoft.com/office/drawing/2014/main" id="{8EEE4492-56E9-005D-8C97-72AEFF62AE6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333" y="3480227"/>
            <a:ext cx="381267" cy="381267"/>
          </a:xfrm>
          <a:prstGeom prst="rect">
            <a:avLst/>
          </a:prstGeom>
        </p:spPr>
      </p:pic>
      <p:pic>
        <p:nvPicPr>
          <p:cNvPr id="19" name="conduct">
            <a:hlinkClick r:id="" action="ppaction://media"/>
            <a:extLst>
              <a:ext uri="{FF2B5EF4-FFF2-40B4-BE49-F238E27FC236}">
                <a16:creationId xmlns:a16="http://schemas.microsoft.com/office/drawing/2014/main" id="{86562D75-FB81-3C84-717A-25EA190911E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4030682"/>
            <a:ext cx="381268" cy="38126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B360C8A-EB08-6FE8-2687-AC3A950B56E7}"/>
              </a:ext>
            </a:extLst>
          </p:cNvPr>
          <p:cNvSpPr/>
          <p:nvPr/>
        </p:nvSpPr>
        <p:spPr>
          <a:xfrm>
            <a:off x="435684" y="1561130"/>
            <a:ext cx="3283909" cy="436831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DB9157-C2AB-5BBD-6E68-F05CE8969608}"/>
              </a:ext>
            </a:extLst>
          </p:cNvPr>
          <p:cNvSpPr/>
          <p:nvPr/>
        </p:nvSpPr>
        <p:spPr>
          <a:xfrm>
            <a:off x="427937" y="2325552"/>
            <a:ext cx="2989440" cy="436831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D5FC5C-F771-F774-E78A-EF74E30EE807}"/>
              </a:ext>
            </a:extLst>
          </p:cNvPr>
          <p:cNvSpPr/>
          <p:nvPr/>
        </p:nvSpPr>
        <p:spPr>
          <a:xfrm>
            <a:off x="435684" y="2899340"/>
            <a:ext cx="2989440" cy="436831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4F454-B4C6-59C9-D455-3F90CEF377EB}"/>
              </a:ext>
            </a:extLst>
          </p:cNvPr>
          <p:cNvSpPr/>
          <p:nvPr/>
        </p:nvSpPr>
        <p:spPr>
          <a:xfrm>
            <a:off x="435684" y="3435765"/>
            <a:ext cx="2989440" cy="436831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8F199FB-D8AE-8F77-E525-241A9E089863}"/>
              </a:ext>
            </a:extLst>
          </p:cNvPr>
          <p:cNvSpPr/>
          <p:nvPr/>
        </p:nvSpPr>
        <p:spPr>
          <a:xfrm>
            <a:off x="435684" y="3933739"/>
            <a:ext cx="2989440" cy="436831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0" grpId="2" animBg="1"/>
      <p:bldP spid="22" grpId="1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A40727-2DB6-2D8B-7EA7-5464EC1C7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479" y="641695"/>
            <a:ext cx="1651100" cy="1482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B14CF9-E561-3254-44ED-ADA1C6B7A26F}"/>
              </a:ext>
            </a:extLst>
          </p:cNvPr>
          <p:cNvSpPr txBox="1"/>
          <p:nvPr/>
        </p:nvSpPr>
        <p:spPr>
          <a:xfrm>
            <a:off x="883403" y="92990"/>
            <a:ext cx="6899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Patrick hand" panose="00000500000000000000" pitchFamily="2" charset="0"/>
              </a:rPr>
              <a:t>Ex 1. Match the electronic devices with the correct pictures.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3E48B-5992-EF3B-05FB-E685291F2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165" y="641695"/>
            <a:ext cx="2029198" cy="1482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E13E32-08AF-341A-8E93-60B0E91A6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949" y="628681"/>
            <a:ext cx="1509211" cy="1444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5038BF-BCDD-6C57-2898-E785AD3529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003"/>
          <a:stretch/>
        </p:blipFill>
        <p:spPr>
          <a:xfrm>
            <a:off x="2756479" y="2846613"/>
            <a:ext cx="2029198" cy="1424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792BB9-01E3-73A1-D1EF-BD56AEBAB1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6877" y="2846613"/>
            <a:ext cx="1828800" cy="1424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838D7B-48F8-C64C-F31B-A2E85CB3E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6878" y="2815917"/>
            <a:ext cx="1828800" cy="14249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9FDC0FF-4B82-EF9B-1007-FD9E2CD20247}"/>
              </a:ext>
            </a:extLst>
          </p:cNvPr>
          <p:cNvSpPr/>
          <p:nvPr/>
        </p:nvSpPr>
        <p:spPr>
          <a:xfrm>
            <a:off x="252444" y="628681"/>
            <a:ext cx="2029197" cy="789042"/>
          </a:xfrm>
          <a:prstGeom prst="roundRect">
            <a:avLst/>
          </a:prstGeom>
          <a:solidFill>
            <a:srgbClr val="FDE5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1. robot vacuum cleaner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9971A51-A582-1243-DF2D-D7B8343E496F}"/>
              </a:ext>
            </a:extLst>
          </p:cNvPr>
          <p:cNvSpPr/>
          <p:nvPr/>
        </p:nvSpPr>
        <p:spPr>
          <a:xfrm>
            <a:off x="256475" y="1494244"/>
            <a:ext cx="2029198" cy="461665"/>
          </a:xfrm>
          <a:prstGeom prst="roundRect">
            <a:avLst/>
          </a:prstGeom>
          <a:solidFill>
            <a:srgbClr val="BBDA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2. e-reader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EC111F-9F8D-E71A-C326-721727AFF8DF}"/>
              </a:ext>
            </a:extLst>
          </p:cNvPr>
          <p:cNvSpPr/>
          <p:nvPr/>
        </p:nvSpPr>
        <p:spPr>
          <a:xfrm>
            <a:off x="256475" y="2036582"/>
            <a:ext cx="2029198" cy="461665"/>
          </a:xfrm>
          <a:prstGeom prst="roundRect">
            <a:avLst/>
          </a:prstGeom>
          <a:solidFill>
            <a:srgbClr val="CBEA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3. smartwatch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E544233-3B6E-D497-E7F3-7EF4A205932A}"/>
              </a:ext>
            </a:extLst>
          </p:cNvPr>
          <p:cNvSpPr/>
          <p:nvPr/>
        </p:nvSpPr>
        <p:spPr>
          <a:xfrm>
            <a:off x="275886" y="2579394"/>
            <a:ext cx="2029198" cy="774829"/>
          </a:xfrm>
          <a:prstGeom prst="roundRect">
            <a:avLst/>
          </a:prstGeom>
          <a:solidFill>
            <a:srgbClr val="F6D1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4. portable music player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2C572A-28D5-5FDE-6BF2-C3A1C3FC7C39}"/>
              </a:ext>
            </a:extLst>
          </p:cNvPr>
          <p:cNvSpPr/>
          <p:nvPr/>
        </p:nvSpPr>
        <p:spPr>
          <a:xfrm>
            <a:off x="275886" y="3449910"/>
            <a:ext cx="2029198" cy="461665"/>
          </a:xfrm>
          <a:prstGeom prst="roundRect">
            <a:avLst/>
          </a:prstGeom>
          <a:solidFill>
            <a:srgbClr val="E8C2C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5. 3D printer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9426C9C-F738-EDB7-52DE-010B0B092F83}"/>
              </a:ext>
            </a:extLst>
          </p:cNvPr>
          <p:cNvSpPr/>
          <p:nvPr/>
        </p:nvSpPr>
        <p:spPr>
          <a:xfrm>
            <a:off x="275886" y="4008118"/>
            <a:ext cx="2037348" cy="461665"/>
          </a:xfrm>
          <a:prstGeom prst="roundRect">
            <a:avLst/>
          </a:prstGeom>
          <a:solidFill>
            <a:srgbClr val="FEED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6. camcorder</a:t>
            </a:r>
          </a:p>
        </p:txBody>
      </p:sp>
    </p:spTree>
    <p:extLst>
      <p:ext uri="{BB962C8B-B14F-4D97-AF65-F5344CB8AC3E}">
        <p14:creationId xmlns:p14="http://schemas.microsoft.com/office/powerpoint/2010/main" val="73415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5679E-6 L 0.27465 0.7120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3" y="35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7441 0.1172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05" y="5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25209 0.0175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51823 0.3293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03" y="16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09877E-6 L 0.50052 -0.2571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17" y="-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75452 0.0512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26" y="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FDE194-A59A-7E41-3813-DBAA77C0678F}"/>
              </a:ext>
            </a:extLst>
          </p:cNvPr>
          <p:cNvSpPr/>
          <p:nvPr/>
        </p:nvSpPr>
        <p:spPr>
          <a:xfrm>
            <a:off x="1088755" y="612182"/>
            <a:ext cx="6966489" cy="1340604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Patrick hand" panose="00000500000000000000" pitchFamily="2" charset="0"/>
              </a:rPr>
              <a:t>Do you think all devices are made of the same materials?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0A190A-B849-BB07-9CE9-EEFC091AA068}"/>
              </a:ext>
            </a:extLst>
          </p:cNvPr>
          <p:cNvSpPr/>
          <p:nvPr/>
        </p:nvSpPr>
        <p:spPr>
          <a:xfrm>
            <a:off x="1088754" y="2818107"/>
            <a:ext cx="6966489" cy="1340604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Patrick hand" panose="00000500000000000000" pitchFamily="2" charset="0"/>
              </a:rPr>
              <a:t> What materials do you think these devices are made of?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F37CB-B6FC-6AF0-71A6-14C4C4EBF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0BEE24-6D96-6F12-43F1-D9512B6151FC}"/>
              </a:ext>
            </a:extLst>
          </p:cNvPr>
          <p:cNvSpPr txBox="1"/>
          <p:nvPr/>
        </p:nvSpPr>
        <p:spPr>
          <a:xfrm>
            <a:off x="805911" y="92990"/>
            <a:ext cx="7885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Patrick hand" panose="00000500000000000000" pitchFamily="2" charset="0"/>
              </a:rPr>
              <a:t>Ex 2. Complete the sentences with the material words from the box.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E7ABAA-ECF5-DDFA-B343-4CA4ECC504AB}"/>
              </a:ext>
            </a:extLst>
          </p:cNvPr>
          <p:cNvSpPr/>
          <p:nvPr/>
        </p:nvSpPr>
        <p:spPr>
          <a:xfrm>
            <a:off x="1738677" y="554655"/>
            <a:ext cx="5666646" cy="592220"/>
          </a:xfrm>
          <a:prstGeom prst="rect">
            <a:avLst/>
          </a:prstGeom>
          <a:solidFill>
            <a:srgbClr val="FD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Patrick hand" panose="00000500000000000000" pitchFamily="2" charset="0"/>
              </a:rPr>
              <a:t>rubber         cardboard         steel           plastic         copper </a:t>
            </a: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8E783592-A88A-1D0F-EBBE-3CDD47806A97}"/>
              </a:ext>
            </a:extLst>
          </p:cNvPr>
          <p:cNvSpPr txBox="1"/>
          <p:nvPr/>
        </p:nvSpPr>
        <p:spPr>
          <a:xfrm>
            <a:off x="576083" y="1286362"/>
            <a:ext cx="7991833" cy="323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b="1" i="0" dirty="0">
                <a:effectLst/>
                <a:latin typeface="Patrick hand" panose="00000500000000000000" pitchFamily="2" charset="0"/>
              </a:rPr>
              <a:t>1. 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We often use ________, which is a soft reddish-brown metal, to make electric wire, pipes, and coins.</a:t>
            </a:r>
            <a:br>
              <a:rPr lang="en-US" sz="2000" b="0" i="0" dirty="0">
                <a:effectLst/>
                <a:latin typeface="Patrick hand" panose="00000500000000000000" pitchFamily="2" charset="0"/>
              </a:rPr>
            </a:br>
            <a:r>
              <a:rPr lang="en-US" sz="2000" b="1" i="0" dirty="0">
                <a:effectLst/>
                <a:latin typeface="Patrick hand" panose="00000500000000000000" pitchFamily="2" charset="0"/>
              </a:rPr>
              <a:t>2. 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Today, ________ is often used to make cases of electric devices because it doesn’t conduct electricity and it is light, and easily be shaped into many different forms.</a:t>
            </a:r>
            <a:br>
              <a:rPr lang="en-US" sz="2000" b="0" i="0" dirty="0">
                <a:effectLst/>
                <a:latin typeface="Patrick hand" panose="00000500000000000000" pitchFamily="2" charset="0"/>
              </a:rPr>
            </a:br>
            <a:r>
              <a:rPr lang="en-US" sz="2000" b="1" i="0" dirty="0">
                <a:effectLst/>
                <a:latin typeface="Patrick hand" panose="00000500000000000000" pitchFamily="2" charset="0"/>
              </a:rPr>
              <a:t>3. 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We often use ______ in the construction industry because it is a strong and hard metal.</a:t>
            </a:r>
            <a:br>
              <a:rPr lang="en-US" sz="2000" b="0" i="0" dirty="0">
                <a:effectLst/>
                <a:latin typeface="Patrick hand" panose="00000500000000000000" pitchFamily="2" charset="0"/>
              </a:rPr>
            </a:br>
            <a:r>
              <a:rPr lang="en-US" sz="2000" b="1" i="0" dirty="0">
                <a:effectLst/>
                <a:latin typeface="Patrick hand" panose="00000500000000000000" pitchFamily="2" charset="0"/>
              </a:rPr>
              <a:t>4. 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We use ________, which comes from rubber trees, for making </a:t>
            </a:r>
            <a:r>
              <a:rPr lang="en-US" sz="2000" b="0" i="0" dirty="0" err="1">
                <a:effectLst/>
                <a:latin typeface="Patrick hand" panose="00000500000000000000" pitchFamily="2" charset="0"/>
              </a:rPr>
              <a:t>tyres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, boots, etc.</a:t>
            </a:r>
            <a:br>
              <a:rPr lang="en-US" sz="2000" b="0" i="0" dirty="0">
                <a:effectLst/>
                <a:latin typeface="Patrick hand" panose="00000500000000000000" pitchFamily="2" charset="0"/>
              </a:rPr>
            </a:br>
            <a:r>
              <a:rPr lang="en-US" sz="2000" b="1" i="0" dirty="0">
                <a:effectLst/>
                <a:latin typeface="Patrick hand" panose="00000500000000000000" pitchFamily="2" charset="0"/>
              </a:rPr>
              <a:t>5. 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The kids need a piece of __________ to easily cut shapes and make toys.</a:t>
            </a:r>
            <a:r>
              <a:rPr lang="en-US" sz="2000" dirty="0">
                <a:latin typeface="Patrick hand" panose="00000500000000000000" pitchFamily="2" charset="0"/>
              </a:rPr>
              <a:t> </a:t>
            </a:r>
            <a:endParaRPr lang="vi-VN" sz="2000" dirty="0"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30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F3BFB-C732-21C3-B71E-9A12869A9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B3F060-E1F5-F34C-8185-7CB98BE6BEEA}"/>
              </a:ext>
            </a:extLst>
          </p:cNvPr>
          <p:cNvSpPr txBox="1"/>
          <p:nvPr/>
        </p:nvSpPr>
        <p:spPr>
          <a:xfrm>
            <a:off x="805911" y="92990"/>
            <a:ext cx="7885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Patrick hand" panose="00000500000000000000" pitchFamily="2" charset="0"/>
              </a:rPr>
              <a:t>Ex 2. Complete the sentences with the material words from the box.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DD8A88-5E1D-2156-2B6A-A9EF3A08C2A6}"/>
              </a:ext>
            </a:extLst>
          </p:cNvPr>
          <p:cNvSpPr/>
          <p:nvPr/>
        </p:nvSpPr>
        <p:spPr>
          <a:xfrm>
            <a:off x="1738677" y="554655"/>
            <a:ext cx="5666646" cy="592220"/>
          </a:xfrm>
          <a:prstGeom prst="rect">
            <a:avLst/>
          </a:prstGeom>
          <a:solidFill>
            <a:srgbClr val="FD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Patrick hand" panose="00000500000000000000" pitchFamily="2" charset="0"/>
              </a:rPr>
              <a:t>rubber         cardboard         steel           plastic         copper </a:t>
            </a: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F6AF8396-06AD-16DA-3470-F96E754C74EF}"/>
              </a:ext>
            </a:extLst>
          </p:cNvPr>
          <p:cNvSpPr txBox="1"/>
          <p:nvPr/>
        </p:nvSpPr>
        <p:spPr>
          <a:xfrm>
            <a:off x="144777" y="1263113"/>
            <a:ext cx="6736468" cy="2882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b="1" i="0" dirty="0">
                <a:effectLst/>
                <a:latin typeface="Patrick hand" panose="00000500000000000000" pitchFamily="2" charset="0"/>
              </a:rPr>
              <a:t>1. 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We often use ________, which is a soft reddish-brown metal, to make electric wire, pipes, and coins.</a:t>
            </a:r>
            <a:br>
              <a:rPr lang="en-US" sz="2000" b="0" i="0" dirty="0">
                <a:effectLst/>
                <a:latin typeface="Patrick hand" panose="00000500000000000000" pitchFamily="2" charset="0"/>
              </a:rPr>
            </a:br>
            <a:endParaRPr lang="en-US" sz="2000" b="0" i="0" dirty="0">
              <a:effectLst/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endParaRPr lang="en-US" sz="2000" b="0" i="0" dirty="0">
              <a:effectLst/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2000" b="1" i="0" dirty="0">
                <a:effectLst/>
                <a:latin typeface="Patrick hand" panose="00000500000000000000" pitchFamily="2" charset="0"/>
              </a:rPr>
              <a:t>2. 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Today, ________ is often used to make cases of electric devices because it doesn’t conduct electricity and it is light, and easily be shaped into many different forms.</a:t>
            </a:r>
            <a:br>
              <a:rPr lang="en-US" sz="2000" b="0" i="0" dirty="0">
                <a:effectLst/>
                <a:latin typeface="Patrick hand" panose="00000500000000000000" pitchFamily="2" charset="0"/>
              </a:rPr>
            </a:br>
            <a:endParaRPr lang="vi-VN" sz="2000" dirty="0">
              <a:latin typeface="Patrick hand" panose="000005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91C015-9BAC-6836-681D-A0744A1CEEE8}"/>
              </a:ext>
            </a:extLst>
          </p:cNvPr>
          <p:cNvCxnSpPr>
            <a:cxnSpLocks/>
          </p:cNvCxnSpPr>
          <p:nvPr/>
        </p:nvCxnSpPr>
        <p:spPr>
          <a:xfrm>
            <a:off x="6788259" y="1308670"/>
            <a:ext cx="0" cy="347365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CDD9A53-CA16-023D-5525-817EFF9EEE5E}"/>
              </a:ext>
            </a:extLst>
          </p:cNvPr>
          <p:cNvSpPr txBox="1"/>
          <p:nvPr/>
        </p:nvSpPr>
        <p:spPr>
          <a:xfrm>
            <a:off x="6788259" y="1307733"/>
            <a:ext cx="23557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reddish- brown metal: 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Kim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loại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màu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nâu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đỏ</a:t>
            </a:r>
            <a:endParaRPr lang="en-US" sz="2000" dirty="0">
              <a:solidFill>
                <a:srgbClr val="C00000"/>
              </a:solidFill>
              <a:latin typeface="Patrick hand" panose="00000500000000000000" pitchFamily="2" charset="0"/>
            </a:endParaRPr>
          </a:p>
          <a:p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electric wire: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dây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điện</a:t>
            </a:r>
            <a:endParaRPr lang="en-US" sz="20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ADA7EE-C590-C5C6-F9AA-CECCF545994D}"/>
              </a:ext>
            </a:extLst>
          </p:cNvPr>
          <p:cNvSpPr txBox="1"/>
          <p:nvPr/>
        </p:nvSpPr>
        <p:spPr>
          <a:xfrm>
            <a:off x="4211789" y="1263113"/>
            <a:ext cx="2090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ighlight>
                  <a:srgbClr val="CBEAFC"/>
                </a:highlight>
                <a:latin typeface="Patrick hand" panose="00000500000000000000" pitchFamily="2" charset="0"/>
              </a:rPr>
              <a:t>reddish-brown metal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506454-ED0E-7156-B81A-7825D61209DF}"/>
              </a:ext>
            </a:extLst>
          </p:cNvPr>
          <p:cNvSpPr txBox="1"/>
          <p:nvPr/>
        </p:nvSpPr>
        <p:spPr>
          <a:xfrm>
            <a:off x="670387" y="1600791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ighlight>
                  <a:srgbClr val="CBEAFC"/>
                </a:highlight>
                <a:latin typeface="Patrick hand" panose="00000500000000000000" pitchFamily="2" charset="0"/>
              </a:rPr>
              <a:t>electric wire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84493-7569-7000-28BF-90D66C26CA78}"/>
              </a:ext>
            </a:extLst>
          </p:cNvPr>
          <p:cNvSpPr txBox="1"/>
          <p:nvPr/>
        </p:nvSpPr>
        <p:spPr>
          <a:xfrm>
            <a:off x="1831190" y="1241954"/>
            <a:ext cx="9380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Patrick hand" panose="00000500000000000000" pitchFamily="2" charset="0"/>
              </a:rPr>
              <a:t>copper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3A589-1E1F-3328-1B44-57E14499F781}"/>
              </a:ext>
            </a:extLst>
          </p:cNvPr>
          <p:cNvSpPr txBox="1"/>
          <p:nvPr/>
        </p:nvSpPr>
        <p:spPr>
          <a:xfrm>
            <a:off x="6788259" y="2704341"/>
            <a:ext cx="23557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cases: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ốp</a:t>
            </a:r>
            <a:endParaRPr lang="en-US" sz="2000" dirty="0">
              <a:solidFill>
                <a:srgbClr val="C00000"/>
              </a:solidFill>
              <a:latin typeface="Patrick hand" panose="00000500000000000000" pitchFamily="2" charset="0"/>
            </a:endParaRPr>
          </a:p>
          <a:p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conduct electricity: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dẫn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điện</a:t>
            </a:r>
            <a:endParaRPr lang="en-US" sz="2000" dirty="0">
              <a:solidFill>
                <a:srgbClr val="C00000"/>
              </a:solidFill>
              <a:latin typeface="Patrick hand" panose="00000500000000000000" pitchFamily="2" charset="0"/>
            </a:endParaRPr>
          </a:p>
          <a:p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easily shaped: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dễ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định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hình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  <a:p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Plastic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: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nhựa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841E68-891B-47E9-1950-7118FDB360B7}"/>
              </a:ext>
            </a:extLst>
          </p:cNvPr>
          <p:cNvSpPr txBox="1"/>
          <p:nvPr/>
        </p:nvSpPr>
        <p:spPr>
          <a:xfrm>
            <a:off x="1245593" y="2590396"/>
            <a:ext cx="9380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Patrick hand" panose="00000500000000000000" pitchFamily="2" charset="0"/>
              </a:rPr>
              <a:t>plastic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CC1CFB-04E9-D512-BE24-67E76106EA34}"/>
              </a:ext>
            </a:extLst>
          </p:cNvPr>
          <p:cNvSpPr txBox="1"/>
          <p:nvPr/>
        </p:nvSpPr>
        <p:spPr>
          <a:xfrm>
            <a:off x="1101796" y="3032377"/>
            <a:ext cx="2712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ighlight>
                  <a:srgbClr val="CBEAFC"/>
                </a:highlight>
                <a:latin typeface="Patrick hand" panose="00000500000000000000" pitchFamily="2" charset="0"/>
              </a:rPr>
              <a:t>doesn’t conduct electricity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4FA932-576D-A8E9-C817-C0C287F06192}"/>
              </a:ext>
            </a:extLst>
          </p:cNvPr>
          <p:cNvSpPr txBox="1"/>
          <p:nvPr/>
        </p:nvSpPr>
        <p:spPr>
          <a:xfrm>
            <a:off x="3709105" y="2680109"/>
            <a:ext cx="1290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ighlight>
                  <a:srgbClr val="CBEAFC"/>
                </a:highlight>
                <a:latin typeface="Patrick hand" panose="00000500000000000000" pitchFamily="2" charset="0"/>
              </a:rPr>
              <a:t>make cases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A523EF-D448-8111-7A76-E3F104DE15FD}"/>
              </a:ext>
            </a:extLst>
          </p:cNvPr>
          <p:cNvSpPr txBox="1"/>
          <p:nvPr/>
        </p:nvSpPr>
        <p:spPr>
          <a:xfrm>
            <a:off x="5314106" y="3035364"/>
            <a:ext cx="72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ighlight>
                  <a:srgbClr val="CBEAFC"/>
                </a:highlight>
                <a:latin typeface="Patrick hand" panose="00000500000000000000" pitchFamily="2" charset="0"/>
              </a:rPr>
              <a:t>easily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6E08A5-C2F1-2FBD-0DA2-D5A7550D5396}"/>
              </a:ext>
            </a:extLst>
          </p:cNvPr>
          <p:cNvSpPr txBox="1"/>
          <p:nvPr/>
        </p:nvSpPr>
        <p:spPr>
          <a:xfrm>
            <a:off x="145782" y="3378160"/>
            <a:ext cx="806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ighlight>
                  <a:srgbClr val="CBEAFC"/>
                </a:highlight>
                <a:latin typeface="Patrick hand" panose="00000500000000000000" pitchFamily="2" charset="0"/>
              </a:rPr>
              <a:t>shaped</a:t>
            </a:r>
          </a:p>
        </p:txBody>
      </p:sp>
    </p:spTree>
    <p:extLst>
      <p:ext uri="{BB962C8B-B14F-4D97-AF65-F5344CB8AC3E}">
        <p14:creationId xmlns:p14="http://schemas.microsoft.com/office/powerpoint/2010/main" val="200401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4" grpId="0"/>
      <p:bldP spid="4" grpId="1"/>
      <p:bldP spid="6" grpId="0"/>
      <p:bldP spid="7" grpId="0"/>
      <p:bldP spid="7" grpId="1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B01C1-B300-9D33-AF9B-2F01DBE43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913C8C-4140-65BD-9D28-D0CB3F84EE57}"/>
              </a:ext>
            </a:extLst>
          </p:cNvPr>
          <p:cNvSpPr txBox="1"/>
          <p:nvPr/>
        </p:nvSpPr>
        <p:spPr>
          <a:xfrm>
            <a:off x="805911" y="92990"/>
            <a:ext cx="7885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Patrick hand" panose="00000500000000000000" pitchFamily="2" charset="0"/>
              </a:rPr>
              <a:t>Ex 2. Complete the sentences with the material words from the box.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3422BD-D378-0D0A-85B6-B83262C28C72}"/>
              </a:ext>
            </a:extLst>
          </p:cNvPr>
          <p:cNvSpPr/>
          <p:nvPr/>
        </p:nvSpPr>
        <p:spPr>
          <a:xfrm>
            <a:off x="1738677" y="554655"/>
            <a:ext cx="5666646" cy="592220"/>
          </a:xfrm>
          <a:prstGeom prst="rect">
            <a:avLst/>
          </a:prstGeom>
          <a:solidFill>
            <a:srgbClr val="FD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Patrick hand" panose="00000500000000000000" pitchFamily="2" charset="0"/>
              </a:rPr>
              <a:t>rubber         cardboard         steel           plastic         copper </a:t>
            </a: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E0BDD393-00A5-00F1-752C-2D88261F35CB}"/>
              </a:ext>
            </a:extLst>
          </p:cNvPr>
          <p:cNvSpPr txBox="1"/>
          <p:nvPr/>
        </p:nvSpPr>
        <p:spPr>
          <a:xfrm>
            <a:off x="144777" y="1301858"/>
            <a:ext cx="6736468" cy="2882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b="1" dirty="0">
                <a:latin typeface="Patrick hand" panose="00000500000000000000" pitchFamily="2" charset="0"/>
              </a:rPr>
              <a:t>3. </a:t>
            </a:r>
            <a:r>
              <a:rPr lang="en-US" sz="2000" dirty="0">
                <a:latin typeface="Patrick hand" panose="00000500000000000000" pitchFamily="2" charset="0"/>
              </a:rPr>
              <a:t>We often use ________ in the construction industry because it is a strong and hard metal.</a:t>
            </a:r>
          </a:p>
          <a:p>
            <a:pPr>
              <a:lnSpc>
                <a:spcPct val="114000"/>
              </a:lnSpc>
            </a:pPr>
            <a:br>
              <a:rPr lang="en-US" sz="2000" dirty="0">
                <a:latin typeface="Patrick hand" panose="00000500000000000000" pitchFamily="2" charset="0"/>
              </a:rPr>
            </a:br>
            <a:r>
              <a:rPr lang="en-US" sz="2000" b="1" dirty="0">
                <a:latin typeface="Patrick hand" panose="00000500000000000000" pitchFamily="2" charset="0"/>
              </a:rPr>
              <a:t>4. </a:t>
            </a:r>
            <a:r>
              <a:rPr lang="en-US" sz="2000" dirty="0">
                <a:latin typeface="Patrick hand" panose="00000500000000000000" pitchFamily="2" charset="0"/>
              </a:rPr>
              <a:t>We use ________, which comes from rubber trees, for making </a:t>
            </a:r>
            <a:r>
              <a:rPr lang="en-US" sz="2000" dirty="0" err="1">
                <a:latin typeface="Patrick hand" panose="00000500000000000000" pitchFamily="2" charset="0"/>
              </a:rPr>
              <a:t>tyres</a:t>
            </a:r>
            <a:r>
              <a:rPr lang="en-US" sz="2000" dirty="0">
                <a:latin typeface="Patrick hand" panose="00000500000000000000" pitchFamily="2" charset="0"/>
              </a:rPr>
              <a:t>, boots, etc.</a:t>
            </a:r>
          </a:p>
          <a:p>
            <a:pPr>
              <a:lnSpc>
                <a:spcPct val="114000"/>
              </a:lnSpc>
            </a:pPr>
            <a:br>
              <a:rPr lang="en-US" sz="2000" dirty="0">
                <a:latin typeface="Patrick hand" panose="00000500000000000000" pitchFamily="2" charset="0"/>
              </a:rPr>
            </a:br>
            <a:r>
              <a:rPr lang="en-US" sz="2000" b="1" dirty="0">
                <a:latin typeface="Patrick hand" panose="00000500000000000000" pitchFamily="2" charset="0"/>
              </a:rPr>
              <a:t>5. </a:t>
            </a:r>
            <a:r>
              <a:rPr lang="en-US" sz="2000" dirty="0">
                <a:latin typeface="Patrick hand" panose="00000500000000000000" pitchFamily="2" charset="0"/>
              </a:rPr>
              <a:t>The kids need a piece of __________ to easily cut shapes and make toys.</a:t>
            </a:r>
            <a:endParaRPr lang="vi-VN" sz="2000" dirty="0">
              <a:latin typeface="Patrick hand" panose="000005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5105DD-E51B-016C-2018-5A6D0888ECB5}"/>
              </a:ext>
            </a:extLst>
          </p:cNvPr>
          <p:cNvCxnSpPr>
            <a:cxnSpLocks/>
          </p:cNvCxnSpPr>
          <p:nvPr/>
        </p:nvCxnSpPr>
        <p:spPr>
          <a:xfrm>
            <a:off x="6788259" y="1308670"/>
            <a:ext cx="0" cy="347365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7857A7C-5AFF-773A-487A-9875AC99636B}"/>
              </a:ext>
            </a:extLst>
          </p:cNvPr>
          <p:cNvSpPr txBox="1"/>
          <p:nvPr/>
        </p:nvSpPr>
        <p:spPr>
          <a:xfrm>
            <a:off x="6788259" y="1307733"/>
            <a:ext cx="23557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construction industry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: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công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nghiệp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xây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dựng</a:t>
            </a:r>
            <a:endParaRPr lang="en-US" sz="2000" dirty="0">
              <a:solidFill>
                <a:srgbClr val="C00000"/>
              </a:solidFill>
              <a:latin typeface="Patrick hand" panose="00000500000000000000" pitchFamily="2" charset="0"/>
            </a:endParaRPr>
          </a:p>
          <a:p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metal (n):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kim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loại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FAC3E7-9428-AEEA-1D8B-1976AC60277C}"/>
              </a:ext>
            </a:extLst>
          </p:cNvPr>
          <p:cNvSpPr txBox="1"/>
          <p:nvPr/>
        </p:nvSpPr>
        <p:spPr>
          <a:xfrm>
            <a:off x="1886703" y="1230439"/>
            <a:ext cx="7569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Patrick hand" panose="00000500000000000000" pitchFamily="2" charset="0"/>
              </a:rPr>
              <a:t>steel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A6408B-4C48-0C81-3B35-CDA9E1D644B4}"/>
              </a:ext>
            </a:extLst>
          </p:cNvPr>
          <p:cNvSpPr txBox="1"/>
          <p:nvPr/>
        </p:nvSpPr>
        <p:spPr>
          <a:xfrm>
            <a:off x="3399499" y="1336613"/>
            <a:ext cx="2190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ighlight>
                  <a:srgbClr val="CBEAFC"/>
                </a:highlight>
                <a:latin typeface="Patrick hand" panose="00000500000000000000" pitchFamily="2" charset="0"/>
              </a:rPr>
              <a:t>construction industry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22BDB5-D853-C291-018E-EA00F3402711}"/>
              </a:ext>
            </a:extLst>
          </p:cNvPr>
          <p:cNvSpPr txBox="1"/>
          <p:nvPr/>
        </p:nvSpPr>
        <p:spPr>
          <a:xfrm>
            <a:off x="300719" y="1684573"/>
            <a:ext cx="80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ighlight>
                  <a:srgbClr val="CBEAFC"/>
                </a:highlight>
                <a:latin typeface="Patrick hand" panose="00000500000000000000" pitchFamily="2" charset="0"/>
              </a:rPr>
              <a:t>strong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721DA3-EEE3-875D-62BD-BD16649561D8}"/>
              </a:ext>
            </a:extLst>
          </p:cNvPr>
          <p:cNvSpPr txBox="1"/>
          <p:nvPr/>
        </p:nvSpPr>
        <p:spPr>
          <a:xfrm>
            <a:off x="1346977" y="1684573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ighlight>
                  <a:srgbClr val="CBEAFC"/>
                </a:highlight>
                <a:latin typeface="Patrick hand" panose="00000500000000000000" pitchFamily="2" charset="0"/>
              </a:rPr>
              <a:t>hard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9B41B2-0266-458E-4A12-C88939D8CF12}"/>
              </a:ext>
            </a:extLst>
          </p:cNvPr>
          <p:cNvSpPr txBox="1"/>
          <p:nvPr/>
        </p:nvSpPr>
        <p:spPr>
          <a:xfrm>
            <a:off x="1802808" y="1678525"/>
            <a:ext cx="720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ighlight>
                  <a:srgbClr val="CBEAFC"/>
                </a:highlight>
                <a:latin typeface="Patrick hand" panose="00000500000000000000" pitchFamily="2" charset="0"/>
              </a:rPr>
              <a:t>metal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A736CB-E16E-C79B-5974-5FAAF3D3C3FE}"/>
              </a:ext>
            </a:extLst>
          </p:cNvPr>
          <p:cNvSpPr txBox="1"/>
          <p:nvPr/>
        </p:nvSpPr>
        <p:spPr>
          <a:xfrm>
            <a:off x="3995240" y="2371695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ighlight>
                  <a:srgbClr val="CBEAFC"/>
                </a:highlight>
                <a:latin typeface="Patrick hand" panose="00000500000000000000" pitchFamily="2" charset="0"/>
              </a:rPr>
              <a:t>rubber trees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4EA7A3-5693-FC2C-1FAD-F70F3C2618F6}"/>
              </a:ext>
            </a:extLst>
          </p:cNvPr>
          <p:cNvSpPr txBox="1"/>
          <p:nvPr/>
        </p:nvSpPr>
        <p:spPr>
          <a:xfrm>
            <a:off x="6788258" y="2385388"/>
            <a:ext cx="235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Rubber tree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: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cây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cao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su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B69C52-6793-764C-26BB-A272F7C7D3B8}"/>
              </a:ext>
            </a:extLst>
          </p:cNvPr>
          <p:cNvSpPr txBox="1"/>
          <p:nvPr/>
        </p:nvSpPr>
        <p:spPr>
          <a:xfrm>
            <a:off x="1334296" y="2296285"/>
            <a:ext cx="928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Patrick hand" panose="00000500000000000000" pitchFamily="2" charset="0"/>
              </a:rPr>
              <a:t>rubber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66EB78-26FB-5A21-74F8-60A5C547F33D}"/>
              </a:ext>
            </a:extLst>
          </p:cNvPr>
          <p:cNvSpPr txBox="1"/>
          <p:nvPr/>
        </p:nvSpPr>
        <p:spPr>
          <a:xfrm>
            <a:off x="4330670" y="3425805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ighlight>
                  <a:srgbClr val="CBEAFC"/>
                </a:highlight>
                <a:latin typeface="Patrick hand" panose="00000500000000000000" pitchFamily="2" charset="0"/>
              </a:rPr>
              <a:t>easily cut shapes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BC4D68-FC63-0D98-26B6-2E3F9B9E62F4}"/>
              </a:ext>
            </a:extLst>
          </p:cNvPr>
          <p:cNvSpPr txBox="1"/>
          <p:nvPr/>
        </p:nvSpPr>
        <p:spPr>
          <a:xfrm>
            <a:off x="6785390" y="3213105"/>
            <a:ext cx="23557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easily cut shapes: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dễ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dàng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cắt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thành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các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hình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khác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nhau</a:t>
            </a:r>
            <a:endParaRPr lang="en-US" sz="2000" dirty="0">
              <a:solidFill>
                <a:srgbClr val="C00000"/>
              </a:solidFill>
              <a:latin typeface="Patrick hand" panose="00000500000000000000" pitchFamily="2" charset="0"/>
            </a:endParaRPr>
          </a:p>
          <a:p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cardboard: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tấm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bìa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giấy</a:t>
            </a:r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354972-080C-8767-4D62-960E317B1D53}"/>
              </a:ext>
            </a:extLst>
          </p:cNvPr>
          <p:cNvSpPr txBox="1"/>
          <p:nvPr/>
        </p:nvSpPr>
        <p:spPr>
          <a:xfrm>
            <a:off x="2779574" y="3348534"/>
            <a:ext cx="12506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Patrick hand" panose="00000500000000000000" pitchFamily="2" charset="0"/>
              </a:rPr>
              <a:t>cardboard </a:t>
            </a:r>
          </a:p>
        </p:txBody>
      </p:sp>
    </p:spTree>
    <p:extLst>
      <p:ext uri="{BB962C8B-B14F-4D97-AF65-F5344CB8AC3E}">
        <p14:creationId xmlns:p14="http://schemas.microsoft.com/office/powerpoint/2010/main" val="254159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2" grpId="1"/>
      <p:bldP spid="14" grpId="0"/>
      <p:bldP spid="15" grpId="0"/>
      <p:bldP spid="16" grpId="0"/>
      <p:bldP spid="17" grpId="0"/>
      <p:bldP spid="18" grpId="0"/>
      <p:bldP spid="19" grpId="0"/>
      <p:bldP spid="23" grpId="0"/>
      <p:bldP spid="23" grpId="1"/>
      <p:bldP spid="24" grpId="0"/>
      <p:bldP spid="26" grpId="0"/>
      <p:bldP spid="27" grpId="0"/>
      <p:bldP spid="2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0E7A8-7F02-6751-CCB7-B1C50037F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4CEEDA-A966-B6B6-A7AC-EA50B195239B}"/>
              </a:ext>
            </a:extLst>
          </p:cNvPr>
          <p:cNvSpPr txBox="1"/>
          <p:nvPr/>
        </p:nvSpPr>
        <p:spPr>
          <a:xfrm>
            <a:off x="805911" y="92990"/>
            <a:ext cx="7885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Patrick hand" panose="00000500000000000000" pitchFamily="2" charset="0"/>
              </a:rPr>
              <a:t>Ex 2. Complete the sentences with the material words from the box.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551724-5820-0DE2-3EC6-850D54998A72}"/>
              </a:ext>
            </a:extLst>
          </p:cNvPr>
          <p:cNvSpPr/>
          <p:nvPr/>
        </p:nvSpPr>
        <p:spPr>
          <a:xfrm>
            <a:off x="1738677" y="554655"/>
            <a:ext cx="5666646" cy="592220"/>
          </a:xfrm>
          <a:prstGeom prst="rect">
            <a:avLst/>
          </a:prstGeom>
          <a:solidFill>
            <a:srgbClr val="FD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Patrick hand" panose="00000500000000000000" pitchFamily="2" charset="0"/>
              </a:rPr>
              <a:t>rubber         cardboard         steel           plastic         copper </a:t>
            </a: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AA8610D4-0C54-36C6-1B72-4D7725425483}"/>
              </a:ext>
            </a:extLst>
          </p:cNvPr>
          <p:cNvSpPr txBox="1"/>
          <p:nvPr/>
        </p:nvSpPr>
        <p:spPr>
          <a:xfrm>
            <a:off x="356461" y="1286362"/>
            <a:ext cx="8593810" cy="3161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b="1" i="0" dirty="0">
                <a:effectLst/>
                <a:latin typeface="Patrick hand" panose="00000500000000000000" pitchFamily="2" charset="0"/>
              </a:rPr>
              <a:t>1. 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We often use </a:t>
            </a:r>
            <a:r>
              <a:rPr lang="en-US" sz="2200" b="1" i="0" u="sng" dirty="0">
                <a:solidFill>
                  <a:srgbClr val="C00000"/>
                </a:solidFill>
                <a:effectLst/>
                <a:latin typeface="Patrick hand" panose="00000500000000000000" pitchFamily="2" charset="0"/>
              </a:rPr>
              <a:t>copper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 which is a soft reddish-brown metal, to make electric wire, pipes, and coins.</a:t>
            </a:r>
            <a:br>
              <a:rPr lang="en-US" sz="2200" b="0" i="0" dirty="0">
                <a:effectLst/>
                <a:latin typeface="Patrick hand" panose="00000500000000000000" pitchFamily="2" charset="0"/>
              </a:rPr>
            </a:br>
            <a:r>
              <a:rPr lang="en-US" sz="2200" b="1" i="0" dirty="0">
                <a:effectLst/>
                <a:latin typeface="Patrick hand" panose="00000500000000000000" pitchFamily="2" charset="0"/>
              </a:rPr>
              <a:t>2. 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Today, </a:t>
            </a:r>
            <a:r>
              <a:rPr lang="en-US" sz="2200" b="1" i="0" u="sng" dirty="0">
                <a:solidFill>
                  <a:srgbClr val="C00000"/>
                </a:solidFill>
                <a:effectLst/>
                <a:latin typeface="Patrick hand" panose="00000500000000000000" pitchFamily="2" charset="0"/>
              </a:rPr>
              <a:t>plastic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 is often used to make cases of electric devices because it doesn’t conduct electricity and it is light, and easily be shaped into many different forms.</a:t>
            </a:r>
            <a:br>
              <a:rPr lang="en-US" sz="2200" b="0" i="0" dirty="0">
                <a:effectLst/>
                <a:latin typeface="Patrick hand" panose="00000500000000000000" pitchFamily="2" charset="0"/>
              </a:rPr>
            </a:br>
            <a:r>
              <a:rPr lang="en-US" sz="2200" b="1" i="0" dirty="0">
                <a:effectLst/>
                <a:latin typeface="Patrick hand" panose="00000500000000000000" pitchFamily="2" charset="0"/>
              </a:rPr>
              <a:t>3. 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We often use </a:t>
            </a:r>
            <a:r>
              <a:rPr lang="en-US" sz="2200" b="1" i="0" u="sng" dirty="0">
                <a:solidFill>
                  <a:srgbClr val="C00000"/>
                </a:solidFill>
                <a:effectLst/>
                <a:latin typeface="Patrick hand" panose="00000500000000000000" pitchFamily="2" charset="0"/>
              </a:rPr>
              <a:t>steel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 in the construction industry because it is a strong and hard metal.</a:t>
            </a:r>
            <a:br>
              <a:rPr lang="en-US" sz="2200" b="0" i="0" dirty="0">
                <a:effectLst/>
                <a:latin typeface="Patrick hand" panose="00000500000000000000" pitchFamily="2" charset="0"/>
              </a:rPr>
            </a:br>
            <a:r>
              <a:rPr lang="en-US" sz="2200" b="1" i="0" dirty="0">
                <a:effectLst/>
                <a:latin typeface="Patrick hand" panose="00000500000000000000" pitchFamily="2" charset="0"/>
              </a:rPr>
              <a:t>4. 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We use </a:t>
            </a:r>
            <a:r>
              <a:rPr lang="en-US" sz="2200" b="1" i="0" u="sng" dirty="0">
                <a:solidFill>
                  <a:srgbClr val="C00000"/>
                </a:solidFill>
                <a:effectLst/>
                <a:latin typeface="Patrick hand" panose="00000500000000000000" pitchFamily="2" charset="0"/>
              </a:rPr>
              <a:t>rubber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 which comes from rubber trees, for making </a:t>
            </a:r>
            <a:r>
              <a:rPr lang="en-US" sz="2200" b="0" i="0" dirty="0" err="1">
                <a:effectLst/>
                <a:latin typeface="Patrick hand" panose="00000500000000000000" pitchFamily="2" charset="0"/>
              </a:rPr>
              <a:t>tyres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, boots, etc.</a:t>
            </a:r>
            <a:br>
              <a:rPr lang="en-US" sz="2200" b="0" i="0" dirty="0">
                <a:effectLst/>
                <a:latin typeface="Patrick hand" panose="00000500000000000000" pitchFamily="2" charset="0"/>
              </a:rPr>
            </a:br>
            <a:r>
              <a:rPr lang="en-US" sz="2200" b="1" i="0" dirty="0">
                <a:effectLst/>
                <a:latin typeface="Patrick hand" panose="00000500000000000000" pitchFamily="2" charset="0"/>
              </a:rPr>
              <a:t>5. 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The kids need a piece of </a:t>
            </a:r>
            <a:r>
              <a:rPr lang="en-US" sz="2200" b="1" i="0" u="sng" dirty="0">
                <a:solidFill>
                  <a:srgbClr val="C00000"/>
                </a:solidFill>
                <a:effectLst/>
                <a:latin typeface="Patrick hand" panose="00000500000000000000" pitchFamily="2" charset="0"/>
              </a:rPr>
              <a:t>cardboard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 to easily cut shapes and make toys.</a:t>
            </a:r>
            <a:r>
              <a:rPr lang="en-US" sz="2200" dirty="0">
                <a:latin typeface="Patrick hand" panose="00000500000000000000" pitchFamily="2" charset="0"/>
              </a:rPr>
              <a:t> </a:t>
            </a:r>
            <a:endParaRPr lang="vi-VN" sz="2200" dirty="0"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669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BE6CA-7199-7D3D-5207-79D7B0B6D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FF8BA7-69F4-0CC9-1C02-1DB92FB4A0DB}"/>
              </a:ext>
            </a:extLst>
          </p:cNvPr>
          <p:cNvSpPr txBox="1"/>
          <p:nvPr/>
        </p:nvSpPr>
        <p:spPr>
          <a:xfrm>
            <a:off x="808790" y="131736"/>
            <a:ext cx="7526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Patrick hand" panose="00000500000000000000" pitchFamily="2" charset="0"/>
              </a:rPr>
              <a:t>Ex 3. Circle the correct words or phrases to complete the following sentences. </a:t>
            </a:r>
          </a:p>
          <a:p>
            <a:endParaRPr lang="en-US" sz="2000" b="1" dirty="0">
              <a:solidFill>
                <a:schemeClr val="tx2"/>
              </a:solidFill>
              <a:latin typeface="Patrick hand" panose="00000500000000000000" pitchFamily="2" charset="0"/>
            </a:endParaRP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5E1EB812-0E97-E133-8339-75CED8A85930}"/>
              </a:ext>
            </a:extLst>
          </p:cNvPr>
          <p:cNvSpPr txBox="1"/>
          <p:nvPr/>
        </p:nvSpPr>
        <p:spPr>
          <a:xfrm>
            <a:off x="452097" y="506676"/>
            <a:ext cx="8467178" cy="393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b="1" i="0" dirty="0">
                <a:effectLst/>
                <a:latin typeface="Patrick hand" panose="00000500000000000000" pitchFamily="2" charset="0"/>
              </a:rPr>
              <a:t>1. 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The most common use for </a:t>
            </a:r>
            <a:r>
              <a:rPr lang="en-US" sz="2200" b="1" i="0" dirty="0">
                <a:solidFill>
                  <a:srgbClr val="F26648"/>
                </a:solidFill>
                <a:effectLst/>
                <a:latin typeface="Patrick hand" panose="00000500000000000000" pitchFamily="2" charset="0"/>
              </a:rPr>
              <a:t>rubber / iron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 is for producing </a:t>
            </a:r>
            <a:r>
              <a:rPr lang="en-US" sz="2200" b="0" i="0" dirty="0" err="1">
                <a:effectLst/>
                <a:latin typeface="Patrick hand" panose="00000500000000000000" pitchFamily="2" charset="0"/>
              </a:rPr>
              <a:t>tyres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 for cars, motorbikes, bicycles, etc.</a:t>
            </a:r>
            <a:br>
              <a:rPr lang="en-US" sz="2200" b="0" i="0" dirty="0">
                <a:effectLst/>
                <a:latin typeface="Patrick hand" panose="00000500000000000000" pitchFamily="2" charset="0"/>
              </a:rPr>
            </a:br>
            <a:r>
              <a:rPr lang="en-US" sz="2200" b="1" i="0" dirty="0">
                <a:effectLst/>
                <a:latin typeface="Patrick hand" panose="00000500000000000000" pitchFamily="2" charset="0"/>
              </a:rPr>
              <a:t>2. 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The most popular material for the construction of buildings and bridges is </a:t>
            </a:r>
            <a:r>
              <a:rPr lang="en-US" sz="2200" b="1" i="0" dirty="0">
                <a:solidFill>
                  <a:srgbClr val="F26648"/>
                </a:solidFill>
                <a:effectLst/>
                <a:latin typeface="Patrick hand" panose="00000500000000000000" pitchFamily="2" charset="0"/>
              </a:rPr>
              <a:t>plastic / steel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 because it is strong enough</a:t>
            </a:r>
            <a:r>
              <a:rPr lang="en-US" sz="2200" dirty="0">
                <a:latin typeface="Patrick hand" panose="00000500000000000000" pitchFamily="2" charset="0"/>
              </a:rPr>
              <a:t> 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to support heavy loads.</a:t>
            </a:r>
            <a:br>
              <a:rPr lang="en-US" sz="2200" b="0" i="0" dirty="0">
                <a:effectLst/>
                <a:latin typeface="Patrick hand" panose="00000500000000000000" pitchFamily="2" charset="0"/>
              </a:rPr>
            </a:br>
            <a:r>
              <a:rPr lang="en-US" sz="2200" b="1" i="0" dirty="0">
                <a:effectLst/>
                <a:latin typeface="Patrick hand" panose="00000500000000000000" pitchFamily="2" charset="0"/>
              </a:rPr>
              <a:t>3. 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Today </a:t>
            </a:r>
            <a:r>
              <a:rPr lang="en-US" sz="2200" b="1" i="0" dirty="0">
                <a:solidFill>
                  <a:srgbClr val="F26648"/>
                </a:solidFill>
                <a:effectLst/>
                <a:latin typeface="Patrick hand" panose="00000500000000000000" pitchFamily="2" charset="0"/>
              </a:rPr>
              <a:t>3D printers / photocopiers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 allow us to create three-dimensional objects, e.g. medical implants, clothes, cars, etc.</a:t>
            </a:r>
            <a:br>
              <a:rPr lang="en-US" sz="2200" b="0" i="0" dirty="0">
                <a:effectLst/>
                <a:latin typeface="Patrick hand" panose="00000500000000000000" pitchFamily="2" charset="0"/>
              </a:rPr>
            </a:br>
            <a:r>
              <a:rPr lang="en-US" sz="2200" b="1" i="0" dirty="0">
                <a:effectLst/>
                <a:latin typeface="Patrick hand" panose="00000500000000000000" pitchFamily="2" charset="0"/>
              </a:rPr>
              <a:t>4. 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We use </a:t>
            </a:r>
            <a:r>
              <a:rPr lang="en-US" sz="2200" b="1" i="0" dirty="0">
                <a:solidFill>
                  <a:srgbClr val="F26648"/>
                </a:solidFill>
                <a:effectLst/>
                <a:latin typeface="Patrick hand" panose="00000500000000000000" pitchFamily="2" charset="0"/>
              </a:rPr>
              <a:t>copper / cardboard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 to make food packaging such as cereal and pasta boxes, as it is food-safe and not harmful to the environment.</a:t>
            </a:r>
            <a:br>
              <a:rPr lang="en-US" sz="2200" b="0" i="0" dirty="0">
                <a:effectLst/>
                <a:latin typeface="Patrick hand" panose="00000500000000000000" pitchFamily="2" charset="0"/>
              </a:rPr>
            </a:br>
            <a:r>
              <a:rPr lang="en-US" sz="2200" b="1" i="0" dirty="0">
                <a:effectLst/>
                <a:latin typeface="Patrick hand" panose="00000500000000000000" pitchFamily="2" charset="0"/>
              </a:rPr>
              <a:t>5. 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They use </a:t>
            </a:r>
            <a:r>
              <a:rPr lang="en-US" sz="2200" b="1" i="0" dirty="0">
                <a:solidFill>
                  <a:srgbClr val="F26648"/>
                </a:solidFill>
                <a:effectLst/>
                <a:latin typeface="Patrick hand" panose="00000500000000000000" pitchFamily="2" charset="0"/>
              </a:rPr>
              <a:t>camcorders / portable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 </a:t>
            </a:r>
            <a:r>
              <a:rPr lang="en-US" sz="2200" b="1" i="0" dirty="0">
                <a:solidFill>
                  <a:srgbClr val="F26648"/>
                </a:solidFill>
                <a:effectLst/>
                <a:latin typeface="Patrick hand" panose="00000500000000000000" pitchFamily="2" charset="0"/>
              </a:rPr>
              <a:t>music players</a:t>
            </a:r>
            <a:r>
              <a:rPr lang="en-US" sz="2200" b="0" i="0" dirty="0">
                <a:effectLst/>
                <a:latin typeface="Patrick hand" panose="00000500000000000000" pitchFamily="2" charset="0"/>
              </a:rPr>
              <a:t> for live-streaming video content such as concerts, live events, and webinars.</a:t>
            </a:r>
            <a:r>
              <a:rPr lang="en-US" sz="2200" dirty="0">
                <a:latin typeface="Patrick hand" panose="00000500000000000000" pitchFamily="2" charset="0"/>
              </a:rPr>
              <a:t> </a:t>
            </a:r>
            <a:endParaRPr lang="vi-VN" sz="2200" dirty="0">
              <a:latin typeface="Patrick hand" panose="00000500000000000000" pitchFamily="2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7AC26928-76E6-8D72-8884-FA1EDA303A5C}"/>
              </a:ext>
            </a:extLst>
          </p:cNvPr>
          <p:cNvSpPr/>
          <p:nvPr/>
        </p:nvSpPr>
        <p:spPr>
          <a:xfrm>
            <a:off x="6876145" y="4107051"/>
            <a:ext cx="2043130" cy="982203"/>
          </a:xfrm>
          <a:prstGeom prst="cloud">
            <a:avLst/>
          </a:prstGeom>
          <a:solidFill>
            <a:srgbClr val="FDE5DB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Patrick hand" panose="00000500000000000000" pitchFamily="2" charset="0"/>
              </a:rPr>
              <a:t>2 minutes to do</a:t>
            </a:r>
          </a:p>
        </p:txBody>
      </p:sp>
    </p:spTree>
    <p:extLst>
      <p:ext uri="{BB962C8B-B14F-4D97-AF65-F5344CB8AC3E}">
        <p14:creationId xmlns:p14="http://schemas.microsoft.com/office/powerpoint/2010/main" val="222600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0" name="Google Shape;4930;p54"/>
          <p:cNvSpPr txBox="1">
            <a:spLocks noGrp="1"/>
          </p:cNvSpPr>
          <p:nvPr>
            <p:ph type="title"/>
          </p:nvPr>
        </p:nvSpPr>
        <p:spPr>
          <a:xfrm>
            <a:off x="925950" y="1307100"/>
            <a:ext cx="7292100" cy="25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Are you ready for a game?</a:t>
            </a:r>
            <a:endParaRPr sz="6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vengers Kids logo - Welcome to H&amp;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498" y="424106"/>
            <a:ext cx="5772405" cy="408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그룹 13"/>
          <p:cNvGrpSpPr/>
          <p:nvPr/>
        </p:nvGrpSpPr>
        <p:grpSpPr>
          <a:xfrm>
            <a:off x="3390900" y="3321257"/>
            <a:ext cx="5283202" cy="726646"/>
            <a:chOff x="4790221" y="4469590"/>
            <a:chExt cx="7378714" cy="1067657"/>
          </a:xfrm>
        </p:grpSpPr>
        <p:sp>
          <p:nvSpPr>
            <p:cNvPr id="10" name="TextBox 9"/>
            <p:cNvSpPr txBox="1"/>
            <p:nvPr/>
          </p:nvSpPr>
          <p:spPr>
            <a:xfrm>
              <a:off x="5300239" y="4485848"/>
              <a:ext cx="6358676" cy="1051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4050" b="1" i="1" kern="1200" spc="225" dirty="0">
                  <a:solidFill>
                    <a:prstClr val="white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  <a:ea typeface="+mn-ea"/>
                  <a:cs typeface="+mn-cs"/>
                </a:rPr>
                <a:t>ELECTRONIC DEVICES </a:t>
              </a:r>
            </a:p>
          </p:txBody>
        </p:sp>
        <p:grpSp>
          <p:nvGrpSpPr>
            <p:cNvPr id="11" name="그룹 10"/>
            <p:cNvGrpSpPr/>
            <p:nvPr/>
          </p:nvGrpSpPr>
          <p:grpSpPr>
            <a:xfrm>
              <a:off x="4790221" y="4469590"/>
              <a:ext cx="7378714" cy="1017483"/>
              <a:chOff x="4216756" y="4469590"/>
              <a:chExt cx="7785729" cy="1017483"/>
            </a:xfrm>
          </p:grpSpPr>
          <p:cxnSp>
            <p:nvCxnSpPr>
              <p:cNvPr id="4" name="직선 연결선 3"/>
              <p:cNvCxnSpPr>
                <a:cxnSpLocks/>
              </p:cNvCxnSpPr>
              <p:nvPr/>
            </p:nvCxnSpPr>
            <p:spPr>
              <a:xfrm>
                <a:off x="4338409" y="4469590"/>
                <a:ext cx="7664076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직선 연결선 11"/>
              <p:cNvCxnSpPr>
                <a:cxnSpLocks/>
              </p:cNvCxnSpPr>
              <p:nvPr/>
            </p:nvCxnSpPr>
            <p:spPr>
              <a:xfrm>
                <a:off x="4216756" y="5487073"/>
                <a:ext cx="778572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628650" y="-1075316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176459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  <p:sndAc>
          <p:stSnd>
            <p:snd r:embed="rId3" name="The Avengers - Theme Song.wav"/>
          </p:stSnd>
        </p:sndAc>
      </p:transition>
    </mc:Choice>
    <mc:Fallback xmlns="">
      <p:transition spd="slow">
        <p:fade/>
        <p:sndAc>
          <p:stSnd>
            <p:snd r:embed="rId6" name="The Avengers - Theme So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6" name="Google Shape;4336;p33"/>
          <p:cNvSpPr txBox="1">
            <a:spLocks noGrp="1"/>
          </p:cNvSpPr>
          <p:nvPr>
            <p:ph type="ctrTitle"/>
          </p:nvPr>
        </p:nvSpPr>
        <p:spPr>
          <a:xfrm>
            <a:off x="3639669" y="1194200"/>
            <a:ext cx="4849500" cy="24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Unit 11: </a:t>
            </a:r>
            <a:br>
              <a:rPr lang="en" dirty="0"/>
            </a:br>
            <a:r>
              <a:rPr lang="en" dirty="0"/>
              <a:t>ELECTRONIC </a:t>
            </a:r>
            <a:br>
              <a:rPr lang="en" dirty="0"/>
            </a:br>
            <a:r>
              <a:rPr lang="en" dirty="0"/>
              <a:t>DEVICES</a:t>
            </a:r>
            <a:endParaRPr dirty="0"/>
          </a:p>
        </p:txBody>
      </p:sp>
      <p:sp>
        <p:nvSpPr>
          <p:cNvPr id="4337" name="Google Shape;4337;p33"/>
          <p:cNvSpPr txBox="1">
            <a:spLocks noGrp="1"/>
          </p:cNvSpPr>
          <p:nvPr>
            <p:ph type="subTitle" idx="1"/>
          </p:nvPr>
        </p:nvSpPr>
        <p:spPr>
          <a:xfrm>
            <a:off x="3639669" y="3579451"/>
            <a:ext cx="48495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2: A closer look 1</a:t>
            </a:r>
            <a:endParaRPr sz="2400" b="1" dirty="0"/>
          </a:p>
        </p:txBody>
      </p:sp>
      <p:pic>
        <p:nvPicPr>
          <p:cNvPr id="4338" name="Google Shape;4338;p33"/>
          <p:cNvPicPr preferRelativeResize="0"/>
          <p:nvPr/>
        </p:nvPicPr>
        <p:blipFill rotWithShape="1">
          <a:blip r:embed="rId3">
            <a:alphaModFix/>
          </a:blip>
          <a:srcRect l="31656" r="1627"/>
          <a:stretch/>
        </p:blipFill>
        <p:spPr>
          <a:xfrm>
            <a:off x="735794" y="1405000"/>
            <a:ext cx="2539800" cy="2537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339" name="Google Shape;4339;p33"/>
          <p:cNvSpPr/>
          <p:nvPr/>
        </p:nvSpPr>
        <p:spPr>
          <a:xfrm>
            <a:off x="654831" y="1250000"/>
            <a:ext cx="2807100" cy="28071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그림 16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75" t="59672" r="18808" b="2514"/>
          <a:stretch/>
        </p:blipFill>
        <p:spPr>
          <a:xfrm>
            <a:off x="1498299" y="1739099"/>
            <a:ext cx="1322342" cy="2295962"/>
          </a:xfrm>
          <a:prstGeom prst="rect">
            <a:avLst/>
          </a:prstGeom>
        </p:spPr>
      </p:pic>
      <p:grpSp>
        <p:nvGrpSpPr>
          <p:cNvPr id="167" name="그룹 166"/>
          <p:cNvGrpSpPr/>
          <p:nvPr/>
        </p:nvGrpSpPr>
        <p:grpSpPr>
          <a:xfrm>
            <a:off x="1918721" y="2430681"/>
            <a:ext cx="285026" cy="333252"/>
            <a:chOff x="1899051" y="3057949"/>
            <a:chExt cx="608087" cy="662058"/>
          </a:xfrm>
        </p:grpSpPr>
        <p:sp>
          <p:nvSpPr>
            <p:cNvPr id="188" name="자유형 187"/>
            <p:cNvSpPr/>
            <p:nvPr/>
          </p:nvSpPr>
          <p:spPr>
            <a:xfrm>
              <a:off x="1899051" y="3057949"/>
              <a:ext cx="608087" cy="662058"/>
            </a:xfrm>
            <a:custGeom>
              <a:avLst/>
              <a:gdLst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65515 h 662058"/>
                <a:gd name="connsiteX90" fmla="*/ 46423 w 608087"/>
                <a:gd name="connsiteY90" fmla="*/ 157374 h 662058"/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35668 h 662058"/>
                <a:gd name="connsiteX90" fmla="*/ 46423 w 608087"/>
                <a:gd name="connsiteY90" fmla="*/ 157374 h 66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08087" h="662058">
                  <a:moveTo>
                    <a:pt x="46423" y="157374"/>
                  </a:moveTo>
                  <a:lnTo>
                    <a:pt x="46423" y="157374"/>
                  </a:lnTo>
                  <a:cubicBezTo>
                    <a:pt x="42805" y="165514"/>
                    <a:pt x="38566" y="173406"/>
                    <a:pt x="35570" y="181795"/>
                  </a:cubicBezTo>
                  <a:cubicBezTo>
                    <a:pt x="34019" y="186138"/>
                    <a:pt x="34157" y="190937"/>
                    <a:pt x="32856" y="195361"/>
                  </a:cubicBezTo>
                  <a:cubicBezTo>
                    <a:pt x="22949" y="229044"/>
                    <a:pt x="27928" y="220022"/>
                    <a:pt x="13863" y="238775"/>
                  </a:cubicBezTo>
                  <a:cubicBezTo>
                    <a:pt x="12959" y="246011"/>
                    <a:pt x="12790" y="253377"/>
                    <a:pt x="11150" y="260482"/>
                  </a:cubicBezTo>
                  <a:cubicBezTo>
                    <a:pt x="10055" y="265228"/>
                    <a:pt x="6412" y="269227"/>
                    <a:pt x="5723" y="274049"/>
                  </a:cubicBezTo>
                  <a:cubicBezTo>
                    <a:pt x="3672" y="288403"/>
                    <a:pt x="3914" y="302991"/>
                    <a:pt x="3010" y="317462"/>
                  </a:cubicBezTo>
                  <a:cubicBezTo>
                    <a:pt x="4007" y="363312"/>
                    <a:pt x="-7313" y="408421"/>
                    <a:pt x="8436" y="450417"/>
                  </a:cubicBezTo>
                  <a:cubicBezTo>
                    <a:pt x="10146" y="454977"/>
                    <a:pt x="12054" y="459461"/>
                    <a:pt x="13863" y="463983"/>
                  </a:cubicBezTo>
                  <a:cubicBezTo>
                    <a:pt x="14767" y="468505"/>
                    <a:pt x="15118" y="473175"/>
                    <a:pt x="16576" y="477550"/>
                  </a:cubicBezTo>
                  <a:cubicBezTo>
                    <a:pt x="21334" y="491824"/>
                    <a:pt x="21474" y="484633"/>
                    <a:pt x="27430" y="496544"/>
                  </a:cubicBezTo>
                  <a:cubicBezTo>
                    <a:pt x="29608" y="500900"/>
                    <a:pt x="29991" y="506171"/>
                    <a:pt x="32856" y="510110"/>
                  </a:cubicBezTo>
                  <a:cubicBezTo>
                    <a:pt x="37370" y="516317"/>
                    <a:pt x="44881" y="520004"/>
                    <a:pt x="49137" y="526390"/>
                  </a:cubicBezTo>
                  <a:cubicBezTo>
                    <a:pt x="50946" y="529104"/>
                    <a:pt x="52475" y="532026"/>
                    <a:pt x="54563" y="534531"/>
                  </a:cubicBezTo>
                  <a:cubicBezTo>
                    <a:pt x="61091" y="542365"/>
                    <a:pt x="62840" y="542762"/>
                    <a:pt x="70843" y="548097"/>
                  </a:cubicBezTo>
                  <a:cubicBezTo>
                    <a:pt x="75613" y="562403"/>
                    <a:pt x="70405" y="550825"/>
                    <a:pt x="81697" y="564377"/>
                  </a:cubicBezTo>
                  <a:cubicBezTo>
                    <a:pt x="83785" y="566882"/>
                    <a:pt x="84817" y="570211"/>
                    <a:pt x="87123" y="572517"/>
                  </a:cubicBezTo>
                  <a:cubicBezTo>
                    <a:pt x="90321" y="575715"/>
                    <a:pt x="94779" y="577460"/>
                    <a:pt x="97977" y="580658"/>
                  </a:cubicBezTo>
                  <a:cubicBezTo>
                    <a:pt x="113316" y="595997"/>
                    <a:pt x="90976" y="582585"/>
                    <a:pt x="114257" y="594224"/>
                  </a:cubicBezTo>
                  <a:cubicBezTo>
                    <a:pt x="124284" y="609263"/>
                    <a:pt x="113948" y="597369"/>
                    <a:pt x="127824" y="605078"/>
                  </a:cubicBezTo>
                  <a:cubicBezTo>
                    <a:pt x="133525" y="608245"/>
                    <a:pt x="138677" y="612313"/>
                    <a:pt x="144104" y="615931"/>
                  </a:cubicBezTo>
                  <a:cubicBezTo>
                    <a:pt x="146817" y="617740"/>
                    <a:pt x="149150" y="620327"/>
                    <a:pt x="152244" y="621358"/>
                  </a:cubicBezTo>
                  <a:lnTo>
                    <a:pt x="160384" y="624071"/>
                  </a:lnTo>
                  <a:cubicBezTo>
                    <a:pt x="184165" y="647852"/>
                    <a:pt x="153999" y="618750"/>
                    <a:pt x="176664" y="637638"/>
                  </a:cubicBezTo>
                  <a:cubicBezTo>
                    <a:pt x="179612" y="640095"/>
                    <a:pt x="181472" y="643874"/>
                    <a:pt x="184804" y="645778"/>
                  </a:cubicBezTo>
                  <a:cubicBezTo>
                    <a:pt x="188042" y="647628"/>
                    <a:pt x="192086" y="647419"/>
                    <a:pt x="195658" y="648491"/>
                  </a:cubicBezTo>
                  <a:cubicBezTo>
                    <a:pt x="240127" y="661831"/>
                    <a:pt x="184834" y="652914"/>
                    <a:pt x="285198" y="656631"/>
                  </a:cubicBezTo>
                  <a:cubicBezTo>
                    <a:pt x="291529" y="657536"/>
                    <a:pt x="297900" y="658201"/>
                    <a:pt x="304192" y="659345"/>
                  </a:cubicBezTo>
                  <a:cubicBezTo>
                    <a:pt x="307861" y="660012"/>
                    <a:pt x="311316" y="662058"/>
                    <a:pt x="315045" y="662058"/>
                  </a:cubicBezTo>
                  <a:cubicBezTo>
                    <a:pt x="341290" y="662058"/>
                    <a:pt x="367503" y="660249"/>
                    <a:pt x="393732" y="659345"/>
                  </a:cubicBezTo>
                  <a:cubicBezTo>
                    <a:pt x="396445" y="656632"/>
                    <a:pt x="398750" y="653435"/>
                    <a:pt x="401872" y="651205"/>
                  </a:cubicBezTo>
                  <a:cubicBezTo>
                    <a:pt x="407741" y="647013"/>
                    <a:pt x="414222" y="645279"/>
                    <a:pt x="420866" y="643065"/>
                  </a:cubicBezTo>
                  <a:cubicBezTo>
                    <a:pt x="423579" y="641256"/>
                    <a:pt x="426501" y="639726"/>
                    <a:pt x="429006" y="637638"/>
                  </a:cubicBezTo>
                  <a:cubicBezTo>
                    <a:pt x="431954" y="635181"/>
                    <a:pt x="433953" y="631626"/>
                    <a:pt x="437146" y="629498"/>
                  </a:cubicBezTo>
                  <a:cubicBezTo>
                    <a:pt x="439526" y="627912"/>
                    <a:pt x="442573" y="627689"/>
                    <a:pt x="445286" y="626785"/>
                  </a:cubicBezTo>
                  <a:cubicBezTo>
                    <a:pt x="447999" y="624976"/>
                    <a:pt x="450509" y="622817"/>
                    <a:pt x="453426" y="621358"/>
                  </a:cubicBezTo>
                  <a:cubicBezTo>
                    <a:pt x="455984" y="620079"/>
                    <a:pt x="459186" y="620231"/>
                    <a:pt x="461566" y="618644"/>
                  </a:cubicBezTo>
                  <a:cubicBezTo>
                    <a:pt x="481887" y="605096"/>
                    <a:pt x="458494" y="614241"/>
                    <a:pt x="477846" y="607791"/>
                  </a:cubicBezTo>
                  <a:cubicBezTo>
                    <a:pt x="486025" y="602338"/>
                    <a:pt x="487195" y="601071"/>
                    <a:pt x="496840" y="596938"/>
                  </a:cubicBezTo>
                  <a:cubicBezTo>
                    <a:pt x="499469" y="595811"/>
                    <a:pt x="502351" y="595351"/>
                    <a:pt x="504980" y="594224"/>
                  </a:cubicBezTo>
                  <a:cubicBezTo>
                    <a:pt x="508698" y="592631"/>
                    <a:pt x="512046" y="590218"/>
                    <a:pt x="515833" y="588798"/>
                  </a:cubicBezTo>
                  <a:cubicBezTo>
                    <a:pt x="519325" y="587489"/>
                    <a:pt x="523101" y="587109"/>
                    <a:pt x="526687" y="586084"/>
                  </a:cubicBezTo>
                  <a:cubicBezTo>
                    <a:pt x="529437" y="585298"/>
                    <a:pt x="532114" y="584275"/>
                    <a:pt x="534827" y="583371"/>
                  </a:cubicBezTo>
                  <a:cubicBezTo>
                    <a:pt x="542063" y="576135"/>
                    <a:pt x="548020" y="567340"/>
                    <a:pt x="556534" y="561664"/>
                  </a:cubicBezTo>
                  <a:cubicBezTo>
                    <a:pt x="566320" y="555140"/>
                    <a:pt x="573522" y="551107"/>
                    <a:pt x="580954" y="539957"/>
                  </a:cubicBezTo>
                  <a:cubicBezTo>
                    <a:pt x="582763" y="537244"/>
                    <a:pt x="585056" y="534797"/>
                    <a:pt x="586380" y="531817"/>
                  </a:cubicBezTo>
                  <a:cubicBezTo>
                    <a:pt x="588703" y="526590"/>
                    <a:pt x="590419" y="521086"/>
                    <a:pt x="591807" y="515537"/>
                  </a:cubicBezTo>
                  <a:cubicBezTo>
                    <a:pt x="596510" y="496731"/>
                    <a:pt x="595916" y="500333"/>
                    <a:pt x="599947" y="472123"/>
                  </a:cubicBezTo>
                  <a:cubicBezTo>
                    <a:pt x="600852" y="465792"/>
                    <a:pt x="601610" y="459438"/>
                    <a:pt x="602661" y="453130"/>
                  </a:cubicBezTo>
                  <a:cubicBezTo>
                    <a:pt x="603419" y="448581"/>
                    <a:pt x="604673" y="444121"/>
                    <a:pt x="605374" y="439563"/>
                  </a:cubicBezTo>
                  <a:cubicBezTo>
                    <a:pt x="606483" y="432356"/>
                    <a:pt x="607183" y="425092"/>
                    <a:pt x="608087" y="417856"/>
                  </a:cubicBezTo>
                  <a:cubicBezTo>
                    <a:pt x="607183" y="376251"/>
                    <a:pt x="607004" y="334625"/>
                    <a:pt x="605374" y="293042"/>
                  </a:cubicBezTo>
                  <a:cubicBezTo>
                    <a:pt x="605193" y="288434"/>
                    <a:pt x="603874" y="283924"/>
                    <a:pt x="602661" y="279475"/>
                  </a:cubicBezTo>
                  <a:cubicBezTo>
                    <a:pt x="600403" y="271197"/>
                    <a:pt x="597234" y="263195"/>
                    <a:pt x="594521" y="255055"/>
                  </a:cubicBezTo>
                  <a:cubicBezTo>
                    <a:pt x="593616" y="252342"/>
                    <a:pt x="592501" y="249690"/>
                    <a:pt x="591807" y="246915"/>
                  </a:cubicBezTo>
                  <a:cubicBezTo>
                    <a:pt x="590903" y="243297"/>
                    <a:pt x="590762" y="239397"/>
                    <a:pt x="589094" y="236062"/>
                  </a:cubicBezTo>
                  <a:cubicBezTo>
                    <a:pt x="586177" y="230228"/>
                    <a:pt x="581858" y="225209"/>
                    <a:pt x="578240" y="219782"/>
                  </a:cubicBezTo>
                  <a:lnTo>
                    <a:pt x="572814" y="211642"/>
                  </a:lnTo>
                  <a:cubicBezTo>
                    <a:pt x="564202" y="177199"/>
                    <a:pt x="579102" y="238849"/>
                    <a:pt x="567387" y="176368"/>
                  </a:cubicBezTo>
                  <a:cubicBezTo>
                    <a:pt x="566174" y="169896"/>
                    <a:pt x="563769" y="163705"/>
                    <a:pt x="561960" y="157374"/>
                  </a:cubicBezTo>
                  <a:cubicBezTo>
                    <a:pt x="561056" y="149234"/>
                    <a:pt x="560405" y="141062"/>
                    <a:pt x="559247" y="132954"/>
                  </a:cubicBezTo>
                  <a:cubicBezTo>
                    <a:pt x="556882" y="116395"/>
                    <a:pt x="557429" y="123878"/>
                    <a:pt x="553820" y="111247"/>
                  </a:cubicBezTo>
                  <a:cubicBezTo>
                    <a:pt x="552795" y="107662"/>
                    <a:pt x="552179" y="103966"/>
                    <a:pt x="551107" y="100394"/>
                  </a:cubicBezTo>
                  <a:cubicBezTo>
                    <a:pt x="549684" y="95650"/>
                    <a:pt x="544502" y="78359"/>
                    <a:pt x="540253" y="73260"/>
                  </a:cubicBezTo>
                  <a:cubicBezTo>
                    <a:pt x="538165" y="70755"/>
                    <a:pt x="534589" y="69956"/>
                    <a:pt x="532113" y="67834"/>
                  </a:cubicBezTo>
                  <a:cubicBezTo>
                    <a:pt x="503187" y="43040"/>
                    <a:pt x="537863" y="68027"/>
                    <a:pt x="510407" y="51554"/>
                  </a:cubicBezTo>
                  <a:cubicBezTo>
                    <a:pt x="502018" y="46521"/>
                    <a:pt x="494126" y="40701"/>
                    <a:pt x="485986" y="35274"/>
                  </a:cubicBezTo>
                  <a:cubicBezTo>
                    <a:pt x="483273" y="33465"/>
                    <a:pt x="481044" y="30487"/>
                    <a:pt x="477846" y="29847"/>
                  </a:cubicBezTo>
                  <a:cubicBezTo>
                    <a:pt x="466286" y="27534"/>
                    <a:pt x="465672" y="27994"/>
                    <a:pt x="456140" y="24420"/>
                  </a:cubicBezTo>
                  <a:cubicBezTo>
                    <a:pt x="451579" y="22710"/>
                    <a:pt x="447360" y="19891"/>
                    <a:pt x="442573" y="18993"/>
                  </a:cubicBezTo>
                  <a:cubicBezTo>
                    <a:pt x="432754" y="17152"/>
                    <a:pt x="422675" y="17184"/>
                    <a:pt x="412726" y="16280"/>
                  </a:cubicBezTo>
                  <a:lnTo>
                    <a:pt x="385592" y="10853"/>
                  </a:lnTo>
                  <a:cubicBezTo>
                    <a:pt x="381070" y="9949"/>
                    <a:pt x="376584" y="8841"/>
                    <a:pt x="372026" y="8140"/>
                  </a:cubicBezTo>
                  <a:cubicBezTo>
                    <a:pt x="332194" y="2012"/>
                    <a:pt x="348417" y="5046"/>
                    <a:pt x="323185" y="0"/>
                  </a:cubicBezTo>
                  <a:cubicBezTo>
                    <a:pt x="243572" y="3791"/>
                    <a:pt x="289223" y="-1225"/>
                    <a:pt x="252638" y="5427"/>
                  </a:cubicBezTo>
                  <a:cubicBezTo>
                    <a:pt x="246435" y="6555"/>
                    <a:pt x="229492" y="9025"/>
                    <a:pt x="222791" y="10853"/>
                  </a:cubicBezTo>
                  <a:cubicBezTo>
                    <a:pt x="217272" y="12358"/>
                    <a:pt x="206511" y="16280"/>
                    <a:pt x="206511" y="16280"/>
                  </a:cubicBezTo>
                  <a:cubicBezTo>
                    <a:pt x="203798" y="18089"/>
                    <a:pt x="201202" y="20089"/>
                    <a:pt x="198371" y="21707"/>
                  </a:cubicBezTo>
                  <a:cubicBezTo>
                    <a:pt x="194859" y="23714"/>
                    <a:pt x="190754" y="24706"/>
                    <a:pt x="187518" y="27133"/>
                  </a:cubicBezTo>
                  <a:cubicBezTo>
                    <a:pt x="166916" y="42584"/>
                    <a:pt x="185837" y="34930"/>
                    <a:pt x="168524" y="40700"/>
                  </a:cubicBezTo>
                  <a:cubicBezTo>
                    <a:pt x="153062" y="56162"/>
                    <a:pt x="168660" y="43356"/>
                    <a:pt x="149531" y="51554"/>
                  </a:cubicBezTo>
                  <a:cubicBezTo>
                    <a:pt x="146534" y="52839"/>
                    <a:pt x="144222" y="55362"/>
                    <a:pt x="141391" y="56980"/>
                  </a:cubicBezTo>
                  <a:cubicBezTo>
                    <a:pt x="117306" y="70742"/>
                    <a:pt x="142218" y="54619"/>
                    <a:pt x="122397" y="67834"/>
                  </a:cubicBezTo>
                  <a:cubicBezTo>
                    <a:pt x="110658" y="85442"/>
                    <a:pt x="124986" y="67905"/>
                    <a:pt x="106117" y="78687"/>
                  </a:cubicBezTo>
                  <a:cubicBezTo>
                    <a:pt x="95747" y="84613"/>
                    <a:pt x="100041" y="87476"/>
                    <a:pt x="92550" y="94967"/>
                  </a:cubicBezTo>
                  <a:cubicBezTo>
                    <a:pt x="90244" y="97273"/>
                    <a:pt x="87123" y="98585"/>
                    <a:pt x="84410" y="100394"/>
                  </a:cubicBezTo>
                  <a:cubicBezTo>
                    <a:pt x="80792" y="105821"/>
                    <a:pt x="75620" y="110487"/>
                    <a:pt x="73557" y="116674"/>
                  </a:cubicBezTo>
                  <a:lnTo>
                    <a:pt x="59990" y="157374"/>
                  </a:lnTo>
                  <a:cubicBezTo>
                    <a:pt x="59086" y="160088"/>
                    <a:pt x="58864" y="133288"/>
                    <a:pt x="57277" y="135668"/>
                  </a:cubicBezTo>
                  <a:lnTo>
                    <a:pt x="46423" y="157374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B1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89" name="타원 188"/>
            <p:cNvSpPr/>
            <p:nvPr/>
          </p:nvSpPr>
          <p:spPr>
            <a:xfrm rot="1874093">
              <a:off x="2216096" y="3166268"/>
              <a:ext cx="191604" cy="103711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90" name="타원 189"/>
            <p:cNvSpPr/>
            <p:nvPr/>
          </p:nvSpPr>
          <p:spPr>
            <a:xfrm rot="1874093">
              <a:off x="1964001" y="3473050"/>
              <a:ext cx="271618" cy="160298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68" name="그룹 167"/>
          <p:cNvGrpSpPr/>
          <p:nvPr/>
        </p:nvGrpSpPr>
        <p:grpSpPr>
          <a:xfrm>
            <a:off x="2482246" y="2549105"/>
            <a:ext cx="141201" cy="140899"/>
            <a:chOff x="3121756" y="3308369"/>
            <a:chExt cx="301246" cy="279918"/>
          </a:xfrm>
        </p:grpSpPr>
        <p:sp>
          <p:nvSpPr>
            <p:cNvPr id="185" name="자유형 184"/>
            <p:cNvSpPr/>
            <p:nvPr/>
          </p:nvSpPr>
          <p:spPr>
            <a:xfrm>
              <a:off x="3121756" y="3308369"/>
              <a:ext cx="301246" cy="279918"/>
            </a:xfrm>
            <a:custGeom>
              <a:avLst/>
              <a:gdLst>
                <a:gd name="connsiteX0" fmla="*/ 0 w 301246"/>
                <a:gd name="connsiteY0" fmla="*/ 170616 h 279918"/>
                <a:gd name="connsiteX1" fmla="*/ 0 w 301246"/>
                <a:gd name="connsiteY1" fmla="*/ 170616 h 279918"/>
                <a:gd name="connsiteX2" fmla="*/ 2666 w 301246"/>
                <a:gd name="connsiteY2" fmla="*/ 255925 h 279918"/>
                <a:gd name="connsiteX3" fmla="*/ 10664 w 301246"/>
                <a:gd name="connsiteY3" fmla="*/ 263923 h 279918"/>
                <a:gd name="connsiteX4" fmla="*/ 34657 w 301246"/>
                <a:gd name="connsiteY4" fmla="*/ 277252 h 279918"/>
                <a:gd name="connsiteX5" fmla="*/ 45320 w 301246"/>
                <a:gd name="connsiteY5" fmla="*/ 279918 h 279918"/>
                <a:gd name="connsiteX6" fmla="*/ 77311 w 301246"/>
                <a:gd name="connsiteY6" fmla="*/ 274586 h 279918"/>
                <a:gd name="connsiteX7" fmla="*/ 93306 w 301246"/>
                <a:gd name="connsiteY7" fmla="*/ 263923 h 279918"/>
                <a:gd name="connsiteX8" fmla="*/ 101304 w 301246"/>
                <a:gd name="connsiteY8" fmla="*/ 258591 h 279918"/>
                <a:gd name="connsiteX9" fmla="*/ 167951 w 301246"/>
                <a:gd name="connsiteY9" fmla="*/ 253259 h 279918"/>
                <a:gd name="connsiteX10" fmla="*/ 183947 w 301246"/>
                <a:gd name="connsiteY10" fmla="*/ 247927 h 279918"/>
                <a:gd name="connsiteX11" fmla="*/ 191944 w 301246"/>
                <a:gd name="connsiteY11" fmla="*/ 245261 h 279918"/>
                <a:gd name="connsiteX12" fmla="*/ 207940 w 301246"/>
                <a:gd name="connsiteY12" fmla="*/ 234598 h 279918"/>
                <a:gd name="connsiteX13" fmla="*/ 213271 w 301246"/>
                <a:gd name="connsiteY13" fmla="*/ 226600 h 279918"/>
                <a:gd name="connsiteX14" fmla="*/ 221269 w 301246"/>
                <a:gd name="connsiteY14" fmla="*/ 221268 h 279918"/>
                <a:gd name="connsiteX15" fmla="*/ 231933 w 301246"/>
                <a:gd name="connsiteY15" fmla="*/ 205273 h 279918"/>
                <a:gd name="connsiteX16" fmla="*/ 239930 w 301246"/>
                <a:gd name="connsiteY16" fmla="*/ 197275 h 279918"/>
                <a:gd name="connsiteX17" fmla="*/ 247928 w 301246"/>
                <a:gd name="connsiteY17" fmla="*/ 181280 h 279918"/>
                <a:gd name="connsiteX18" fmla="*/ 263923 w 301246"/>
                <a:gd name="connsiteY18" fmla="*/ 165285 h 279918"/>
                <a:gd name="connsiteX19" fmla="*/ 282585 w 301246"/>
                <a:gd name="connsiteY19" fmla="*/ 138626 h 279918"/>
                <a:gd name="connsiteX20" fmla="*/ 287916 w 301246"/>
                <a:gd name="connsiteY20" fmla="*/ 130628 h 279918"/>
                <a:gd name="connsiteX21" fmla="*/ 293248 w 301246"/>
                <a:gd name="connsiteY21" fmla="*/ 122630 h 279918"/>
                <a:gd name="connsiteX22" fmla="*/ 298580 w 301246"/>
                <a:gd name="connsiteY22" fmla="*/ 106635 h 279918"/>
                <a:gd name="connsiteX23" fmla="*/ 301246 w 301246"/>
                <a:gd name="connsiteY23" fmla="*/ 98637 h 279918"/>
                <a:gd name="connsiteX24" fmla="*/ 298580 w 301246"/>
                <a:gd name="connsiteY24" fmla="*/ 69313 h 279918"/>
                <a:gd name="connsiteX25" fmla="*/ 295914 w 301246"/>
                <a:gd name="connsiteY25" fmla="*/ 61315 h 279918"/>
                <a:gd name="connsiteX26" fmla="*/ 290582 w 301246"/>
                <a:gd name="connsiteY26" fmla="*/ 39988 h 279918"/>
                <a:gd name="connsiteX27" fmla="*/ 274587 w 301246"/>
                <a:gd name="connsiteY27" fmla="*/ 26658 h 279918"/>
                <a:gd name="connsiteX28" fmla="*/ 266589 w 301246"/>
                <a:gd name="connsiteY28" fmla="*/ 23993 h 279918"/>
                <a:gd name="connsiteX29" fmla="*/ 239930 w 301246"/>
                <a:gd name="connsiteY29" fmla="*/ 7997 h 279918"/>
                <a:gd name="connsiteX30" fmla="*/ 223935 w 301246"/>
                <a:gd name="connsiteY30" fmla="*/ 5331 h 279918"/>
                <a:gd name="connsiteX31" fmla="*/ 207940 w 301246"/>
                <a:gd name="connsiteY31" fmla="*/ 0 h 279918"/>
                <a:gd name="connsiteX32" fmla="*/ 149290 w 301246"/>
                <a:gd name="connsiteY32" fmla="*/ 2665 h 279918"/>
                <a:gd name="connsiteX33" fmla="*/ 133295 w 301246"/>
                <a:gd name="connsiteY33" fmla="*/ 10663 h 279918"/>
                <a:gd name="connsiteX34" fmla="*/ 117299 w 301246"/>
                <a:gd name="connsiteY34" fmla="*/ 15995 h 279918"/>
                <a:gd name="connsiteX35" fmla="*/ 111968 w 301246"/>
                <a:gd name="connsiteY35" fmla="*/ 23993 h 279918"/>
                <a:gd name="connsiteX36" fmla="*/ 95972 w 301246"/>
                <a:gd name="connsiteY36" fmla="*/ 37322 h 279918"/>
                <a:gd name="connsiteX37" fmla="*/ 85309 w 301246"/>
                <a:gd name="connsiteY37" fmla="*/ 53317 h 279918"/>
                <a:gd name="connsiteX38" fmla="*/ 79977 w 301246"/>
                <a:gd name="connsiteY38" fmla="*/ 61315 h 279918"/>
                <a:gd name="connsiteX39" fmla="*/ 71979 w 301246"/>
                <a:gd name="connsiteY39" fmla="*/ 77310 h 279918"/>
                <a:gd name="connsiteX40" fmla="*/ 61316 w 301246"/>
                <a:gd name="connsiteY40" fmla="*/ 85308 h 279918"/>
                <a:gd name="connsiteX41" fmla="*/ 53318 w 301246"/>
                <a:gd name="connsiteY41" fmla="*/ 101303 h 279918"/>
                <a:gd name="connsiteX42" fmla="*/ 45320 w 301246"/>
                <a:gd name="connsiteY42" fmla="*/ 117299 h 279918"/>
                <a:gd name="connsiteX43" fmla="*/ 37323 w 301246"/>
                <a:gd name="connsiteY43" fmla="*/ 125296 h 279918"/>
                <a:gd name="connsiteX44" fmla="*/ 26659 w 301246"/>
                <a:gd name="connsiteY44" fmla="*/ 141292 h 279918"/>
                <a:gd name="connsiteX45" fmla="*/ 0 w 301246"/>
                <a:gd name="connsiteY45" fmla="*/ 170616 h 2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1246" h="279918">
                  <a:moveTo>
                    <a:pt x="0" y="170616"/>
                  </a:moveTo>
                  <a:lnTo>
                    <a:pt x="0" y="170616"/>
                  </a:lnTo>
                  <a:cubicBezTo>
                    <a:pt x="889" y="199052"/>
                    <a:pt x="-565" y="227659"/>
                    <a:pt x="2666" y="255925"/>
                  </a:cubicBezTo>
                  <a:cubicBezTo>
                    <a:pt x="3094" y="259671"/>
                    <a:pt x="7688" y="261608"/>
                    <a:pt x="10664" y="263923"/>
                  </a:cubicBezTo>
                  <a:cubicBezTo>
                    <a:pt x="21751" y="272546"/>
                    <a:pt x="23758" y="274138"/>
                    <a:pt x="34657" y="277252"/>
                  </a:cubicBezTo>
                  <a:cubicBezTo>
                    <a:pt x="38180" y="278259"/>
                    <a:pt x="41766" y="279029"/>
                    <a:pt x="45320" y="279918"/>
                  </a:cubicBezTo>
                  <a:cubicBezTo>
                    <a:pt x="49726" y="279428"/>
                    <a:pt x="69495" y="278928"/>
                    <a:pt x="77311" y="274586"/>
                  </a:cubicBezTo>
                  <a:cubicBezTo>
                    <a:pt x="82912" y="271474"/>
                    <a:pt x="87974" y="267477"/>
                    <a:pt x="93306" y="263923"/>
                  </a:cubicBezTo>
                  <a:cubicBezTo>
                    <a:pt x="95972" y="262146"/>
                    <a:pt x="98196" y="259368"/>
                    <a:pt x="101304" y="258591"/>
                  </a:cubicBezTo>
                  <a:cubicBezTo>
                    <a:pt x="130092" y="251394"/>
                    <a:pt x="108308" y="256099"/>
                    <a:pt x="167951" y="253259"/>
                  </a:cubicBezTo>
                  <a:lnTo>
                    <a:pt x="183947" y="247927"/>
                  </a:lnTo>
                  <a:cubicBezTo>
                    <a:pt x="186613" y="247038"/>
                    <a:pt x="189606" y="246820"/>
                    <a:pt x="191944" y="245261"/>
                  </a:cubicBezTo>
                  <a:lnTo>
                    <a:pt x="207940" y="234598"/>
                  </a:lnTo>
                  <a:cubicBezTo>
                    <a:pt x="209717" y="231932"/>
                    <a:pt x="211006" y="228866"/>
                    <a:pt x="213271" y="226600"/>
                  </a:cubicBezTo>
                  <a:cubicBezTo>
                    <a:pt x="215537" y="224334"/>
                    <a:pt x="219159" y="223679"/>
                    <a:pt x="221269" y="221268"/>
                  </a:cubicBezTo>
                  <a:cubicBezTo>
                    <a:pt x="225489" y="216446"/>
                    <a:pt x="227402" y="209804"/>
                    <a:pt x="231933" y="205273"/>
                  </a:cubicBezTo>
                  <a:lnTo>
                    <a:pt x="239930" y="197275"/>
                  </a:lnTo>
                  <a:cubicBezTo>
                    <a:pt x="242401" y="189864"/>
                    <a:pt x="242416" y="187481"/>
                    <a:pt x="247928" y="181280"/>
                  </a:cubicBezTo>
                  <a:cubicBezTo>
                    <a:pt x="252937" y="175644"/>
                    <a:pt x="259399" y="171317"/>
                    <a:pt x="263923" y="165285"/>
                  </a:cubicBezTo>
                  <a:cubicBezTo>
                    <a:pt x="275759" y="149504"/>
                    <a:pt x="269466" y="158305"/>
                    <a:pt x="282585" y="138626"/>
                  </a:cubicBezTo>
                  <a:lnTo>
                    <a:pt x="287916" y="130628"/>
                  </a:lnTo>
                  <a:cubicBezTo>
                    <a:pt x="289693" y="127962"/>
                    <a:pt x="292235" y="125670"/>
                    <a:pt x="293248" y="122630"/>
                  </a:cubicBezTo>
                  <a:lnTo>
                    <a:pt x="298580" y="106635"/>
                  </a:lnTo>
                  <a:lnTo>
                    <a:pt x="301246" y="98637"/>
                  </a:lnTo>
                  <a:cubicBezTo>
                    <a:pt x="300357" y="88862"/>
                    <a:pt x="299968" y="79029"/>
                    <a:pt x="298580" y="69313"/>
                  </a:cubicBezTo>
                  <a:cubicBezTo>
                    <a:pt x="298183" y="66531"/>
                    <a:pt x="296596" y="64041"/>
                    <a:pt x="295914" y="61315"/>
                  </a:cubicBezTo>
                  <a:cubicBezTo>
                    <a:pt x="295375" y="59161"/>
                    <a:pt x="293020" y="43645"/>
                    <a:pt x="290582" y="39988"/>
                  </a:cubicBezTo>
                  <a:cubicBezTo>
                    <a:pt x="287634" y="35565"/>
                    <a:pt x="279505" y="29117"/>
                    <a:pt x="274587" y="26658"/>
                  </a:cubicBezTo>
                  <a:cubicBezTo>
                    <a:pt x="272074" y="25401"/>
                    <a:pt x="269255" y="24881"/>
                    <a:pt x="266589" y="23993"/>
                  </a:cubicBezTo>
                  <a:cubicBezTo>
                    <a:pt x="261705" y="20737"/>
                    <a:pt x="247384" y="10233"/>
                    <a:pt x="239930" y="7997"/>
                  </a:cubicBezTo>
                  <a:cubicBezTo>
                    <a:pt x="234753" y="6444"/>
                    <a:pt x="229179" y="6642"/>
                    <a:pt x="223935" y="5331"/>
                  </a:cubicBezTo>
                  <a:cubicBezTo>
                    <a:pt x="218483" y="3968"/>
                    <a:pt x="207940" y="0"/>
                    <a:pt x="207940" y="0"/>
                  </a:cubicBezTo>
                  <a:cubicBezTo>
                    <a:pt x="188390" y="888"/>
                    <a:pt x="168798" y="1105"/>
                    <a:pt x="149290" y="2665"/>
                  </a:cubicBezTo>
                  <a:cubicBezTo>
                    <a:pt x="140396" y="3376"/>
                    <a:pt x="141187" y="7155"/>
                    <a:pt x="133295" y="10663"/>
                  </a:cubicBezTo>
                  <a:cubicBezTo>
                    <a:pt x="128159" y="12946"/>
                    <a:pt x="117299" y="15995"/>
                    <a:pt x="117299" y="15995"/>
                  </a:cubicBezTo>
                  <a:cubicBezTo>
                    <a:pt x="115522" y="18661"/>
                    <a:pt x="114019" y="21532"/>
                    <a:pt x="111968" y="23993"/>
                  </a:cubicBezTo>
                  <a:cubicBezTo>
                    <a:pt x="105556" y="31688"/>
                    <a:pt x="103834" y="32081"/>
                    <a:pt x="95972" y="37322"/>
                  </a:cubicBezTo>
                  <a:lnTo>
                    <a:pt x="85309" y="53317"/>
                  </a:lnTo>
                  <a:cubicBezTo>
                    <a:pt x="83532" y="55983"/>
                    <a:pt x="80990" y="58275"/>
                    <a:pt x="79977" y="61315"/>
                  </a:cubicBezTo>
                  <a:cubicBezTo>
                    <a:pt x="77808" y="67821"/>
                    <a:pt x="77148" y="72141"/>
                    <a:pt x="71979" y="77310"/>
                  </a:cubicBezTo>
                  <a:cubicBezTo>
                    <a:pt x="68837" y="80452"/>
                    <a:pt x="64870" y="82642"/>
                    <a:pt x="61316" y="85308"/>
                  </a:cubicBezTo>
                  <a:cubicBezTo>
                    <a:pt x="54615" y="105412"/>
                    <a:pt x="63654" y="80631"/>
                    <a:pt x="53318" y="101303"/>
                  </a:cubicBezTo>
                  <a:cubicBezTo>
                    <a:pt x="47305" y="113328"/>
                    <a:pt x="54872" y="105837"/>
                    <a:pt x="45320" y="117299"/>
                  </a:cubicBezTo>
                  <a:cubicBezTo>
                    <a:pt x="42907" y="120195"/>
                    <a:pt x="39637" y="122320"/>
                    <a:pt x="37323" y="125296"/>
                  </a:cubicBezTo>
                  <a:cubicBezTo>
                    <a:pt x="33389" y="130354"/>
                    <a:pt x="30214" y="135960"/>
                    <a:pt x="26659" y="141292"/>
                  </a:cubicBezTo>
                  <a:lnTo>
                    <a:pt x="0" y="170616"/>
                  </a:lnTo>
                  <a:close/>
                </a:path>
              </a:pathLst>
            </a:cu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86" name="타원 185"/>
            <p:cNvSpPr/>
            <p:nvPr/>
          </p:nvSpPr>
          <p:spPr>
            <a:xfrm rot="6198452">
              <a:off x="3309181" y="3389999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87" name="타원 186"/>
            <p:cNvSpPr/>
            <p:nvPr/>
          </p:nvSpPr>
          <p:spPr>
            <a:xfrm rot="6198452">
              <a:off x="3143193" y="3480580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69" name="그룹 168"/>
          <p:cNvGrpSpPr/>
          <p:nvPr/>
        </p:nvGrpSpPr>
        <p:grpSpPr>
          <a:xfrm>
            <a:off x="2241919" y="2178318"/>
            <a:ext cx="113828" cy="144925"/>
            <a:chOff x="2588578" y="2556588"/>
            <a:chExt cx="242846" cy="287916"/>
          </a:xfrm>
        </p:grpSpPr>
        <p:sp>
          <p:nvSpPr>
            <p:cNvPr id="182" name="자유형 181"/>
            <p:cNvSpPr/>
            <p:nvPr/>
          </p:nvSpPr>
          <p:spPr>
            <a:xfrm>
              <a:off x="2588578" y="2556588"/>
              <a:ext cx="242846" cy="287916"/>
            </a:xfrm>
            <a:custGeom>
              <a:avLst/>
              <a:gdLst>
                <a:gd name="connsiteX0" fmla="*/ 2666 w 242846"/>
                <a:gd name="connsiteY0" fmla="*/ 114633 h 287916"/>
                <a:gd name="connsiteX1" fmla="*/ 2666 w 242846"/>
                <a:gd name="connsiteY1" fmla="*/ 114633 h 287916"/>
                <a:gd name="connsiteX2" fmla="*/ 5332 w 242846"/>
                <a:gd name="connsiteY2" fmla="*/ 229266 h 287916"/>
                <a:gd name="connsiteX3" fmla="*/ 10664 w 242846"/>
                <a:gd name="connsiteY3" fmla="*/ 237264 h 287916"/>
                <a:gd name="connsiteX4" fmla="*/ 23993 w 242846"/>
                <a:gd name="connsiteY4" fmla="*/ 263923 h 287916"/>
                <a:gd name="connsiteX5" fmla="*/ 61316 w 242846"/>
                <a:gd name="connsiteY5" fmla="*/ 285250 h 287916"/>
                <a:gd name="connsiteX6" fmla="*/ 71979 w 242846"/>
                <a:gd name="connsiteY6" fmla="*/ 287916 h 287916"/>
                <a:gd name="connsiteX7" fmla="*/ 133295 w 242846"/>
                <a:gd name="connsiteY7" fmla="*/ 282584 h 287916"/>
                <a:gd name="connsiteX8" fmla="*/ 141293 w 242846"/>
                <a:gd name="connsiteY8" fmla="*/ 279918 h 287916"/>
                <a:gd name="connsiteX9" fmla="*/ 157288 w 242846"/>
                <a:gd name="connsiteY9" fmla="*/ 269255 h 287916"/>
                <a:gd name="connsiteX10" fmla="*/ 165286 w 242846"/>
                <a:gd name="connsiteY10" fmla="*/ 263923 h 287916"/>
                <a:gd name="connsiteX11" fmla="*/ 170617 w 242846"/>
                <a:gd name="connsiteY11" fmla="*/ 255925 h 287916"/>
                <a:gd name="connsiteX12" fmla="*/ 186613 w 242846"/>
                <a:gd name="connsiteY12" fmla="*/ 237264 h 287916"/>
                <a:gd name="connsiteX13" fmla="*/ 197276 w 242846"/>
                <a:gd name="connsiteY13" fmla="*/ 221269 h 287916"/>
                <a:gd name="connsiteX14" fmla="*/ 205274 w 242846"/>
                <a:gd name="connsiteY14" fmla="*/ 202607 h 287916"/>
                <a:gd name="connsiteX15" fmla="*/ 215937 w 242846"/>
                <a:gd name="connsiteY15" fmla="*/ 186612 h 287916"/>
                <a:gd name="connsiteX16" fmla="*/ 221269 w 242846"/>
                <a:gd name="connsiteY16" fmla="*/ 178614 h 287916"/>
                <a:gd name="connsiteX17" fmla="*/ 229267 w 242846"/>
                <a:gd name="connsiteY17" fmla="*/ 162619 h 287916"/>
                <a:gd name="connsiteX18" fmla="*/ 231933 w 242846"/>
                <a:gd name="connsiteY18" fmla="*/ 154621 h 287916"/>
                <a:gd name="connsiteX19" fmla="*/ 239930 w 242846"/>
                <a:gd name="connsiteY19" fmla="*/ 135960 h 287916"/>
                <a:gd name="connsiteX20" fmla="*/ 239930 w 242846"/>
                <a:gd name="connsiteY20" fmla="*/ 61315 h 287916"/>
                <a:gd name="connsiteX21" fmla="*/ 234599 w 242846"/>
                <a:gd name="connsiteY21" fmla="*/ 50652 h 287916"/>
                <a:gd name="connsiteX22" fmla="*/ 229267 w 242846"/>
                <a:gd name="connsiteY22" fmla="*/ 42654 h 287916"/>
                <a:gd name="connsiteX23" fmla="*/ 221269 w 242846"/>
                <a:gd name="connsiteY23" fmla="*/ 37322 h 287916"/>
                <a:gd name="connsiteX24" fmla="*/ 194610 w 242846"/>
                <a:gd name="connsiteY24" fmla="*/ 18661 h 287916"/>
                <a:gd name="connsiteX25" fmla="*/ 170617 w 242846"/>
                <a:gd name="connsiteY25" fmla="*/ 10663 h 287916"/>
                <a:gd name="connsiteX26" fmla="*/ 146624 w 242846"/>
                <a:gd name="connsiteY26" fmla="*/ 2666 h 287916"/>
                <a:gd name="connsiteX27" fmla="*/ 138627 w 242846"/>
                <a:gd name="connsiteY27" fmla="*/ 0 h 287916"/>
                <a:gd name="connsiteX28" fmla="*/ 63982 w 242846"/>
                <a:gd name="connsiteY28" fmla="*/ 2666 h 287916"/>
                <a:gd name="connsiteX29" fmla="*/ 47986 w 242846"/>
                <a:gd name="connsiteY29" fmla="*/ 5332 h 287916"/>
                <a:gd name="connsiteX30" fmla="*/ 39989 w 242846"/>
                <a:gd name="connsiteY30" fmla="*/ 10663 h 287916"/>
                <a:gd name="connsiteX31" fmla="*/ 21328 w 242846"/>
                <a:gd name="connsiteY31" fmla="*/ 21327 h 287916"/>
                <a:gd name="connsiteX32" fmla="*/ 13330 w 242846"/>
                <a:gd name="connsiteY32" fmla="*/ 29325 h 287916"/>
                <a:gd name="connsiteX33" fmla="*/ 5332 w 242846"/>
                <a:gd name="connsiteY33" fmla="*/ 50652 h 287916"/>
                <a:gd name="connsiteX34" fmla="*/ 0 w 242846"/>
                <a:gd name="connsiteY34" fmla="*/ 69313 h 287916"/>
                <a:gd name="connsiteX35" fmla="*/ 2666 w 242846"/>
                <a:gd name="connsiteY35" fmla="*/ 114633 h 28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2846" h="287916">
                  <a:moveTo>
                    <a:pt x="2666" y="114633"/>
                  </a:moveTo>
                  <a:lnTo>
                    <a:pt x="2666" y="114633"/>
                  </a:lnTo>
                  <a:cubicBezTo>
                    <a:pt x="3555" y="152844"/>
                    <a:pt x="2844" y="191126"/>
                    <a:pt x="5332" y="229266"/>
                  </a:cubicBezTo>
                  <a:cubicBezTo>
                    <a:pt x="5541" y="232463"/>
                    <a:pt x="9402" y="234319"/>
                    <a:pt x="10664" y="237264"/>
                  </a:cubicBezTo>
                  <a:cubicBezTo>
                    <a:pt x="15474" y="248487"/>
                    <a:pt x="10266" y="254773"/>
                    <a:pt x="23993" y="263923"/>
                  </a:cubicBezTo>
                  <a:cubicBezTo>
                    <a:pt x="33511" y="270267"/>
                    <a:pt x="50496" y="282545"/>
                    <a:pt x="61316" y="285250"/>
                  </a:cubicBezTo>
                  <a:lnTo>
                    <a:pt x="71979" y="287916"/>
                  </a:lnTo>
                  <a:cubicBezTo>
                    <a:pt x="93263" y="286664"/>
                    <a:pt x="112886" y="287120"/>
                    <a:pt x="133295" y="282584"/>
                  </a:cubicBezTo>
                  <a:cubicBezTo>
                    <a:pt x="136038" y="281974"/>
                    <a:pt x="138627" y="280807"/>
                    <a:pt x="141293" y="279918"/>
                  </a:cubicBezTo>
                  <a:lnTo>
                    <a:pt x="157288" y="269255"/>
                  </a:lnTo>
                  <a:lnTo>
                    <a:pt x="165286" y="263923"/>
                  </a:lnTo>
                  <a:cubicBezTo>
                    <a:pt x="167063" y="261257"/>
                    <a:pt x="168566" y="258386"/>
                    <a:pt x="170617" y="255925"/>
                  </a:cubicBezTo>
                  <a:cubicBezTo>
                    <a:pt x="187880" y="235208"/>
                    <a:pt x="169137" y="262230"/>
                    <a:pt x="186613" y="237264"/>
                  </a:cubicBezTo>
                  <a:cubicBezTo>
                    <a:pt x="190288" y="232015"/>
                    <a:pt x="197276" y="221269"/>
                    <a:pt x="197276" y="221269"/>
                  </a:cubicBezTo>
                  <a:cubicBezTo>
                    <a:pt x="200034" y="212995"/>
                    <a:pt x="200332" y="210843"/>
                    <a:pt x="205274" y="202607"/>
                  </a:cubicBezTo>
                  <a:cubicBezTo>
                    <a:pt x="208571" y="197112"/>
                    <a:pt x="212383" y="191944"/>
                    <a:pt x="215937" y="186612"/>
                  </a:cubicBezTo>
                  <a:cubicBezTo>
                    <a:pt x="217714" y="183946"/>
                    <a:pt x="220256" y="181654"/>
                    <a:pt x="221269" y="178614"/>
                  </a:cubicBezTo>
                  <a:cubicBezTo>
                    <a:pt x="227971" y="158511"/>
                    <a:pt x="218930" y="183294"/>
                    <a:pt x="229267" y="162619"/>
                  </a:cubicBezTo>
                  <a:cubicBezTo>
                    <a:pt x="230524" y="160105"/>
                    <a:pt x="230826" y="157204"/>
                    <a:pt x="231933" y="154621"/>
                  </a:cubicBezTo>
                  <a:cubicBezTo>
                    <a:pt x="241811" y="131574"/>
                    <a:pt x="233683" y="154708"/>
                    <a:pt x="239930" y="135960"/>
                  </a:cubicBezTo>
                  <a:cubicBezTo>
                    <a:pt x="242527" y="104794"/>
                    <a:pt x="244930" y="94651"/>
                    <a:pt x="239930" y="61315"/>
                  </a:cubicBezTo>
                  <a:cubicBezTo>
                    <a:pt x="239341" y="57385"/>
                    <a:pt x="236570" y="54102"/>
                    <a:pt x="234599" y="50652"/>
                  </a:cubicBezTo>
                  <a:cubicBezTo>
                    <a:pt x="233009" y="47870"/>
                    <a:pt x="231533" y="44920"/>
                    <a:pt x="229267" y="42654"/>
                  </a:cubicBezTo>
                  <a:cubicBezTo>
                    <a:pt x="227001" y="40388"/>
                    <a:pt x="223876" y="39184"/>
                    <a:pt x="221269" y="37322"/>
                  </a:cubicBezTo>
                  <a:cubicBezTo>
                    <a:pt x="215946" y="33520"/>
                    <a:pt x="199206" y="20193"/>
                    <a:pt x="194610" y="18661"/>
                  </a:cubicBezTo>
                  <a:lnTo>
                    <a:pt x="170617" y="10663"/>
                  </a:lnTo>
                  <a:lnTo>
                    <a:pt x="146624" y="2666"/>
                  </a:lnTo>
                  <a:lnTo>
                    <a:pt x="138627" y="0"/>
                  </a:lnTo>
                  <a:cubicBezTo>
                    <a:pt x="113745" y="889"/>
                    <a:pt x="88837" y="1204"/>
                    <a:pt x="63982" y="2666"/>
                  </a:cubicBezTo>
                  <a:cubicBezTo>
                    <a:pt x="58586" y="2983"/>
                    <a:pt x="53114" y="3623"/>
                    <a:pt x="47986" y="5332"/>
                  </a:cubicBezTo>
                  <a:cubicBezTo>
                    <a:pt x="44947" y="6345"/>
                    <a:pt x="42771" y="9074"/>
                    <a:pt x="39989" y="10663"/>
                  </a:cubicBezTo>
                  <a:cubicBezTo>
                    <a:pt x="31690" y="15405"/>
                    <a:pt x="28415" y="15421"/>
                    <a:pt x="21328" y="21327"/>
                  </a:cubicBezTo>
                  <a:cubicBezTo>
                    <a:pt x="18432" y="23741"/>
                    <a:pt x="15996" y="26659"/>
                    <a:pt x="13330" y="29325"/>
                  </a:cubicBezTo>
                  <a:cubicBezTo>
                    <a:pt x="8415" y="48983"/>
                    <a:pt x="13696" y="31136"/>
                    <a:pt x="5332" y="50652"/>
                  </a:cubicBezTo>
                  <a:cubicBezTo>
                    <a:pt x="3036" y="56008"/>
                    <a:pt x="1353" y="63899"/>
                    <a:pt x="0" y="69313"/>
                  </a:cubicBezTo>
                  <a:lnTo>
                    <a:pt x="2666" y="114633"/>
                  </a:lnTo>
                  <a:close/>
                </a:path>
              </a:pathLst>
            </a:custGeom>
            <a:solidFill>
              <a:srgbClr val="A90DC3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83" name="타원 182"/>
            <p:cNvSpPr/>
            <p:nvPr/>
          </p:nvSpPr>
          <p:spPr>
            <a:xfrm rot="3013803">
              <a:off x="2715399" y="2627169"/>
              <a:ext cx="88613" cy="47964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84" name="타원 183"/>
            <p:cNvSpPr/>
            <p:nvPr/>
          </p:nvSpPr>
          <p:spPr>
            <a:xfrm rot="4543814">
              <a:off x="2604158" y="2713906"/>
              <a:ext cx="106446" cy="60246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70" name="그룹 169"/>
          <p:cNvGrpSpPr/>
          <p:nvPr/>
        </p:nvGrpSpPr>
        <p:grpSpPr>
          <a:xfrm>
            <a:off x="2057882" y="2138060"/>
            <a:ext cx="117810" cy="169079"/>
            <a:chOff x="2195944" y="2476611"/>
            <a:chExt cx="251342" cy="335902"/>
          </a:xfrm>
        </p:grpSpPr>
        <p:sp>
          <p:nvSpPr>
            <p:cNvPr id="179" name="자유형 178"/>
            <p:cNvSpPr/>
            <p:nvPr/>
          </p:nvSpPr>
          <p:spPr>
            <a:xfrm>
              <a:off x="2195944" y="2476611"/>
              <a:ext cx="251342" cy="335902"/>
            </a:xfrm>
            <a:custGeom>
              <a:avLst/>
              <a:gdLst>
                <a:gd name="connsiteX0" fmla="*/ 3415 w 251342"/>
                <a:gd name="connsiteY0" fmla="*/ 143958 h 335902"/>
                <a:gd name="connsiteX1" fmla="*/ 3415 w 251342"/>
                <a:gd name="connsiteY1" fmla="*/ 143958 h 335902"/>
                <a:gd name="connsiteX2" fmla="*/ 3415 w 251342"/>
                <a:gd name="connsiteY2" fmla="*/ 223935 h 335902"/>
                <a:gd name="connsiteX3" fmla="*/ 16744 w 251342"/>
                <a:gd name="connsiteY3" fmla="*/ 245262 h 335902"/>
                <a:gd name="connsiteX4" fmla="*/ 19410 w 251342"/>
                <a:gd name="connsiteY4" fmla="*/ 253260 h 335902"/>
                <a:gd name="connsiteX5" fmla="*/ 38071 w 251342"/>
                <a:gd name="connsiteY5" fmla="*/ 279918 h 335902"/>
                <a:gd name="connsiteX6" fmla="*/ 64730 w 251342"/>
                <a:gd name="connsiteY6" fmla="*/ 311909 h 335902"/>
                <a:gd name="connsiteX7" fmla="*/ 72728 w 251342"/>
                <a:gd name="connsiteY7" fmla="*/ 317241 h 335902"/>
                <a:gd name="connsiteX8" fmla="*/ 88723 w 251342"/>
                <a:gd name="connsiteY8" fmla="*/ 330570 h 335902"/>
                <a:gd name="connsiteX9" fmla="*/ 104718 w 251342"/>
                <a:gd name="connsiteY9" fmla="*/ 335902 h 335902"/>
                <a:gd name="connsiteX10" fmla="*/ 155370 w 251342"/>
                <a:gd name="connsiteY10" fmla="*/ 333236 h 335902"/>
                <a:gd name="connsiteX11" fmla="*/ 163368 w 251342"/>
                <a:gd name="connsiteY11" fmla="*/ 330570 h 335902"/>
                <a:gd name="connsiteX12" fmla="*/ 195359 w 251342"/>
                <a:gd name="connsiteY12" fmla="*/ 303911 h 335902"/>
                <a:gd name="connsiteX13" fmla="*/ 200690 w 251342"/>
                <a:gd name="connsiteY13" fmla="*/ 295914 h 335902"/>
                <a:gd name="connsiteX14" fmla="*/ 208688 w 251342"/>
                <a:gd name="connsiteY14" fmla="*/ 290582 h 335902"/>
                <a:gd name="connsiteX15" fmla="*/ 214020 w 251342"/>
                <a:gd name="connsiteY15" fmla="*/ 282584 h 335902"/>
                <a:gd name="connsiteX16" fmla="*/ 216686 w 251342"/>
                <a:gd name="connsiteY16" fmla="*/ 274587 h 335902"/>
                <a:gd name="connsiteX17" fmla="*/ 227349 w 251342"/>
                <a:gd name="connsiteY17" fmla="*/ 258591 h 335902"/>
                <a:gd name="connsiteX18" fmla="*/ 232681 w 251342"/>
                <a:gd name="connsiteY18" fmla="*/ 250594 h 335902"/>
                <a:gd name="connsiteX19" fmla="*/ 243345 w 251342"/>
                <a:gd name="connsiteY19" fmla="*/ 226601 h 335902"/>
                <a:gd name="connsiteX20" fmla="*/ 246011 w 251342"/>
                <a:gd name="connsiteY20" fmla="*/ 210605 h 335902"/>
                <a:gd name="connsiteX21" fmla="*/ 248676 w 251342"/>
                <a:gd name="connsiteY21" fmla="*/ 202608 h 335902"/>
                <a:gd name="connsiteX22" fmla="*/ 251342 w 251342"/>
                <a:gd name="connsiteY22" fmla="*/ 186612 h 335902"/>
                <a:gd name="connsiteX23" fmla="*/ 248676 w 251342"/>
                <a:gd name="connsiteY23" fmla="*/ 93306 h 335902"/>
                <a:gd name="connsiteX24" fmla="*/ 235347 w 251342"/>
                <a:gd name="connsiteY24" fmla="*/ 66647 h 335902"/>
                <a:gd name="connsiteX25" fmla="*/ 232681 w 251342"/>
                <a:gd name="connsiteY25" fmla="*/ 58650 h 335902"/>
                <a:gd name="connsiteX26" fmla="*/ 206022 w 251342"/>
                <a:gd name="connsiteY26" fmla="*/ 26659 h 335902"/>
                <a:gd name="connsiteX27" fmla="*/ 198025 w 251342"/>
                <a:gd name="connsiteY27" fmla="*/ 21327 h 335902"/>
                <a:gd name="connsiteX28" fmla="*/ 187361 w 251342"/>
                <a:gd name="connsiteY28" fmla="*/ 13330 h 335902"/>
                <a:gd name="connsiteX29" fmla="*/ 171366 w 251342"/>
                <a:gd name="connsiteY29" fmla="*/ 7998 h 335902"/>
                <a:gd name="connsiteX30" fmla="*/ 163368 w 251342"/>
                <a:gd name="connsiteY30" fmla="*/ 5332 h 335902"/>
                <a:gd name="connsiteX31" fmla="*/ 155370 w 251342"/>
                <a:gd name="connsiteY31" fmla="*/ 2666 h 335902"/>
                <a:gd name="connsiteX32" fmla="*/ 112716 w 251342"/>
                <a:gd name="connsiteY32" fmla="*/ 0 h 335902"/>
                <a:gd name="connsiteX33" fmla="*/ 59398 w 251342"/>
                <a:gd name="connsiteY33" fmla="*/ 2666 h 335902"/>
                <a:gd name="connsiteX34" fmla="*/ 46069 w 251342"/>
                <a:gd name="connsiteY34" fmla="*/ 15995 h 335902"/>
                <a:gd name="connsiteX35" fmla="*/ 38071 w 251342"/>
                <a:gd name="connsiteY35" fmla="*/ 21327 h 335902"/>
                <a:gd name="connsiteX36" fmla="*/ 32739 w 251342"/>
                <a:gd name="connsiteY36" fmla="*/ 31991 h 335902"/>
                <a:gd name="connsiteX37" fmla="*/ 30073 w 251342"/>
                <a:gd name="connsiteY37" fmla="*/ 39988 h 335902"/>
                <a:gd name="connsiteX38" fmla="*/ 22076 w 251342"/>
                <a:gd name="connsiteY38" fmla="*/ 47986 h 335902"/>
                <a:gd name="connsiteX39" fmla="*/ 14078 w 251342"/>
                <a:gd name="connsiteY39" fmla="*/ 63981 h 335902"/>
                <a:gd name="connsiteX40" fmla="*/ 8746 w 251342"/>
                <a:gd name="connsiteY40" fmla="*/ 79977 h 335902"/>
                <a:gd name="connsiteX41" fmla="*/ 6080 w 251342"/>
                <a:gd name="connsiteY41" fmla="*/ 87974 h 335902"/>
                <a:gd name="connsiteX42" fmla="*/ 3415 w 251342"/>
                <a:gd name="connsiteY42" fmla="*/ 143958 h 3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1342" h="335902">
                  <a:moveTo>
                    <a:pt x="3415" y="143958"/>
                  </a:moveTo>
                  <a:lnTo>
                    <a:pt x="3415" y="143958"/>
                  </a:lnTo>
                  <a:cubicBezTo>
                    <a:pt x="-355" y="177884"/>
                    <a:pt x="-1861" y="179961"/>
                    <a:pt x="3415" y="223935"/>
                  </a:cubicBezTo>
                  <a:cubicBezTo>
                    <a:pt x="4112" y="229744"/>
                    <a:pt x="13765" y="241290"/>
                    <a:pt x="16744" y="245262"/>
                  </a:cubicBezTo>
                  <a:cubicBezTo>
                    <a:pt x="17633" y="247928"/>
                    <a:pt x="18045" y="250803"/>
                    <a:pt x="19410" y="253260"/>
                  </a:cubicBezTo>
                  <a:cubicBezTo>
                    <a:pt x="26319" y="265696"/>
                    <a:pt x="30540" y="269160"/>
                    <a:pt x="38071" y="279918"/>
                  </a:cubicBezTo>
                  <a:cubicBezTo>
                    <a:pt x="46678" y="292213"/>
                    <a:pt x="51546" y="303119"/>
                    <a:pt x="64730" y="311909"/>
                  </a:cubicBezTo>
                  <a:cubicBezTo>
                    <a:pt x="67396" y="313686"/>
                    <a:pt x="70267" y="315190"/>
                    <a:pt x="72728" y="317241"/>
                  </a:cubicBezTo>
                  <a:cubicBezTo>
                    <a:pt x="79907" y="323224"/>
                    <a:pt x="80208" y="326786"/>
                    <a:pt x="88723" y="330570"/>
                  </a:cubicBezTo>
                  <a:cubicBezTo>
                    <a:pt x="93859" y="332852"/>
                    <a:pt x="104718" y="335902"/>
                    <a:pt x="104718" y="335902"/>
                  </a:cubicBezTo>
                  <a:cubicBezTo>
                    <a:pt x="121602" y="335013"/>
                    <a:pt x="138532" y="334767"/>
                    <a:pt x="155370" y="333236"/>
                  </a:cubicBezTo>
                  <a:cubicBezTo>
                    <a:pt x="158169" y="332982"/>
                    <a:pt x="160911" y="331935"/>
                    <a:pt x="163368" y="330570"/>
                  </a:cubicBezTo>
                  <a:cubicBezTo>
                    <a:pt x="173782" y="324784"/>
                    <a:pt x="188783" y="313776"/>
                    <a:pt x="195359" y="303911"/>
                  </a:cubicBezTo>
                  <a:cubicBezTo>
                    <a:pt x="197136" y="301245"/>
                    <a:pt x="198425" y="298179"/>
                    <a:pt x="200690" y="295914"/>
                  </a:cubicBezTo>
                  <a:cubicBezTo>
                    <a:pt x="202956" y="293648"/>
                    <a:pt x="206022" y="292359"/>
                    <a:pt x="208688" y="290582"/>
                  </a:cubicBezTo>
                  <a:cubicBezTo>
                    <a:pt x="210465" y="287916"/>
                    <a:pt x="212587" y="285450"/>
                    <a:pt x="214020" y="282584"/>
                  </a:cubicBezTo>
                  <a:cubicBezTo>
                    <a:pt x="215277" y="280071"/>
                    <a:pt x="215321" y="277043"/>
                    <a:pt x="216686" y="274587"/>
                  </a:cubicBezTo>
                  <a:cubicBezTo>
                    <a:pt x="219798" y="268985"/>
                    <a:pt x="223794" y="263923"/>
                    <a:pt x="227349" y="258591"/>
                  </a:cubicBezTo>
                  <a:lnTo>
                    <a:pt x="232681" y="250594"/>
                  </a:lnTo>
                  <a:cubicBezTo>
                    <a:pt x="239026" y="231559"/>
                    <a:pt x="234895" y="239274"/>
                    <a:pt x="243345" y="226601"/>
                  </a:cubicBezTo>
                  <a:cubicBezTo>
                    <a:pt x="244234" y="221269"/>
                    <a:pt x="244839" y="215882"/>
                    <a:pt x="246011" y="210605"/>
                  </a:cubicBezTo>
                  <a:cubicBezTo>
                    <a:pt x="246620" y="207862"/>
                    <a:pt x="248067" y="205351"/>
                    <a:pt x="248676" y="202608"/>
                  </a:cubicBezTo>
                  <a:cubicBezTo>
                    <a:pt x="249848" y="197331"/>
                    <a:pt x="250453" y="191944"/>
                    <a:pt x="251342" y="186612"/>
                  </a:cubicBezTo>
                  <a:cubicBezTo>
                    <a:pt x="250453" y="155510"/>
                    <a:pt x="250269" y="124380"/>
                    <a:pt x="248676" y="93306"/>
                  </a:cubicBezTo>
                  <a:cubicBezTo>
                    <a:pt x="247760" y="75449"/>
                    <a:pt x="242265" y="87400"/>
                    <a:pt x="235347" y="66647"/>
                  </a:cubicBezTo>
                  <a:cubicBezTo>
                    <a:pt x="234458" y="63981"/>
                    <a:pt x="234046" y="61106"/>
                    <a:pt x="232681" y="58650"/>
                  </a:cubicBezTo>
                  <a:cubicBezTo>
                    <a:pt x="226893" y="48231"/>
                    <a:pt x="215892" y="33240"/>
                    <a:pt x="206022" y="26659"/>
                  </a:cubicBezTo>
                  <a:cubicBezTo>
                    <a:pt x="203356" y="24882"/>
                    <a:pt x="200632" y="23189"/>
                    <a:pt x="198025" y="21327"/>
                  </a:cubicBezTo>
                  <a:cubicBezTo>
                    <a:pt x="194409" y="18745"/>
                    <a:pt x="191335" y="15317"/>
                    <a:pt x="187361" y="13330"/>
                  </a:cubicBezTo>
                  <a:cubicBezTo>
                    <a:pt x="182334" y="10817"/>
                    <a:pt x="176698" y="9775"/>
                    <a:pt x="171366" y="7998"/>
                  </a:cubicBezTo>
                  <a:lnTo>
                    <a:pt x="163368" y="5332"/>
                  </a:lnTo>
                  <a:cubicBezTo>
                    <a:pt x="160702" y="4443"/>
                    <a:pt x="158175" y="2841"/>
                    <a:pt x="155370" y="2666"/>
                  </a:cubicBezTo>
                  <a:lnTo>
                    <a:pt x="112716" y="0"/>
                  </a:lnTo>
                  <a:cubicBezTo>
                    <a:pt x="94943" y="889"/>
                    <a:pt x="77043" y="364"/>
                    <a:pt x="59398" y="2666"/>
                  </a:cubicBezTo>
                  <a:cubicBezTo>
                    <a:pt x="51225" y="3732"/>
                    <a:pt x="50689" y="11376"/>
                    <a:pt x="46069" y="15995"/>
                  </a:cubicBezTo>
                  <a:cubicBezTo>
                    <a:pt x="43803" y="18261"/>
                    <a:pt x="40737" y="19550"/>
                    <a:pt x="38071" y="21327"/>
                  </a:cubicBezTo>
                  <a:cubicBezTo>
                    <a:pt x="36294" y="24882"/>
                    <a:pt x="34305" y="28338"/>
                    <a:pt x="32739" y="31991"/>
                  </a:cubicBezTo>
                  <a:cubicBezTo>
                    <a:pt x="31632" y="34574"/>
                    <a:pt x="31632" y="37650"/>
                    <a:pt x="30073" y="39988"/>
                  </a:cubicBezTo>
                  <a:cubicBezTo>
                    <a:pt x="27982" y="43125"/>
                    <a:pt x="24742" y="45320"/>
                    <a:pt x="22076" y="47986"/>
                  </a:cubicBezTo>
                  <a:cubicBezTo>
                    <a:pt x="12353" y="77156"/>
                    <a:pt x="27860" y="32973"/>
                    <a:pt x="14078" y="63981"/>
                  </a:cubicBezTo>
                  <a:cubicBezTo>
                    <a:pt x="11795" y="69117"/>
                    <a:pt x="10523" y="74645"/>
                    <a:pt x="8746" y="79977"/>
                  </a:cubicBezTo>
                  <a:cubicBezTo>
                    <a:pt x="7857" y="82643"/>
                    <a:pt x="6080" y="85164"/>
                    <a:pt x="6080" y="87974"/>
                  </a:cubicBezTo>
                  <a:lnTo>
                    <a:pt x="3415" y="143958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80" name="타원 179"/>
            <p:cNvSpPr/>
            <p:nvPr/>
          </p:nvSpPr>
          <p:spPr>
            <a:xfrm rot="2228941">
              <a:off x="2311574" y="2539489"/>
              <a:ext cx="88613" cy="4796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81" name="타원 180"/>
            <p:cNvSpPr/>
            <p:nvPr/>
          </p:nvSpPr>
          <p:spPr>
            <a:xfrm rot="3068931">
              <a:off x="2234755" y="2685898"/>
              <a:ext cx="127297" cy="6443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71" name="그룹 170"/>
          <p:cNvGrpSpPr/>
          <p:nvPr/>
        </p:nvGrpSpPr>
        <p:grpSpPr>
          <a:xfrm>
            <a:off x="1849555" y="2230651"/>
            <a:ext cx="134342" cy="166395"/>
            <a:chOff x="1751489" y="2660557"/>
            <a:chExt cx="286611" cy="330571"/>
          </a:xfrm>
        </p:grpSpPr>
        <p:sp>
          <p:nvSpPr>
            <p:cNvPr id="176" name="자유형 175"/>
            <p:cNvSpPr/>
            <p:nvPr/>
          </p:nvSpPr>
          <p:spPr>
            <a:xfrm>
              <a:off x="1751489" y="2660557"/>
              <a:ext cx="286611" cy="330571"/>
            </a:xfrm>
            <a:custGeom>
              <a:avLst/>
              <a:gdLst>
                <a:gd name="connsiteX0" fmla="*/ 0 w 286611"/>
                <a:gd name="connsiteY0" fmla="*/ 189279 h 330571"/>
                <a:gd name="connsiteX1" fmla="*/ 0 w 286611"/>
                <a:gd name="connsiteY1" fmla="*/ 189279 h 330571"/>
                <a:gd name="connsiteX2" fmla="*/ 10664 w 286611"/>
                <a:gd name="connsiteY2" fmla="*/ 223935 h 330571"/>
                <a:gd name="connsiteX3" fmla="*/ 13330 w 286611"/>
                <a:gd name="connsiteY3" fmla="*/ 239930 h 330571"/>
                <a:gd name="connsiteX4" fmla="*/ 23993 w 286611"/>
                <a:gd name="connsiteY4" fmla="*/ 269255 h 330571"/>
                <a:gd name="connsiteX5" fmla="*/ 31991 w 286611"/>
                <a:gd name="connsiteY5" fmla="*/ 298580 h 330571"/>
                <a:gd name="connsiteX6" fmla="*/ 34657 w 286611"/>
                <a:gd name="connsiteY6" fmla="*/ 306578 h 330571"/>
                <a:gd name="connsiteX7" fmla="*/ 50652 w 286611"/>
                <a:gd name="connsiteY7" fmla="*/ 317241 h 330571"/>
                <a:gd name="connsiteX8" fmla="*/ 58650 w 286611"/>
                <a:gd name="connsiteY8" fmla="*/ 322573 h 330571"/>
                <a:gd name="connsiteX9" fmla="*/ 69313 w 286611"/>
                <a:gd name="connsiteY9" fmla="*/ 325239 h 330571"/>
                <a:gd name="connsiteX10" fmla="*/ 79977 w 286611"/>
                <a:gd name="connsiteY10" fmla="*/ 330571 h 330571"/>
                <a:gd name="connsiteX11" fmla="*/ 183947 w 286611"/>
                <a:gd name="connsiteY11" fmla="*/ 327905 h 330571"/>
                <a:gd name="connsiteX12" fmla="*/ 199942 w 286611"/>
                <a:gd name="connsiteY12" fmla="*/ 322573 h 330571"/>
                <a:gd name="connsiteX13" fmla="*/ 207940 w 286611"/>
                <a:gd name="connsiteY13" fmla="*/ 319907 h 330571"/>
                <a:gd name="connsiteX14" fmla="*/ 215937 w 286611"/>
                <a:gd name="connsiteY14" fmla="*/ 314575 h 330571"/>
                <a:gd name="connsiteX15" fmla="*/ 231933 w 286611"/>
                <a:gd name="connsiteY15" fmla="*/ 306578 h 330571"/>
                <a:gd name="connsiteX16" fmla="*/ 242596 w 286611"/>
                <a:gd name="connsiteY16" fmla="*/ 290582 h 330571"/>
                <a:gd name="connsiteX17" fmla="*/ 255926 w 286611"/>
                <a:gd name="connsiteY17" fmla="*/ 274587 h 330571"/>
                <a:gd name="connsiteX18" fmla="*/ 258591 w 286611"/>
                <a:gd name="connsiteY18" fmla="*/ 266589 h 330571"/>
                <a:gd name="connsiteX19" fmla="*/ 266589 w 286611"/>
                <a:gd name="connsiteY19" fmla="*/ 250594 h 330571"/>
                <a:gd name="connsiteX20" fmla="*/ 271921 w 286611"/>
                <a:gd name="connsiteY20" fmla="*/ 226601 h 330571"/>
                <a:gd name="connsiteX21" fmla="*/ 274587 w 286611"/>
                <a:gd name="connsiteY21" fmla="*/ 202608 h 330571"/>
                <a:gd name="connsiteX22" fmla="*/ 279919 w 286611"/>
                <a:gd name="connsiteY22" fmla="*/ 186613 h 330571"/>
                <a:gd name="connsiteX23" fmla="*/ 282584 w 286611"/>
                <a:gd name="connsiteY23" fmla="*/ 178615 h 330571"/>
                <a:gd name="connsiteX24" fmla="*/ 282584 w 286611"/>
                <a:gd name="connsiteY24" fmla="*/ 66648 h 330571"/>
                <a:gd name="connsiteX25" fmla="*/ 271921 w 286611"/>
                <a:gd name="connsiteY25" fmla="*/ 42655 h 330571"/>
                <a:gd name="connsiteX26" fmla="*/ 263923 w 286611"/>
                <a:gd name="connsiteY26" fmla="*/ 37323 h 330571"/>
                <a:gd name="connsiteX27" fmla="*/ 239930 w 286611"/>
                <a:gd name="connsiteY27" fmla="*/ 18662 h 330571"/>
                <a:gd name="connsiteX28" fmla="*/ 215937 w 286611"/>
                <a:gd name="connsiteY28" fmla="*/ 10664 h 330571"/>
                <a:gd name="connsiteX29" fmla="*/ 207940 w 286611"/>
                <a:gd name="connsiteY29" fmla="*/ 7998 h 330571"/>
                <a:gd name="connsiteX30" fmla="*/ 183947 w 286611"/>
                <a:gd name="connsiteY30" fmla="*/ 0 h 330571"/>
                <a:gd name="connsiteX31" fmla="*/ 109302 w 286611"/>
                <a:gd name="connsiteY31" fmla="*/ 2666 h 330571"/>
                <a:gd name="connsiteX32" fmla="*/ 98638 w 286611"/>
                <a:gd name="connsiteY32" fmla="*/ 5332 h 330571"/>
                <a:gd name="connsiteX33" fmla="*/ 82643 w 286611"/>
                <a:gd name="connsiteY33" fmla="*/ 13330 h 330571"/>
                <a:gd name="connsiteX34" fmla="*/ 74645 w 286611"/>
                <a:gd name="connsiteY34" fmla="*/ 21328 h 330571"/>
                <a:gd name="connsiteX35" fmla="*/ 50652 w 286611"/>
                <a:gd name="connsiteY35" fmla="*/ 39989 h 330571"/>
                <a:gd name="connsiteX36" fmla="*/ 39989 w 286611"/>
                <a:gd name="connsiteY36" fmla="*/ 55984 h 330571"/>
                <a:gd name="connsiteX37" fmla="*/ 34657 w 286611"/>
                <a:gd name="connsiteY37" fmla="*/ 63982 h 330571"/>
                <a:gd name="connsiteX38" fmla="*/ 29325 w 286611"/>
                <a:gd name="connsiteY38" fmla="*/ 71979 h 330571"/>
                <a:gd name="connsiteX39" fmla="*/ 21327 w 286611"/>
                <a:gd name="connsiteY39" fmla="*/ 90641 h 330571"/>
                <a:gd name="connsiteX40" fmla="*/ 15996 w 286611"/>
                <a:gd name="connsiteY40" fmla="*/ 101304 h 330571"/>
                <a:gd name="connsiteX41" fmla="*/ 10664 w 286611"/>
                <a:gd name="connsiteY41" fmla="*/ 119965 h 330571"/>
                <a:gd name="connsiteX42" fmla="*/ 7998 w 286611"/>
                <a:gd name="connsiteY42" fmla="*/ 127963 h 330571"/>
                <a:gd name="connsiteX43" fmla="*/ 5332 w 286611"/>
                <a:gd name="connsiteY43" fmla="*/ 146624 h 330571"/>
                <a:gd name="connsiteX44" fmla="*/ 0 w 286611"/>
                <a:gd name="connsiteY44" fmla="*/ 189279 h 33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86611" h="330571">
                  <a:moveTo>
                    <a:pt x="0" y="189279"/>
                  </a:moveTo>
                  <a:lnTo>
                    <a:pt x="0" y="189279"/>
                  </a:lnTo>
                  <a:cubicBezTo>
                    <a:pt x="3555" y="200831"/>
                    <a:pt x="8677" y="212013"/>
                    <a:pt x="10664" y="223935"/>
                  </a:cubicBezTo>
                  <a:cubicBezTo>
                    <a:pt x="11553" y="229267"/>
                    <a:pt x="12019" y="234686"/>
                    <a:pt x="13330" y="239930"/>
                  </a:cubicBezTo>
                  <a:cubicBezTo>
                    <a:pt x="15614" y="249066"/>
                    <a:pt x="20456" y="260413"/>
                    <a:pt x="23993" y="269255"/>
                  </a:cubicBezTo>
                  <a:cubicBezTo>
                    <a:pt x="27860" y="292459"/>
                    <a:pt x="24284" y="278029"/>
                    <a:pt x="31991" y="298580"/>
                  </a:cubicBezTo>
                  <a:cubicBezTo>
                    <a:pt x="32978" y="301211"/>
                    <a:pt x="33098" y="304240"/>
                    <a:pt x="34657" y="306578"/>
                  </a:cubicBezTo>
                  <a:cubicBezTo>
                    <a:pt x="42236" y="317948"/>
                    <a:pt x="40870" y="312350"/>
                    <a:pt x="50652" y="317241"/>
                  </a:cubicBezTo>
                  <a:cubicBezTo>
                    <a:pt x="53518" y="318674"/>
                    <a:pt x="55705" y="321311"/>
                    <a:pt x="58650" y="322573"/>
                  </a:cubicBezTo>
                  <a:cubicBezTo>
                    <a:pt x="62017" y="324016"/>
                    <a:pt x="65883" y="323953"/>
                    <a:pt x="69313" y="325239"/>
                  </a:cubicBezTo>
                  <a:cubicBezTo>
                    <a:pt x="73034" y="326635"/>
                    <a:pt x="76422" y="328794"/>
                    <a:pt x="79977" y="330571"/>
                  </a:cubicBezTo>
                  <a:cubicBezTo>
                    <a:pt x="114634" y="329682"/>
                    <a:pt x="149356" y="330211"/>
                    <a:pt x="183947" y="327905"/>
                  </a:cubicBezTo>
                  <a:cubicBezTo>
                    <a:pt x="189555" y="327531"/>
                    <a:pt x="194610" y="324350"/>
                    <a:pt x="199942" y="322573"/>
                  </a:cubicBezTo>
                  <a:lnTo>
                    <a:pt x="207940" y="319907"/>
                  </a:lnTo>
                  <a:cubicBezTo>
                    <a:pt x="210606" y="318130"/>
                    <a:pt x="213071" y="316008"/>
                    <a:pt x="215937" y="314575"/>
                  </a:cubicBezTo>
                  <a:cubicBezTo>
                    <a:pt x="238024" y="303531"/>
                    <a:pt x="208998" y="321865"/>
                    <a:pt x="231933" y="306578"/>
                  </a:cubicBezTo>
                  <a:cubicBezTo>
                    <a:pt x="235487" y="301246"/>
                    <a:pt x="238065" y="295113"/>
                    <a:pt x="242596" y="290582"/>
                  </a:cubicBezTo>
                  <a:cubicBezTo>
                    <a:pt x="252860" y="280319"/>
                    <a:pt x="248503" y="285722"/>
                    <a:pt x="255926" y="274587"/>
                  </a:cubicBezTo>
                  <a:cubicBezTo>
                    <a:pt x="256814" y="271921"/>
                    <a:pt x="257334" y="269102"/>
                    <a:pt x="258591" y="266589"/>
                  </a:cubicBezTo>
                  <a:cubicBezTo>
                    <a:pt x="265109" y="253553"/>
                    <a:pt x="263237" y="264001"/>
                    <a:pt x="266589" y="250594"/>
                  </a:cubicBezTo>
                  <a:cubicBezTo>
                    <a:pt x="268576" y="242646"/>
                    <a:pt x="270574" y="234682"/>
                    <a:pt x="271921" y="226601"/>
                  </a:cubicBezTo>
                  <a:cubicBezTo>
                    <a:pt x="273244" y="218664"/>
                    <a:pt x="273009" y="210499"/>
                    <a:pt x="274587" y="202608"/>
                  </a:cubicBezTo>
                  <a:cubicBezTo>
                    <a:pt x="275689" y="197097"/>
                    <a:pt x="278142" y="191945"/>
                    <a:pt x="279919" y="186613"/>
                  </a:cubicBezTo>
                  <a:lnTo>
                    <a:pt x="282584" y="178615"/>
                  </a:lnTo>
                  <a:cubicBezTo>
                    <a:pt x="287765" y="131992"/>
                    <a:pt x="288139" y="138863"/>
                    <a:pt x="282584" y="66648"/>
                  </a:cubicBezTo>
                  <a:cubicBezTo>
                    <a:pt x="282144" y="60926"/>
                    <a:pt x="277005" y="47739"/>
                    <a:pt x="271921" y="42655"/>
                  </a:cubicBezTo>
                  <a:cubicBezTo>
                    <a:pt x="269655" y="40389"/>
                    <a:pt x="266384" y="39374"/>
                    <a:pt x="263923" y="37323"/>
                  </a:cubicBezTo>
                  <a:cubicBezTo>
                    <a:pt x="254720" y="29653"/>
                    <a:pt x="253412" y="23156"/>
                    <a:pt x="239930" y="18662"/>
                  </a:cubicBezTo>
                  <a:lnTo>
                    <a:pt x="215937" y="10664"/>
                  </a:lnTo>
                  <a:cubicBezTo>
                    <a:pt x="213271" y="9775"/>
                    <a:pt x="210278" y="9557"/>
                    <a:pt x="207940" y="7998"/>
                  </a:cubicBezTo>
                  <a:cubicBezTo>
                    <a:pt x="195445" y="-332"/>
                    <a:pt x="203103" y="3193"/>
                    <a:pt x="183947" y="0"/>
                  </a:cubicBezTo>
                  <a:cubicBezTo>
                    <a:pt x="159065" y="889"/>
                    <a:pt x="134151" y="1113"/>
                    <a:pt x="109302" y="2666"/>
                  </a:cubicBezTo>
                  <a:cubicBezTo>
                    <a:pt x="105645" y="2895"/>
                    <a:pt x="102006" y="3889"/>
                    <a:pt x="98638" y="5332"/>
                  </a:cubicBezTo>
                  <a:cubicBezTo>
                    <a:pt x="62451" y="20841"/>
                    <a:pt x="116350" y="2093"/>
                    <a:pt x="82643" y="13330"/>
                  </a:cubicBezTo>
                  <a:cubicBezTo>
                    <a:pt x="79977" y="15996"/>
                    <a:pt x="77621" y="19013"/>
                    <a:pt x="74645" y="21328"/>
                  </a:cubicBezTo>
                  <a:cubicBezTo>
                    <a:pt x="63305" y="30148"/>
                    <a:pt x="58596" y="29775"/>
                    <a:pt x="50652" y="39989"/>
                  </a:cubicBezTo>
                  <a:cubicBezTo>
                    <a:pt x="46718" y="45047"/>
                    <a:pt x="43543" y="50652"/>
                    <a:pt x="39989" y="55984"/>
                  </a:cubicBezTo>
                  <a:lnTo>
                    <a:pt x="34657" y="63982"/>
                  </a:lnTo>
                  <a:cubicBezTo>
                    <a:pt x="32880" y="66648"/>
                    <a:pt x="30758" y="69113"/>
                    <a:pt x="29325" y="71979"/>
                  </a:cubicBezTo>
                  <a:cubicBezTo>
                    <a:pt x="11649" y="107330"/>
                    <a:pt x="33089" y="63193"/>
                    <a:pt x="21327" y="90641"/>
                  </a:cubicBezTo>
                  <a:cubicBezTo>
                    <a:pt x="19762" y="94294"/>
                    <a:pt x="17561" y="97651"/>
                    <a:pt x="15996" y="101304"/>
                  </a:cubicBezTo>
                  <a:cubicBezTo>
                    <a:pt x="13257" y="107696"/>
                    <a:pt x="12597" y="113200"/>
                    <a:pt x="10664" y="119965"/>
                  </a:cubicBezTo>
                  <a:cubicBezTo>
                    <a:pt x="9892" y="122667"/>
                    <a:pt x="8887" y="125297"/>
                    <a:pt x="7998" y="127963"/>
                  </a:cubicBezTo>
                  <a:cubicBezTo>
                    <a:pt x="7109" y="134183"/>
                    <a:pt x="6287" y="140414"/>
                    <a:pt x="5332" y="146624"/>
                  </a:cubicBezTo>
                  <a:cubicBezTo>
                    <a:pt x="4510" y="151967"/>
                    <a:pt x="889" y="182170"/>
                    <a:pt x="0" y="189279"/>
                  </a:cubicBezTo>
                  <a:close/>
                </a:path>
              </a:pathLst>
            </a:cu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77" name="타원 176"/>
            <p:cNvSpPr/>
            <p:nvPr/>
          </p:nvSpPr>
          <p:spPr>
            <a:xfrm rot="1583457">
              <a:off x="1897819" y="2714156"/>
              <a:ext cx="88613" cy="47964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78" name="타원 177"/>
            <p:cNvSpPr/>
            <p:nvPr/>
          </p:nvSpPr>
          <p:spPr>
            <a:xfrm rot="1583457">
              <a:off x="1801243" y="2858656"/>
              <a:ext cx="121894" cy="81035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72" name="그룹 171"/>
          <p:cNvGrpSpPr/>
          <p:nvPr/>
        </p:nvGrpSpPr>
        <p:grpSpPr>
          <a:xfrm>
            <a:off x="1644627" y="2316532"/>
            <a:ext cx="143701" cy="174446"/>
            <a:chOff x="1314283" y="2831174"/>
            <a:chExt cx="306578" cy="346566"/>
          </a:xfrm>
        </p:grpSpPr>
        <p:sp>
          <p:nvSpPr>
            <p:cNvPr id="173" name="자유형 172"/>
            <p:cNvSpPr/>
            <p:nvPr/>
          </p:nvSpPr>
          <p:spPr>
            <a:xfrm>
              <a:off x="1314283" y="2831174"/>
              <a:ext cx="306578" cy="346566"/>
            </a:xfrm>
            <a:custGeom>
              <a:avLst/>
              <a:gdLst>
                <a:gd name="connsiteX0" fmla="*/ 0 w 306578"/>
                <a:gd name="connsiteY0" fmla="*/ 149290 h 346566"/>
                <a:gd name="connsiteX1" fmla="*/ 0 w 306578"/>
                <a:gd name="connsiteY1" fmla="*/ 149290 h 346566"/>
                <a:gd name="connsiteX2" fmla="*/ 2666 w 306578"/>
                <a:gd name="connsiteY2" fmla="*/ 183947 h 346566"/>
                <a:gd name="connsiteX3" fmla="*/ 7998 w 306578"/>
                <a:gd name="connsiteY3" fmla="*/ 199942 h 346566"/>
                <a:gd name="connsiteX4" fmla="*/ 18662 w 306578"/>
                <a:gd name="connsiteY4" fmla="*/ 221269 h 346566"/>
                <a:gd name="connsiteX5" fmla="*/ 21327 w 306578"/>
                <a:gd name="connsiteY5" fmla="*/ 229267 h 346566"/>
                <a:gd name="connsiteX6" fmla="*/ 31991 w 306578"/>
                <a:gd name="connsiteY6" fmla="*/ 245262 h 346566"/>
                <a:gd name="connsiteX7" fmla="*/ 37323 w 306578"/>
                <a:gd name="connsiteY7" fmla="*/ 253260 h 346566"/>
                <a:gd name="connsiteX8" fmla="*/ 50652 w 306578"/>
                <a:gd name="connsiteY8" fmla="*/ 269255 h 346566"/>
                <a:gd name="connsiteX9" fmla="*/ 58650 w 306578"/>
                <a:gd name="connsiteY9" fmla="*/ 287916 h 346566"/>
                <a:gd name="connsiteX10" fmla="*/ 66648 w 306578"/>
                <a:gd name="connsiteY10" fmla="*/ 293248 h 346566"/>
                <a:gd name="connsiteX11" fmla="*/ 79977 w 306578"/>
                <a:gd name="connsiteY11" fmla="*/ 303912 h 346566"/>
                <a:gd name="connsiteX12" fmla="*/ 103970 w 306578"/>
                <a:gd name="connsiteY12" fmla="*/ 325239 h 346566"/>
                <a:gd name="connsiteX13" fmla="*/ 111968 w 306578"/>
                <a:gd name="connsiteY13" fmla="*/ 327905 h 346566"/>
                <a:gd name="connsiteX14" fmla="*/ 127963 w 306578"/>
                <a:gd name="connsiteY14" fmla="*/ 341234 h 346566"/>
                <a:gd name="connsiteX15" fmla="*/ 146624 w 306578"/>
                <a:gd name="connsiteY15" fmla="*/ 346566 h 346566"/>
                <a:gd name="connsiteX16" fmla="*/ 197276 w 306578"/>
                <a:gd name="connsiteY16" fmla="*/ 343900 h 346566"/>
                <a:gd name="connsiteX17" fmla="*/ 213272 w 306578"/>
                <a:gd name="connsiteY17" fmla="*/ 335902 h 346566"/>
                <a:gd name="connsiteX18" fmla="*/ 223935 w 306578"/>
                <a:gd name="connsiteY18" fmla="*/ 330571 h 346566"/>
                <a:gd name="connsiteX19" fmla="*/ 231933 w 306578"/>
                <a:gd name="connsiteY19" fmla="*/ 322573 h 346566"/>
                <a:gd name="connsiteX20" fmla="*/ 247928 w 306578"/>
                <a:gd name="connsiteY20" fmla="*/ 311909 h 346566"/>
                <a:gd name="connsiteX21" fmla="*/ 263923 w 306578"/>
                <a:gd name="connsiteY21" fmla="*/ 295914 h 346566"/>
                <a:gd name="connsiteX22" fmla="*/ 279919 w 306578"/>
                <a:gd name="connsiteY22" fmla="*/ 285250 h 346566"/>
                <a:gd name="connsiteX23" fmla="*/ 293248 w 306578"/>
                <a:gd name="connsiteY23" fmla="*/ 269255 h 346566"/>
                <a:gd name="connsiteX24" fmla="*/ 298580 w 306578"/>
                <a:gd name="connsiteY24" fmla="*/ 261257 h 346566"/>
                <a:gd name="connsiteX25" fmla="*/ 306578 w 306578"/>
                <a:gd name="connsiteY25" fmla="*/ 250594 h 346566"/>
                <a:gd name="connsiteX26" fmla="*/ 303912 w 306578"/>
                <a:gd name="connsiteY26" fmla="*/ 157288 h 346566"/>
                <a:gd name="connsiteX27" fmla="*/ 293248 w 306578"/>
                <a:gd name="connsiteY27" fmla="*/ 141292 h 346566"/>
                <a:gd name="connsiteX28" fmla="*/ 287916 w 306578"/>
                <a:gd name="connsiteY28" fmla="*/ 133295 h 346566"/>
                <a:gd name="connsiteX29" fmla="*/ 274587 w 306578"/>
                <a:gd name="connsiteY29" fmla="*/ 117299 h 346566"/>
                <a:gd name="connsiteX30" fmla="*/ 266589 w 306578"/>
                <a:gd name="connsiteY30" fmla="*/ 98638 h 346566"/>
                <a:gd name="connsiteX31" fmla="*/ 258592 w 306578"/>
                <a:gd name="connsiteY31" fmla="*/ 90641 h 346566"/>
                <a:gd name="connsiteX32" fmla="*/ 255926 w 306578"/>
                <a:gd name="connsiteY32" fmla="*/ 79977 h 346566"/>
                <a:gd name="connsiteX33" fmla="*/ 245262 w 306578"/>
                <a:gd name="connsiteY33" fmla="*/ 63982 h 346566"/>
                <a:gd name="connsiteX34" fmla="*/ 234599 w 306578"/>
                <a:gd name="connsiteY34" fmla="*/ 45320 h 346566"/>
                <a:gd name="connsiteX35" fmla="*/ 231933 w 306578"/>
                <a:gd name="connsiteY35" fmla="*/ 37323 h 346566"/>
                <a:gd name="connsiteX36" fmla="*/ 215937 w 306578"/>
                <a:gd name="connsiteY36" fmla="*/ 21327 h 346566"/>
                <a:gd name="connsiteX37" fmla="*/ 210606 w 306578"/>
                <a:gd name="connsiteY37" fmla="*/ 13330 h 346566"/>
                <a:gd name="connsiteX38" fmla="*/ 199942 w 306578"/>
                <a:gd name="connsiteY38" fmla="*/ 7998 h 346566"/>
                <a:gd name="connsiteX39" fmla="*/ 181281 w 306578"/>
                <a:gd name="connsiteY39" fmla="*/ 0 h 346566"/>
                <a:gd name="connsiteX40" fmla="*/ 157288 w 306578"/>
                <a:gd name="connsiteY40" fmla="*/ 2666 h 346566"/>
                <a:gd name="connsiteX41" fmla="*/ 141293 w 306578"/>
                <a:gd name="connsiteY41" fmla="*/ 7998 h 346566"/>
                <a:gd name="connsiteX42" fmla="*/ 125297 w 306578"/>
                <a:gd name="connsiteY42" fmla="*/ 13330 h 346566"/>
                <a:gd name="connsiteX43" fmla="*/ 117300 w 306578"/>
                <a:gd name="connsiteY43" fmla="*/ 15996 h 346566"/>
                <a:gd name="connsiteX44" fmla="*/ 109302 w 306578"/>
                <a:gd name="connsiteY44" fmla="*/ 18662 h 346566"/>
                <a:gd name="connsiteX45" fmla="*/ 101304 w 306578"/>
                <a:gd name="connsiteY45" fmla="*/ 23993 h 346566"/>
                <a:gd name="connsiteX46" fmla="*/ 77311 w 306578"/>
                <a:gd name="connsiteY46" fmla="*/ 31991 h 346566"/>
                <a:gd name="connsiteX47" fmla="*/ 69314 w 306578"/>
                <a:gd name="connsiteY47" fmla="*/ 34657 h 346566"/>
                <a:gd name="connsiteX48" fmla="*/ 61316 w 306578"/>
                <a:gd name="connsiteY48" fmla="*/ 39989 h 346566"/>
                <a:gd name="connsiteX49" fmla="*/ 45320 w 306578"/>
                <a:gd name="connsiteY49" fmla="*/ 47986 h 346566"/>
                <a:gd name="connsiteX50" fmla="*/ 31991 w 306578"/>
                <a:gd name="connsiteY50" fmla="*/ 58650 h 346566"/>
                <a:gd name="connsiteX51" fmla="*/ 26659 w 306578"/>
                <a:gd name="connsiteY51" fmla="*/ 66648 h 346566"/>
                <a:gd name="connsiteX52" fmla="*/ 18662 w 306578"/>
                <a:gd name="connsiteY52" fmla="*/ 71979 h 346566"/>
                <a:gd name="connsiteX53" fmla="*/ 15996 w 306578"/>
                <a:gd name="connsiteY53" fmla="*/ 79977 h 346566"/>
                <a:gd name="connsiteX54" fmla="*/ 10664 w 306578"/>
                <a:gd name="connsiteY54" fmla="*/ 90641 h 346566"/>
                <a:gd name="connsiteX55" fmla="*/ 7998 w 306578"/>
                <a:gd name="connsiteY55" fmla="*/ 101304 h 346566"/>
                <a:gd name="connsiteX56" fmla="*/ 2666 w 306578"/>
                <a:gd name="connsiteY56" fmla="*/ 117299 h 346566"/>
                <a:gd name="connsiteX57" fmla="*/ 0 w 306578"/>
                <a:gd name="connsiteY57" fmla="*/ 149290 h 3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06578" h="346566">
                  <a:moveTo>
                    <a:pt x="0" y="149290"/>
                  </a:moveTo>
                  <a:lnTo>
                    <a:pt x="0" y="149290"/>
                  </a:lnTo>
                  <a:cubicBezTo>
                    <a:pt x="889" y="160842"/>
                    <a:pt x="859" y="172502"/>
                    <a:pt x="2666" y="183947"/>
                  </a:cubicBezTo>
                  <a:cubicBezTo>
                    <a:pt x="3543" y="189498"/>
                    <a:pt x="5784" y="194776"/>
                    <a:pt x="7998" y="199942"/>
                  </a:cubicBezTo>
                  <a:cubicBezTo>
                    <a:pt x="11129" y="207247"/>
                    <a:pt x="16149" y="213728"/>
                    <a:pt x="18662" y="221269"/>
                  </a:cubicBezTo>
                  <a:cubicBezTo>
                    <a:pt x="19550" y="223935"/>
                    <a:pt x="19962" y="226811"/>
                    <a:pt x="21327" y="229267"/>
                  </a:cubicBezTo>
                  <a:cubicBezTo>
                    <a:pt x="24439" y="234869"/>
                    <a:pt x="28436" y="239930"/>
                    <a:pt x="31991" y="245262"/>
                  </a:cubicBezTo>
                  <a:cubicBezTo>
                    <a:pt x="33768" y="247928"/>
                    <a:pt x="35057" y="250994"/>
                    <a:pt x="37323" y="253260"/>
                  </a:cubicBezTo>
                  <a:cubicBezTo>
                    <a:pt x="47586" y="263523"/>
                    <a:pt x="43229" y="258120"/>
                    <a:pt x="50652" y="269255"/>
                  </a:cubicBezTo>
                  <a:cubicBezTo>
                    <a:pt x="52692" y="277414"/>
                    <a:pt x="52512" y="281779"/>
                    <a:pt x="58650" y="287916"/>
                  </a:cubicBezTo>
                  <a:cubicBezTo>
                    <a:pt x="60916" y="290182"/>
                    <a:pt x="63982" y="291471"/>
                    <a:pt x="66648" y="293248"/>
                  </a:cubicBezTo>
                  <a:cubicBezTo>
                    <a:pt x="72482" y="310750"/>
                    <a:pt x="63968" y="292706"/>
                    <a:pt x="79977" y="303912"/>
                  </a:cubicBezTo>
                  <a:cubicBezTo>
                    <a:pt x="97640" y="316276"/>
                    <a:pt x="89952" y="318230"/>
                    <a:pt x="103970" y="325239"/>
                  </a:cubicBezTo>
                  <a:cubicBezTo>
                    <a:pt x="106484" y="326496"/>
                    <a:pt x="109302" y="327016"/>
                    <a:pt x="111968" y="327905"/>
                  </a:cubicBezTo>
                  <a:cubicBezTo>
                    <a:pt x="117864" y="333801"/>
                    <a:pt x="120540" y="337522"/>
                    <a:pt x="127963" y="341234"/>
                  </a:cubicBezTo>
                  <a:cubicBezTo>
                    <a:pt x="131787" y="343146"/>
                    <a:pt x="143208" y="345712"/>
                    <a:pt x="146624" y="346566"/>
                  </a:cubicBezTo>
                  <a:cubicBezTo>
                    <a:pt x="163508" y="345677"/>
                    <a:pt x="180438" y="345431"/>
                    <a:pt x="197276" y="343900"/>
                  </a:cubicBezTo>
                  <a:cubicBezTo>
                    <a:pt x="204542" y="343239"/>
                    <a:pt x="207236" y="339351"/>
                    <a:pt x="213272" y="335902"/>
                  </a:cubicBezTo>
                  <a:cubicBezTo>
                    <a:pt x="216722" y="333931"/>
                    <a:pt x="220381" y="332348"/>
                    <a:pt x="223935" y="330571"/>
                  </a:cubicBezTo>
                  <a:cubicBezTo>
                    <a:pt x="226601" y="327905"/>
                    <a:pt x="228957" y="324888"/>
                    <a:pt x="231933" y="322573"/>
                  </a:cubicBezTo>
                  <a:cubicBezTo>
                    <a:pt x="236991" y="318639"/>
                    <a:pt x="243397" y="316440"/>
                    <a:pt x="247928" y="311909"/>
                  </a:cubicBezTo>
                  <a:cubicBezTo>
                    <a:pt x="253260" y="306577"/>
                    <a:pt x="257649" y="300097"/>
                    <a:pt x="263923" y="295914"/>
                  </a:cubicBezTo>
                  <a:lnTo>
                    <a:pt x="279919" y="285250"/>
                  </a:lnTo>
                  <a:cubicBezTo>
                    <a:pt x="293161" y="265390"/>
                    <a:pt x="276139" y="289787"/>
                    <a:pt x="293248" y="269255"/>
                  </a:cubicBezTo>
                  <a:cubicBezTo>
                    <a:pt x="295299" y="266793"/>
                    <a:pt x="296718" y="263864"/>
                    <a:pt x="298580" y="261257"/>
                  </a:cubicBezTo>
                  <a:cubicBezTo>
                    <a:pt x="301163" y="257642"/>
                    <a:pt x="303912" y="254148"/>
                    <a:pt x="306578" y="250594"/>
                  </a:cubicBezTo>
                  <a:cubicBezTo>
                    <a:pt x="305689" y="219492"/>
                    <a:pt x="307679" y="188174"/>
                    <a:pt x="303912" y="157288"/>
                  </a:cubicBezTo>
                  <a:cubicBezTo>
                    <a:pt x="303136" y="150927"/>
                    <a:pt x="296803" y="146624"/>
                    <a:pt x="293248" y="141292"/>
                  </a:cubicBezTo>
                  <a:cubicBezTo>
                    <a:pt x="291471" y="138626"/>
                    <a:pt x="290181" y="135561"/>
                    <a:pt x="287916" y="133295"/>
                  </a:cubicBezTo>
                  <a:cubicBezTo>
                    <a:pt x="282021" y="127399"/>
                    <a:pt x="278299" y="124722"/>
                    <a:pt x="274587" y="117299"/>
                  </a:cubicBezTo>
                  <a:cubicBezTo>
                    <a:pt x="268785" y="105696"/>
                    <a:pt x="275835" y="111583"/>
                    <a:pt x="266589" y="98638"/>
                  </a:cubicBezTo>
                  <a:cubicBezTo>
                    <a:pt x="264398" y="95570"/>
                    <a:pt x="261258" y="93307"/>
                    <a:pt x="258592" y="90641"/>
                  </a:cubicBezTo>
                  <a:cubicBezTo>
                    <a:pt x="257703" y="87086"/>
                    <a:pt x="257565" y="83254"/>
                    <a:pt x="255926" y="79977"/>
                  </a:cubicBezTo>
                  <a:cubicBezTo>
                    <a:pt x="253060" y="74246"/>
                    <a:pt x="245262" y="63982"/>
                    <a:pt x="245262" y="63982"/>
                  </a:cubicBezTo>
                  <a:cubicBezTo>
                    <a:pt x="239150" y="45646"/>
                    <a:pt x="247509" y="67914"/>
                    <a:pt x="234599" y="45320"/>
                  </a:cubicBezTo>
                  <a:cubicBezTo>
                    <a:pt x="233205" y="42880"/>
                    <a:pt x="233658" y="39541"/>
                    <a:pt x="231933" y="37323"/>
                  </a:cubicBezTo>
                  <a:cubicBezTo>
                    <a:pt x="227303" y="31371"/>
                    <a:pt x="220120" y="27601"/>
                    <a:pt x="215937" y="21327"/>
                  </a:cubicBezTo>
                  <a:cubicBezTo>
                    <a:pt x="214160" y="18661"/>
                    <a:pt x="213067" y="15381"/>
                    <a:pt x="210606" y="13330"/>
                  </a:cubicBezTo>
                  <a:cubicBezTo>
                    <a:pt x="207553" y="10786"/>
                    <a:pt x="203393" y="9970"/>
                    <a:pt x="199942" y="7998"/>
                  </a:cubicBezTo>
                  <a:cubicBezTo>
                    <a:pt x="185622" y="-185"/>
                    <a:pt x="198795" y="4379"/>
                    <a:pt x="181281" y="0"/>
                  </a:cubicBezTo>
                  <a:cubicBezTo>
                    <a:pt x="173283" y="889"/>
                    <a:pt x="165179" y="1088"/>
                    <a:pt x="157288" y="2666"/>
                  </a:cubicBezTo>
                  <a:cubicBezTo>
                    <a:pt x="151777" y="3768"/>
                    <a:pt x="146625" y="6221"/>
                    <a:pt x="141293" y="7998"/>
                  </a:cubicBezTo>
                  <a:lnTo>
                    <a:pt x="125297" y="13330"/>
                  </a:lnTo>
                  <a:lnTo>
                    <a:pt x="117300" y="15996"/>
                  </a:lnTo>
                  <a:cubicBezTo>
                    <a:pt x="114634" y="16885"/>
                    <a:pt x="111640" y="17103"/>
                    <a:pt x="109302" y="18662"/>
                  </a:cubicBezTo>
                  <a:cubicBezTo>
                    <a:pt x="106636" y="20439"/>
                    <a:pt x="104232" y="22692"/>
                    <a:pt x="101304" y="23993"/>
                  </a:cubicBezTo>
                  <a:cubicBezTo>
                    <a:pt x="101299" y="23995"/>
                    <a:pt x="81312" y="30657"/>
                    <a:pt x="77311" y="31991"/>
                  </a:cubicBezTo>
                  <a:cubicBezTo>
                    <a:pt x="74645" y="32880"/>
                    <a:pt x="71652" y="33098"/>
                    <a:pt x="69314" y="34657"/>
                  </a:cubicBezTo>
                  <a:cubicBezTo>
                    <a:pt x="66648" y="36434"/>
                    <a:pt x="64182" y="38556"/>
                    <a:pt x="61316" y="39989"/>
                  </a:cubicBezTo>
                  <a:cubicBezTo>
                    <a:pt x="39233" y="51031"/>
                    <a:pt x="68250" y="32702"/>
                    <a:pt x="45320" y="47986"/>
                  </a:cubicBezTo>
                  <a:cubicBezTo>
                    <a:pt x="30044" y="70904"/>
                    <a:pt x="50384" y="43936"/>
                    <a:pt x="31991" y="58650"/>
                  </a:cubicBezTo>
                  <a:cubicBezTo>
                    <a:pt x="29489" y="60652"/>
                    <a:pt x="28925" y="64382"/>
                    <a:pt x="26659" y="66648"/>
                  </a:cubicBezTo>
                  <a:cubicBezTo>
                    <a:pt x="24394" y="68913"/>
                    <a:pt x="21328" y="70202"/>
                    <a:pt x="18662" y="71979"/>
                  </a:cubicBezTo>
                  <a:cubicBezTo>
                    <a:pt x="17773" y="74645"/>
                    <a:pt x="17103" y="77394"/>
                    <a:pt x="15996" y="79977"/>
                  </a:cubicBezTo>
                  <a:cubicBezTo>
                    <a:pt x="14430" y="83630"/>
                    <a:pt x="12060" y="86920"/>
                    <a:pt x="10664" y="90641"/>
                  </a:cubicBezTo>
                  <a:cubicBezTo>
                    <a:pt x="9378" y="94071"/>
                    <a:pt x="9051" y="97795"/>
                    <a:pt x="7998" y="101304"/>
                  </a:cubicBezTo>
                  <a:cubicBezTo>
                    <a:pt x="6383" y="106687"/>
                    <a:pt x="4029" y="111847"/>
                    <a:pt x="2666" y="117299"/>
                  </a:cubicBezTo>
                  <a:lnTo>
                    <a:pt x="0" y="149290"/>
                  </a:lnTo>
                  <a:close/>
                </a:path>
              </a:pathLst>
            </a:custGeom>
            <a:solidFill>
              <a:srgbClr val="FF7401"/>
            </a:solidFill>
            <a:ln w="38100">
              <a:solidFill>
                <a:srgbClr val="B45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74" name="타원 173"/>
            <p:cNvSpPr/>
            <p:nvPr/>
          </p:nvSpPr>
          <p:spPr>
            <a:xfrm>
              <a:off x="1426123" y="2891320"/>
              <a:ext cx="88613" cy="4796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75" name="타원 174"/>
            <p:cNvSpPr/>
            <p:nvPr/>
          </p:nvSpPr>
          <p:spPr>
            <a:xfrm rot="864926">
              <a:off x="1407373" y="3057949"/>
              <a:ext cx="128665" cy="6615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272" name="자유형 271"/>
          <p:cNvSpPr/>
          <p:nvPr/>
        </p:nvSpPr>
        <p:spPr>
          <a:xfrm>
            <a:off x="1911472" y="2418829"/>
            <a:ext cx="301910" cy="352994"/>
          </a:xfrm>
          <a:custGeom>
            <a:avLst/>
            <a:gdLst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65515 h 662058"/>
              <a:gd name="connsiteX90" fmla="*/ 46423 w 608087"/>
              <a:gd name="connsiteY90" fmla="*/ 157374 h 662058"/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35668 h 662058"/>
              <a:gd name="connsiteX90" fmla="*/ 46423 w 608087"/>
              <a:gd name="connsiteY90" fmla="*/ 157374 h 66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8087" h="662058">
                <a:moveTo>
                  <a:pt x="46423" y="157374"/>
                </a:moveTo>
                <a:lnTo>
                  <a:pt x="46423" y="157374"/>
                </a:lnTo>
                <a:cubicBezTo>
                  <a:pt x="42805" y="165514"/>
                  <a:pt x="38566" y="173406"/>
                  <a:pt x="35570" y="181795"/>
                </a:cubicBezTo>
                <a:cubicBezTo>
                  <a:pt x="34019" y="186138"/>
                  <a:pt x="34157" y="190937"/>
                  <a:pt x="32856" y="195361"/>
                </a:cubicBezTo>
                <a:cubicBezTo>
                  <a:pt x="22949" y="229044"/>
                  <a:pt x="27928" y="220022"/>
                  <a:pt x="13863" y="238775"/>
                </a:cubicBezTo>
                <a:cubicBezTo>
                  <a:pt x="12959" y="246011"/>
                  <a:pt x="12790" y="253377"/>
                  <a:pt x="11150" y="260482"/>
                </a:cubicBezTo>
                <a:cubicBezTo>
                  <a:pt x="10055" y="265228"/>
                  <a:pt x="6412" y="269227"/>
                  <a:pt x="5723" y="274049"/>
                </a:cubicBezTo>
                <a:cubicBezTo>
                  <a:pt x="3672" y="288403"/>
                  <a:pt x="3914" y="302991"/>
                  <a:pt x="3010" y="317462"/>
                </a:cubicBezTo>
                <a:cubicBezTo>
                  <a:pt x="4007" y="363312"/>
                  <a:pt x="-7313" y="408421"/>
                  <a:pt x="8436" y="450417"/>
                </a:cubicBezTo>
                <a:cubicBezTo>
                  <a:pt x="10146" y="454977"/>
                  <a:pt x="12054" y="459461"/>
                  <a:pt x="13863" y="463983"/>
                </a:cubicBezTo>
                <a:cubicBezTo>
                  <a:pt x="14767" y="468505"/>
                  <a:pt x="15118" y="473175"/>
                  <a:pt x="16576" y="477550"/>
                </a:cubicBezTo>
                <a:cubicBezTo>
                  <a:pt x="21334" y="491824"/>
                  <a:pt x="21474" y="484633"/>
                  <a:pt x="27430" y="496544"/>
                </a:cubicBezTo>
                <a:cubicBezTo>
                  <a:pt x="29608" y="500900"/>
                  <a:pt x="29991" y="506171"/>
                  <a:pt x="32856" y="510110"/>
                </a:cubicBezTo>
                <a:cubicBezTo>
                  <a:pt x="37370" y="516317"/>
                  <a:pt x="44881" y="520004"/>
                  <a:pt x="49137" y="526390"/>
                </a:cubicBezTo>
                <a:cubicBezTo>
                  <a:pt x="50946" y="529104"/>
                  <a:pt x="52475" y="532026"/>
                  <a:pt x="54563" y="534531"/>
                </a:cubicBezTo>
                <a:cubicBezTo>
                  <a:pt x="61091" y="542365"/>
                  <a:pt x="62840" y="542762"/>
                  <a:pt x="70843" y="548097"/>
                </a:cubicBezTo>
                <a:cubicBezTo>
                  <a:pt x="75613" y="562403"/>
                  <a:pt x="70405" y="550825"/>
                  <a:pt x="81697" y="564377"/>
                </a:cubicBezTo>
                <a:cubicBezTo>
                  <a:pt x="83785" y="566882"/>
                  <a:pt x="84817" y="570211"/>
                  <a:pt x="87123" y="572517"/>
                </a:cubicBezTo>
                <a:cubicBezTo>
                  <a:pt x="90321" y="575715"/>
                  <a:pt x="94779" y="577460"/>
                  <a:pt x="97977" y="580658"/>
                </a:cubicBezTo>
                <a:cubicBezTo>
                  <a:pt x="113316" y="595997"/>
                  <a:pt x="90976" y="582585"/>
                  <a:pt x="114257" y="594224"/>
                </a:cubicBezTo>
                <a:cubicBezTo>
                  <a:pt x="124284" y="609263"/>
                  <a:pt x="113948" y="597369"/>
                  <a:pt x="127824" y="605078"/>
                </a:cubicBezTo>
                <a:cubicBezTo>
                  <a:pt x="133525" y="608245"/>
                  <a:pt x="138677" y="612313"/>
                  <a:pt x="144104" y="615931"/>
                </a:cubicBezTo>
                <a:cubicBezTo>
                  <a:pt x="146817" y="617740"/>
                  <a:pt x="149150" y="620327"/>
                  <a:pt x="152244" y="621358"/>
                </a:cubicBezTo>
                <a:lnTo>
                  <a:pt x="160384" y="624071"/>
                </a:lnTo>
                <a:cubicBezTo>
                  <a:pt x="184165" y="647852"/>
                  <a:pt x="153999" y="618750"/>
                  <a:pt x="176664" y="637638"/>
                </a:cubicBezTo>
                <a:cubicBezTo>
                  <a:pt x="179612" y="640095"/>
                  <a:pt x="181472" y="643874"/>
                  <a:pt x="184804" y="645778"/>
                </a:cubicBezTo>
                <a:cubicBezTo>
                  <a:pt x="188042" y="647628"/>
                  <a:pt x="192086" y="647419"/>
                  <a:pt x="195658" y="648491"/>
                </a:cubicBezTo>
                <a:cubicBezTo>
                  <a:pt x="240127" y="661831"/>
                  <a:pt x="184834" y="652914"/>
                  <a:pt x="285198" y="656631"/>
                </a:cubicBezTo>
                <a:cubicBezTo>
                  <a:pt x="291529" y="657536"/>
                  <a:pt x="297900" y="658201"/>
                  <a:pt x="304192" y="659345"/>
                </a:cubicBezTo>
                <a:cubicBezTo>
                  <a:pt x="307861" y="660012"/>
                  <a:pt x="311316" y="662058"/>
                  <a:pt x="315045" y="662058"/>
                </a:cubicBezTo>
                <a:cubicBezTo>
                  <a:pt x="341290" y="662058"/>
                  <a:pt x="367503" y="660249"/>
                  <a:pt x="393732" y="659345"/>
                </a:cubicBezTo>
                <a:cubicBezTo>
                  <a:pt x="396445" y="656632"/>
                  <a:pt x="398750" y="653435"/>
                  <a:pt x="401872" y="651205"/>
                </a:cubicBezTo>
                <a:cubicBezTo>
                  <a:pt x="407741" y="647013"/>
                  <a:pt x="414222" y="645279"/>
                  <a:pt x="420866" y="643065"/>
                </a:cubicBezTo>
                <a:cubicBezTo>
                  <a:pt x="423579" y="641256"/>
                  <a:pt x="426501" y="639726"/>
                  <a:pt x="429006" y="637638"/>
                </a:cubicBezTo>
                <a:cubicBezTo>
                  <a:pt x="431954" y="635181"/>
                  <a:pt x="433953" y="631626"/>
                  <a:pt x="437146" y="629498"/>
                </a:cubicBezTo>
                <a:cubicBezTo>
                  <a:pt x="439526" y="627912"/>
                  <a:pt x="442573" y="627689"/>
                  <a:pt x="445286" y="626785"/>
                </a:cubicBezTo>
                <a:cubicBezTo>
                  <a:pt x="447999" y="624976"/>
                  <a:pt x="450509" y="622817"/>
                  <a:pt x="453426" y="621358"/>
                </a:cubicBezTo>
                <a:cubicBezTo>
                  <a:pt x="455984" y="620079"/>
                  <a:pt x="459186" y="620231"/>
                  <a:pt x="461566" y="618644"/>
                </a:cubicBezTo>
                <a:cubicBezTo>
                  <a:pt x="481887" y="605096"/>
                  <a:pt x="458494" y="614241"/>
                  <a:pt x="477846" y="607791"/>
                </a:cubicBezTo>
                <a:cubicBezTo>
                  <a:pt x="486025" y="602338"/>
                  <a:pt x="487195" y="601071"/>
                  <a:pt x="496840" y="596938"/>
                </a:cubicBezTo>
                <a:cubicBezTo>
                  <a:pt x="499469" y="595811"/>
                  <a:pt x="502351" y="595351"/>
                  <a:pt x="504980" y="594224"/>
                </a:cubicBezTo>
                <a:cubicBezTo>
                  <a:pt x="508698" y="592631"/>
                  <a:pt x="512046" y="590218"/>
                  <a:pt x="515833" y="588798"/>
                </a:cubicBezTo>
                <a:cubicBezTo>
                  <a:pt x="519325" y="587489"/>
                  <a:pt x="523101" y="587109"/>
                  <a:pt x="526687" y="586084"/>
                </a:cubicBezTo>
                <a:cubicBezTo>
                  <a:pt x="529437" y="585298"/>
                  <a:pt x="532114" y="584275"/>
                  <a:pt x="534827" y="583371"/>
                </a:cubicBezTo>
                <a:cubicBezTo>
                  <a:pt x="542063" y="576135"/>
                  <a:pt x="548020" y="567340"/>
                  <a:pt x="556534" y="561664"/>
                </a:cubicBezTo>
                <a:cubicBezTo>
                  <a:pt x="566320" y="555140"/>
                  <a:pt x="573522" y="551107"/>
                  <a:pt x="580954" y="539957"/>
                </a:cubicBezTo>
                <a:cubicBezTo>
                  <a:pt x="582763" y="537244"/>
                  <a:pt x="585056" y="534797"/>
                  <a:pt x="586380" y="531817"/>
                </a:cubicBezTo>
                <a:cubicBezTo>
                  <a:pt x="588703" y="526590"/>
                  <a:pt x="590419" y="521086"/>
                  <a:pt x="591807" y="515537"/>
                </a:cubicBezTo>
                <a:cubicBezTo>
                  <a:pt x="596510" y="496731"/>
                  <a:pt x="595916" y="500333"/>
                  <a:pt x="599947" y="472123"/>
                </a:cubicBezTo>
                <a:cubicBezTo>
                  <a:pt x="600852" y="465792"/>
                  <a:pt x="601610" y="459438"/>
                  <a:pt x="602661" y="453130"/>
                </a:cubicBezTo>
                <a:cubicBezTo>
                  <a:pt x="603419" y="448581"/>
                  <a:pt x="604673" y="444121"/>
                  <a:pt x="605374" y="439563"/>
                </a:cubicBezTo>
                <a:cubicBezTo>
                  <a:pt x="606483" y="432356"/>
                  <a:pt x="607183" y="425092"/>
                  <a:pt x="608087" y="417856"/>
                </a:cubicBezTo>
                <a:cubicBezTo>
                  <a:pt x="607183" y="376251"/>
                  <a:pt x="607004" y="334625"/>
                  <a:pt x="605374" y="293042"/>
                </a:cubicBezTo>
                <a:cubicBezTo>
                  <a:pt x="605193" y="288434"/>
                  <a:pt x="603874" y="283924"/>
                  <a:pt x="602661" y="279475"/>
                </a:cubicBezTo>
                <a:cubicBezTo>
                  <a:pt x="600403" y="271197"/>
                  <a:pt x="597234" y="263195"/>
                  <a:pt x="594521" y="255055"/>
                </a:cubicBezTo>
                <a:cubicBezTo>
                  <a:pt x="593616" y="252342"/>
                  <a:pt x="592501" y="249690"/>
                  <a:pt x="591807" y="246915"/>
                </a:cubicBezTo>
                <a:cubicBezTo>
                  <a:pt x="590903" y="243297"/>
                  <a:pt x="590762" y="239397"/>
                  <a:pt x="589094" y="236062"/>
                </a:cubicBezTo>
                <a:cubicBezTo>
                  <a:pt x="586177" y="230228"/>
                  <a:pt x="581858" y="225209"/>
                  <a:pt x="578240" y="219782"/>
                </a:cubicBezTo>
                <a:lnTo>
                  <a:pt x="572814" y="211642"/>
                </a:lnTo>
                <a:cubicBezTo>
                  <a:pt x="564202" y="177199"/>
                  <a:pt x="579102" y="238849"/>
                  <a:pt x="567387" y="176368"/>
                </a:cubicBezTo>
                <a:cubicBezTo>
                  <a:pt x="566174" y="169896"/>
                  <a:pt x="563769" y="163705"/>
                  <a:pt x="561960" y="157374"/>
                </a:cubicBezTo>
                <a:cubicBezTo>
                  <a:pt x="561056" y="149234"/>
                  <a:pt x="560405" y="141062"/>
                  <a:pt x="559247" y="132954"/>
                </a:cubicBezTo>
                <a:cubicBezTo>
                  <a:pt x="556882" y="116395"/>
                  <a:pt x="557429" y="123878"/>
                  <a:pt x="553820" y="111247"/>
                </a:cubicBezTo>
                <a:cubicBezTo>
                  <a:pt x="552795" y="107662"/>
                  <a:pt x="552179" y="103966"/>
                  <a:pt x="551107" y="100394"/>
                </a:cubicBezTo>
                <a:cubicBezTo>
                  <a:pt x="549684" y="95650"/>
                  <a:pt x="544502" y="78359"/>
                  <a:pt x="540253" y="73260"/>
                </a:cubicBezTo>
                <a:cubicBezTo>
                  <a:pt x="538165" y="70755"/>
                  <a:pt x="534589" y="69956"/>
                  <a:pt x="532113" y="67834"/>
                </a:cubicBezTo>
                <a:cubicBezTo>
                  <a:pt x="503187" y="43040"/>
                  <a:pt x="537863" y="68027"/>
                  <a:pt x="510407" y="51554"/>
                </a:cubicBezTo>
                <a:cubicBezTo>
                  <a:pt x="502018" y="46521"/>
                  <a:pt x="494126" y="40701"/>
                  <a:pt x="485986" y="35274"/>
                </a:cubicBezTo>
                <a:cubicBezTo>
                  <a:pt x="483273" y="33465"/>
                  <a:pt x="481044" y="30487"/>
                  <a:pt x="477846" y="29847"/>
                </a:cubicBezTo>
                <a:cubicBezTo>
                  <a:pt x="466286" y="27534"/>
                  <a:pt x="465672" y="27994"/>
                  <a:pt x="456140" y="24420"/>
                </a:cubicBezTo>
                <a:cubicBezTo>
                  <a:pt x="451579" y="22710"/>
                  <a:pt x="447360" y="19891"/>
                  <a:pt x="442573" y="18993"/>
                </a:cubicBezTo>
                <a:cubicBezTo>
                  <a:pt x="432754" y="17152"/>
                  <a:pt x="422675" y="17184"/>
                  <a:pt x="412726" y="16280"/>
                </a:cubicBezTo>
                <a:lnTo>
                  <a:pt x="385592" y="10853"/>
                </a:lnTo>
                <a:cubicBezTo>
                  <a:pt x="381070" y="9949"/>
                  <a:pt x="376584" y="8841"/>
                  <a:pt x="372026" y="8140"/>
                </a:cubicBezTo>
                <a:cubicBezTo>
                  <a:pt x="332194" y="2012"/>
                  <a:pt x="348417" y="5046"/>
                  <a:pt x="323185" y="0"/>
                </a:cubicBezTo>
                <a:cubicBezTo>
                  <a:pt x="243572" y="3791"/>
                  <a:pt x="289223" y="-1225"/>
                  <a:pt x="252638" y="5427"/>
                </a:cubicBezTo>
                <a:cubicBezTo>
                  <a:pt x="246435" y="6555"/>
                  <a:pt x="229492" y="9025"/>
                  <a:pt x="222791" y="10853"/>
                </a:cubicBezTo>
                <a:cubicBezTo>
                  <a:pt x="217272" y="12358"/>
                  <a:pt x="206511" y="16280"/>
                  <a:pt x="206511" y="16280"/>
                </a:cubicBezTo>
                <a:cubicBezTo>
                  <a:pt x="203798" y="18089"/>
                  <a:pt x="201202" y="20089"/>
                  <a:pt x="198371" y="21707"/>
                </a:cubicBezTo>
                <a:cubicBezTo>
                  <a:pt x="194859" y="23714"/>
                  <a:pt x="190754" y="24706"/>
                  <a:pt x="187518" y="27133"/>
                </a:cubicBezTo>
                <a:cubicBezTo>
                  <a:pt x="166916" y="42584"/>
                  <a:pt x="185837" y="34930"/>
                  <a:pt x="168524" y="40700"/>
                </a:cubicBezTo>
                <a:cubicBezTo>
                  <a:pt x="153062" y="56162"/>
                  <a:pt x="168660" y="43356"/>
                  <a:pt x="149531" y="51554"/>
                </a:cubicBezTo>
                <a:cubicBezTo>
                  <a:pt x="146534" y="52839"/>
                  <a:pt x="144222" y="55362"/>
                  <a:pt x="141391" y="56980"/>
                </a:cubicBezTo>
                <a:cubicBezTo>
                  <a:pt x="117306" y="70742"/>
                  <a:pt x="142218" y="54619"/>
                  <a:pt x="122397" y="67834"/>
                </a:cubicBezTo>
                <a:cubicBezTo>
                  <a:pt x="110658" y="85442"/>
                  <a:pt x="124986" y="67905"/>
                  <a:pt x="106117" y="78687"/>
                </a:cubicBezTo>
                <a:cubicBezTo>
                  <a:pt x="95747" y="84613"/>
                  <a:pt x="100041" y="87476"/>
                  <a:pt x="92550" y="94967"/>
                </a:cubicBezTo>
                <a:cubicBezTo>
                  <a:pt x="90244" y="97273"/>
                  <a:pt x="87123" y="98585"/>
                  <a:pt x="84410" y="100394"/>
                </a:cubicBezTo>
                <a:cubicBezTo>
                  <a:pt x="80792" y="105821"/>
                  <a:pt x="75620" y="110487"/>
                  <a:pt x="73557" y="116674"/>
                </a:cubicBezTo>
                <a:lnTo>
                  <a:pt x="59990" y="157374"/>
                </a:lnTo>
                <a:cubicBezTo>
                  <a:pt x="59086" y="160088"/>
                  <a:pt x="58864" y="133288"/>
                  <a:pt x="57277" y="135668"/>
                </a:cubicBezTo>
                <a:lnTo>
                  <a:pt x="46423" y="157374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276" name="자유형 275"/>
          <p:cNvSpPr/>
          <p:nvPr/>
        </p:nvSpPr>
        <p:spPr>
          <a:xfrm>
            <a:off x="2478064" y="2544233"/>
            <a:ext cx="149565" cy="149246"/>
          </a:xfrm>
          <a:custGeom>
            <a:avLst/>
            <a:gdLst>
              <a:gd name="connsiteX0" fmla="*/ 0 w 301246"/>
              <a:gd name="connsiteY0" fmla="*/ 170616 h 279918"/>
              <a:gd name="connsiteX1" fmla="*/ 0 w 301246"/>
              <a:gd name="connsiteY1" fmla="*/ 170616 h 279918"/>
              <a:gd name="connsiteX2" fmla="*/ 2666 w 301246"/>
              <a:gd name="connsiteY2" fmla="*/ 255925 h 279918"/>
              <a:gd name="connsiteX3" fmla="*/ 10664 w 301246"/>
              <a:gd name="connsiteY3" fmla="*/ 263923 h 279918"/>
              <a:gd name="connsiteX4" fmla="*/ 34657 w 301246"/>
              <a:gd name="connsiteY4" fmla="*/ 277252 h 279918"/>
              <a:gd name="connsiteX5" fmla="*/ 45320 w 301246"/>
              <a:gd name="connsiteY5" fmla="*/ 279918 h 279918"/>
              <a:gd name="connsiteX6" fmla="*/ 77311 w 301246"/>
              <a:gd name="connsiteY6" fmla="*/ 274586 h 279918"/>
              <a:gd name="connsiteX7" fmla="*/ 93306 w 301246"/>
              <a:gd name="connsiteY7" fmla="*/ 263923 h 279918"/>
              <a:gd name="connsiteX8" fmla="*/ 101304 w 301246"/>
              <a:gd name="connsiteY8" fmla="*/ 258591 h 279918"/>
              <a:gd name="connsiteX9" fmla="*/ 167951 w 301246"/>
              <a:gd name="connsiteY9" fmla="*/ 253259 h 279918"/>
              <a:gd name="connsiteX10" fmla="*/ 183947 w 301246"/>
              <a:gd name="connsiteY10" fmla="*/ 247927 h 279918"/>
              <a:gd name="connsiteX11" fmla="*/ 191944 w 301246"/>
              <a:gd name="connsiteY11" fmla="*/ 245261 h 279918"/>
              <a:gd name="connsiteX12" fmla="*/ 207940 w 301246"/>
              <a:gd name="connsiteY12" fmla="*/ 234598 h 279918"/>
              <a:gd name="connsiteX13" fmla="*/ 213271 w 301246"/>
              <a:gd name="connsiteY13" fmla="*/ 226600 h 279918"/>
              <a:gd name="connsiteX14" fmla="*/ 221269 w 301246"/>
              <a:gd name="connsiteY14" fmla="*/ 221268 h 279918"/>
              <a:gd name="connsiteX15" fmla="*/ 231933 w 301246"/>
              <a:gd name="connsiteY15" fmla="*/ 205273 h 279918"/>
              <a:gd name="connsiteX16" fmla="*/ 239930 w 301246"/>
              <a:gd name="connsiteY16" fmla="*/ 197275 h 279918"/>
              <a:gd name="connsiteX17" fmla="*/ 247928 w 301246"/>
              <a:gd name="connsiteY17" fmla="*/ 181280 h 279918"/>
              <a:gd name="connsiteX18" fmla="*/ 263923 w 301246"/>
              <a:gd name="connsiteY18" fmla="*/ 165285 h 279918"/>
              <a:gd name="connsiteX19" fmla="*/ 282585 w 301246"/>
              <a:gd name="connsiteY19" fmla="*/ 138626 h 279918"/>
              <a:gd name="connsiteX20" fmla="*/ 287916 w 301246"/>
              <a:gd name="connsiteY20" fmla="*/ 130628 h 279918"/>
              <a:gd name="connsiteX21" fmla="*/ 293248 w 301246"/>
              <a:gd name="connsiteY21" fmla="*/ 122630 h 279918"/>
              <a:gd name="connsiteX22" fmla="*/ 298580 w 301246"/>
              <a:gd name="connsiteY22" fmla="*/ 106635 h 279918"/>
              <a:gd name="connsiteX23" fmla="*/ 301246 w 301246"/>
              <a:gd name="connsiteY23" fmla="*/ 98637 h 279918"/>
              <a:gd name="connsiteX24" fmla="*/ 298580 w 301246"/>
              <a:gd name="connsiteY24" fmla="*/ 69313 h 279918"/>
              <a:gd name="connsiteX25" fmla="*/ 295914 w 301246"/>
              <a:gd name="connsiteY25" fmla="*/ 61315 h 279918"/>
              <a:gd name="connsiteX26" fmla="*/ 290582 w 301246"/>
              <a:gd name="connsiteY26" fmla="*/ 39988 h 279918"/>
              <a:gd name="connsiteX27" fmla="*/ 274587 w 301246"/>
              <a:gd name="connsiteY27" fmla="*/ 26658 h 279918"/>
              <a:gd name="connsiteX28" fmla="*/ 266589 w 301246"/>
              <a:gd name="connsiteY28" fmla="*/ 23993 h 279918"/>
              <a:gd name="connsiteX29" fmla="*/ 239930 w 301246"/>
              <a:gd name="connsiteY29" fmla="*/ 7997 h 279918"/>
              <a:gd name="connsiteX30" fmla="*/ 223935 w 301246"/>
              <a:gd name="connsiteY30" fmla="*/ 5331 h 279918"/>
              <a:gd name="connsiteX31" fmla="*/ 207940 w 301246"/>
              <a:gd name="connsiteY31" fmla="*/ 0 h 279918"/>
              <a:gd name="connsiteX32" fmla="*/ 149290 w 301246"/>
              <a:gd name="connsiteY32" fmla="*/ 2665 h 279918"/>
              <a:gd name="connsiteX33" fmla="*/ 133295 w 301246"/>
              <a:gd name="connsiteY33" fmla="*/ 10663 h 279918"/>
              <a:gd name="connsiteX34" fmla="*/ 117299 w 301246"/>
              <a:gd name="connsiteY34" fmla="*/ 15995 h 279918"/>
              <a:gd name="connsiteX35" fmla="*/ 111968 w 301246"/>
              <a:gd name="connsiteY35" fmla="*/ 23993 h 279918"/>
              <a:gd name="connsiteX36" fmla="*/ 95972 w 301246"/>
              <a:gd name="connsiteY36" fmla="*/ 37322 h 279918"/>
              <a:gd name="connsiteX37" fmla="*/ 85309 w 301246"/>
              <a:gd name="connsiteY37" fmla="*/ 53317 h 279918"/>
              <a:gd name="connsiteX38" fmla="*/ 79977 w 301246"/>
              <a:gd name="connsiteY38" fmla="*/ 61315 h 279918"/>
              <a:gd name="connsiteX39" fmla="*/ 71979 w 301246"/>
              <a:gd name="connsiteY39" fmla="*/ 77310 h 279918"/>
              <a:gd name="connsiteX40" fmla="*/ 61316 w 301246"/>
              <a:gd name="connsiteY40" fmla="*/ 85308 h 279918"/>
              <a:gd name="connsiteX41" fmla="*/ 53318 w 301246"/>
              <a:gd name="connsiteY41" fmla="*/ 101303 h 279918"/>
              <a:gd name="connsiteX42" fmla="*/ 45320 w 301246"/>
              <a:gd name="connsiteY42" fmla="*/ 117299 h 279918"/>
              <a:gd name="connsiteX43" fmla="*/ 37323 w 301246"/>
              <a:gd name="connsiteY43" fmla="*/ 125296 h 279918"/>
              <a:gd name="connsiteX44" fmla="*/ 26659 w 301246"/>
              <a:gd name="connsiteY44" fmla="*/ 141292 h 279918"/>
              <a:gd name="connsiteX45" fmla="*/ 0 w 301246"/>
              <a:gd name="connsiteY45" fmla="*/ 170616 h 27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01246" h="279918">
                <a:moveTo>
                  <a:pt x="0" y="170616"/>
                </a:moveTo>
                <a:lnTo>
                  <a:pt x="0" y="170616"/>
                </a:lnTo>
                <a:cubicBezTo>
                  <a:pt x="889" y="199052"/>
                  <a:pt x="-565" y="227659"/>
                  <a:pt x="2666" y="255925"/>
                </a:cubicBezTo>
                <a:cubicBezTo>
                  <a:pt x="3094" y="259671"/>
                  <a:pt x="7688" y="261608"/>
                  <a:pt x="10664" y="263923"/>
                </a:cubicBezTo>
                <a:cubicBezTo>
                  <a:pt x="21751" y="272546"/>
                  <a:pt x="23758" y="274138"/>
                  <a:pt x="34657" y="277252"/>
                </a:cubicBezTo>
                <a:cubicBezTo>
                  <a:pt x="38180" y="278259"/>
                  <a:pt x="41766" y="279029"/>
                  <a:pt x="45320" y="279918"/>
                </a:cubicBezTo>
                <a:cubicBezTo>
                  <a:pt x="49726" y="279428"/>
                  <a:pt x="69495" y="278928"/>
                  <a:pt x="77311" y="274586"/>
                </a:cubicBezTo>
                <a:cubicBezTo>
                  <a:pt x="82912" y="271474"/>
                  <a:pt x="87974" y="267477"/>
                  <a:pt x="93306" y="263923"/>
                </a:cubicBezTo>
                <a:cubicBezTo>
                  <a:pt x="95972" y="262146"/>
                  <a:pt x="98196" y="259368"/>
                  <a:pt x="101304" y="258591"/>
                </a:cubicBezTo>
                <a:cubicBezTo>
                  <a:pt x="130092" y="251394"/>
                  <a:pt x="108308" y="256099"/>
                  <a:pt x="167951" y="253259"/>
                </a:cubicBezTo>
                <a:lnTo>
                  <a:pt x="183947" y="247927"/>
                </a:lnTo>
                <a:cubicBezTo>
                  <a:pt x="186613" y="247038"/>
                  <a:pt x="189606" y="246820"/>
                  <a:pt x="191944" y="245261"/>
                </a:cubicBezTo>
                <a:lnTo>
                  <a:pt x="207940" y="234598"/>
                </a:lnTo>
                <a:cubicBezTo>
                  <a:pt x="209717" y="231932"/>
                  <a:pt x="211006" y="228866"/>
                  <a:pt x="213271" y="226600"/>
                </a:cubicBezTo>
                <a:cubicBezTo>
                  <a:pt x="215537" y="224334"/>
                  <a:pt x="219159" y="223679"/>
                  <a:pt x="221269" y="221268"/>
                </a:cubicBezTo>
                <a:cubicBezTo>
                  <a:pt x="225489" y="216446"/>
                  <a:pt x="227402" y="209804"/>
                  <a:pt x="231933" y="205273"/>
                </a:cubicBezTo>
                <a:lnTo>
                  <a:pt x="239930" y="197275"/>
                </a:lnTo>
                <a:cubicBezTo>
                  <a:pt x="242401" y="189864"/>
                  <a:pt x="242416" y="187481"/>
                  <a:pt x="247928" y="181280"/>
                </a:cubicBezTo>
                <a:cubicBezTo>
                  <a:pt x="252937" y="175644"/>
                  <a:pt x="259399" y="171317"/>
                  <a:pt x="263923" y="165285"/>
                </a:cubicBezTo>
                <a:cubicBezTo>
                  <a:pt x="275759" y="149504"/>
                  <a:pt x="269466" y="158305"/>
                  <a:pt x="282585" y="138626"/>
                </a:cubicBezTo>
                <a:lnTo>
                  <a:pt x="287916" y="130628"/>
                </a:lnTo>
                <a:cubicBezTo>
                  <a:pt x="289693" y="127962"/>
                  <a:pt x="292235" y="125670"/>
                  <a:pt x="293248" y="122630"/>
                </a:cubicBezTo>
                <a:lnTo>
                  <a:pt x="298580" y="106635"/>
                </a:lnTo>
                <a:lnTo>
                  <a:pt x="301246" y="98637"/>
                </a:lnTo>
                <a:cubicBezTo>
                  <a:pt x="300357" y="88862"/>
                  <a:pt x="299968" y="79029"/>
                  <a:pt x="298580" y="69313"/>
                </a:cubicBezTo>
                <a:cubicBezTo>
                  <a:pt x="298183" y="66531"/>
                  <a:pt x="296596" y="64041"/>
                  <a:pt x="295914" y="61315"/>
                </a:cubicBezTo>
                <a:cubicBezTo>
                  <a:pt x="295375" y="59161"/>
                  <a:pt x="293020" y="43645"/>
                  <a:pt x="290582" y="39988"/>
                </a:cubicBezTo>
                <a:cubicBezTo>
                  <a:pt x="287634" y="35565"/>
                  <a:pt x="279505" y="29117"/>
                  <a:pt x="274587" y="26658"/>
                </a:cubicBezTo>
                <a:cubicBezTo>
                  <a:pt x="272074" y="25401"/>
                  <a:pt x="269255" y="24881"/>
                  <a:pt x="266589" y="23993"/>
                </a:cubicBezTo>
                <a:cubicBezTo>
                  <a:pt x="261705" y="20737"/>
                  <a:pt x="247384" y="10233"/>
                  <a:pt x="239930" y="7997"/>
                </a:cubicBezTo>
                <a:cubicBezTo>
                  <a:pt x="234753" y="6444"/>
                  <a:pt x="229179" y="6642"/>
                  <a:pt x="223935" y="5331"/>
                </a:cubicBezTo>
                <a:cubicBezTo>
                  <a:pt x="218483" y="3968"/>
                  <a:pt x="207940" y="0"/>
                  <a:pt x="207940" y="0"/>
                </a:cubicBezTo>
                <a:cubicBezTo>
                  <a:pt x="188390" y="888"/>
                  <a:pt x="168798" y="1105"/>
                  <a:pt x="149290" y="2665"/>
                </a:cubicBezTo>
                <a:cubicBezTo>
                  <a:pt x="140396" y="3376"/>
                  <a:pt x="141187" y="7155"/>
                  <a:pt x="133295" y="10663"/>
                </a:cubicBezTo>
                <a:cubicBezTo>
                  <a:pt x="128159" y="12946"/>
                  <a:pt x="117299" y="15995"/>
                  <a:pt x="117299" y="15995"/>
                </a:cubicBezTo>
                <a:cubicBezTo>
                  <a:pt x="115522" y="18661"/>
                  <a:pt x="114019" y="21532"/>
                  <a:pt x="111968" y="23993"/>
                </a:cubicBezTo>
                <a:cubicBezTo>
                  <a:pt x="105556" y="31688"/>
                  <a:pt x="103834" y="32081"/>
                  <a:pt x="95972" y="37322"/>
                </a:cubicBezTo>
                <a:lnTo>
                  <a:pt x="85309" y="53317"/>
                </a:lnTo>
                <a:cubicBezTo>
                  <a:pt x="83532" y="55983"/>
                  <a:pt x="80990" y="58275"/>
                  <a:pt x="79977" y="61315"/>
                </a:cubicBezTo>
                <a:cubicBezTo>
                  <a:pt x="77808" y="67821"/>
                  <a:pt x="77148" y="72141"/>
                  <a:pt x="71979" y="77310"/>
                </a:cubicBezTo>
                <a:cubicBezTo>
                  <a:pt x="68837" y="80452"/>
                  <a:pt x="64870" y="82642"/>
                  <a:pt x="61316" y="85308"/>
                </a:cubicBezTo>
                <a:cubicBezTo>
                  <a:pt x="54615" y="105412"/>
                  <a:pt x="63654" y="80631"/>
                  <a:pt x="53318" y="101303"/>
                </a:cubicBezTo>
                <a:cubicBezTo>
                  <a:pt x="47305" y="113328"/>
                  <a:pt x="54872" y="105837"/>
                  <a:pt x="45320" y="117299"/>
                </a:cubicBezTo>
                <a:cubicBezTo>
                  <a:pt x="42907" y="120195"/>
                  <a:pt x="39637" y="122320"/>
                  <a:pt x="37323" y="125296"/>
                </a:cubicBezTo>
                <a:cubicBezTo>
                  <a:pt x="33389" y="130354"/>
                  <a:pt x="30214" y="135960"/>
                  <a:pt x="26659" y="141292"/>
                </a:cubicBezTo>
                <a:lnTo>
                  <a:pt x="0" y="170616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280" name="자유형 279"/>
          <p:cNvSpPr/>
          <p:nvPr/>
        </p:nvSpPr>
        <p:spPr>
          <a:xfrm>
            <a:off x="2237478" y="2174308"/>
            <a:ext cx="120570" cy="153510"/>
          </a:xfrm>
          <a:custGeom>
            <a:avLst/>
            <a:gdLst>
              <a:gd name="connsiteX0" fmla="*/ 2666 w 242846"/>
              <a:gd name="connsiteY0" fmla="*/ 114633 h 287916"/>
              <a:gd name="connsiteX1" fmla="*/ 2666 w 242846"/>
              <a:gd name="connsiteY1" fmla="*/ 114633 h 287916"/>
              <a:gd name="connsiteX2" fmla="*/ 5332 w 242846"/>
              <a:gd name="connsiteY2" fmla="*/ 229266 h 287916"/>
              <a:gd name="connsiteX3" fmla="*/ 10664 w 242846"/>
              <a:gd name="connsiteY3" fmla="*/ 237264 h 287916"/>
              <a:gd name="connsiteX4" fmla="*/ 23993 w 242846"/>
              <a:gd name="connsiteY4" fmla="*/ 263923 h 287916"/>
              <a:gd name="connsiteX5" fmla="*/ 61316 w 242846"/>
              <a:gd name="connsiteY5" fmla="*/ 285250 h 287916"/>
              <a:gd name="connsiteX6" fmla="*/ 71979 w 242846"/>
              <a:gd name="connsiteY6" fmla="*/ 287916 h 287916"/>
              <a:gd name="connsiteX7" fmla="*/ 133295 w 242846"/>
              <a:gd name="connsiteY7" fmla="*/ 282584 h 287916"/>
              <a:gd name="connsiteX8" fmla="*/ 141293 w 242846"/>
              <a:gd name="connsiteY8" fmla="*/ 279918 h 287916"/>
              <a:gd name="connsiteX9" fmla="*/ 157288 w 242846"/>
              <a:gd name="connsiteY9" fmla="*/ 269255 h 287916"/>
              <a:gd name="connsiteX10" fmla="*/ 165286 w 242846"/>
              <a:gd name="connsiteY10" fmla="*/ 263923 h 287916"/>
              <a:gd name="connsiteX11" fmla="*/ 170617 w 242846"/>
              <a:gd name="connsiteY11" fmla="*/ 255925 h 287916"/>
              <a:gd name="connsiteX12" fmla="*/ 186613 w 242846"/>
              <a:gd name="connsiteY12" fmla="*/ 237264 h 287916"/>
              <a:gd name="connsiteX13" fmla="*/ 197276 w 242846"/>
              <a:gd name="connsiteY13" fmla="*/ 221269 h 287916"/>
              <a:gd name="connsiteX14" fmla="*/ 205274 w 242846"/>
              <a:gd name="connsiteY14" fmla="*/ 202607 h 287916"/>
              <a:gd name="connsiteX15" fmla="*/ 215937 w 242846"/>
              <a:gd name="connsiteY15" fmla="*/ 186612 h 287916"/>
              <a:gd name="connsiteX16" fmla="*/ 221269 w 242846"/>
              <a:gd name="connsiteY16" fmla="*/ 178614 h 287916"/>
              <a:gd name="connsiteX17" fmla="*/ 229267 w 242846"/>
              <a:gd name="connsiteY17" fmla="*/ 162619 h 287916"/>
              <a:gd name="connsiteX18" fmla="*/ 231933 w 242846"/>
              <a:gd name="connsiteY18" fmla="*/ 154621 h 287916"/>
              <a:gd name="connsiteX19" fmla="*/ 239930 w 242846"/>
              <a:gd name="connsiteY19" fmla="*/ 135960 h 287916"/>
              <a:gd name="connsiteX20" fmla="*/ 239930 w 242846"/>
              <a:gd name="connsiteY20" fmla="*/ 61315 h 287916"/>
              <a:gd name="connsiteX21" fmla="*/ 234599 w 242846"/>
              <a:gd name="connsiteY21" fmla="*/ 50652 h 287916"/>
              <a:gd name="connsiteX22" fmla="*/ 229267 w 242846"/>
              <a:gd name="connsiteY22" fmla="*/ 42654 h 287916"/>
              <a:gd name="connsiteX23" fmla="*/ 221269 w 242846"/>
              <a:gd name="connsiteY23" fmla="*/ 37322 h 287916"/>
              <a:gd name="connsiteX24" fmla="*/ 194610 w 242846"/>
              <a:gd name="connsiteY24" fmla="*/ 18661 h 287916"/>
              <a:gd name="connsiteX25" fmla="*/ 170617 w 242846"/>
              <a:gd name="connsiteY25" fmla="*/ 10663 h 287916"/>
              <a:gd name="connsiteX26" fmla="*/ 146624 w 242846"/>
              <a:gd name="connsiteY26" fmla="*/ 2666 h 287916"/>
              <a:gd name="connsiteX27" fmla="*/ 138627 w 242846"/>
              <a:gd name="connsiteY27" fmla="*/ 0 h 287916"/>
              <a:gd name="connsiteX28" fmla="*/ 63982 w 242846"/>
              <a:gd name="connsiteY28" fmla="*/ 2666 h 287916"/>
              <a:gd name="connsiteX29" fmla="*/ 47986 w 242846"/>
              <a:gd name="connsiteY29" fmla="*/ 5332 h 287916"/>
              <a:gd name="connsiteX30" fmla="*/ 39989 w 242846"/>
              <a:gd name="connsiteY30" fmla="*/ 10663 h 287916"/>
              <a:gd name="connsiteX31" fmla="*/ 21328 w 242846"/>
              <a:gd name="connsiteY31" fmla="*/ 21327 h 287916"/>
              <a:gd name="connsiteX32" fmla="*/ 13330 w 242846"/>
              <a:gd name="connsiteY32" fmla="*/ 29325 h 287916"/>
              <a:gd name="connsiteX33" fmla="*/ 5332 w 242846"/>
              <a:gd name="connsiteY33" fmla="*/ 50652 h 287916"/>
              <a:gd name="connsiteX34" fmla="*/ 0 w 242846"/>
              <a:gd name="connsiteY34" fmla="*/ 69313 h 287916"/>
              <a:gd name="connsiteX35" fmla="*/ 2666 w 242846"/>
              <a:gd name="connsiteY35" fmla="*/ 114633 h 28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42846" h="287916">
                <a:moveTo>
                  <a:pt x="2666" y="114633"/>
                </a:moveTo>
                <a:lnTo>
                  <a:pt x="2666" y="114633"/>
                </a:lnTo>
                <a:cubicBezTo>
                  <a:pt x="3555" y="152844"/>
                  <a:pt x="2844" y="191126"/>
                  <a:pt x="5332" y="229266"/>
                </a:cubicBezTo>
                <a:cubicBezTo>
                  <a:pt x="5541" y="232463"/>
                  <a:pt x="9402" y="234319"/>
                  <a:pt x="10664" y="237264"/>
                </a:cubicBezTo>
                <a:cubicBezTo>
                  <a:pt x="15474" y="248487"/>
                  <a:pt x="10266" y="254773"/>
                  <a:pt x="23993" y="263923"/>
                </a:cubicBezTo>
                <a:cubicBezTo>
                  <a:pt x="33511" y="270267"/>
                  <a:pt x="50496" y="282545"/>
                  <a:pt x="61316" y="285250"/>
                </a:cubicBezTo>
                <a:lnTo>
                  <a:pt x="71979" y="287916"/>
                </a:lnTo>
                <a:cubicBezTo>
                  <a:pt x="93263" y="286664"/>
                  <a:pt x="112886" y="287120"/>
                  <a:pt x="133295" y="282584"/>
                </a:cubicBezTo>
                <a:cubicBezTo>
                  <a:pt x="136038" y="281974"/>
                  <a:pt x="138627" y="280807"/>
                  <a:pt x="141293" y="279918"/>
                </a:cubicBezTo>
                <a:lnTo>
                  <a:pt x="157288" y="269255"/>
                </a:lnTo>
                <a:lnTo>
                  <a:pt x="165286" y="263923"/>
                </a:lnTo>
                <a:cubicBezTo>
                  <a:pt x="167063" y="261257"/>
                  <a:pt x="168566" y="258386"/>
                  <a:pt x="170617" y="255925"/>
                </a:cubicBezTo>
                <a:cubicBezTo>
                  <a:pt x="187880" y="235208"/>
                  <a:pt x="169137" y="262230"/>
                  <a:pt x="186613" y="237264"/>
                </a:cubicBezTo>
                <a:cubicBezTo>
                  <a:pt x="190288" y="232015"/>
                  <a:pt x="197276" y="221269"/>
                  <a:pt x="197276" y="221269"/>
                </a:cubicBezTo>
                <a:cubicBezTo>
                  <a:pt x="200034" y="212995"/>
                  <a:pt x="200332" y="210843"/>
                  <a:pt x="205274" y="202607"/>
                </a:cubicBezTo>
                <a:cubicBezTo>
                  <a:pt x="208571" y="197112"/>
                  <a:pt x="212383" y="191944"/>
                  <a:pt x="215937" y="186612"/>
                </a:cubicBezTo>
                <a:cubicBezTo>
                  <a:pt x="217714" y="183946"/>
                  <a:pt x="220256" y="181654"/>
                  <a:pt x="221269" y="178614"/>
                </a:cubicBezTo>
                <a:cubicBezTo>
                  <a:pt x="227971" y="158511"/>
                  <a:pt x="218930" y="183294"/>
                  <a:pt x="229267" y="162619"/>
                </a:cubicBezTo>
                <a:cubicBezTo>
                  <a:pt x="230524" y="160105"/>
                  <a:pt x="230826" y="157204"/>
                  <a:pt x="231933" y="154621"/>
                </a:cubicBezTo>
                <a:cubicBezTo>
                  <a:pt x="241811" y="131574"/>
                  <a:pt x="233683" y="154708"/>
                  <a:pt x="239930" y="135960"/>
                </a:cubicBezTo>
                <a:cubicBezTo>
                  <a:pt x="242527" y="104794"/>
                  <a:pt x="244930" y="94651"/>
                  <a:pt x="239930" y="61315"/>
                </a:cubicBezTo>
                <a:cubicBezTo>
                  <a:pt x="239341" y="57385"/>
                  <a:pt x="236570" y="54102"/>
                  <a:pt x="234599" y="50652"/>
                </a:cubicBezTo>
                <a:cubicBezTo>
                  <a:pt x="233009" y="47870"/>
                  <a:pt x="231533" y="44920"/>
                  <a:pt x="229267" y="42654"/>
                </a:cubicBezTo>
                <a:cubicBezTo>
                  <a:pt x="227001" y="40388"/>
                  <a:pt x="223876" y="39184"/>
                  <a:pt x="221269" y="37322"/>
                </a:cubicBezTo>
                <a:cubicBezTo>
                  <a:pt x="215946" y="33520"/>
                  <a:pt x="199206" y="20193"/>
                  <a:pt x="194610" y="18661"/>
                </a:cubicBezTo>
                <a:lnTo>
                  <a:pt x="170617" y="10663"/>
                </a:lnTo>
                <a:lnTo>
                  <a:pt x="146624" y="2666"/>
                </a:lnTo>
                <a:lnTo>
                  <a:pt x="138627" y="0"/>
                </a:lnTo>
                <a:cubicBezTo>
                  <a:pt x="113745" y="889"/>
                  <a:pt x="88837" y="1204"/>
                  <a:pt x="63982" y="2666"/>
                </a:cubicBezTo>
                <a:cubicBezTo>
                  <a:pt x="58586" y="2983"/>
                  <a:pt x="53114" y="3623"/>
                  <a:pt x="47986" y="5332"/>
                </a:cubicBezTo>
                <a:cubicBezTo>
                  <a:pt x="44947" y="6345"/>
                  <a:pt x="42771" y="9074"/>
                  <a:pt x="39989" y="10663"/>
                </a:cubicBezTo>
                <a:cubicBezTo>
                  <a:pt x="31690" y="15405"/>
                  <a:pt x="28415" y="15421"/>
                  <a:pt x="21328" y="21327"/>
                </a:cubicBezTo>
                <a:cubicBezTo>
                  <a:pt x="18432" y="23741"/>
                  <a:pt x="15996" y="26659"/>
                  <a:pt x="13330" y="29325"/>
                </a:cubicBezTo>
                <a:cubicBezTo>
                  <a:pt x="8415" y="48983"/>
                  <a:pt x="13696" y="31136"/>
                  <a:pt x="5332" y="50652"/>
                </a:cubicBezTo>
                <a:cubicBezTo>
                  <a:pt x="3036" y="56008"/>
                  <a:pt x="1353" y="63899"/>
                  <a:pt x="0" y="69313"/>
                </a:cubicBezTo>
                <a:lnTo>
                  <a:pt x="2666" y="114633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284" name="자유형 283"/>
          <p:cNvSpPr/>
          <p:nvPr/>
        </p:nvSpPr>
        <p:spPr>
          <a:xfrm>
            <a:off x="2053323" y="2133335"/>
            <a:ext cx="124788" cy="179094"/>
          </a:xfrm>
          <a:custGeom>
            <a:avLst/>
            <a:gdLst>
              <a:gd name="connsiteX0" fmla="*/ 3415 w 251342"/>
              <a:gd name="connsiteY0" fmla="*/ 143958 h 335902"/>
              <a:gd name="connsiteX1" fmla="*/ 3415 w 251342"/>
              <a:gd name="connsiteY1" fmla="*/ 143958 h 335902"/>
              <a:gd name="connsiteX2" fmla="*/ 3415 w 251342"/>
              <a:gd name="connsiteY2" fmla="*/ 223935 h 335902"/>
              <a:gd name="connsiteX3" fmla="*/ 16744 w 251342"/>
              <a:gd name="connsiteY3" fmla="*/ 245262 h 335902"/>
              <a:gd name="connsiteX4" fmla="*/ 19410 w 251342"/>
              <a:gd name="connsiteY4" fmla="*/ 253260 h 335902"/>
              <a:gd name="connsiteX5" fmla="*/ 38071 w 251342"/>
              <a:gd name="connsiteY5" fmla="*/ 279918 h 335902"/>
              <a:gd name="connsiteX6" fmla="*/ 64730 w 251342"/>
              <a:gd name="connsiteY6" fmla="*/ 311909 h 335902"/>
              <a:gd name="connsiteX7" fmla="*/ 72728 w 251342"/>
              <a:gd name="connsiteY7" fmla="*/ 317241 h 335902"/>
              <a:gd name="connsiteX8" fmla="*/ 88723 w 251342"/>
              <a:gd name="connsiteY8" fmla="*/ 330570 h 335902"/>
              <a:gd name="connsiteX9" fmla="*/ 104718 w 251342"/>
              <a:gd name="connsiteY9" fmla="*/ 335902 h 335902"/>
              <a:gd name="connsiteX10" fmla="*/ 155370 w 251342"/>
              <a:gd name="connsiteY10" fmla="*/ 333236 h 335902"/>
              <a:gd name="connsiteX11" fmla="*/ 163368 w 251342"/>
              <a:gd name="connsiteY11" fmla="*/ 330570 h 335902"/>
              <a:gd name="connsiteX12" fmla="*/ 195359 w 251342"/>
              <a:gd name="connsiteY12" fmla="*/ 303911 h 335902"/>
              <a:gd name="connsiteX13" fmla="*/ 200690 w 251342"/>
              <a:gd name="connsiteY13" fmla="*/ 295914 h 335902"/>
              <a:gd name="connsiteX14" fmla="*/ 208688 w 251342"/>
              <a:gd name="connsiteY14" fmla="*/ 290582 h 335902"/>
              <a:gd name="connsiteX15" fmla="*/ 214020 w 251342"/>
              <a:gd name="connsiteY15" fmla="*/ 282584 h 335902"/>
              <a:gd name="connsiteX16" fmla="*/ 216686 w 251342"/>
              <a:gd name="connsiteY16" fmla="*/ 274587 h 335902"/>
              <a:gd name="connsiteX17" fmla="*/ 227349 w 251342"/>
              <a:gd name="connsiteY17" fmla="*/ 258591 h 335902"/>
              <a:gd name="connsiteX18" fmla="*/ 232681 w 251342"/>
              <a:gd name="connsiteY18" fmla="*/ 250594 h 335902"/>
              <a:gd name="connsiteX19" fmla="*/ 243345 w 251342"/>
              <a:gd name="connsiteY19" fmla="*/ 226601 h 335902"/>
              <a:gd name="connsiteX20" fmla="*/ 246011 w 251342"/>
              <a:gd name="connsiteY20" fmla="*/ 210605 h 335902"/>
              <a:gd name="connsiteX21" fmla="*/ 248676 w 251342"/>
              <a:gd name="connsiteY21" fmla="*/ 202608 h 335902"/>
              <a:gd name="connsiteX22" fmla="*/ 251342 w 251342"/>
              <a:gd name="connsiteY22" fmla="*/ 186612 h 335902"/>
              <a:gd name="connsiteX23" fmla="*/ 248676 w 251342"/>
              <a:gd name="connsiteY23" fmla="*/ 93306 h 335902"/>
              <a:gd name="connsiteX24" fmla="*/ 235347 w 251342"/>
              <a:gd name="connsiteY24" fmla="*/ 66647 h 335902"/>
              <a:gd name="connsiteX25" fmla="*/ 232681 w 251342"/>
              <a:gd name="connsiteY25" fmla="*/ 58650 h 335902"/>
              <a:gd name="connsiteX26" fmla="*/ 206022 w 251342"/>
              <a:gd name="connsiteY26" fmla="*/ 26659 h 335902"/>
              <a:gd name="connsiteX27" fmla="*/ 198025 w 251342"/>
              <a:gd name="connsiteY27" fmla="*/ 21327 h 335902"/>
              <a:gd name="connsiteX28" fmla="*/ 187361 w 251342"/>
              <a:gd name="connsiteY28" fmla="*/ 13330 h 335902"/>
              <a:gd name="connsiteX29" fmla="*/ 171366 w 251342"/>
              <a:gd name="connsiteY29" fmla="*/ 7998 h 335902"/>
              <a:gd name="connsiteX30" fmla="*/ 163368 w 251342"/>
              <a:gd name="connsiteY30" fmla="*/ 5332 h 335902"/>
              <a:gd name="connsiteX31" fmla="*/ 155370 w 251342"/>
              <a:gd name="connsiteY31" fmla="*/ 2666 h 335902"/>
              <a:gd name="connsiteX32" fmla="*/ 112716 w 251342"/>
              <a:gd name="connsiteY32" fmla="*/ 0 h 335902"/>
              <a:gd name="connsiteX33" fmla="*/ 59398 w 251342"/>
              <a:gd name="connsiteY33" fmla="*/ 2666 h 335902"/>
              <a:gd name="connsiteX34" fmla="*/ 46069 w 251342"/>
              <a:gd name="connsiteY34" fmla="*/ 15995 h 335902"/>
              <a:gd name="connsiteX35" fmla="*/ 38071 w 251342"/>
              <a:gd name="connsiteY35" fmla="*/ 21327 h 335902"/>
              <a:gd name="connsiteX36" fmla="*/ 32739 w 251342"/>
              <a:gd name="connsiteY36" fmla="*/ 31991 h 335902"/>
              <a:gd name="connsiteX37" fmla="*/ 30073 w 251342"/>
              <a:gd name="connsiteY37" fmla="*/ 39988 h 335902"/>
              <a:gd name="connsiteX38" fmla="*/ 22076 w 251342"/>
              <a:gd name="connsiteY38" fmla="*/ 47986 h 335902"/>
              <a:gd name="connsiteX39" fmla="*/ 14078 w 251342"/>
              <a:gd name="connsiteY39" fmla="*/ 63981 h 335902"/>
              <a:gd name="connsiteX40" fmla="*/ 8746 w 251342"/>
              <a:gd name="connsiteY40" fmla="*/ 79977 h 335902"/>
              <a:gd name="connsiteX41" fmla="*/ 6080 w 251342"/>
              <a:gd name="connsiteY41" fmla="*/ 87974 h 335902"/>
              <a:gd name="connsiteX42" fmla="*/ 3415 w 251342"/>
              <a:gd name="connsiteY42" fmla="*/ 143958 h 3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1342" h="335902">
                <a:moveTo>
                  <a:pt x="3415" y="143958"/>
                </a:moveTo>
                <a:lnTo>
                  <a:pt x="3415" y="143958"/>
                </a:lnTo>
                <a:cubicBezTo>
                  <a:pt x="-355" y="177884"/>
                  <a:pt x="-1861" y="179961"/>
                  <a:pt x="3415" y="223935"/>
                </a:cubicBezTo>
                <a:cubicBezTo>
                  <a:pt x="4112" y="229744"/>
                  <a:pt x="13765" y="241290"/>
                  <a:pt x="16744" y="245262"/>
                </a:cubicBezTo>
                <a:cubicBezTo>
                  <a:pt x="17633" y="247928"/>
                  <a:pt x="18045" y="250803"/>
                  <a:pt x="19410" y="253260"/>
                </a:cubicBezTo>
                <a:cubicBezTo>
                  <a:pt x="26319" y="265696"/>
                  <a:pt x="30540" y="269160"/>
                  <a:pt x="38071" y="279918"/>
                </a:cubicBezTo>
                <a:cubicBezTo>
                  <a:pt x="46678" y="292213"/>
                  <a:pt x="51546" y="303119"/>
                  <a:pt x="64730" y="311909"/>
                </a:cubicBezTo>
                <a:cubicBezTo>
                  <a:pt x="67396" y="313686"/>
                  <a:pt x="70267" y="315190"/>
                  <a:pt x="72728" y="317241"/>
                </a:cubicBezTo>
                <a:cubicBezTo>
                  <a:pt x="79907" y="323224"/>
                  <a:pt x="80208" y="326786"/>
                  <a:pt x="88723" y="330570"/>
                </a:cubicBezTo>
                <a:cubicBezTo>
                  <a:pt x="93859" y="332852"/>
                  <a:pt x="104718" y="335902"/>
                  <a:pt x="104718" y="335902"/>
                </a:cubicBezTo>
                <a:cubicBezTo>
                  <a:pt x="121602" y="335013"/>
                  <a:pt x="138532" y="334767"/>
                  <a:pt x="155370" y="333236"/>
                </a:cubicBezTo>
                <a:cubicBezTo>
                  <a:pt x="158169" y="332982"/>
                  <a:pt x="160911" y="331935"/>
                  <a:pt x="163368" y="330570"/>
                </a:cubicBezTo>
                <a:cubicBezTo>
                  <a:pt x="173782" y="324784"/>
                  <a:pt x="188783" y="313776"/>
                  <a:pt x="195359" y="303911"/>
                </a:cubicBezTo>
                <a:cubicBezTo>
                  <a:pt x="197136" y="301245"/>
                  <a:pt x="198425" y="298179"/>
                  <a:pt x="200690" y="295914"/>
                </a:cubicBezTo>
                <a:cubicBezTo>
                  <a:pt x="202956" y="293648"/>
                  <a:pt x="206022" y="292359"/>
                  <a:pt x="208688" y="290582"/>
                </a:cubicBezTo>
                <a:cubicBezTo>
                  <a:pt x="210465" y="287916"/>
                  <a:pt x="212587" y="285450"/>
                  <a:pt x="214020" y="282584"/>
                </a:cubicBezTo>
                <a:cubicBezTo>
                  <a:pt x="215277" y="280071"/>
                  <a:pt x="215321" y="277043"/>
                  <a:pt x="216686" y="274587"/>
                </a:cubicBezTo>
                <a:cubicBezTo>
                  <a:pt x="219798" y="268985"/>
                  <a:pt x="223794" y="263923"/>
                  <a:pt x="227349" y="258591"/>
                </a:cubicBezTo>
                <a:lnTo>
                  <a:pt x="232681" y="250594"/>
                </a:lnTo>
                <a:cubicBezTo>
                  <a:pt x="239026" y="231559"/>
                  <a:pt x="234895" y="239274"/>
                  <a:pt x="243345" y="226601"/>
                </a:cubicBezTo>
                <a:cubicBezTo>
                  <a:pt x="244234" y="221269"/>
                  <a:pt x="244839" y="215882"/>
                  <a:pt x="246011" y="210605"/>
                </a:cubicBezTo>
                <a:cubicBezTo>
                  <a:pt x="246620" y="207862"/>
                  <a:pt x="248067" y="205351"/>
                  <a:pt x="248676" y="202608"/>
                </a:cubicBezTo>
                <a:cubicBezTo>
                  <a:pt x="249848" y="197331"/>
                  <a:pt x="250453" y="191944"/>
                  <a:pt x="251342" y="186612"/>
                </a:cubicBezTo>
                <a:cubicBezTo>
                  <a:pt x="250453" y="155510"/>
                  <a:pt x="250269" y="124380"/>
                  <a:pt x="248676" y="93306"/>
                </a:cubicBezTo>
                <a:cubicBezTo>
                  <a:pt x="247760" y="75449"/>
                  <a:pt x="242265" y="87400"/>
                  <a:pt x="235347" y="66647"/>
                </a:cubicBezTo>
                <a:cubicBezTo>
                  <a:pt x="234458" y="63981"/>
                  <a:pt x="234046" y="61106"/>
                  <a:pt x="232681" y="58650"/>
                </a:cubicBezTo>
                <a:cubicBezTo>
                  <a:pt x="226893" y="48231"/>
                  <a:pt x="215892" y="33240"/>
                  <a:pt x="206022" y="26659"/>
                </a:cubicBezTo>
                <a:cubicBezTo>
                  <a:pt x="203356" y="24882"/>
                  <a:pt x="200632" y="23189"/>
                  <a:pt x="198025" y="21327"/>
                </a:cubicBezTo>
                <a:cubicBezTo>
                  <a:pt x="194409" y="18745"/>
                  <a:pt x="191335" y="15317"/>
                  <a:pt x="187361" y="13330"/>
                </a:cubicBezTo>
                <a:cubicBezTo>
                  <a:pt x="182334" y="10817"/>
                  <a:pt x="176698" y="9775"/>
                  <a:pt x="171366" y="7998"/>
                </a:cubicBezTo>
                <a:lnTo>
                  <a:pt x="163368" y="5332"/>
                </a:lnTo>
                <a:cubicBezTo>
                  <a:pt x="160702" y="4443"/>
                  <a:pt x="158175" y="2841"/>
                  <a:pt x="155370" y="2666"/>
                </a:cubicBezTo>
                <a:lnTo>
                  <a:pt x="112716" y="0"/>
                </a:lnTo>
                <a:cubicBezTo>
                  <a:pt x="94943" y="889"/>
                  <a:pt x="77043" y="364"/>
                  <a:pt x="59398" y="2666"/>
                </a:cubicBezTo>
                <a:cubicBezTo>
                  <a:pt x="51225" y="3732"/>
                  <a:pt x="50689" y="11376"/>
                  <a:pt x="46069" y="15995"/>
                </a:cubicBezTo>
                <a:cubicBezTo>
                  <a:pt x="43803" y="18261"/>
                  <a:pt x="40737" y="19550"/>
                  <a:pt x="38071" y="21327"/>
                </a:cubicBezTo>
                <a:cubicBezTo>
                  <a:pt x="36294" y="24882"/>
                  <a:pt x="34305" y="28338"/>
                  <a:pt x="32739" y="31991"/>
                </a:cubicBezTo>
                <a:cubicBezTo>
                  <a:pt x="31632" y="34574"/>
                  <a:pt x="31632" y="37650"/>
                  <a:pt x="30073" y="39988"/>
                </a:cubicBezTo>
                <a:cubicBezTo>
                  <a:pt x="27982" y="43125"/>
                  <a:pt x="24742" y="45320"/>
                  <a:pt x="22076" y="47986"/>
                </a:cubicBezTo>
                <a:cubicBezTo>
                  <a:pt x="12353" y="77156"/>
                  <a:pt x="27860" y="32973"/>
                  <a:pt x="14078" y="63981"/>
                </a:cubicBezTo>
                <a:cubicBezTo>
                  <a:pt x="11795" y="69117"/>
                  <a:pt x="10523" y="74645"/>
                  <a:pt x="8746" y="79977"/>
                </a:cubicBezTo>
                <a:cubicBezTo>
                  <a:pt x="7857" y="82643"/>
                  <a:pt x="6080" y="85164"/>
                  <a:pt x="6080" y="87974"/>
                </a:cubicBezTo>
                <a:lnTo>
                  <a:pt x="3415" y="143958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288" name="자유형 287"/>
          <p:cNvSpPr/>
          <p:nvPr/>
        </p:nvSpPr>
        <p:spPr>
          <a:xfrm>
            <a:off x="1844507" y="2226005"/>
            <a:ext cx="142299" cy="176252"/>
          </a:xfrm>
          <a:custGeom>
            <a:avLst/>
            <a:gdLst>
              <a:gd name="connsiteX0" fmla="*/ 0 w 286611"/>
              <a:gd name="connsiteY0" fmla="*/ 189279 h 330571"/>
              <a:gd name="connsiteX1" fmla="*/ 0 w 286611"/>
              <a:gd name="connsiteY1" fmla="*/ 189279 h 330571"/>
              <a:gd name="connsiteX2" fmla="*/ 10664 w 286611"/>
              <a:gd name="connsiteY2" fmla="*/ 223935 h 330571"/>
              <a:gd name="connsiteX3" fmla="*/ 13330 w 286611"/>
              <a:gd name="connsiteY3" fmla="*/ 239930 h 330571"/>
              <a:gd name="connsiteX4" fmla="*/ 23993 w 286611"/>
              <a:gd name="connsiteY4" fmla="*/ 269255 h 330571"/>
              <a:gd name="connsiteX5" fmla="*/ 31991 w 286611"/>
              <a:gd name="connsiteY5" fmla="*/ 298580 h 330571"/>
              <a:gd name="connsiteX6" fmla="*/ 34657 w 286611"/>
              <a:gd name="connsiteY6" fmla="*/ 306578 h 330571"/>
              <a:gd name="connsiteX7" fmla="*/ 50652 w 286611"/>
              <a:gd name="connsiteY7" fmla="*/ 317241 h 330571"/>
              <a:gd name="connsiteX8" fmla="*/ 58650 w 286611"/>
              <a:gd name="connsiteY8" fmla="*/ 322573 h 330571"/>
              <a:gd name="connsiteX9" fmla="*/ 69313 w 286611"/>
              <a:gd name="connsiteY9" fmla="*/ 325239 h 330571"/>
              <a:gd name="connsiteX10" fmla="*/ 79977 w 286611"/>
              <a:gd name="connsiteY10" fmla="*/ 330571 h 330571"/>
              <a:gd name="connsiteX11" fmla="*/ 183947 w 286611"/>
              <a:gd name="connsiteY11" fmla="*/ 327905 h 330571"/>
              <a:gd name="connsiteX12" fmla="*/ 199942 w 286611"/>
              <a:gd name="connsiteY12" fmla="*/ 322573 h 330571"/>
              <a:gd name="connsiteX13" fmla="*/ 207940 w 286611"/>
              <a:gd name="connsiteY13" fmla="*/ 319907 h 330571"/>
              <a:gd name="connsiteX14" fmla="*/ 215937 w 286611"/>
              <a:gd name="connsiteY14" fmla="*/ 314575 h 330571"/>
              <a:gd name="connsiteX15" fmla="*/ 231933 w 286611"/>
              <a:gd name="connsiteY15" fmla="*/ 306578 h 330571"/>
              <a:gd name="connsiteX16" fmla="*/ 242596 w 286611"/>
              <a:gd name="connsiteY16" fmla="*/ 290582 h 330571"/>
              <a:gd name="connsiteX17" fmla="*/ 255926 w 286611"/>
              <a:gd name="connsiteY17" fmla="*/ 274587 h 330571"/>
              <a:gd name="connsiteX18" fmla="*/ 258591 w 286611"/>
              <a:gd name="connsiteY18" fmla="*/ 266589 h 330571"/>
              <a:gd name="connsiteX19" fmla="*/ 266589 w 286611"/>
              <a:gd name="connsiteY19" fmla="*/ 250594 h 330571"/>
              <a:gd name="connsiteX20" fmla="*/ 271921 w 286611"/>
              <a:gd name="connsiteY20" fmla="*/ 226601 h 330571"/>
              <a:gd name="connsiteX21" fmla="*/ 274587 w 286611"/>
              <a:gd name="connsiteY21" fmla="*/ 202608 h 330571"/>
              <a:gd name="connsiteX22" fmla="*/ 279919 w 286611"/>
              <a:gd name="connsiteY22" fmla="*/ 186613 h 330571"/>
              <a:gd name="connsiteX23" fmla="*/ 282584 w 286611"/>
              <a:gd name="connsiteY23" fmla="*/ 178615 h 330571"/>
              <a:gd name="connsiteX24" fmla="*/ 282584 w 286611"/>
              <a:gd name="connsiteY24" fmla="*/ 66648 h 330571"/>
              <a:gd name="connsiteX25" fmla="*/ 271921 w 286611"/>
              <a:gd name="connsiteY25" fmla="*/ 42655 h 330571"/>
              <a:gd name="connsiteX26" fmla="*/ 263923 w 286611"/>
              <a:gd name="connsiteY26" fmla="*/ 37323 h 330571"/>
              <a:gd name="connsiteX27" fmla="*/ 239930 w 286611"/>
              <a:gd name="connsiteY27" fmla="*/ 18662 h 330571"/>
              <a:gd name="connsiteX28" fmla="*/ 215937 w 286611"/>
              <a:gd name="connsiteY28" fmla="*/ 10664 h 330571"/>
              <a:gd name="connsiteX29" fmla="*/ 207940 w 286611"/>
              <a:gd name="connsiteY29" fmla="*/ 7998 h 330571"/>
              <a:gd name="connsiteX30" fmla="*/ 183947 w 286611"/>
              <a:gd name="connsiteY30" fmla="*/ 0 h 330571"/>
              <a:gd name="connsiteX31" fmla="*/ 109302 w 286611"/>
              <a:gd name="connsiteY31" fmla="*/ 2666 h 330571"/>
              <a:gd name="connsiteX32" fmla="*/ 98638 w 286611"/>
              <a:gd name="connsiteY32" fmla="*/ 5332 h 330571"/>
              <a:gd name="connsiteX33" fmla="*/ 82643 w 286611"/>
              <a:gd name="connsiteY33" fmla="*/ 13330 h 330571"/>
              <a:gd name="connsiteX34" fmla="*/ 74645 w 286611"/>
              <a:gd name="connsiteY34" fmla="*/ 21328 h 330571"/>
              <a:gd name="connsiteX35" fmla="*/ 50652 w 286611"/>
              <a:gd name="connsiteY35" fmla="*/ 39989 h 330571"/>
              <a:gd name="connsiteX36" fmla="*/ 39989 w 286611"/>
              <a:gd name="connsiteY36" fmla="*/ 55984 h 330571"/>
              <a:gd name="connsiteX37" fmla="*/ 34657 w 286611"/>
              <a:gd name="connsiteY37" fmla="*/ 63982 h 330571"/>
              <a:gd name="connsiteX38" fmla="*/ 29325 w 286611"/>
              <a:gd name="connsiteY38" fmla="*/ 71979 h 330571"/>
              <a:gd name="connsiteX39" fmla="*/ 21327 w 286611"/>
              <a:gd name="connsiteY39" fmla="*/ 90641 h 330571"/>
              <a:gd name="connsiteX40" fmla="*/ 15996 w 286611"/>
              <a:gd name="connsiteY40" fmla="*/ 101304 h 330571"/>
              <a:gd name="connsiteX41" fmla="*/ 10664 w 286611"/>
              <a:gd name="connsiteY41" fmla="*/ 119965 h 330571"/>
              <a:gd name="connsiteX42" fmla="*/ 7998 w 286611"/>
              <a:gd name="connsiteY42" fmla="*/ 127963 h 330571"/>
              <a:gd name="connsiteX43" fmla="*/ 5332 w 286611"/>
              <a:gd name="connsiteY43" fmla="*/ 146624 h 330571"/>
              <a:gd name="connsiteX44" fmla="*/ 0 w 286611"/>
              <a:gd name="connsiteY44" fmla="*/ 189279 h 33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86611" h="330571">
                <a:moveTo>
                  <a:pt x="0" y="189279"/>
                </a:moveTo>
                <a:lnTo>
                  <a:pt x="0" y="189279"/>
                </a:lnTo>
                <a:cubicBezTo>
                  <a:pt x="3555" y="200831"/>
                  <a:pt x="8677" y="212013"/>
                  <a:pt x="10664" y="223935"/>
                </a:cubicBezTo>
                <a:cubicBezTo>
                  <a:pt x="11553" y="229267"/>
                  <a:pt x="12019" y="234686"/>
                  <a:pt x="13330" y="239930"/>
                </a:cubicBezTo>
                <a:cubicBezTo>
                  <a:pt x="15614" y="249066"/>
                  <a:pt x="20456" y="260413"/>
                  <a:pt x="23993" y="269255"/>
                </a:cubicBezTo>
                <a:cubicBezTo>
                  <a:pt x="27860" y="292459"/>
                  <a:pt x="24284" y="278029"/>
                  <a:pt x="31991" y="298580"/>
                </a:cubicBezTo>
                <a:cubicBezTo>
                  <a:pt x="32978" y="301211"/>
                  <a:pt x="33098" y="304240"/>
                  <a:pt x="34657" y="306578"/>
                </a:cubicBezTo>
                <a:cubicBezTo>
                  <a:pt x="42236" y="317948"/>
                  <a:pt x="40870" y="312350"/>
                  <a:pt x="50652" y="317241"/>
                </a:cubicBezTo>
                <a:cubicBezTo>
                  <a:pt x="53518" y="318674"/>
                  <a:pt x="55705" y="321311"/>
                  <a:pt x="58650" y="322573"/>
                </a:cubicBezTo>
                <a:cubicBezTo>
                  <a:pt x="62017" y="324016"/>
                  <a:pt x="65883" y="323953"/>
                  <a:pt x="69313" y="325239"/>
                </a:cubicBezTo>
                <a:cubicBezTo>
                  <a:pt x="73034" y="326635"/>
                  <a:pt x="76422" y="328794"/>
                  <a:pt x="79977" y="330571"/>
                </a:cubicBezTo>
                <a:cubicBezTo>
                  <a:pt x="114634" y="329682"/>
                  <a:pt x="149356" y="330211"/>
                  <a:pt x="183947" y="327905"/>
                </a:cubicBezTo>
                <a:cubicBezTo>
                  <a:pt x="189555" y="327531"/>
                  <a:pt x="194610" y="324350"/>
                  <a:pt x="199942" y="322573"/>
                </a:cubicBezTo>
                <a:lnTo>
                  <a:pt x="207940" y="319907"/>
                </a:lnTo>
                <a:cubicBezTo>
                  <a:pt x="210606" y="318130"/>
                  <a:pt x="213071" y="316008"/>
                  <a:pt x="215937" y="314575"/>
                </a:cubicBezTo>
                <a:cubicBezTo>
                  <a:pt x="238024" y="303531"/>
                  <a:pt x="208998" y="321865"/>
                  <a:pt x="231933" y="306578"/>
                </a:cubicBezTo>
                <a:cubicBezTo>
                  <a:pt x="235487" y="301246"/>
                  <a:pt x="238065" y="295113"/>
                  <a:pt x="242596" y="290582"/>
                </a:cubicBezTo>
                <a:cubicBezTo>
                  <a:pt x="252860" y="280319"/>
                  <a:pt x="248503" y="285722"/>
                  <a:pt x="255926" y="274587"/>
                </a:cubicBezTo>
                <a:cubicBezTo>
                  <a:pt x="256814" y="271921"/>
                  <a:pt x="257334" y="269102"/>
                  <a:pt x="258591" y="266589"/>
                </a:cubicBezTo>
                <a:cubicBezTo>
                  <a:pt x="265109" y="253553"/>
                  <a:pt x="263237" y="264001"/>
                  <a:pt x="266589" y="250594"/>
                </a:cubicBezTo>
                <a:cubicBezTo>
                  <a:pt x="268576" y="242646"/>
                  <a:pt x="270574" y="234682"/>
                  <a:pt x="271921" y="226601"/>
                </a:cubicBezTo>
                <a:cubicBezTo>
                  <a:pt x="273244" y="218664"/>
                  <a:pt x="273009" y="210499"/>
                  <a:pt x="274587" y="202608"/>
                </a:cubicBezTo>
                <a:cubicBezTo>
                  <a:pt x="275689" y="197097"/>
                  <a:pt x="278142" y="191945"/>
                  <a:pt x="279919" y="186613"/>
                </a:cubicBezTo>
                <a:lnTo>
                  <a:pt x="282584" y="178615"/>
                </a:lnTo>
                <a:cubicBezTo>
                  <a:pt x="287765" y="131992"/>
                  <a:pt x="288139" y="138863"/>
                  <a:pt x="282584" y="66648"/>
                </a:cubicBezTo>
                <a:cubicBezTo>
                  <a:pt x="282144" y="60926"/>
                  <a:pt x="277005" y="47739"/>
                  <a:pt x="271921" y="42655"/>
                </a:cubicBezTo>
                <a:cubicBezTo>
                  <a:pt x="269655" y="40389"/>
                  <a:pt x="266384" y="39374"/>
                  <a:pt x="263923" y="37323"/>
                </a:cubicBezTo>
                <a:cubicBezTo>
                  <a:pt x="254720" y="29653"/>
                  <a:pt x="253412" y="23156"/>
                  <a:pt x="239930" y="18662"/>
                </a:cubicBezTo>
                <a:lnTo>
                  <a:pt x="215937" y="10664"/>
                </a:lnTo>
                <a:cubicBezTo>
                  <a:pt x="213271" y="9775"/>
                  <a:pt x="210278" y="9557"/>
                  <a:pt x="207940" y="7998"/>
                </a:cubicBezTo>
                <a:cubicBezTo>
                  <a:pt x="195445" y="-332"/>
                  <a:pt x="203103" y="3193"/>
                  <a:pt x="183947" y="0"/>
                </a:cubicBezTo>
                <a:cubicBezTo>
                  <a:pt x="159065" y="889"/>
                  <a:pt x="134151" y="1113"/>
                  <a:pt x="109302" y="2666"/>
                </a:cubicBezTo>
                <a:cubicBezTo>
                  <a:pt x="105645" y="2895"/>
                  <a:pt x="102006" y="3889"/>
                  <a:pt x="98638" y="5332"/>
                </a:cubicBezTo>
                <a:cubicBezTo>
                  <a:pt x="62451" y="20841"/>
                  <a:pt x="116350" y="2093"/>
                  <a:pt x="82643" y="13330"/>
                </a:cubicBezTo>
                <a:cubicBezTo>
                  <a:pt x="79977" y="15996"/>
                  <a:pt x="77621" y="19013"/>
                  <a:pt x="74645" y="21328"/>
                </a:cubicBezTo>
                <a:cubicBezTo>
                  <a:pt x="63305" y="30148"/>
                  <a:pt x="58596" y="29775"/>
                  <a:pt x="50652" y="39989"/>
                </a:cubicBezTo>
                <a:cubicBezTo>
                  <a:pt x="46718" y="45047"/>
                  <a:pt x="43543" y="50652"/>
                  <a:pt x="39989" y="55984"/>
                </a:cubicBezTo>
                <a:lnTo>
                  <a:pt x="34657" y="63982"/>
                </a:lnTo>
                <a:cubicBezTo>
                  <a:pt x="32880" y="66648"/>
                  <a:pt x="30758" y="69113"/>
                  <a:pt x="29325" y="71979"/>
                </a:cubicBezTo>
                <a:cubicBezTo>
                  <a:pt x="11649" y="107330"/>
                  <a:pt x="33089" y="63193"/>
                  <a:pt x="21327" y="90641"/>
                </a:cubicBezTo>
                <a:cubicBezTo>
                  <a:pt x="19762" y="94294"/>
                  <a:pt x="17561" y="97651"/>
                  <a:pt x="15996" y="101304"/>
                </a:cubicBezTo>
                <a:cubicBezTo>
                  <a:pt x="13257" y="107696"/>
                  <a:pt x="12597" y="113200"/>
                  <a:pt x="10664" y="119965"/>
                </a:cubicBezTo>
                <a:cubicBezTo>
                  <a:pt x="9892" y="122667"/>
                  <a:pt x="8887" y="125297"/>
                  <a:pt x="7998" y="127963"/>
                </a:cubicBezTo>
                <a:cubicBezTo>
                  <a:pt x="7109" y="134183"/>
                  <a:pt x="6287" y="140414"/>
                  <a:pt x="5332" y="146624"/>
                </a:cubicBezTo>
                <a:cubicBezTo>
                  <a:pt x="4510" y="151967"/>
                  <a:pt x="889" y="182170"/>
                  <a:pt x="0" y="189279"/>
                </a:cubicBez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292" name="자유형 291"/>
          <p:cNvSpPr/>
          <p:nvPr/>
        </p:nvSpPr>
        <p:spPr>
          <a:xfrm>
            <a:off x="1639300" y="2311648"/>
            <a:ext cx="152213" cy="184781"/>
          </a:xfrm>
          <a:custGeom>
            <a:avLst/>
            <a:gdLst>
              <a:gd name="connsiteX0" fmla="*/ 0 w 306578"/>
              <a:gd name="connsiteY0" fmla="*/ 149290 h 346566"/>
              <a:gd name="connsiteX1" fmla="*/ 0 w 306578"/>
              <a:gd name="connsiteY1" fmla="*/ 149290 h 346566"/>
              <a:gd name="connsiteX2" fmla="*/ 2666 w 306578"/>
              <a:gd name="connsiteY2" fmla="*/ 183947 h 346566"/>
              <a:gd name="connsiteX3" fmla="*/ 7998 w 306578"/>
              <a:gd name="connsiteY3" fmla="*/ 199942 h 346566"/>
              <a:gd name="connsiteX4" fmla="*/ 18662 w 306578"/>
              <a:gd name="connsiteY4" fmla="*/ 221269 h 346566"/>
              <a:gd name="connsiteX5" fmla="*/ 21327 w 306578"/>
              <a:gd name="connsiteY5" fmla="*/ 229267 h 346566"/>
              <a:gd name="connsiteX6" fmla="*/ 31991 w 306578"/>
              <a:gd name="connsiteY6" fmla="*/ 245262 h 346566"/>
              <a:gd name="connsiteX7" fmla="*/ 37323 w 306578"/>
              <a:gd name="connsiteY7" fmla="*/ 253260 h 346566"/>
              <a:gd name="connsiteX8" fmla="*/ 50652 w 306578"/>
              <a:gd name="connsiteY8" fmla="*/ 269255 h 346566"/>
              <a:gd name="connsiteX9" fmla="*/ 58650 w 306578"/>
              <a:gd name="connsiteY9" fmla="*/ 287916 h 346566"/>
              <a:gd name="connsiteX10" fmla="*/ 66648 w 306578"/>
              <a:gd name="connsiteY10" fmla="*/ 293248 h 346566"/>
              <a:gd name="connsiteX11" fmla="*/ 79977 w 306578"/>
              <a:gd name="connsiteY11" fmla="*/ 303912 h 346566"/>
              <a:gd name="connsiteX12" fmla="*/ 103970 w 306578"/>
              <a:gd name="connsiteY12" fmla="*/ 325239 h 346566"/>
              <a:gd name="connsiteX13" fmla="*/ 111968 w 306578"/>
              <a:gd name="connsiteY13" fmla="*/ 327905 h 346566"/>
              <a:gd name="connsiteX14" fmla="*/ 127963 w 306578"/>
              <a:gd name="connsiteY14" fmla="*/ 341234 h 346566"/>
              <a:gd name="connsiteX15" fmla="*/ 146624 w 306578"/>
              <a:gd name="connsiteY15" fmla="*/ 346566 h 346566"/>
              <a:gd name="connsiteX16" fmla="*/ 197276 w 306578"/>
              <a:gd name="connsiteY16" fmla="*/ 343900 h 346566"/>
              <a:gd name="connsiteX17" fmla="*/ 213272 w 306578"/>
              <a:gd name="connsiteY17" fmla="*/ 335902 h 346566"/>
              <a:gd name="connsiteX18" fmla="*/ 223935 w 306578"/>
              <a:gd name="connsiteY18" fmla="*/ 330571 h 346566"/>
              <a:gd name="connsiteX19" fmla="*/ 231933 w 306578"/>
              <a:gd name="connsiteY19" fmla="*/ 322573 h 346566"/>
              <a:gd name="connsiteX20" fmla="*/ 247928 w 306578"/>
              <a:gd name="connsiteY20" fmla="*/ 311909 h 346566"/>
              <a:gd name="connsiteX21" fmla="*/ 263923 w 306578"/>
              <a:gd name="connsiteY21" fmla="*/ 295914 h 346566"/>
              <a:gd name="connsiteX22" fmla="*/ 279919 w 306578"/>
              <a:gd name="connsiteY22" fmla="*/ 285250 h 346566"/>
              <a:gd name="connsiteX23" fmla="*/ 293248 w 306578"/>
              <a:gd name="connsiteY23" fmla="*/ 269255 h 346566"/>
              <a:gd name="connsiteX24" fmla="*/ 298580 w 306578"/>
              <a:gd name="connsiteY24" fmla="*/ 261257 h 346566"/>
              <a:gd name="connsiteX25" fmla="*/ 306578 w 306578"/>
              <a:gd name="connsiteY25" fmla="*/ 250594 h 346566"/>
              <a:gd name="connsiteX26" fmla="*/ 303912 w 306578"/>
              <a:gd name="connsiteY26" fmla="*/ 157288 h 346566"/>
              <a:gd name="connsiteX27" fmla="*/ 293248 w 306578"/>
              <a:gd name="connsiteY27" fmla="*/ 141292 h 346566"/>
              <a:gd name="connsiteX28" fmla="*/ 287916 w 306578"/>
              <a:gd name="connsiteY28" fmla="*/ 133295 h 346566"/>
              <a:gd name="connsiteX29" fmla="*/ 274587 w 306578"/>
              <a:gd name="connsiteY29" fmla="*/ 117299 h 346566"/>
              <a:gd name="connsiteX30" fmla="*/ 266589 w 306578"/>
              <a:gd name="connsiteY30" fmla="*/ 98638 h 346566"/>
              <a:gd name="connsiteX31" fmla="*/ 258592 w 306578"/>
              <a:gd name="connsiteY31" fmla="*/ 90641 h 346566"/>
              <a:gd name="connsiteX32" fmla="*/ 255926 w 306578"/>
              <a:gd name="connsiteY32" fmla="*/ 79977 h 346566"/>
              <a:gd name="connsiteX33" fmla="*/ 245262 w 306578"/>
              <a:gd name="connsiteY33" fmla="*/ 63982 h 346566"/>
              <a:gd name="connsiteX34" fmla="*/ 234599 w 306578"/>
              <a:gd name="connsiteY34" fmla="*/ 45320 h 346566"/>
              <a:gd name="connsiteX35" fmla="*/ 231933 w 306578"/>
              <a:gd name="connsiteY35" fmla="*/ 37323 h 346566"/>
              <a:gd name="connsiteX36" fmla="*/ 215937 w 306578"/>
              <a:gd name="connsiteY36" fmla="*/ 21327 h 346566"/>
              <a:gd name="connsiteX37" fmla="*/ 210606 w 306578"/>
              <a:gd name="connsiteY37" fmla="*/ 13330 h 346566"/>
              <a:gd name="connsiteX38" fmla="*/ 199942 w 306578"/>
              <a:gd name="connsiteY38" fmla="*/ 7998 h 346566"/>
              <a:gd name="connsiteX39" fmla="*/ 181281 w 306578"/>
              <a:gd name="connsiteY39" fmla="*/ 0 h 346566"/>
              <a:gd name="connsiteX40" fmla="*/ 157288 w 306578"/>
              <a:gd name="connsiteY40" fmla="*/ 2666 h 346566"/>
              <a:gd name="connsiteX41" fmla="*/ 141293 w 306578"/>
              <a:gd name="connsiteY41" fmla="*/ 7998 h 346566"/>
              <a:gd name="connsiteX42" fmla="*/ 125297 w 306578"/>
              <a:gd name="connsiteY42" fmla="*/ 13330 h 346566"/>
              <a:gd name="connsiteX43" fmla="*/ 117300 w 306578"/>
              <a:gd name="connsiteY43" fmla="*/ 15996 h 346566"/>
              <a:gd name="connsiteX44" fmla="*/ 109302 w 306578"/>
              <a:gd name="connsiteY44" fmla="*/ 18662 h 346566"/>
              <a:gd name="connsiteX45" fmla="*/ 101304 w 306578"/>
              <a:gd name="connsiteY45" fmla="*/ 23993 h 346566"/>
              <a:gd name="connsiteX46" fmla="*/ 77311 w 306578"/>
              <a:gd name="connsiteY46" fmla="*/ 31991 h 346566"/>
              <a:gd name="connsiteX47" fmla="*/ 69314 w 306578"/>
              <a:gd name="connsiteY47" fmla="*/ 34657 h 346566"/>
              <a:gd name="connsiteX48" fmla="*/ 61316 w 306578"/>
              <a:gd name="connsiteY48" fmla="*/ 39989 h 346566"/>
              <a:gd name="connsiteX49" fmla="*/ 45320 w 306578"/>
              <a:gd name="connsiteY49" fmla="*/ 47986 h 346566"/>
              <a:gd name="connsiteX50" fmla="*/ 31991 w 306578"/>
              <a:gd name="connsiteY50" fmla="*/ 58650 h 346566"/>
              <a:gd name="connsiteX51" fmla="*/ 26659 w 306578"/>
              <a:gd name="connsiteY51" fmla="*/ 66648 h 346566"/>
              <a:gd name="connsiteX52" fmla="*/ 18662 w 306578"/>
              <a:gd name="connsiteY52" fmla="*/ 71979 h 346566"/>
              <a:gd name="connsiteX53" fmla="*/ 15996 w 306578"/>
              <a:gd name="connsiteY53" fmla="*/ 79977 h 346566"/>
              <a:gd name="connsiteX54" fmla="*/ 10664 w 306578"/>
              <a:gd name="connsiteY54" fmla="*/ 90641 h 346566"/>
              <a:gd name="connsiteX55" fmla="*/ 7998 w 306578"/>
              <a:gd name="connsiteY55" fmla="*/ 101304 h 346566"/>
              <a:gd name="connsiteX56" fmla="*/ 2666 w 306578"/>
              <a:gd name="connsiteY56" fmla="*/ 117299 h 346566"/>
              <a:gd name="connsiteX57" fmla="*/ 0 w 306578"/>
              <a:gd name="connsiteY57" fmla="*/ 149290 h 34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06578" h="346566">
                <a:moveTo>
                  <a:pt x="0" y="149290"/>
                </a:moveTo>
                <a:lnTo>
                  <a:pt x="0" y="149290"/>
                </a:lnTo>
                <a:cubicBezTo>
                  <a:pt x="889" y="160842"/>
                  <a:pt x="859" y="172502"/>
                  <a:pt x="2666" y="183947"/>
                </a:cubicBezTo>
                <a:cubicBezTo>
                  <a:pt x="3543" y="189498"/>
                  <a:pt x="5784" y="194776"/>
                  <a:pt x="7998" y="199942"/>
                </a:cubicBezTo>
                <a:cubicBezTo>
                  <a:pt x="11129" y="207247"/>
                  <a:pt x="16149" y="213728"/>
                  <a:pt x="18662" y="221269"/>
                </a:cubicBezTo>
                <a:cubicBezTo>
                  <a:pt x="19550" y="223935"/>
                  <a:pt x="19962" y="226811"/>
                  <a:pt x="21327" y="229267"/>
                </a:cubicBezTo>
                <a:cubicBezTo>
                  <a:pt x="24439" y="234869"/>
                  <a:pt x="28436" y="239930"/>
                  <a:pt x="31991" y="245262"/>
                </a:cubicBezTo>
                <a:cubicBezTo>
                  <a:pt x="33768" y="247928"/>
                  <a:pt x="35057" y="250994"/>
                  <a:pt x="37323" y="253260"/>
                </a:cubicBezTo>
                <a:cubicBezTo>
                  <a:pt x="47586" y="263523"/>
                  <a:pt x="43229" y="258120"/>
                  <a:pt x="50652" y="269255"/>
                </a:cubicBezTo>
                <a:cubicBezTo>
                  <a:pt x="52692" y="277414"/>
                  <a:pt x="52512" y="281779"/>
                  <a:pt x="58650" y="287916"/>
                </a:cubicBezTo>
                <a:cubicBezTo>
                  <a:pt x="60916" y="290182"/>
                  <a:pt x="63982" y="291471"/>
                  <a:pt x="66648" y="293248"/>
                </a:cubicBezTo>
                <a:cubicBezTo>
                  <a:pt x="72482" y="310750"/>
                  <a:pt x="63968" y="292706"/>
                  <a:pt x="79977" y="303912"/>
                </a:cubicBezTo>
                <a:cubicBezTo>
                  <a:pt x="97640" y="316276"/>
                  <a:pt x="89952" y="318230"/>
                  <a:pt x="103970" y="325239"/>
                </a:cubicBezTo>
                <a:cubicBezTo>
                  <a:pt x="106484" y="326496"/>
                  <a:pt x="109302" y="327016"/>
                  <a:pt x="111968" y="327905"/>
                </a:cubicBezTo>
                <a:cubicBezTo>
                  <a:pt x="117864" y="333801"/>
                  <a:pt x="120540" y="337522"/>
                  <a:pt x="127963" y="341234"/>
                </a:cubicBezTo>
                <a:cubicBezTo>
                  <a:pt x="131787" y="343146"/>
                  <a:pt x="143208" y="345712"/>
                  <a:pt x="146624" y="346566"/>
                </a:cubicBezTo>
                <a:cubicBezTo>
                  <a:pt x="163508" y="345677"/>
                  <a:pt x="180438" y="345431"/>
                  <a:pt x="197276" y="343900"/>
                </a:cubicBezTo>
                <a:cubicBezTo>
                  <a:pt x="204542" y="343239"/>
                  <a:pt x="207236" y="339351"/>
                  <a:pt x="213272" y="335902"/>
                </a:cubicBezTo>
                <a:cubicBezTo>
                  <a:pt x="216722" y="333931"/>
                  <a:pt x="220381" y="332348"/>
                  <a:pt x="223935" y="330571"/>
                </a:cubicBezTo>
                <a:cubicBezTo>
                  <a:pt x="226601" y="327905"/>
                  <a:pt x="228957" y="324888"/>
                  <a:pt x="231933" y="322573"/>
                </a:cubicBezTo>
                <a:cubicBezTo>
                  <a:pt x="236991" y="318639"/>
                  <a:pt x="243397" y="316440"/>
                  <a:pt x="247928" y="311909"/>
                </a:cubicBezTo>
                <a:cubicBezTo>
                  <a:pt x="253260" y="306577"/>
                  <a:pt x="257649" y="300097"/>
                  <a:pt x="263923" y="295914"/>
                </a:cubicBezTo>
                <a:lnTo>
                  <a:pt x="279919" y="285250"/>
                </a:lnTo>
                <a:cubicBezTo>
                  <a:pt x="293161" y="265390"/>
                  <a:pt x="276139" y="289787"/>
                  <a:pt x="293248" y="269255"/>
                </a:cubicBezTo>
                <a:cubicBezTo>
                  <a:pt x="295299" y="266793"/>
                  <a:pt x="296718" y="263864"/>
                  <a:pt x="298580" y="261257"/>
                </a:cubicBezTo>
                <a:cubicBezTo>
                  <a:pt x="301163" y="257642"/>
                  <a:pt x="303912" y="254148"/>
                  <a:pt x="306578" y="250594"/>
                </a:cubicBezTo>
                <a:cubicBezTo>
                  <a:pt x="305689" y="219492"/>
                  <a:pt x="307679" y="188174"/>
                  <a:pt x="303912" y="157288"/>
                </a:cubicBezTo>
                <a:cubicBezTo>
                  <a:pt x="303136" y="150927"/>
                  <a:pt x="296803" y="146624"/>
                  <a:pt x="293248" y="141292"/>
                </a:cubicBezTo>
                <a:cubicBezTo>
                  <a:pt x="291471" y="138626"/>
                  <a:pt x="290181" y="135561"/>
                  <a:pt x="287916" y="133295"/>
                </a:cubicBezTo>
                <a:cubicBezTo>
                  <a:pt x="282021" y="127399"/>
                  <a:pt x="278299" y="124722"/>
                  <a:pt x="274587" y="117299"/>
                </a:cubicBezTo>
                <a:cubicBezTo>
                  <a:pt x="268785" y="105696"/>
                  <a:pt x="275835" y="111583"/>
                  <a:pt x="266589" y="98638"/>
                </a:cubicBezTo>
                <a:cubicBezTo>
                  <a:pt x="264398" y="95570"/>
                  <a:pt x="261258" y="93307"/>
                  <a:pt x="258592" y="90641"/>
                </a:cubicBezTo>
                <a:cubicBezTo>
                  <a:pt x="257703" y="87086"/>
                  <a:pt x="257565" y="83254"/>
                  <a:pt x="255926" y="79977"/>
                </a:cubicBezTo>
                <a:cubicBezTo>
                  <a:pt x="253060" y="74246"/>
                  <a:pt x="245262" y="63982"/>
                  <a:pt x="245262" y="63982"/>
                </a:cubicBezTo>
                <a:cubicBezTo>
                  <a:pt x="239150" y="45646"/>
                  <a:pt x="247509" y="67914"/>
                  <a:pt x="234599" y="45320"/>
                </a:cubicBezTo>
                <a:cubicBezTo>
                  <a:pt x="233205" y="42880"/>
                  <a:pt x="233658" y="39541"/>
                  <a:pt x="231933" y="37323"/>
                </a:cubicBezTo>
                <a:cubicBezTo>
                  <a:pt x="227303" y="31371"/>
                  <a:pt x="220120" y="27601"/>
                  <a:pt x="215937" y="21327"/>
                </a:cubicBezTo>
                <a:cubicBezTo>
                  <a:pt x="214160" y="18661"/>
                  <a:pt x="213067" y="15381"/>
                  <a:pt x="210606" y="13330"/>
                </a:cubicBezTo>
                <a:cubicBezTo>
                  <a:pt x="207553" y="10786"/>
                  <a:pt x="203393" y="9970"/>
                  <a:pt x="199942" y="7998"/>
                </a:cubicBezTo>
                <a:cubicBezTo>
                  <a:pt x="185622" y="-185"/>
                  <a:pt x="198795" y="4379"/>
                  <a:pt x="181281" y="0"/>
                </a:cubicBezTo>
                <a:cubicBezTo>
                  <a:pt x="173283" y="889"/>
                  <a:pt x="165179" y="1088"/>
                  <a:pt x="157288" y="2666"/>
                </a:cubicBezTo>
                <a:cubicBezTo>
                  <a:pt x="151777" y="3768"/>
                  <a:pt x="146625" y="6221"/>
                  <a:pt x="141293" y="7998"/>
                </a:cubicBezTo>
                <a:lnTo>
                  <a:pt x="125297" y="13330"/>
                </a:lnTo>
                <a:lnTo>
                  <a:pt x="117300" y="15996"/>
                </a:lnTo>
                <a:cubicBezTo>
                  <a:pt x="114634" y="16885"/>
                  <a:pt x="111640" y="17103"/>
                  <a:pt x="109302" y="18662"/>
                </a:cubicBezTo>
                <a:cubicBezTo>
                  <a:pt x="106636" y="20439"/>
                  <a:pt x="104232" y="22692"/>
                  <a:pt x="101304" y="23993"/>
                </a:cubicBezTo>
                <a:cubicBezTo>
                  <a:pt x="101299" y="23995"/>
                  <a:pt x="81312" y="30657"/>
                  <a:pt x="77311" y="31991"/>
                </a:cubicBezTo>
                <a:cubicBezTo>
                  <a:pt x="74645" y="32880"/>
                  <a:pt x="71652" y="33098"/>
                  <a:pt x="69314" y="34657"/>
                </a:cubicBezTo>
                <a:cubicBezTo>
                  <a:pt x="66648" y="36434"/>
                  <a:pt x="64182" y="38556"/>
                  <a:pt x="61316" y="39989"/>
                </a:cubicBezTo>
                <a:cubicBezTo>
                  <a:pt x="39233" y="51031"/>
                  <a:pt x="68250" y="32702"/>
                  <a:pt x="45320" y="47986"/>
                </a:cubicBezTo>
                <a:cubicBezTo>
                  <a:pt x="30044" y="70904"/>
                  <a:pt x="50384" y="43936"/>
                  <a:pt x="31991" y="58650"/>
                </a:cubicBezTo>
                <a:cubicBezTo>
                  <a:pt x="29489" y="60652"/>
                  <a:pt x="28925" y="64382"/>
                  <a:pt x="26659" y="66648"/>
                </a:cubicBezTo>
                <a:cubicBezTo>
                  <a:pt x="24394" y="68913"/>
                  <a:pt x="21328" y="70202"/>
                  <a:pt x="18662" y="71979"/>
                </a:cubicBezTo>
                <a:cubicBezTo>
                  <a:pt x="17773" y="74645"/>
                  <a:pt x="17103" y="77394"/>
                  <a:pt x="15996" y="79977"/>
                </a:cubicBezTo>
                <a:cubicBezTo>
                  <a:pt x="14430" y="83630"/>
                  <a:pt x="12060" y="86920"/>
                  <a:pt x="10664" y="90641"/>
                </a:cubicBezTo>
                <a:cubicBezTo>
                  <a:pt x="9378" y="94071"/>
                  <a:pt x="9051" y="97795"/>
                  <a:pt x="7998" y="101304"/>
                </a:cubicBezTo>
                <a:cubicBezTo>
                  <a:pt x="6383" y="106687"/>
                  <a:pt x="4029" y="111847"/>
                  <a:pt x="2666" y="117299"/>
                </a:cubicBezTo>
                <a:lnTo>
                  <a:pt x="0" y="149290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pic>
        <p:nvPicPr>
          <p:cNvPr id="295" name="그림 29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75" t="59672" r="18808" b="2514"/>
          <a:stretch/>
        </p:blipFill>
        <p:spPr>
          <a:xfrm>
            <a:off x="3085939" y="1748338"/>
            <a:ext cx="1322342" cy="2295962"/>
          </a:xfrm>
          <a:prstGeom prst="rect">
            <a:avLst/>
          </a:prstGeom>
        </p:spPr>
      </p:pic>
      <p:pic>
        <p:nvPicPr>
          <p:cNvPr id="297" name="그림 29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75" t="59672" r="18808" b="2514"/>
          <a:stretch/>
        </p:blipFill>
        <p:spPr>
          <a:xfrm>
            <a:off x="4644602" y="1722982"/>
            <a:ext cx="1322342" cy="2295962"/>
          </a:xfrm>
          <a:prstGeom prst="rect">
            <a:avLst/>
          </a:prstGeom>
        </p:spPr>
      </p:pic>
      <p:pic>
        <p:nvPicPr>
          <p:cNvPr id="299" name="그림 29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75" t="59672" r="18808" b="2514"/>
          <a:stretch/>
        </p:blipFill>
        <p:spPr>
          <a:xfrm>
            <a:off x="6308247" y="1722982"/>
            <a:ext cx="1322342" cy="2295962"/>
          </a:xfrm>
          <a:prstGeom prst="rect">
            <a:avLst/>
          </a:prstGeom>
        </p:spPr>
      </p:pic>
      <p:grpSp>
        <p:nvGrpSpPr>
          <p:cNvPr id="300" name="그룹 299"/>
          <p:cNvGrpSpPr/>
          <p:nvPr/>
        </p:nvGrpSpPr>
        <p:grpSpPr>
          <a:xfrm>
            <a:off x="3499705" y="2439920"/>
            <a:ext cx="285026" cy="333252"/>
            <a:chOff x="1899051" y="3057949"/>
            <a:chExt cx="608087" cy="662058"/>
          </a:xfrm>
        </p:grpSpPr>
        <p:sp>
          <p:nvSpPr>
            <p:cNvPr id="301" name="자유형 300"/>
            <p:cNvSpPr/>
            <p:nvPr/>
          </p:nvSpPr>
          <p:spPr>
            <a:xfrm>
              <a:off x="1899051" y="3057949"/>
              <a:ext cx="608087" cy="662058"/>
            </a:xfrm>
            <a:custGeom>
              <a:avLst/>
              <a:gdLst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65515 h 662058"/>
                <a:gd name="connsiteX90" fmla="*/ 46423 w 608087"/>
                <a:gd name="connsiteY90" fmla="*/ 157374 h 662058"/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35668 h 662058"/>
                <a:gd name="connsiteX90" fmla="*/ 46423 w 608087"/>
                <a:gd name="connsiteY90" fmla="*/ 157374 h 66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08087" h="662058">
                  <a:moveTo>
                    <a:pt x="46423" y="157374"/>
                  </a:moveTo>
                  <a:lnTo>
                    <a:pt x="46423" y="157374"/>
                  </a:lnTo>
                  <a:cubicBezTo>
                    <a:pt x="42805" y="165514"/>
                    <a:pt x="38566" y="173406"/>
                    <a:pt x="35570" y="181795"/>
                  </a:cubicBezTo>
                  <a:cubicBezTo>
                    <a:pt x="34019" y="186138"/>
                    <a:pt x="34157" y="190937"/>
                    <a:pt x="32856" y="195361"/>
                  </a:cubicBezTo>
                  <a:cubicBezTo>
                    <a:pt x="22949" y="229044"/>
                    <a:pt x="27928" y="220022"/>
                    <a:pt x="13863" y="238775"/>
                  </a:cubicBezTo>
                  <a:cubicBezTo>
                    <a:pt x="12959" y="246011"/>
                    <a:pt x="12790" y="253377"/>
                    <a:pt x="11150" y="260482"/>
                  </a:cubicBezTo>
                  <a:cubicBezTo>
                    <a:pt x="10055" y="265228"/>
                    <a:pt x="6412" y="269227"/>
                    <a:pt x="5723" y="274049"/>
                  </a:cubicBezTo>
                  <a:cubicBezTo>
                    <a:pt x="3672" y="288403"/>
                    <a:pt x="3914" y="302991"/>
                    <a:pt x="3010" y="317462"/>
                  </a:cubicBezTo>
                  <a:cubicBezTo>
                    <a:pt x="4007" y="363312"/>
                    <a:pt x="-7313" y="408421"/>
                    <a:pt x="8436" y="450417"/>
                  </a:cubicBezTo>
                  <a:cubicBezTo>
                    <a:pt x="10146" y="454977"/>
                    <a:pt x="12054" y="459461"/>
                    <a:pt x="13863" y="463983"/>
                  </a:cubicBezTo>
                  <a:cubicBezTo>
                    <a:pt x="14767" y="468505"/>
                    <a:pt x="15118" y="473175"/>
                    <a:pt x="16576" y="477550"/>
                  </a:cubicBezTo>
                  <a:cubicBezTo>
                    <a:pt x="21334" y="491824"/>
                    <a:pt x="21474" y="484633"/>
                    <a:pt x="27430" y="496544"/>
                  </a:cubicBezTo>
                  <a:cubicBezTo>
                    <a:pt x="29608" y="500900"/>
                    <a:pt x="29991" y="506171"/>
                    <a:pt x="32856" y="510110"/>
                  </a:cubicBezTo>
                  <a:cubicBezTo>
                    <a:pt x="37370" y="516317"/>
                    <a:pt x="44881" y="520004"/>
                    <a:pt x="49137" y="526390"/>
                  </a:cubicBezTo>
                  <a:cubicBezTo>
                    <a:pt x="50946" y="529104"/>
                    <a:pt x="52475" y="532026"/>
                    <a:pt x="54563" y="534531"/>
                  </a:cubicBezTo>
                  <a:cubicBezTo>
                    <a:pt x="61091" y="542365"/>
                    <a:pt x="62840" y="542762"/>
                    <a:pt x="70843" y="548097"/>
                  </a:cubicBezTo>
                  <a:cubicBezTo>
                    <a:pt x="75613" y="562403"/>
                    <a:pt x="70405" y="550825"/>
                    <a:pt x="81697" y="564377"/>
                  </a:cubicBezTo>
                  <a:cubicBezTo>
                    <a:pt x="83785" y="566882"/>
                    <a:pt x="84817" y="570211"/>
                    <a:pt x="87123" y="572517"/>
                  </a:cubicBezTo>
                  <a:cubicBezTo>
                    <a:pt x="90321" y="575715"/>
                    <a:pt x="94779" y="577460"/>
                    <a:pt x="97977" y="580658"/>
                  </a:cubicBezTo>
                  <a:cubicBezTo>
                    <a:pt x="113316" y="595997"/>
                    <a:pt x="90976" y="582585"/>
                    <a:pt x="114257" y="594224"/>
                  </a:cubicBezTo>
                  <a:cubicBezTo>
                    <a:pt x="124284" y="609263"/>
                    <a:pt x="113948" y="597369"/>
                    <a:pt x="127824" y="605078"/>
                  </a:cubicBezTo>
                  <a:cubicBezTo>
                    <a:pt x="133525" y="608245"/>
                    <a:pt x="138677" y="612313"/>
                    <a:pt x="144104" y="615931"/>
                  </a:cubicBezTo>
                  <a:cubicBezTo>
                    <a:pt x="146817" y="617740"/>
                    <a:pt x="149150" y="620327"/>
                    <a:pt x="152244" y="621358"/>
                  </a:cubicBezTo>
                  <a:lnTo>
                    <a:pt x="160384" y="624071"/>
                  </a:lnTo>
                  <a:cubicBezTo>
                    <a:pt x="184165" y="647852"/>
                    <a:pt x="153999" y="618750"/>
                    <a:pt x="176664" y="637638"/>
                  </a:cubicBezTo>
                  <a:cubicBezTo>
                    <a:pt x="179612" y="640095"/>
                    <a:pt x="181472" y="643874"/>
                    <a:pt x="184804" y="645778"/>
                  </a:cubicBezTo>
                  <a:cubicBezTo>
                    <a:pt x="188042" y="647628"/>
                    <a:pt x="192086" y="647419"/>
                    <a:pt x="195658" y="648491"/>
                  </a:cubicBezTo>
                  <a:cubicBezTo>
                    <a:pt x="240127" y="661831"/>
                    <a:pt x="184834" y="652914"/>
                    <a:pt x="285198" y="656631"/>
                  </a:cubicBezTo>
                  <a:cubicBezTo>
                    <a:pt x="291529" y="657536"/>
                    <a:pt x="297900" y="658201"/>
                    <a:pt x="304192" y="659345"/>
                  </a:cubicBezTo>
                  <a:cubicBezTo>
                    <a:pt x="307861" y="660012"/>
                    <a:pt x="311316" y="662058"/>
                    <a:pt x="315045" y="662058"/>
                  </a:cubicBezTo>
                  <a:cubicBezTo>
                    <a:pt x="341290" y="662058"/>
                    <a:pt x="367503" y="660249"/>
                    <a:pt x="393732" y="659345"/>
                  </a:cubicBezTo>
                  <a:cubicBezTo>
                    <a:pt x="396445" y="656632"/>
                    <a:pt x="398750" y="653435"/>
                    <a:pt x="401872" y="651205"/>
                  </a:cubicBezTo>
                  <a:cubicBezTo>
                    <a:pt x="407741" y="647013"/>
                    <a:pt x="414222" y="645279"/>
                    <a:pt x="420866" y="643065"/>
                  </a:cubicBezTo>
                  <a:cubicBezTo>
                    <a:pt x="423579" y="641256"/>
                    <a:pt x="426501" y="639726"/>
                    <a:pt x="429006" y="637638"/>
                  </a:cubicBezTo>
                  <a:cubicBezTo>
                    <a:pt x="431954" y="635181"/>
                    <a:pt x="433953" y="631626"/>
                    <a:pt x="437146" y="629498"/>
                  </a:cubicBezTo>
                  <a:cubicBezTo>
                    <a:pt x="439526" y="627912"/>
                    <a:pt x="442573" y="627689"/>
                    <a:pt x="445286" y="626785"/>
                  </a:cubicBezTo>
                  <a:cubicBezTo>
                    <a:pt x="447999" y="624976"/>
                    <a:pt x="450509" y="622817"/>
                    <a:pt x="453426" y="621358"/>
                  </a:cubicBezTo>
                  <a:cubicBezTo>
                    <a:pt x="455984" y="620079"/>
                    <a:pt x="459186" y="620231"/>
                    <a:pt x="461566" y="618644"/>
                  </a:cubicBezTo>
                  <a:cubicBezTo>
                    <a:pt x="481887" y="605096"/>
                    <a:pt x="458494" y="614241"/>
                    <a:pt x="477846" y="607791"/>
                  </a:cubicBezTo>
                  <a:cubicBezTo>
                    <a:pt x="486025" y="602338"/>
                    <a:pt x="487195" y="601071"/>
                    <a:pt x="496840" y="596938"/>
                  </a:cubicBezTo>
                  <a:cubicBezTo>
                    <a:pt x="499469" y="595811"/>
                    <a:pt x="502351" y="595351"/>
                    <a:pt x="504980" y="594224"/>
                  </a:cubicBezTo>
                  <a:cubicBezTo>
                    <a:pt x="508698" y="592631"/>
                    <a:pt x="512046" y="590218"/>
                    <a:pt x="515833" y="588798"/>
                  </a:cubicBezTo>
                  <a:cubicBezTo>
                    <a:pt x="519325" y="587489"/>
                    <a:pt x="523101" y="587109"/>
                    <a:pt x="526687" y="586084"/>
                  </a:cubicBezTo>
                  <a:cubicBezTo>
                    <a:pt x="529437" y="585298"/>
                    <a:pt x="532114" y="584275"/>
                    <a:pt x="534827" y="583371"/>
                  </a:cubicBezTo>
                  <a:cubicBezTo>
                    <a:pt x="542063" y="576135"/>
                    <a:pt x="548020" y="567340"/>
                    <a:pt x="556534" y="561664"/>
                  </a:cubicBezTo>
                  <a:cubicBezTo>
                    <a:pt x="566320" y="555140"/>
                    <a:pt x="573522" y="551107"/>
                    <a:pt x="580954" y="539957"/>
                  </a:cubicBezTo>
                  <a:cubicBezTo>
                    <a:pt x="582763" y="537244"/>
                    <a:pt x="585056" y="534797"/>
                    <a:pt x="586380" y="531817"/>
                  </a:cubicBezTo>
                  <a:cubicBezTo>
                    <a:pt x="588703" y="526590"/>
                    <a:pt x="590419" y="521086"/>
                    <a:pt x="591807" y="515537"/>
                  </a:cubicBezTo>
                  <a:cubicBezTo>
                    <a:pt x="596510" y="496731"/>
                    <a:pt x="595916" y="500333"/>
                    <a:pt x="599947" y="472123"/>
                  </a:cubicBezTo>
                  <a:cubicBezTo>
                    <a:pt x="600852" y="465792"/>
                    <a:pt x="601610" y="459438"/>
                    <a:pt x="602661" y="453130"/>
                  </a:cubicBezTo>
                  <a:cubicBezTo>
                    <a:pt x="603419" y="448581"/>
                    <a:pt x="604673" y="444121"/>
                    <a:pt x="605374" y="439563"/>
                  </a:cubicBezTo>
                  <a:cubicBezTo>
                    <a:pt x="606483" y="432356"/>
                    <a:pt x="607183" y="425092"/>
                    <a:pt x="608087" y="417856"/>
                  </a:cubicBezTo>
                  <a:cubicBezTo>
                    <a:pt x="607183" y="376251"/>
                    <a:pt x="607004" y="334625"/>
                    <a:pt x="605374" y="293042"/>
                  </a:cubicBezTo>
                  <a:cubicBezTo>
                    <a:pt x="605193" y="288434"/>
                    <a:pt x="603874" y="283924"/>
                    <a:pt x="602661" y="279475"/>
                  </a:cubicBezTo>
                  <a:cubicBezTo>
                    <a:pt x="600403" y="271197"/>
                    <a:pt x="597234" y="263195"/>
                    <a:pt x="594521" y="255055"/>
                  </a:cubicBezTo>
                  <a:cubicBezTo>
                    <a:pt x="593616" y="252342"/>
                    <a:pt x="592501" y="249690"/>
                    <a:pt x="591807" y="246915"/>
                  </a:cubicBezTo>
                  <a:cubicBezTo>
                    <a:pt x="590903" y="243297"/>
                    <a:pt x="590762" y="239397"/>
                    <a:pt x="589094" y="236062"/>
                  </a:cubicBezTo>
                  <a:cubicBezTo>
                    <a:pt x="586177" y="230228"/>
                    <a:pt x="581858" y="225209"/>
                    <a:pt x="578240" y="219782"/>
                  </a:cubicBezTo>
                  <a:lnTo>
                    <a:pt x="572814" y="211642"/>
                  </a:lnTo>
                  <a:cubicBezTo>
                    <a:pt x="564202" y="177199"/>
                    <a:pt x="579102" y="238849"/>
                    <a:pt x="567387" y="176368"/>
                  </a:cubicBezTo>
                  <a:cubicBezTo>
                    <a:pt x="566174" y="169896"/>
                    <a:pt x="563769" y="163705"/>
                    <a:pt x="561960" y="157374"/>
                  </a:cubicBezTo>
                  <a:cubicBezTo>
                    <a:pt x="561056" y="149234"/>
                    <a:pt x="560405" y="141062"/>
                    <a:pt x="559247" y="132954"/>
                  </a:cubicBezTo>
                  <a:cubicBezTo>
                    <a:pt x="556882" y="116395"/>
                    <a:pt x="557429" y="123878"/>
                    <a:pt x="553820" y="111247"/>
                  </a:cubicBezTo>
                  <a:cubicBezTo>
                    <a:pt x="552795" y="107662"/>
                    <a:pt x="552179" y="103966"/>
                    <a:pt x="551107" y="100394"/>
                  </a:cubicBezTo>
                  <a:cubicBezTo>
                    <a:pt x="549684" y="95650"/>
                    <a:pt x="544502" y="78359"/>
                    <a:pt x="540253" y="73260"/>
                  </a:cubicBezTo>
                  <a:cubicBezTo>
                    <a:pt x="538165" y="70755"/>
                    <a:pt x="534589" y="69956"/>
                    <a:pt x="532113" y="67834"/>
                  </a:cubicBezTo>
                  <a:cubicBezTo>
                    <a:pt x="503187" y="43040"/>
                    <a:pt x="537863" y="68027"/>
                    <a:pt x="510407" y="51554"/>
                  </a:cubicBezTo>
                  <a:cubicBezTo>
                    <a:pt x="502018" y="46521"/>
                    <a:pt x="494126" y="40701"/>
                    <a:pt x="485986" y="35274"/>
                  </a:cubicBezTo>
                  <a:cubicBezTo>
                    <a:pt x="483273" y="33465"/>
                    <a:pt x="481044" y="30487"/>
                    <a:pt x="477846" y="29847"/>
                  </a:cubicBezTo>
                  <a:cubicBezTo>
                    <a:pt x="466286" y="27534"/>
                    <a:pt x="465672" y="27994"/>
                    <a:pt x="456140" y="24420"/>
                  </a:cubicBezTo>
                  <a:cubicBezTo>
                    <a:pt x="451579" y="22710"/>
                    <a:pt x="447360" y="19891"/>
                    <a:pt x="442573" y="18993"/>
                  </a:cubicBezTo>
                  <a:cubicBezTo>
                    <a:pt x="432754" y="17152"/>
                    <a:pt x="422675" y="17184"/>
                    <a:pt x="412726" y="16280"/>
                  </a:cubicBezTo>
                  <a:lnTo>
                    <a:pt x="385592" y="10853"/>
                  </a:lnTo>
                  <a:cubicBezTo>
                    <a:pt x="381070" y="9949"/>
                    <a:pt x="376584" y="8841"/>
                    <a:pt x="372026" y="8140"/>
                  </a:cubicBezTo>
                  <a:cubicBezTo>
                    <a:pt x="332194" y="2012"/>
                    <a:pt x="348417" y="5046"/>
                    <a:pt x="323185" y="0"/>
                  </a:cubicBezTo>
                  <a:cubicBezTo>
                    <a:pt x="243572" y="3791"/>
                    <a:pt x="289223" y="-1225"/>
                    <a:pt x="252638" y="5427"/>
                  </a:cubicBezTo>
                  <a:cubicBezTo>
                    <a:pt x="246435" y="6555"/>
                    <a:pt x="229492" y="9025"/>
                    <a:pt x="222791" y="10853"/>
                  </a:cubicBezTo>
                  <a:cubicBezTo>
                    <a:pt x="217272" y="12358"/>
                    <a:pt x="206511" y="16280"/>
                    <a:pt x="206511" y="16280"/>
                  </a:cubicBezTo>
                  <a:cubicBezTo>
                    <a:pt x="203798" y="18089"/>
                    <a:pt x="201202" y="20089"/>
                    <a:pt x="198371" y="21707"/>
                  </a:cubicBezTo>
                  <a:cubicBezTo>
                    <a:pt x="194859" y="23714"/>
                    <a:pt x="190754" y="24706"/>
                    <a:pt x="187518" y="27133"/>
                  </a:cubicBezTo>
                  <a:cubicBezTo>
                    <a:pt x="166916" y="42584"/>
                    <a:pt x="185837" y="34930"/>
                    <a:pt x="168524" y="40700"/>
                  </a:cubicBezTo>
                  <a:cubicBezTo>
                    <a:pt x="153062" y="56162"/>
                    <a:pt x="168660" y="43356"/>
                    <a:pt x="149531" y="51554"/>
                  </a:cubicBezTo>
                  <a:cubicBezTo>
                    <a:pt x="146534" y="52839"/>
                    <a:pt x="144222" y="55362"/>
                    <a:pt x="141391" y="56980"/>
                  </a:cubicBezTo>
                  <a:cubicBezTo>
                    <a:pt x="117306" y="70742"/>
                    <a:pt x="142218" y="54619"/>
                    <a:pt x="122397" y="67834"/>
                  </a:cubicBezTo>
                  <a:cubicBezTo>
                    <a:pt x="110658" y="85442"/>
                    <a:pt x="124986" y="67905"/>
                    <a:pt x="106117" y="78687"/>
                  </a:cubicBezTo>
                  <a:cubicBezTo>
                    <a:pt x="95747" y="84613"/>
                    <a:pt x="100041" y="87476"/>
                    <a:pt x="92550" y="94967"/>
                  </a:cubicBezTo>
                  <a:cubicBezTo>
                    <a:pt x="90244" y="97273"/>
                    <a:pt x="87123" y="98585"/>
                    <a:pt x="84410" y="100394"/>
                  </a:cubicBezTo>
                  <a:cubicBezTo>
                    <a:pt x="80792" y="105821"/>
                    <a:pt x="75620" y="110487"/>
                    <a:pt x="73557" y="116674"/>
                  </a:cubicBezTo>
                  <a:lnTo>
                    <a:pt x="59990" y="157374"/>
                  </a:lnTo>
                  <a:cubicBezTo>
                    <a:pt x="59086" y="160088"/>
                    <a:pt x="58864" y="133288"/>
                    <a:pt x="57277" y="135668"/>
                  </a:cubicBezTo>
                  <a:lnTo>
                    <a:pt x="46423" y="157374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B1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02" name="타원 301"/>
            <p:cNvSpPr/>
            <p:nvPr/>
          </p:nvSpPr>
          <p:spPr>
            <a:xfrm rot="1874093">
              <a:off x="2216096" y="3166268"/>
              <a:ext cx="191604" cy="103711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03" name="타원 302"/>
            <p:cNvSpPr/>
            <p:nvPr/>
          </p:nvSpPr>
          <p:spPr>
            <a:xfrm rot="1874093">
              <a:off x="1964001" y="3473050"/>
              <a:ext cx="271618" cy="160298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04" name="그룹 303"/>
          <p:cNvGrpSpPr/>
          <p:nvPr/>
        </p:nvGrpSpPr>
        <p:grpSpPr>
          <a:xfrm>
            <a:off x="4063229" y="2558344"/>
            <a:ext cx="141201" cy="140899"/>
            <a:chOff x="3121756" y="3308369"/>
            <a:chExt cx="301246" cy="279918"/>
          </a:xfrm>
        </p:grpSpPr>
        <p:sp>
          <p:nvSpPr>
            <p:cNvPr id="305" name="자유형 304"/>
            <p:cNvSpPr/>
            <p:nvPr/>
          </p:nvSpPr>
          <p:spPr>
            <a:xfrm>
              <a:off x="3121756" y="3308369"/>
              <a:ext cx="301246" cy="279918"/>
            </a:xfrm>
            <a:custGeom>
              <a:avLst/>
              <a:gdLst>
                <a:gd name="connsiteX0" fmla="*/ 0 w 301246"/>
                <a:gd name="connsiteY0" fmla="*/ 170616 h 279918"/>
                <a:gd name="connsiteX1" fmla="*/ 0 w 301246"/>
                <a:gd name="connsiteY1" fmla="*/ 170616 h 279918"/>
                <a:gd name="connsiteX2" fmla="*/ 2666 w 301246"/>
                <a:gd name="connsiteY2" fmla="*/ 255925 h 279918"/>
                <a:gd name="connsiteX3" fmla="*/ 10664 w 301246"/>
                <a:gd name="connsiteY3" fmla="*/ 263923 h 279918"/>
                <a:gd name="connsiteX4" fmla="*/ 34657 w 301246"/>
                <a:gd name="connsiteY4" fmla="*/ 277252 h 279918"/>
                <a:gd name="connsiteX5" fmla="*/ 45320 w 301246"/>
                <a:gd name="connsiteY5" fmla="*/ 279918 h 279918"/>
                <a:gd name="connsiteX6" fmla="*/ 77311 w 301246"/>
                <a:gd name="connsiteY6" fmla="*/ 274586 h 279918"/>
                <a:gd name="connsiteX7" fmla="*/ 93306 w 301246"/>
                <a:gd name="connsiteY7" fmla="*/ 263923 h 279918"/>
                <a:gd name="connsiteX8" fmla="*/ 101304 w 301246"/>
                <a:gd name="connsiteY8" fmla="*/ 258591 h 279918"/>
                <a:gd name="connsiteX9" fmla="*/ 167951 w 301246"/>
                <a:gd name="connsiteY9" fmla="*/ 253259 h 279918"/>
                <a:gd name="connsiteX10" fmla="*/ 183947 w 301246"/>
                <a:gd name="connsiteY10" fmla="*/ 247927 h 279918"/>
                <a:gd name="connsiteX11" fmla="*/ 191944 w 301246"/>
                <a:gd name="connsiteY11" fmla="*/ 245261 h 279918"/>
                <a:gd name="connsiteX12" fmla="*/ 207940 w 301246"/>
                <a:gd name="connsiteY12" fmla="*/ 234598 h 279918"/>
                <a:gd name="connsiteX13" fmla="*/ 213271 w 301246"/>
                <a:gd name="connsiteY13" fmla="*/ 226600 h 279918"/>
                <a:gd name="connsiteX14" fmla="*/ 221269 w 301246"/>
                <a:gd name="connsiteY14" fmla="*/ 221268 h 279918"/>
                <a:gd name="connsiteX15" fmla="*/ 231933 w 301246"/>
                <a:gd name="connsiteY15" fmla="*/ 205273 h 279918"/>
                <a:gd name="connsiteX16" fmla="*/ 239930 w 301246"/>
                <a:gd name="connsiteY16" fmla="*/ 197275 h 279918"/>
                <a:gd name="connsiteX17" fmla="*/ 247928 w 301246"/>
                <a:gd name="connsiteY17" fmla="*/ 181280 h 279918"/>
                <a:gd name="connsiteX18" fmla="*/ 263923 w 301246"/>
                <a:gd name="connsiteY18" fmla="*/ 165285 h 279918"/>
                <a:gd name="connsiteX19" fmla="*/ 282585 w 301246"/>
                <a:gd name="connsiteY19" fmla="*/ 138626 h 279918"/>
                <a:gd name="connsiteX20" fmla="*/ 287916 w 301246"/>
                <a:gd name="connsiteY20" fmla="*/ 130628 h 279918"/>
                <a:gd name="connsiteX21" fmla="*/ 293248 w 301246"/>
                <a:gd name="connsiteY21" fmla="*/ 122630 h 279918"/>
                <a:gd name="connsiteX22" fmla="*/ 298580 w 301246"/>
                <a:gd name="connsiteY22" fmla="*/ 106635 h 279918"/>
                <a:gd name="connsiteX23" fmla="*/ 301246 w 301246"/>
                <a:gd name="connsiteY23" fmla="*/ 98637 h 279918"/>
                <a:gd name="connsiteX24" fmla="*/ 298580 w 301246"/>
                <a:gd name="connsiteY24" fmla="*/ 69313 h 279918"/>
                <a:gd name="connsiteX25" fmla="*/ 295914 w 301246"/>
                <a:gd name="connsiteY25" fmla="*/ 61315 h 279918"/>
                <a:gd name="connsiteX26" fmla="*/ 290582 w 301246"/>
                <a:gd name="connsiteY26" fmla="*/ 39988 h 279918"/>
                <a:gd name="connsiteX27" fmla="*/ 274587 w 301246"/>
                <a:gd name="connsiteY27" fmla="*/ 26658 h 279918"/>
                <a:gd name="connsiteX28" fmla="*/ 266589 w 301246"/>
                <a:gd name="connsiteY28" fmla="*/ 23993 h 279918"/>
                <a:gd name="connsiteX29" fmla="*/ 239930 w 301246"/>
                <a:gd name="connsiteY29" fmla="*/ 7997 h 279918"/>
                <a:gd name="connsiteX30" fmla="*/ 223935 w 301246"/>
                <a:gd name="connsiteY30" fmla="*/ 5331 h 279918"/>
                <a:gd name="connsiteX31" fmla="*/ 207940 w 301246"/>
                <a:gd name="connsiteY31" fmla="*/ 0 h 279918"/>
                <a:gd name="connsiteX32" fmla="*/ 149290 w 301246"/>
                <a:gd name="connsiteY32" fmla="*/ 2665 h 279918"/>
                <a:gd name="connsiteX33" fmla="*/ 133295 w 301246"/>
                <a:gd name="connsiteY33" fmla="*/ 10663 h 279918"/>
                <a:gd name="connsiteX34" fmla="*/ 117299 w 301246"/>
                <a:gd name="connsiteY34" fmla="*/ 15995 h 279918"/>
                <a:gd name="connsiteX35" fmla="*/ 111968 w 301246"/>
                <a:gd name="connsiteY35" fmla="*/ 23993 h 279918"/>
                <a:gd name="connsiteX36" fmla="*/ 95972 w 301246"/>
                <a:gd name="connsiteY36" fmla="*/ 37322 h 279918"/>
                <a:gd name="connsiteX37" fmla="*/ 85309 w 301246"/>
                <a:gd name="connsiteY37" fmla="*/ 53317 h 279918"/>
                <a:gd name="connsiteX38" fmla="*/ 79977 w 301246"/>
                <a:gd name="connsiteY38" fmla="*/ 61315 h 279918"/>
                <a:gd name="connsiteX39" fmla="*/ 71979 w 301246"/>
                <a:gd name="connsiteY39" fmla="*/ 77310 h 279918"/>
                <a:gd name="connsiteX40" fmla="*/ 61316 w 301246"/>
                <a:gd name="connsiteY40" fmla="*/ 85308 h 279918"/>
                <a:gd name="connsiteX41" fmla="*/ 53318 w 301246"/>
                <a:gd name="connsiteY41" fmla="*/ 101303 h 279918"/>
                <a:gd name="connsiteX42" fmla="*/ 45320 w 301246"/>
                <a:gd name="connsiteY42" fmla="*/ 117299 h 279918"/>
                <a:gd name="connsiteX43" fmla="*/ 37323 w 301246"/>
                <a:gd name="connsiteY43" fmla="*/ 125296 h 279918"/>
                <a:gd name="connsiteX44" fmla="*/ 26659 w 301246"/>
                <a:gd name="connsiteY44" fmla="*/ 141292 h 279918"/>
                <a:gd name="connsiteX45" fmla="*/ 0 w 301246"/>
                <a:gd name="connsiteY45" fmla="*/ 170616 h 2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1246" h="279918">
                  <a:moveTo>
                    <a:pt x="0" y="170616"/>
                  </a:moveTo>
                  <a:lnTo>
                    <a:pt x="0" y="170616"/>
                  </a:lnTo>
                  <a:cubicBezTo>
                    <a:pt x="889" y="199052"/>
                    <a:pt x="-565" y="227659"/>
                    <a:pt x="2666" y="255925"/>
                  </a:cubicBezTo>
                  <a:cubicBezTo>
                    <a:pt x="3094" y="259671"/>
                    <a:pt x="7688" y="261608"/>
                    <a:pt x="10664" y="263923"/>
                  </a:cubicBezTo>
                  <a:cubicBezTo>
                    <a:pt x="21751" y="272546"/>
                    <a:pt x="23758" y="274138"/>
                    <a:pt x="34657" y="277252"/>
                  </a:cubicBezTo>
                  <a:cubicBezTo>
                    <a:pt x="38180" y="278259"/>
                    <a:pt x="41766" y="279029"/>
                    <a:pt x="45320" y="279918"/>
                  </a:cubicBezTo>
                  <a:cubicBezTo>
                    <a:pt x="49726" y="279428"/>
                    <a:pt x="69495" y="278928"/>
                    <a:pt x="77311" y="274586"/>
                  </a:cubicBezTo>
                  <a:cubicBezTo>
                    <a:pt x="82912" y="271474"/>
                    <a:pt x="87974" y="267477"/>
                    <a:pt x="93306" y="263923"/>
                  </a:cubicBezTo>
                  <a:cubicBezTo>
                    <a:pt x="95972" y="262146"/>
                    <a:pt x="98196" y="259368"/>
                    <a:pt x="101304" y="258591"/>
                  </a:cubicBezTo>
                  <a:cubicBezTo>
                    <a:pt x="130092" y="251394"/>
                    <a:pt x="108308" y="256099"/>
                    <a:pt x="167951" y="253259"/>
                  </a:cubicBezTo>
                  <a:lnTo>
                    <a:pt x="183947" y="247927"/>
                  </a:lnTo>
                  <a:cubicBezTo>
                    <a:pt x="186613" y="247038"/>
                    <a:pt x="189606" y="246820"/>
                    <a:pt x="191944" y="245261"/>
                  </a:cubicBezTo>
                  <a:lnTo>
                    <a:pt x="207940" y="234598"/>
                  </a:lnTo>
                  <a:cubicBezTo>
                    <a:pt x="209717" y="231932"/>
                    <a:pt x="211006" y="228866"/>
                    <a:pt x="213271" y="226600"/>
                  </a:cubicBezTo>
                  <a:cubicBezTo>
                    <a:pt x="215537" y="224334"/>
                    <a:pt x="219159" y="223679"/>
                    <a:pt x="221269" y="221268"/>
                  </a:cubicBezTo>
                  <a:cubicBezTo>
                    <a:pt x="225489" y="216446"/>
                    <a:pt x="227402" y="209804"/>
                    <a:pt x="231933" y="205273"/>
                  </a:cubicBezTo>
                  <a:lnTo>
                    <a:pt x="239930" y="197275"/>
                  </a:lnTo>
                  <a:cubicBezTo>
                    <a:pt x="242401" y="189864"/>
                    <a:pt x="242416" y="187481"/>
                    <a:pt x="247928" y="181280"/>
                  </a:cubicBezTo>
                  <a:cubicBezTo>
                    <a:pt x="252937" y="175644"/>
                    <a:pt x="259399" y="171317"/>
                    <a:pt x="263923" y="165285"/>
                  </a:cubicBezTo>
                  <a:cubicBezTo>
                    <a:pt x="275759" y="149504"/>
                    <a:pt x="269466" y="158305"/>
                    <a:pt x="282585" y="138626"/>
                  </a:cubicBezTo>
                  <a:lnTo>
                    <a:pt x="287916" y="130628"/>
                  </a:lnTo>
                  <a:cubicBezTo>
                    <a:pt x="289693" y="127962"/>
                    <a:pt x="292235" y="125670"/>
                    <a:pt x="293248" y="122630"/>
                  </a:cubicBezTo>
                  <a:lnTo>
                    <a:pt x="298580" y="106635"/>
                  </a:lnTo>
                  <a:lnTo>
                    <a:pt x="301246" y="98637"/>
                  </a:lnTo>
                  <a:cubicBezTo>
                    <a:pt x="300357" y="88862"/>
                    <a:pt x="299968" y="79029"/>
                    <a:pt x="298580" y="69313"/>
                  </a:cubicBezTo>
                  <a:cubicBezTo>
                    <a:pt x="298183" y="66531"/>
                    <a:pt x="296596" y="64041"/>
                    <a:pt x="295914" y="61315"/>
                  </a:cubicBezTo>
                  <a:cubicBezTo>
                    <a:pt x="295375" y="59161"/>
                    <a:pt x="293020" y="43645"/>
                    <a:pt x="290582" y="39988"/>
                  </a:cubicBezTo>
                  <a:cubicBezTo>
                    <a:pt x="287634" y="35565"/>
                    <a:pt x="279505" y="29117"/>
                    <a:pt x="274587" y="26658"/>
                  </a:cubicBezTo>
                  <a:cubicBezTo>
                    <a:pt x="272074" y="25401"/>
                    <a:pt x="269255" y="24881"/>
                    <a:pt x="266589" y="23993"/>
                  </a:cubicBezTo>
                  <a:cubicBezTo>
                    <a:pt x="261705" y="20737"/>
                    <a:pt x="247384" y="10233"/>
                    <a:pt x="239930" y="7997"/>
                  </a:cubicBezTo>
                  <a:cubicBezTo>
                    <a:pt x="234753" y="6444"/>
                    <a:pt x="229179" y="6642"/>
                    <a:pt x="223935" y="5331"/>
                  </a:cubicBezTo>
                  <a:cubicBezTo>
                    <a:pt x="218483" y="3968"/>
                    <a:pt x="207940" y="0"/>
                    <a:pt x="207940" y="0"/>
                  </a:cubicBezTo>
                  <a:cubicBezTo>
                    <a:pt x="188390" y="888"/>
                    <a:pt x="168798" y="1105"/>
                    <a:pt x="149290" y="2665"/>
                  </a:cubicBezTo>
                  <a:cubicBezTo>
                    <a:pt x="140396" y="3376"/>
                    <a:pt x="141187" y="7155"/>
                    <a:pt x="133295" y="10663"/>
                  </a:cubicBezTo>
                  <a:cubicBezTo>
                    <a:pt x="128159" y="12946"/>
                    <a:pt x="117299" y="15995"/>
                    <a:pt x="117299" y="15995"/>
                  </a:cubicBezTo>
                  <a:cubicBezTo>
                    <a:pt x="115522" y="18661"/>
                    <a:pt x="114019" y="21532"/>
                    <a:pt x="111968" y="23993"/>
                  </a:cubicBezTo>
                  <a:cubicBezTo>
                    <a:pt x="105556" y="31688"/>
                    <a:pt x="103834" y="32081"/>
                    <a:pt x="95972" y="37322"/>
                  </a:cubicBezTo>
                  <a:lnTo>
                    <a:pt x="85309" y="53317"/>
                  </a:lnTo>
                  <a:cubicBezTo>
                    <a:pt x="83532" y="55983"/>
                    <a:pt x="80990" y="58275"/>
                    <a:pt x="79977" y="61315"/>
                  </a:cubicBezTo>
                  <a:cubicBezTo>
                    <a:pt x="77808" y="67821"/>
                    <a:pt x="77148" y="72141"/>
                    <a:pt x="71979" y="77310"/>
                  </a:cubicBezTo>
                  <a:cubicBezTo>
                    <a:pt x="68837" y="80452"/>
                    <a:pt x="64870" y="82642"/>
                    <a:pt x="61316" y="85308"/>
                  </a:cubicBezTo>
                  <a:cubicBezTo>
                    <a:pt x="54615" y="105412"/>
                    <a:pt x="63654" y="80631"/>
                    <a:pt x="53318" y="101303"/>
                  </a:cubicBezTo>
                  <a:cubicBezTo>
                    <a:pt x="47305" y="113328"/>
                    <a:pt x="54872" y="105837"/>
                    <a:pt x="45320" y="117299"/>
                  </a:cubicBezTo>
                  <a:cubicBezTo>
                    <a:pt x="42907" y="120195"/>
                    <a:pt x="39637" y="122320"/>
                    <a:pt x="37323" y="125296"/>
                  </a:cubicBezTo>
                  <a:cubicBezTo>
                    <a:pt x="33389" y="130354"/>
                    <a:pt x="30214" y="135960"/>
                    <a:pt x="26659" y="141292"/>
                  </a:cubicBezTo>
                  <a:lnTo>
                    <a:pt x="0" y="170616"/>
                  </a:lnTo>
                  <a:close/>
                </a:path>
              </a:pathLst>
            </a:cu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06" name="타원 305"/>
            <p:cNvSpPr/>
            <p:nvPr/>
          </p:nvSpPr>
          <p:spPr>
            <a:xfrm rot="6198452">
              <a:off x="3309181" y="3389999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07" name="타원 306"/>
            <p:cNvSpPr/>
            <p:nvPr/>
          </p:nvSpPr>
          <p:spPr>
            <a:xfrm rot="6198452">
              <a:off x="3143193" y="3480580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08" name="그룹 307"/>
          <p:cNvGrpSpPr/>
          <p:nvPr/>
        </p:nvGrpSpPr>
        <p:grpSpPr>
          <a:xfrm>
            <a:off x="3822903" y="2187557"/>
            <a:ext cx="113828" cy="144925"/>
            <a:chOff x="2588578" y="2556588"/>
            <a:chExt cx="242846" cy="287916"/>
          </a:xfrm>
        </p:grpSpPr>
        <p:sp>
          <p:nvSpPr>
            <p:cNvPr id="309" name="자유형 308"/>
            <p:cNvSpPr/>
            <p:nvPr/>
          </p:nvSpPr>
          <p:spPr>
            <a:xfrm>
              <a:off x="2588578" y="2556588"/>
              <a:ext cx="242846" cy="287916"/>
            </a:xfrm>
            <a:custGeom>
              <a:avLst/>
              <a:gdLst>
                <a:gd name="connsiteX0" fmla="*/ 2666 w 242846"/>
                <a:gd name="connsiteY0" fmla="*/ 114633 h 287916"/>
                <a:gd name="connsiteX1" fmla="*/ 2666 w 242846"/>
                <a:gd name="connsiteY1" fmla="*/ 114633 h 287916"/>
                <a:gd name="connsiteX2" fmla="*/ 5332 w 242846"/>
                <a:gd name="connsiteY2" fmla="*/ 229266 h 287916"/>
                <a:gd name="connsiteX3" fmla="*/ 10664 w 242846"/>
                <a:gd name="connsiteY3" fmla="*/ 237264 h 287916"/>
                <a:gd name="connsiteX4" fmla="*/ 23993 w 242846"/>
                <a:gd name="connsiteY4" fmla="*/ 263923 h 287916"/>
                <a:gd name="connsiteX5" fmla="*/ 61316 w 242846"/>
                <a:gd name="connsiteY5" fmla="*/ 285250 h 287916"/>
                <a:gd name="connsiteX6" fmla="*/ 71979 w 242846"/>
                <a:gd name="connsiteY6" fmla="*/ 287916 h 287916"/>
                <a:gd name="connsiteX7" fmla="*/ 133295 w 242846"/>
                <a:gd name="connsiteY7" fmla="*/ 282584 h 287916"/>
                <a:gd name="connsiteX8" fmla="*/ 141293 w 242846"/>
                <a:gd name="connsiteY8" fmla="*/ 279918 h 287916"/>
                <a:gd name="connsiteX9" fmla="*/ 157288 w 242846"/>
                <a:gd name="connsiteY9" fmla="*/ 269255 h 287916"/>
                <a:gd name="connsiteX10" fmla="*/ 165286 w 242846"/>
                <a:gd name="connsiteY10" fmla="*/ 263923 h 287916"/>
                <a:gd name="connsiteX11" fmla="*/ 170617 w 242846"/>
                <a:gd name="connsiteY11" fmla="*/ 255925 h 287916"/>
                <a:gd name="connsiteX12" fmla="*/ 186613 w 242846"/>
                <a:gd name="connsiteY12" fmla="*/ 237264 h 287916"/>
                <a:gd name="connsiteX13" fmla="*/ 197276 w 242846"/>
                <a:gd name="connsiteY13" fmla="*/ 221269 h 287916"/>
                <a:gd name="connsiteX14" fmla="*/ 205274 w 242846"/>
                <a:gd name="connsiteY14" fmla="*/ 202607 h 287916"/>
                <a:gd name="connsiteX15" fmla="*/ 215937 w 242846"/>
                <a:gd name="connsiteY15" fmla="*/ 186612 h 287916"/>
                <a:gd name="connsiteX16" fmla="*/ 221269 w 242846"/>
                <a:gd name="connsiteY16" fmla="*/ 178614 h 287916"/>
                <a:gd name="connsiteX17" fmla="*/ 229267 w 242846"/>
                <a:gd name="connsiteY17" fmla="*/ 162619 h 287916"/>
                <a:gd name="connsiteX18" fmla="*/ 231933 w 242846"/>
                <a:gd name="connsiteY18" fmla="*/ 154621 h 287916"/>
                <a:gd name="connsiteX19" fmla="*/ 239930 w 242846"/>
                <a:gd name="connsiteY19" fmla="*/ 135960 h 287916"/>
                <a:gd name="connsiteX20" fmla="*/ 239930 w 242846"/>
                <a:gd name="connsiteY20" fmla="*/ 61315 h 287916"/>
                <a:gd name="connsiteX21" fmla="*/ 234599 w 242846"/>
                <a:gd name="connsiteY21" fmla="*/ 50652 h 287916"/>
                <a:gd name="connsiteX22" fmla="*/ 229267 w 242846"/>
                <a:gd name="connsiteY22" fmla="*/ 42654 h 287916"/>
                <a:gd name="connsiteX23" fmla="*/ 221269 w 242846"/>
                <a:gd name="connsiteY23" fmla="*/ 37322 h 287916"/>
                <a:gd name="connsiteX24" fmla="*/ 194610 w 242846"/>
                <a:gd name="connsiteY24" fmla="*/ 18661 h 287916"/>
                <a:gd name="connsiteX25" fmla="*/ 170617 w 242846"/>
                <a:gd name="connsiteY25" fmla="*/ 10663 h 287916"/>
                <a:gd name="connsiteX26" fmla="*/ 146624 w 242846"/>
                <a:gd name="connsiteY26" fmla="*/ 2666 h 287916"/>
                <a:gd name="connsiteX27" fmla="*/ 138627 w 242846"/>
                <a:gd name="connsiteY27" fmla="*/ 0 h 287916"/>
                <a:gd name="connsiteX28" fmla="*/ 63982 w 242846"/>
                <a:gd name="connsiteY28" fmla="*/ 2666 h 287916"/>
                <a:gd name="connsiteX29" fmla="*/ 47986 w 242846"/>
                <a:gd name="connsiteY29" fmla="*/ 5332 h 287916"/>
                <a:gd name="connsiteX30" fmla="*/ 39989 w 242846"/>
                <a:gd name="connsiteY30" fmla="*/ 10663 h 287916"/>
                <a:gd name="connsiteX31" fmla="*/ 21328 w 242846"/>
                <a:gd name="connsiteY31" fmla="*/ 21327 h 287916"/>
                <a:gd name="connsiteX32" fmla="*/ 13330 w 242846"/>
                <a:gd name="connsiteY32" fmla="*/ 29325 h 287916"/>
                <a:gd name="connsiteX33" fmla="*/ 5332 w 242846"/>
                <a:gd name="connsiteY33" fmla="*/ 50652 h 287916"/>
                <a:gd name="connsiteX34" fmla="*/ 0 w 242846"/>
                <a:gd name="connsiteY34" fmla="*/ 69313 h 287916"/>
                <a:gd name="connsiteX35" fmla="*/ 2666 w 242846"/>
                <a:gd name="connsiteY35" fmla="*/ 114633 h 28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2846" h="287916">
                  <a:moveTo>
                    <a:pt x="2666" y="114633"/>
                  </a:moveTo>
                  <a:lnTo>
                    <a:pt x="2666" y="114633"/>
                  </a:lnTo>
                  <a:cubicBezTo>
                    <a:pt x="3555" y="152844"/>
                    <a:pt x="2844" y="191126"/>
                    <a:pt x="5332" y="229266"/>
                  </a:cubicBezTo>
                  <a:cubicBezTo>
                    <a:pt x="5541" y="232463"/>
                    <a:pt x="9402" y="234319"/>
                    <a:pt x="10664" y="237264"/>
                  </a:cubicBezTo>
                  <a:cubicBezTo>
                    <a:pt x="15474" y="248487"/>
                    <a:pt x="10266" y="254773"/>
                    <a:pt x="23993" y="263923"/>
                  </a:cubicBezTo>
                  <a:cubicBezTo>
                    <a:pt x="33511" y="270267"/>
                    <a:pt x="50496" y="282545"/>
                    <a:pt x="61316" y="285250"/>
                  </a:cubicBezTo>
                  <a:lnTo>
                    <a:pt x="71979" y="287916"/>
                  </a:lnTo>
                  <a:cubicBezTo>
                    <a:pt x="93263" y="286664"/>
                    <a:pt x="112886" y="287120"/>
                    <a:pt x="133295" y="282584"/>
                  </a:cubicBezTo>
                  <a:cubicBezTo>
                    <a:pt x="136038" y="281974"/>
                    <a:pt x="138627" y="280807"/>
                    <a:pt x="141293" y="279918"/>
                  </a:cubicBezTo>
                  <a:lnTo>
                    <a:pt x="157288" y="269255"/>
                  </a:lnTo>
                  <a:lnTo>
                    <a:pt x="165286" y="263923"/>
                  </a:lnTo>
                  <a:cubicBezTo>
                    <a:pt x="167063" y="261257"/>
                    <a:pt x="168566" y="258386"/>
                    <a:pt x="170617" y="255925"/>
                  </a:cubicBezTo>
                  <a:cubicBezTo>
                    <a:pt x="187880" y="235208"/>
                    <a:pt x="169137" y="262230"/>
                    <a:pt x="186613" y="237264"/>
                  </a:cubicBezTo>
                  <a:cubicBezTo>
                    <a:pt x="190288" y="232015"/>
                    <a:pt x="197276" y="221269"/>
                    <a:pt x="197276" y="221269"/>
                  </a:cubicBezTo>
                  <a:cubicBezTo>
                    <a:pt x="200034" y="212995"/>
                    <a:pt x="200332" y="210843"/>
                    <a:pt x="205274" y="202607"/>
                  </a:cubicBezTo>
                  <a:cubicBezTo>
                    <a:pt x="208571" y="197112"/>
                    <a:pt x="212383" y="191944"/>
                    <a:pt x="215937" y="186612"/>
                  </a:cubicBezTo>
                  <a:cubicBezTo>
                    <a:pt x="217714" y="183946"/>
                    <a:pt x="220256" y="181654"/>
                    <a:pt x="221269" y="178614"/>
                  </a:cubicBezTo>
                  <a:cubicBezTo>
                    <a:pt x="227971" y="158511"/>
                    <a:pt x="218930" y="183294"/>
                    <a:pt x="229267" y="162619"/>
                  </a:cubicBezTo>
                  <a:cubicBezTo>
                    <a:pt x="230524" y="160105"/>
                    <a:pt x="230826" y="157204"/>
                    <a:pt x="231933" y="154621"/>
                  </a:cubicBezTo>
                  <a:cubicBezTo>
                    <a:pt x="241811" y="131574"/>
                    <a:pt x="233683" y="154708"/>
                    <a:pt x="239930" y="135960"/>
                  </a:cubicBezTo>
                  <a:cubicBezTo>
                    <a:pt x="242527" y="104794"/>
                    <a:pt x="244930" y="94651"/>
                    <a:pt x="239930" y="61315"/>
                  </a:cubicBezTo>
                  <a:cubicBezTo>
                    <a:pt x="239341" y="57385"/>
                    <a:pt x="236570" y="54102"/>
                    <a:pt x="234599" y="50652"/>
                  </a:cubicBezTo>
                  <a:cubicBezTo>
                    <a:pt x="233009" y="47870"/>
                    <a:pt x="231533" y="44920"/>
                    <a:pt x="229267" y="42654"/>
                  </a:cubicBezTo>
                  <a:cubicBezTo>
                    <a:pt x="227001" y="40388"/>
                    <a:pt x="223876" y="39184"/>
                    <a:pt x="221269" y="37322"/>
                  </a:cubicBezTo>
                  <a:cubicBezTo>
                    <a:pt x="215946" y="33520"/>
                    <a:pt x="199206" y="20193"/>
                    <a:pt x="194610" y="18661"/>
                  </a:cubicBezTo>
                  <a:lnTo>
                    <a:pt x="170617" y="10663"/>
                  </a:lnTo>
                  <a:lnTo>
                    <a:pt x="146624" y="2666"/>
                  </a:lnTo>
                  <a:lnTo>
                    <a:pt x="138627" y="0"/>
                  </a:lnTo>
                  <a:cubicBezTo>
                    <a:pt x="113745" y="889"/>
                    <a:pt x="88837" y="1204"/>
                    <a:pt x="63982" y="2666"/>
                  </a:cubicBezTo>
                  <a:cubicBezTo>
                    <a:pt x="58586" y="2983"/>
                    <a:pt x="53114" y="3623"/>
                    <a:pt x="47986" y="5332"/>
                  </a:cubicBezTo>
                  <a:cubicBezTo>
                    <a:pt x="44947" y="6345"/>
                    <a:pt x="42771" y="9074"/>
                    <a:pt x="39989" y="10663"/>
                  </a:cubicBezTo>
                  <a:cubicBezTo>
                    <a:pt x="31690" y="15405"/>
                    <a:pt x="28415" y="15421"/>
                    <a:pt x="21328" y="21327"/>
                  </a:cubicBezTo>
                  <a:cubicBezTo>
                    <a:pt x="18432" y="23741"/>
                    <a:pt x="15996" y="26659"/>
                    <a:pt x="13330" y="29325"/>
                  </a:cubicBezTo>
                  <a:cubicBezTo>
                    <a:pt x="8415" y="48983"/>
                    <a:pt x="13696" y="31136"/>
                    <a:pt x="5332" y="50652"/>
                  </a:cubicBezTo>
                  <a:cubicBezTo>
                    <a:pt x="3036" y="56008"/>
                    <a:pt x="1353" y="63899"/>
                    <a:pt x="0" y="69313"/>
                  </a:cubicBezTo>
                  <a:lnTo>
                    <a:pt x="2666" y="114633"/>
                  </a:lnTo>
                  <a:close/>
                </a:path>
              </a:pathLst>
            </a:custGeom>
            <a:solidFill>
              <a:srgbClr val="A90DC3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10" name="타원 309"/>
            <p:cNvSpPr/>
            <p:nvPr/>
          </p:nvSpPr>
          <p:spPr>
            <a:xfrm rot="3013803">
              <a:off x="2715399" y="2627169"/>
              <a:ext cx="88613" cy="47964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11" name="타원 310"/>
            <p:cNvSpPr/>
            <p:nvPr/>
          </p:nvSpPr>
          <p:spPr>
            <a:xfrm rot="4543814">
              <a:off x="2604158" y="2713906"/>
              <a:ext cx="106446" cy="60246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12" name="그룹 311"/>
          <p:cNvGrpSpPr/>
          <p:nvPr/>
        </p:nvGrpSpPr>
        <p:grpSpPr>
          <a:xfrm>
            <a:off x="3638866" y="2147299"/>
            <a:ext cx="117810" cy="169079"/>
            <a:chOff x="2195944" y="2476611"/>
            <a:chExt cx="251342" cy="335902"/>
          </a:xfrm>
        </p:grpSpPr>
        <p:sp>
          <p:nvSpPr>
            <p:cNvPr id="313" name="자유형 312"/>
            <p:cNvSpPr/>
            <p:nvPr/>
          </p:nvSpPr>
          <p:spPr>
            <a:xfrm>
              <a:off x="2195944" y="2476611"/>
              <a:ext cx="251342" cy="335902"/>
            </a:xfrm>
            <a:custGeom>
              <a:avLst/>
              <a:gdLst>
                <a:gd name="connsiteX0" fmla="*/ 3415 w 251342"/>
                <a:gd name="connsiteY0" fmla="*/ 143958 h 335902"/>
                <a:gd name="connsiteX1" fmla="*/ 3415 w 251342"/>
                <a:gd name="connsiteY1" fmla="*/ 143958 h 335902"/>
                <a:gd name="connsiteX2" fmla="*/ 3415 w 251342"/>
                <a:gd name="connsiteY2" fmla="*/ 223935 h 335902"/>
                <a:gd name="connsiteX3" fmla="*/ 16744 w 251342"/>
                <a:gd name="connsiteY3" fmla="*/ 245262 h 335902"/>
                <a:gd name="connsiteX4" fmla="*/ 19410 w 251342"/>
                <a:gd name="connsiteY4" fmla="*/ 253260 h 335902"/>
                <a:gd name="connsiteX5" fmla="*/ 38071 w 251342"/>
                <a:gd name="connsiteY5" fmla="*/ 279918 h 335902"/>
                <a:gd name="connsiteX6" fmla="*/ 64730 w 251342"/>
                <a:gd name="connsiteY6" fmla="*/ 311909 h 335902"/>
                <a:gd name="connsiteX7" fmla="*/ 72728 w 251342"/>
                <a:gd name="connsiteY7" fmla="*/ 317241 h 335902"/>
                <a:gd name="connsiteX8" fmla="*/ 88723 w 251342"/>
                <a:gd name="connsiteY8" fmla="*/ 330570 h 335902"/>
                <a:gd name="connsiteX9" fmla="*/ 104718 w 251342"/>
                <a:gd name="connsiteY9" fmla="*/ 335902 h 335902"/>
                <a:gd name="connsiteX10" fmla="*/ 155370 w 251342"/>
                <a:gd name="connsiteY10" fmla="*/ 333236 h 335902"/>
                <a:gd name="connsiteX11" fmla="*/ 163368 w 251342"/>
                <a:gd name="connsiteY11" fmla="*/ 330570 h 335902"/>
                <a:gd name="connsiteX12" fmla="*/ 195359 w 251342"/>
                <a:gd name="connsiteY12" fmla="*/ 303911 h 335902"/>
                <a:gd name="connsiteX13" fmla="*/ 200690 w 251342"/>
                <a:gd name="connsiteY13" fmla="*/ 295914 h 335902"/>
                <a:gd name="connsiteX14" fmla="*/ 208688 w 251342"/>
                <a:gd name="connsiteY14" fmla="*/ 290582 h 335902"/>
                <a:gd name="connsiteX15" fmla="*/ 214020 w 251342"/>
                <a:gd name="connsiteY15" fmla="*/ 282584 h 335902"/>
                <a:gd name="connsiteX16" fmla="*/ 216686 w 251342"/>
                <a:gd name="connsiteY16" fmla="*/ 274587 h 335902"/>
                <a:gd name="connsiteX17" fmla="*/ 227349 w 251342"/>
                <a:gd name="connsiteY17" fmla="*/ 258591 h 335902"/>
                <a:gd name="connsiteX18" fmla="*/ 232681 w 251342"/>
                <a:gd name="connsiteY18" fmla="*/ 250594 h 335902"/>
                <a:gd name="connsiteX19" fmla="*/ 243345 w 251342"/>
                <a:gd name="connsiteY19" fmla="*/ 226601 h 335902"/>
                <a:gd name="connsiteX20" fmla="*/ 246011 w 251342"/>
                <a:gd name="connsiteY20" fmla="*/ 210605 h 335902"/>
                <a:gd name="connsiteX21" fmla="*/ 248676 w 251342"/>
                <a:gd name="connsiteY21" fmla="*/ 202608 h 335902"/>
                <a:gd name="connsiteX22" fmla="*/ 251342 w 251342"/>
                <a:gd name="connsiteY22" fmla="*/ 186612 h 335902"/>
                <a:gd name="connsiteX23" fmla="*/ 248676 w 251342"/>
                <a:gd name="connsiteY23" fmla="*/ 93306 h 335902"/>
                <a:gd name="connsiteX24" fmla="*/ 235347 w 251342"/>
                <a:gd name="connsiteY24" fmla="*/ 66647 h 335902"/>
                <a:gd name="connsiteX25" fmla="*/ 232681 w 251342"/>
                <a:gd name="connsiteY25" fmla="*/ 58650 h 335902"/>
                <a:gd name="connsiteX26" fmla="*/ 206022 w 251342"/>
                <a:gd name="connsiteY26" fmla="*/ 26659 h 335902"/>
                <a:gd name="connsiteX27" fmla="*/ 198025 w 251342"/>
                <a:gd name="connsiteY27" fmla="*/ 21327 h 335902"/>
                <a:gd name="connsiteX28" fmla="*/ 187361 w 251342"/>
                <a:gd name="connsiteY28" fmla="*/ 13330 h 335902"/>
                <a:gd name="connsiteX29" fmla="*/ 171366 w 251342"/>
                <a:gd name="connsiteY29" fmla="*/ 7998 h 335902"/>
                <a:gd name="connsiteX30" fmla="*/ 163368 w 251342"/>
                <a:gd name="connsiteY30" fmla="*/ 5332 h 335902"/>
                <a:gd name="connsiteX31" fmla="*/ 155370 w 251342"/>
                <a:gd name="connsiteY31" fmla="*/ 2666 h 335902"/>
                <a:gd name="connsiteX32" fmla="*/ 112716 w 251342"/>
                <a:gd name="connsiteY32" fmla="*/ 0 h 335902"/>
                <a:gd name="connsiteX33" fmla="*/ 59398 w 251342"/>
                <a:gd name="connsiteY33" fmla="*/ 2666 h 335902"/>
                <a:gd name="connsiteX34" fmla="*/ 46069 w 251342"/>
                <a:gd name="connsiteY34" fmla="*/ 15995 h 335902"/>
                <a:gd name="connsiteX35" fmla="*/ 38071 w 251342"/>
                <a:gd name="connsiteY35" fmla="*/ 21327 h 335902"/>
                <a:gd name="connsiteX36" fmla="*/ 32739 w 251342"/>
                <a:gd name="connsiteY36" fmla="*/ 31991 h 335902"/>
                <a:gd name="connsiteX37" fmla="*/ 30073 w 251342"/>
                <a:gd name="connsiteY37" fmla="*/ 39988 h 335902"/>
                <a:gd name="connsiteX38" fmla="*/ 22076 w 251342"/>
                <a:gd name="connsiteY38" fmla="*/ 47986 h 335902"/>
                <a:gd name="connsiteX39" fmla="*/ 14078 w 251342"/>
                <a:gd name="connsiteY39" fmla="*/ 63981 h 335902"/>
                <a:gd name="connsiteX40" fmla="*/ 8746 w 251342"/>
                <a:gd name="connsiteY40" fmla="*/ 79977 h 335902"/>
                <a:gd name="connsiteX41" fmla="*/ 6080 w 251342"/>
                <a:gd name="connsiteY41" fmla="*/ 87974 h 335902"/>
                <a:gd name="connsiteX42" fmla="*/ 3415 w 251342"/>
                <a:gd name="connsiteY42" fmla="*/ 143958 h 3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1342" h="335902">
                  <a:moveTo>
                    <a:pt x="3415" y="143958"/>
                  </a:moveTo>
                  <a:lnTo>
                    <a:pt x="3415" y="143958"/>
                  </a:lnTo>
                  <a:cubicBezTo>
                    <a:pt x="-355" y="177884"/>
                    <a:pt x="-1861" y="179961"/>
                    <a:pt x="3415" y="223935"/>
                  </a:cubicBezTo>
                  <a:cubicBezTo>
                    <a:pt x="4112" y="229744"/>
                    <a:pt x="13765" y="241290"/>
                    <a:pt x="16744" y="245262"/>
                  </a:cubicBezTo>
                  <a:cubicBezTo>
                    <a:pt x="17633" y="247928"/>
                    <a:pt x="18045" y="250803"/>
                    <a:pt x="19410" y="253260"/>
                  </a:cubicBezTo>
                  <a:cubicBezTo>
                    <a:pt x="26319" y="265696"/>
                    <a:pt x="30540" y="269160"/>
                    <a:pt x="38071" y="279918"/>
                  </a:cubicBezTo>
                  <a:cubicBezTo>
                    <a:pt x="46678" y="292213"/>
                    <a:pt x="51546" y="303119"/>
                    <a:pt x="64730" y="311909"/>
                  </a:cubicBezTo>
                  <a:cubicBezTo>
                    <a:pt x="67396" y="313686"/>
                    <a:pt x="70267" y="315190"/>
                    <a:pt x="72728" y="317241"/>
                  </a:cubicBezTo>
                  <a:cubicBezTo>
                    <a:pt x="79907" y="323224"/>
                    <a:pt x="80208" y="326786"/>
                    <a:pt x="88723" y="330570"/>
                  </a:cubicBezTo>
                  <a:cubicBezTo>
                    <a:pt x="93859" y="332852"/>
                    <a:pt x="104718" y="335902"/>
                    <a:pt x="104718" y="335902"/>
                  </a:cubicBezTo>
                  <a:cubicBezTo>
                    <a:pt x="121602" y="335013"/>
                    <a:pt x="138532" y="334767"/>
                    <a:pt x="155370" y="333236"/>
                  </a:cubicBezTo>
                  <a:cubicBezTo>
                    <a:pt x="158169" y="332982"/>
                    <a:pt x="160911" y="331935"/>
                    <a:pt x="163368" y="330570"/>
                  </a:cubicBezTo>
                  <a:cubicBezTo>
                    <a:pt x="173782" y="324784"/>
                    <a:pt x="188783" y="313776"/>
                    <a:pt x="195359" y="303911"/>
                  </a:cubicBezTo>
                  <a:cubicBezTo>
                    <a:pt x="197136" y="301245"/>
                    <a:pt x="198425" y="298179"/>
                    <a:pt x="200690" y="295914"/>
                  </a:cubicBezTo>
                  <a:cubicBezTo>
                    <a:pt x="202956" y="293648"/>
                    <a:pt x="206022" y="292359"/>
                    <a:pt x="208688" y="290582"/>
                  </a:cubicBezTo>
                  <a:cubicBezTo>
                    <a:pt x="210465" y="287916"/>
                    <a:pt x="212587" y="285450"/>
                    <a:pt x="214020" y="282584"/>
                  </a:cubicBezTo>
                  <a:cubicBezTo>
                    <a:pt x="215277" y="280071"/>
                    <a:pt x="215321" y="277043"/>
                    <a:pt x="216686" y="274587"/>
                  </a:cubicBezTo>
                  <a:cubicBezTo>
                    <a:pt x="219798" y="268985"/>
                    <a:pt x="223794" y="263923"/>
                    <a:pt x="227349" y="258591"/>
                  </a:cubicBezTo>
                  <a:lnTo>
                    <a:pt x="232681" y="250594"/>
                  </a:lnTo>
                  <a:cubicBezTo>
                    <a:pt x="239026" y="231559"/>
                    <a:pt x="234895" y="239274"/>
                    <a:pt x="243345" y="226601"/>
                  </a:cubicBezTo>
                  <a:cubicBezTo>
                    <a:pt x="244234" y="221269"/>
                    <a:pt x="244839" y="215882"/>
                    <a:pt x="246011" y="210605"/>
                  </a:cubicBezTo>
                  <a:cubicBezTo>
                    <a:pt x="246620" y="207862"/>
                    <a:pt x="248067" y="205351"/>
                    <a:pt x="248676" y="202608"/>
                  </a:cubicBezTo>
                  <a:cubicBezTo>
                    <a:pt x="249848" y="197331"/>
                    <a:pt x="250453" y="191944"/>
                    <a:pt x="251342" y="186612"/>
                  </a:cubicBezTo>
                  <a:cubicBezTo>
                    <a:pt x="250453" y="155510"/>
                    <a:pt x="250269" y="124380"/>
                    <a:pt x="248676" y="93306"/>
                  </a:cubicBezTo>
                  <a:cubicBezTo>
                    <a:pt x="247760" y="75449"/>
                    <a:pt x="242265" y="87400"/>
                    <a:pt x="235347" y="66647"/>
                  </a:cubicBezTo>
                  <a:cubicBezTo>
                    <a:pt x="234458" y="63981"/>
                    <a:pt x="234046" y="61106"/>
                    <a:pt x="232681" y="58650"/>
                  </a:cubicBezTo>
                  <a:cubicBezTo>
                    <a:pt x="226893" y="48231"/>
                    <a:pt x="215892" y="33240"/>
                    <a:pt x="206022" y="26659"/>
                  </a:cubicBezTo>
                  <a:cubicBezTo>
                    <a:pt x="203356" y="24882"/>
                    <a:pt x="200632" y="23189"/>
                    <a:pt x="198025" y="21327"/>
                  </a:cubicBezTo>
                  <a:cubicBezTo>
                    <a:pt x="194409" y="18745"/>
                    <a:pt x="191335" y="15317"/>
                    <a:pt x="187361" y="13330"/>
                  </a:cubicBezTo>
                  <a:cubicBezTo>
                    <a:pt x="182334" y="10817"/>
                    <a:pt x="176698" y="9775"/>
                    <a:pt x="171366" y="7998"/>
                  </a:cubicBezTo>
                  <a:lnTo>
                    <a:pt x="163368" y="5332"/>
                  </a:lnTo>
                  <a:cubicBezTo>
                    <a:pt x="160702" y="4443"/>
                    <a:pt x="158175" y="2841"/>
                    <a:pt x="155370" y="2666"/>
                  </a:cubicBezTo>
                  <a:lnTo>
                    <a:pt x="112716" y="0"/>
                  </a:lnTo>
                  <a:cubicBezTo>
                    <a:pt x="94943" y="889"/>
                    <a:pt x="77043" y="364"/>
                    <a:pt x="59398" y="2666"/>
                  </a:cubicBezTo>
                  <a:cubicBezTo>
                    <a:pt x="51225" y="3732"/>
                    <a:pt x="50689" y="11376"/>
                    <a:pt x="46069" y="15995"/>
                  </a:cubicBezTo>
                  <a:cubicBezTo>
                    <a:pt x="43803" y="18261"/>
                    <a:pt x="40737" y="19550"/>
                    <a:pt x="38071" y="21327"/>
                  </a:cubicBezTo>
                  <a:cubicBezTo>
                    <a:pt x="36294" y="24882"/>
                    <a:pt x="34305" y="28338"/>
                    <a:pt x="32739" y="31991"/>
                  </a:cubicBezTo>
                  <a:cubicBezTo>
                    <a:pt x="31632" y="34574"/>
                    <a:pt x="31632" y="37650"/>
                    <a:pt x="30073" y="39988"/>
                  </a:cubicBezTo>
                  <a:cubicBezTo>
                    <a:pt x="27982" y="43125"/>
                    <a:pt x="24742" y="45320"/>
                    <a:pt x="22076" y="47986"/>
                  </a:cubicBezTo>
                  <a:cubicBezTo>
                    <a:pt x="12353" y="77156"/>
                    <a:pt x="27860" y="32973"/>
                    <a:pt x="14078" y="63981"/>
                  </a:cubicBezTo>
                  <a:cubicBezTo>
                    <a:pt x="11795" y="69117"/>
                    <a:pt x="10523" y="74645"/>
                    <a:pt x="8746" y="79977"/>
                  </a:cubicBezTo>
                  <a:cubicBezTo>
                    <a:pt x="7857" y="82643"/>
                    <a:pt x="6080" y="85164"/>
                    <a:pt x="6080" y="87974"/>
                  </a:cubicBezTo>
                  <a:lnTo>
                    <a:pt x="3415" y="143958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14" name="타원 313"/>
            <p:cNvSpPr/>
            <p:nvPr/>
          </p:nvSpPr>
          <p:spPr>
            <a:xfrm rot="2228941">
              <a:off x="2311574" y="2539489"/>
              <a:ext cx="88613" cy="4796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15" name="타원 314"/>
            <p:cNvSpPr/>
            <p:nvPr/>
          </p:nvSpPr>
          <p:spPr>
            <a:xfrm rot="3068931">
              <a:off x="2234755" y="2685898"/>
              <a:ext cx="127297" cy="6443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16" name="그룹 315"/>
          <p:cNvGrpSpPr/>
          <p:nvPr/>
        </p:nvGrpSpPr>
        <p:grpSpPr>
          <a:xfrm>
            <a:off x="3430539" y="2239890"/>
            <a:ext cx="134342" cy="166395"/>
            <a:chOff x="1751489" y="2660557"/>
            <a:chExt cx="286611" cy="330571"/>
          </a:xfrm>
        </p:grpSpPr>
        <p:sp>
          <p:nvSpPr>
            <p:cNvPr id="317" name="자유형 316"/>
            <p:cNvSpPr/>
            <p:nvPr/>
          </p:nvSpPr>
          <p:spPr>
            <a:xfrm>
              <a:off x="1751489" y="2660557"/>
              <a:ext cx="286611" cy="330571"/>
            </a:xfrm>
            <a:custGeom>
              <a:avLst/>
              <a:gdLst>
                <a:gd name="connsiteX0" fmla="*/ 0 w 286611"/>
                <a:gd name="connsiteY0" fmla="*/ 189279 h 330571"/>
                <a:gd name="connsiteX1" fmla="*/ 0 w 286611"/>
                <a:gd name="connsiteY1" fmla="*/ 189279 h 330571"/>
                <a:gd name="connsiteX2" fmla="*/ 10664 w 286611"/>
                <a:gd name="connsiteY2" fmla="*/ 223935 h 330571"/>
                <a:gd name="connsiteX3" fmla="*/ 13330 w 286611"/>
                <a:gd name="connsiteY3" fmla="*/ 239930 h 330571"/>
                <a:gd name="connsiteX4" fmla="*/ 23993 w 286611"/>
                <a:gd name="connsiteY4" fmla="*/ 269255 h 330571"/>
                <a:gd name="connsiteX5" fmla="*/ 31991 w 286611"/>
                <a:gd name="connsiteY5" fmla="*/ 298580 h 330571"/>
                <a:gd name="connsiteX6" fmla="*/ 34657 w 286611"/>
                <a:gd name="connsiteY6" fmla="*/ 306578 h 330571"/>
                <a:gd name="connsiteX7" fmla="*/ 50652 w 286611"/>
                <a:gd name="connsiteY7" fmla="*/ 317241 h 330571"/>
                <a:gd name="connsiteX8" fmla="*/ 58650 w 286611"/>
                <a:gd name="connsiteY8" fmla="*/ 322573 h 330571"/>
                <a:gd name="connsiteX9" fmla="*/ 69313 w 286611"/>
                <a:gd name="connsiteY9" fmla="*/ 325239 h 330571"/>
                <a:gd name="connsiteX10" fmla="*/ 79977 w 286611"/>
                <a:gd name="connsiteY10" fmla="*/ 330571 h 330571"/>
                <a:gd name="connsiteX11" fmla="*/ 183947 w 286611"/>
                <a:gd name="connsiteY11" fmla="*/ 327905 h 330571"/>
                <a:gd name="connsiteX12" fmla="*/ 199942 w 286611"/>
                <a:gd name="connsiteY12" fmla="*/ 322573 h 330571"/>
                <a:gd name="connsiteX13" fmla="*/ 207940 w 286611"/>
                <a:gd name="connsiteY13" fmla="*/ 319907 h 330571"/>
                <a:gd name="connsiteX14" fmla="*/ 215937 w 286611"/>
                <a:gd name="connsiteY14" fmla="*/ 314575 h 330571"/>
                <a:gd name="connsiteX15" fmla="*/ 231933 w 286611"/>
                <a:gd name="connsiteY15" fmla="*/ 306578 h 330571"/>
                <a:gd name="connsiteX16" fmla="*/ 242596 w 286611"/>
                <a:gd name="connsiteY16" fmla="*/ 290582 h 330571"/>
                <a:gd name="connsiteX17" fmla="*/ 255926 w 286611"/>
                <a:gd name="connsiteY17" fmla="*/ 274587 h 330571"/>
                <a:gd name="connsiteX18" fmla="*/ 258591 w 286611"/>
                <a:gd name="connsiteY18" fmla="*/ 266589 h 330571"/>
                <a:gd name="connsiteX19" fmla="*/ 266589 w 286611"/>
                <a:gd name="connsiteY19" fmla="*/ 250594 h 330571"/>
                <a:gd name="connsiteX20" fmla="*/ 271921 w 286611"/>
                <a:gd name="connsiteY20" fmla="*/ 226601 h 330571"/>
                <a:gd name="connsiteX21" fmla="*/ 274587 w 286611"/>
                <a:gd name="connsiteY21" fmla="*/ 202608 h 330571"/>
                <a:gd name="connsiteX22" fmla="*/ 279919 w 286611"/>
                <a:gd name="connsiteY22" fmla="*/ 186613 h 330571"/>
                <a:gd name="connsiteX23" fmla="*/ 282584 w 286611"/>
                <a:gd name="connsiteY23" fmla="*/ 178615 h 330571"/>
                <a:gd name="connsiteX24" fmla="*/ 282584 w 286611"/>
                <a:gd name="connsiteY24" fmla="*/ 66648 h 330571"/>
                <a:gd name="connsiteX25" fmla="*/ 271921 w 286611"/>
                <a:gd name="connsiteY25" fmla="*/ 42655 h 330571"/>
                <a:gd name="connsiteX26" fmla="*/ 263923 w 286611"/>
                <a:gd name="connsiteY26" fmla="*/ 37323 h 330571"/>
                <a:gd name="connsiteX27" fmla="*/ 239930 w 286611"/>
                <a:gd name="connsiteY27" fmla="*/ 18662 h 330571"/>
                <a:gd name="connsiteX28" fmla="*/ 215937 w 286611"/>
                <a:gd name="connsiteY28" fmla="*/ 10664 h 330571"/>
                <a:gd name="connsiteX29" fmla="*/ 207940 w 286611"/>
                <a:gd name="connsiteY29" fmla="*/ 7998 h 330571"/>
                <a:gd name="connsiteX30" fmla="*/ 183947 w 286611"/>
                <a:gd name="connsiteY30" fmla="*/ 0 h 330571"/>
                <a:gd name="connsiteX31" fmla="*/ 109302 w 286611"/>
                <a:gd name="connsiteY31" fmla="*/ 2666 h 330571"/>
                <a:gd name="connsiteX32" fmla="*/ 98638 w 286611"/>
                <a:gd name="connsiteY32" fmla="*/ 5332 h 330571"/>
                <a:gd name="connsiteX33" fmla="*/ 82643 w 286611"/>
                <a:gd name="connsiteY33" fmla="*/ 13330 h 330571"/>
                <a:gd name="connsiteX34" fmla="*/ 74645 w 286611"/>
                <a:gd name="connsiteY34" fmla="*/ 21328 h 330571"/>
                <a:gd name="connsiteX35" fmla="*/ 50652 w 286611"/>
                <a:gd name="connsiteY35" fmla="*/ 39989 h 330571"/>
                <a:gd name="connsiteX36" fmla="*/ 39989 w 286611"/>
                <a:gd name="connsiteY36" fmla="*/ 55984 h 330571"/>
                <a:gd name="connsiteX37" fmla="*/ 34657 w 286611"/>
                <a:gd name="connsiteY37" fmla="*/ 63982 h 330571"/>
                <a:gd name="connsiteX38" fmla="*/ 29325 w 286611"/>
                <a:gd name="connsiteY38" fmla="*/ 71979 h 330571"/>
                <a:gd name="connsiteX39" fmla="*/ 21327 w 286611"/>
                <a:gd name="connsiteY39" fmla="*/ 90641 h 330571"/>
                <a:gd name="connsiteX40" fmla="*/ 15996 w 286611"/>
                <a:gd name="connsiteY40" fmla="*/ 101304 h 330571"/>
                <a:gd name="connsiteX41" fmla="*/ 10664 w 286611"/>
                <a:gd name="connsiteY41" fmla="*/ 119965 h 330571"/>
                <a:gd name="connsiteX42" fmla="*/ 7998 w 286611"/>
                <a:gd name="connsiteY42" fmla="*/ 127963 h 330571"/>
                <a:gd name="connsiteX43" fmla="*/ 5332 w 286611"/>
                <a:gd name="connsiteY43" fmla="*/ 146624 h 330571"/>
                <a:gd name="connsiteX44" fmla="*/ 0 w 286611"/>
                <a:gd name="connsiteY44" fmla="*/ 189279 h 33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86611" h="330571">
                  <a:moveTo>
                    <a:pt x="0" y="189279"/>
                  </a:moveTo>
                  <a:lnTo>
                    <a:pt x="0" y="189279"/>
                  </a:lnTo>
                  <a:cubicBezTo>
                    <a:pt x="3555" y="200831"/>
                    <a:pt x="8677" y="212013"/>
                    <a:pt x="10664" y="223935"/>
                  </a:cubicBezTo>
                  <a:cubicBezTo>
                    <a:pt x="11553" y="229267"/>
                    <a:pt x="12019" y="234686"/>
                    <a:pt x="13330" y="239930"/>
                  </a:cubicBezTo>
                  <a:cubicBezTo>
                    <a:pt x="15614" y="249066"/>
                    <a:pt x="20456" y="260413"/>
                    <a:pt x="23993" y="269255"/>
                  </a:cubicBezTo>
                  <a:cubicBezTo>
                    <a:pt x="27860" y="292459"/>
                    <a:pt x="24284" y="278029"/>
                    <a:pt x="31991" y="298580"/>
                  </a:cubicBezTo>
                  <a:cubicBezTo>
                    <a:pt x="32978" y="301211"/>
                    <a:pt x="33098" y="304240"/>
                    <a:pt x="34657" y="306578"/>
                  </a:cubicBezTo>
                  <a:cubicBezTo>
                    <a:pt x="42236" y="317948"/>
                    <a:pt x="40870" y="312350"/>
                    <a:pt x="50652" y="317241"/>
                  </a:cubicBezTo>
                  <a:cubicBezTo>
                    <a:pt x="53518" y="318674"/>
                    <a:pt x="55705" y="321311"/>
                    <a:pt x="58650" y="322573"/>
                  </a:cubicBezTo>
                  <a:cubicBezTo>
                    <a:pt x="62017" y="324016"/>
                    <a:pt x="65883" y="323953"/>
                    <a:pt x="69313" y="325239"/>
                  </a:cubicBezTo>
                  <a:cubicBezTo>
                    <a:pt x="73034" y="326635"/>
                    <a:pt x="76422" y="328794"/>
                    <a:pt x="79977" y="330571"/>
                  </a:cubicBezTo>
                  <a:cubicBezTo>
                    <a:pt x="114634" y="329682"/>
                    <a:pt x="149356" y="330211"/>
                    <a:pt x="183947" y="327905"/>
                  </a:cubicBezTo>
                  <a:cubicBezTo>
                    <a:pt x="189555" y="327531"/>
                    <a:pt x="194610" y="324350"/>
                    <a:pt x="199942" y="322573"/>
                  </a:cubicBezTo>
                  <a:lnTo>
                    <a:pt x="207940" y="319907"/>
                  </a:lnTo>
                  <a:cubicBezTo>
                    <a:pt x="210606" y="318130"/>
                    <a:pt x="213071" y="316008"/>
                    <a:pt x="215937" y="314575"/>
                  </a:cubicBezTo>
                  <a:cubicBezTo>
                    <a:pt x="238024" y="303531"/>
                    <a:pt x="208998" y="321865"/>
                    <a:pt x="231933" y="306578"/>
                  </a:cubicBezTo>
                  <a:cubicBezTo>
                    <a:pt x="235487" y="301246"/>
                    <a:pt x="238065" y="295113"/>
                    <a:pt x="242596" y="290582"/>
                  </a:cubicBezTo>
                  <a:cubicBezTo>
                    <a:pt x="252860" y="280319"/>
                    <a:pt x="248503" y="285722"/>
                    <a:pt x="255926" y="274587"/>
                  </a:cubicBezTo>
                  <a:cubicBezTo>
                    <a:pt x="256814" y="271921"/>
                    <a:pt x="257334" y="269102"/>
                    <a:pt x="258591" y="266589"/>
                  </a:cubicBezTo>
                  <a:cubicBezTo>
                    <a:pt x="265109" y="253553"/>
                    <a:pt x="263237" y="264001"/>
                    <a:pt x="266589" y="250594"/>
                  </a:cubicBezTo>
                  <a:cubicBezTo>
                    <a:pt x="268576" y="242646"/>
                    <a:pt x="270574" y="234682"/>
                    <a:pt x="271921" y="226601"/>
                  </a:cubicBezTo>
                  <a:cubicBezTo>
                    <a:pt x="273244" y="218664"/>
                    <a:pt x="273009" y="210499"/>
                    <a:pt x="274587" y="202608"/>
                  </a:cubicBezTo>
                  <a:cubicBezTo>
                    <a:pt x="275689" y="197097"/>
                    <a:pt x="278142" y="191945"/>
                    <a:pt x="279919" y="186613"/>
                  </a:cubicBezTo>
                  <a:lnTo>
                    <a:pt x="282584" y="178615"/>
                  </a:lnTo>
                  <a:cubicBezTo>
                    <a:pt x="287765" y="131992"/>
                    <a:pt x="288139" y="138863"/>
                    <a:pt x="282584" y="66648"/>
                  </a:cubicBezTo>
                  <a:cubicBezTo>
                    <a:pt x="282144" y="60926"/>
                    <a:pt x="277005" y="47739"/>
                    <a:pt x="271921" y="42655"/>
                  </a:cubicBezTo>
                  <a:cubicBezTo>
                    <a:pt x="269655" y="40389"/>
                    <a:pt x="266384" y="39374"/>
                    <a:pt x="263923" y="37323"/>
                  </a:cubicBezTo>
                  <a:cubicBezTo>
                    <a:pt x="254720" y="29653"/>
                    <a:pt x="253412" y="23156"/>
                    <a:pt x="239930" y="18662"/>
                  </a:cubicBezTo>
                  <a:lnTo>
                    <a:pt x="215937" y="10664"/>
                  </a:lnTo>
                  <a:cubicBezTo>
                    <a:pt x="213271" y="9775"/>
                    <a:pt x="210278" y="9557"/>
                    <a:pt x="207940" y="7998"/>
                  </a:cubicBezTo>
                  <a:cubicBezTo>
                    <a:pt x="195445" y="-332"/>
                    <a:pt x="203103" y="3193"/>
                    <a:pt x="183947" y="0"/>
                  </a:cubicBezTo>
                  <a:cubicBezTo>
                    <a:pt x="159065" y="889"/>
                    <a:pt x="134151" y="1113"/>
                    <a:pt x="109302" y="2666"/>
                  </a:cubicBezTo>
                  <a:cubicBezTo>
                    <a:pt x="105645" y="2895"/>
                    <a:pt x="102006" y="3889"/>
                    <a:pt x="98638" y="5332"/>
                  </a:cubicBezTo>
                  <a:cubicBezTo>
                    <a:pt x="62451" y="20841"/>
                    <a:pt x="116350" y="2093"/>
                    <a:pt x="82643" y="13330"/>
                  </a:cubicBezTo>
                  <a:cubicBezTo>
                    <a:pt x="79977" y="15996"/>
                    <a:pt x="77621" y="19013"/>
                    <a:pt x="74645" y="21328"/>
                  </a:cubicBezTo>
                  <a:cubicBezTo>
                    <a:pt x="63305" y="30148"/>
                    <a:pt x="58596" y="29775"/>
                    <a:pt x="50652" y="39989"/>
                  </a:cubicBezTo>
                  <a:cubicBezTo>
                    <a:pt x="46718" y="45047"/>
                    <a:pt x="43543" y="50652"/>
                    <a:pt x="39989" y="55984"/>
                  </a:cubicBezTo>
                  <a:lnTo>
                    <a:pt x="34657" y="63982"/>
                  </a:lnTo>
                  <a:cubicBezTo>
                    <a:pt x="32880" y="66648"/>
                    <a:pt x="30758" y="69113"/>
                    <a:pt x="29325" y="71979"/>
                  </a:cubicBezTo>
                  <a:cubicBezTo>
                    <a:pt x="11649" y="107330"/>
                    <a:pt x="33089" y="63193"/>
                    <a:pt x="21327" y="90641"/>
                  </a:cubicBezTo>
                  <a:cubicBezTo>
                    <a:pt x="19762" y="94294"/>
                    <a:pt x="17561" y="97651"/>
                    <a:pt x="15996" y="101304"/>
                  </a:cubicBezTo>
                  <a:cubicBezTo>
                    <a:pt x="13257" y="107696"/>
                    <a:pt x="12597" y="113200"/>
                    <a:pt x="10664" y="119965"/>
                  </a:cubicBezTo>
                  <a:cubicBezTo>
                    <a:pt x="9892" y="122667"/>
                    <a:pt x="8887" y="125297"/>
                    <a:pt x="7998" y="127963"/>
                  </a:cubicBezTo>
                  <a:cubicBezTo>
                    <a:pt x="7109" y="134183"/>
                    <a:pt x="6287" y="140414"/>
                    <a:pt x="5332" y="146624"/>
                  </a:cubicBezTo>
                  <a:cubicBezTo>
                    <a:pt x="4510" y="151967"/>
                    <a:pt x="889" y="182170"/>
                    <a:pt x="0" y="189279"/>
                  </a:cubicBezTo>
                  <a:close/>
                </a:path>
              </a:pathLst>
            </a:cu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18" name="타원 317"/>
            <p:cNvSpPr/>
            <p:nvPr/>
          </p:nvSpPr>
          <p:spPr>
            <a:xfrm rot="1583457">
              <a:off x="1897819" y="2714156"/>
              <a:ext cx="88613" cy="47964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19" name="타원 318"/>
            <p:cNvSpPr/>
            <p:nvPr/>
          </p:nvSpPr>
          <p:spPr>
            <a:xfrm rot="1583457">
              <a:off x="1801243" y="2858656"/>
              <a:ext cx="121894" cy="81035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20" name="그룹 319"/>
          <p:cNvGrpSpPr/>
          <p:nvPr/>
        </p:nvGrpSpPr>
        <p:grpSpPr>
          <a:xfrm>
            <a:off x="3225610" y="2325772"/>
            <a:ext cx="143701" cy="174446"/>
            <a:chOff x="1314283" y="2831174"/>
            <a:chExt cx="306578" cy="346566"/>
          </a:xfrm>
        </p:grpSpPr>
        <p:sp>
          <p:nvSpPr>
            <p:cNvPr id="321" name="자유형 320"/>
            <p:cNvSpPr/>
            <p:nvPr/>
          </p:nvSpPr>
          <p:spPr>
            <a:xfrm>
              <a:off x="1314283" y="2831174"/>
              <a:ext cx="306578" cy="346566"/>
            </a:xfrm>
            <a:custGeom>
              <a:avLst/>
              <a:gdLst>
                <a:gd name="connsiteX0" fmla="*/ 0 w 306578"/>
                <a:gd name="connsiteY0" fmla="*/ 149290 h 346566"/>
                <a:gd name="connsiteX1" fmla="*/ 0 w 306578"/>
                <a:gd name="connsiteY1" fmla="*/ 149290 h 346566"/>
                <a:gd name="connsiteX2" fmla="*/ 2666 w 306578"/>
                <a:gd name="connsiteY2" fmla="*/ 183947 h 346566"/>
                <a:gd name="connsiteX3" fmla="*/ 7998 w 306578"/>
                <a:gd name="connsiteY3" fmla="*/ 199942 h 346566"/>
                <a:gd name="connsiteX4" fmla="*/ 18662 w 306578"/>
                <a:gd name="connsiteY4" fmla="*/ 221269 h 346566"/>
                <a:gd name="connsiteX5" fmla="*/ 21327 w 306578"/>
                <a:gd name="connsiteY5" fmla="*/ 229267 h 346566"/>
                <a:gd name="connsiteX6" fmla="*/ 31991 w 306578"/>
                <a:gd name="connsiteY6" fmla="*/ 245262 h 346566"/>
                <a:gd name="connsiteX7" fmla="*/ 37323 w 306578"/>
                <a:gd name="connsiteY7" fmla="*/ 253260 h 346566"/>
                <a:gd name="connsiteX8" fmla="*/ 50652 w 306578"/>
                <a:gd name="connsiteY8" fmla="*/ 269255 h 346566"/>
                <a:gd name="connsiteX9" fmla="*/ 58650 w 306578"/>
                <a:gd name="connsiteY9" fmla="*/ 287916 h 346566"/>
                <a:gd name="connsiteX10" fmla="*/ 66648 w 306578"/>
                <a:gd name="connsiteY10" fmla="*/ 293248 h 346566"/>
                <a:gd name="connsiteX11" fmla="*/ 79977 w 306578"/>
                <a:gd name="connsiteY11" fmla="*/ 303912 h 346566"/>
                <a:gd name="connsiteX12" fmla="*/ 103970 w 306578"/>
                <a:gd name="connsiteY12" fmla="*/ 325239 h 346566"/>
                <a:gd name="connsiteX13" fmla="*/ 111968 w 306578"/>
                <a:gd name="connsiteY13" fmla="*/ 327905 h 346566"/>
                <a:gd name="connsiteX14" fmla="*/ 127963 w 306578"/>
                <a:gd name="connsiteY14" fmla="*/ 341234 h 346566"/>
                <a:gd name="connsiteX15" fmla="*/ 146624 w 306578"/>
                <a:gd name="connsiteY15" fmla="*/ 346566 h 346566"/>
                <a:gd name="connsiteX16" fmla="*/ 197276 w 306578"/>
                <a:gd name="connsiteY16" fmla="*/ 343900 h 346566"/>
                <a:gd name="connsiteX17" fmla="*/ 213272 w 306578"/>
                <a:gd name="connsiteY17" fmla="*/ 335902 h 346566"/>
                <a:gd name="connsiteX18" fmla="*/ 223935 w 306578"/>
                <a:gd name="connsiteY18" fmla="*/ 330571 h 346566"/>
                <a:gd name="connsiteX19" fmla="*/ 231933 w 306578"/>
                <a:gd name="connsiteY19" fmla="*/ 322573 h 346566"/>
                <a:gd name="connsiteX20" fmla="*/ 247928 w 306578"/>
                <a:gd name="connsiteY20" fmla="*/ 311909 h 346566"/>
                <a:gd name="connsiteX21" fmla="*/ 263923 w 306578"/>
                <a:gd name="connsiteY21" fmla="*/ 295914 h 346566"/>
                <a:gd name="connsiteX22" fmla="*/ 279919 w 306578"/>
                <a:gd name="connsiteY22" fmla="*/ 285250 h 346566"/>
                <a:gd name="connsiteX23" fmla="*/ 293248 w 306578"/>
                <a:gd name="connsiteY23" fmla="*/ 269255 h 346566"/>
                <a:gd name="connsiteX24" fmla="*/ 298580 w 306578"/>
                <a:gd name="connsiteY24" fmla="*/ 261257 h 346566"/>
                <a:gd name="connsiteX25" fmla="*/ 306578 w 306578"/>
                <a:gd name="connsiteY25" fmla="*/ 250594 h 346566"/>
                <a:gd name="connsiteX26" fmla="*/ 303912 w 306578"/>
                <a:gd name="connsiteY26" fmla="*/ 157288 h 346566"/>
                <a:gd name="connsiteX27" fmla="*/ 293248 w 306578"/>
                <a:gd name="connsiteY27" fmla="*/ 141292 h 346566"/>
                <a:gd name="connsiteX28" fmla="*/ 287916 w 306578"/>
                <a:gd name="connsiteY28" fmla="*/ 133295 h 346566"/>
                <a:gd name="connsiteX29" fmla="*/ 274587 w 306578"/>
                <a:gd name="connsiteY29" fmla="*/ 117299 h 346566"/>
                <a:gd name="connsiteX30" fmla="*/ 266589 w 306578"/>
                <a:gd name="connsiteY30" fmla="*/ 98638 h 346566"/>
                <a:gd name="connsiteX31" fmla="*/ 258592 w 306578"/>
                <a:gd name="connsiteY31" fmla="*/ 90641 h 346566"/>
                <a:gd name="connsiteX32" fmla="*/ 255926 w 306578"/>
                <a:gd name="connsiteY32" fmla="*/ 79977 h 346566"/>
                <a:gd name="connsiteX33" fmla="*/ 245262 w 306578"/>
                <a:gd name="connsiteY33" fmla="*/ 63982 h 346566"/>
                <a:gd name="connsiteX34" fmla="*/ 234599 w 306578"/>
                <a:gd name="connsiteY34" fmla="*/ 45320 h 346566"/>
                <a:gd name="connsiteX35" fmla="*/ 231933 w 306578"/>
                <a:gd name="connsiteY35" fmla="*/ 37323 h 346566"/>
                <a:gd name="connsiteX36" fmla="*/ 215937 w 306578"/>
                <a:gd name="connsiteY36" fmla="*/ 21327 h 346566"/>
                <a:gd name="connsiteX37" fmla="*/ 210606 w 306578"/>
                <a:gd name="connsiteY37" fmla="*/ 13330 h 346566"/>
                <a:gd name="connsiteX38" fmla="*/ 199942 w 306578"/>
                <a:gd name="connsiteY38" fmla="*/ 7998 h 346566"/>
                <a:gd name="connsiteX39" fmla="*/ 181281 w 306578"/>
                <a:gd name="connsiteY39" fmla="*/ 0 h 346566"/>
                <a:gd name="connsiteX40" fmla="*/ 157288 w 306578"/>
                <a:gd name="connsiteY40" fmla="*/ 2666 h 346566"/>
                <a:gd name="connsiteX41" fmla="*/ 141293 w 306578"/>
                <a:gd name="connsiteY41" fmla="*/ 7998 h 346566"/>
                <a:gd name="connsiteX42" fmla="*/ 125297 w 306578"/>
                <a:gd name="connsiteY42" fmla="*/ 13330 h 346566"/>
                <a:gd name="connsiteX43" fmla="*/ 117300 w 306578"/>
                <a:gd name="connsiteY43" fmla="*/ 15996 h 346566"/>
                <a:gd name="connsiteX44" fmla="*/ 109302 w 306578"/>
                <a:gd name="connsiteY44" fmla="*/ 18662 h 346566"/>
                <a:gd name="connsiteX45" fmla="*/ 101304 w 306578"/>
                <a:gd name="connsiteY45" fmla="*/ 23993 h 346566"/>
                <a:gd name="connsiteX46" fmla="*/ 77311 w 306578"/>
                <a:gd name="connsiteY46" fmla="*/ 31991 h 346566"/>
                <a:gd name="connsiteX47" fmla="*/ 69314 w 306578"/>
                <a:gd name="connsiteY47" fmla="*/ 34657 h 346566"/>
                <a:gd name="connsiteX48" fmla="*/ 61316 w 306578"/>
                <a:gd name="connsiteY48" fmla="*/ 39989 h 346566"/>
                <a:gd name="connsiteX49" fmla="*/ 45320 w 306578"/>
                <a:gd name="connsiteY49" fmla="*/ 47986 h 346566"/>
                <a:gd name="connsiteX50" fmla="*/ 31991 w 306578"/>
                <a:gd name="connsiteY50" fmla="*/ 58650 h 346566"/>
                <a:gd name="connsiteX51" fmla="*/ 26659 w 306578"/>
                <a:gd name="connsiteY51" fmla="*/ 66648 h 346566"/>
                <a:gd name="connsiteX52" fmla="*/ 18662 w 306578"/>
                <a:gd name="connsiteY52" fmla="*/ 71979 h 346566"/>
                <a:gd name="connsiteX53" fmla="*/ 15996 w 306578"/>
                <a:gd name="connsiteY53" fmla="*/ 79977 h 346566"/>
                <a:gd name="connsiteX54" fmla="*/ 10664 w 306578"/>
                <a:gd name="connsiteY54" fmla="*/ 90641 h 346566"/>
                <a:gd name="connsiteX55" fmla="*/ 7998 w 306578"/>
                <a:gd name="connsiteY55" fmla="*/ 101304 h 346566"/>
                <a:gd name="connsiteX56" fmla="*/ 2666 w 306578"/>
                <a:gd name="connsiteY56" fmla="*/ 117299 h 346566"/>
                <a:gd name="connsiteX57" fmla="*/ 0 w 306578"/>
                <a:gd name="connsiteY57" fmla="*/ 149290 h 3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06578" h="346566">
                  <a:moveTo>
                    <a:pt x="0" y="149290"/>
                  </a:moveTo>
                  <a:lnTo>
                    <a:pt x="0" y="149290"/>
                  </a:lnTo>
                  <a:cubicBezTo>
                    <a:pt x="889" y="160842"/>
                    <a:pt x="859" y="172502"/>
                    <a:pt x="2666" y="183947"/>
                  </a:cubicBezTo>
                  <a:cubicBezTo>
                    <a:pt x="3543" y="189498"/>
                    <a:pt x="5784" y="194776"/>
                    <a:pt x="7998" y="199942"/>
                  </a:cubicBezTo>
                  <a:cubicBezTo>
                    <a:pt x="11129" y="207247"/>
                    <a:pt x="16149" y="213728"/>
                    <a:pt x="18662" y="221269"/>
                  </a:cubicBezTo>
                  <a:cubicBezTo>
                    <a:pt x="19550" y="223935"/>
                    <a:pt x="19962" y="226811"/>
                    <a:pt x="21327" y="229267"/>
                  </a:cubicBezTo>
                  <a:cubicBezTo>
                    <a:pt x="24439" y="234869"/>
                    <a:pt x="28436" y="239930"/>
                    <a:pt x="31991" y="245262"/>
                  </a:cubicBezTo>
                  <a:cubicBezTo>
                    <a:pt x="33768" y="247928"/>
                    <a:pt x="35057" y="250994"/>
                    <a:pt x="37323" y="253260"/>
                  </a:cubicBezTo>
                  <a:cubicBezTo>
                    <a:pt x="47586" y="263523"/>
                    <a:pt x="43229" y="258120"/>
                    <a:pt x="50652" y="269255"/>
                  </a:cubicBezTo>
                  <a:cubicBezTo>
                    <a:pt x="52692" y="277414"/>
                    <a:pt x="52512" y="281779"/>
                    <a:pt x="58650" y="287916"/>
                  </a:cubicBezTo>
                  <a:cubicBezTo>
                    <a:pt x="60916" y="290182"/>
                    <a:pt x="63982" y="291471"/>
                    <a:pt x="66648" y="293248"/>
                  </a:cubicBezTo>
                  <a:cubicBezTo>
                    <a:pt x="72482" y="310750"/>
                    <a:pt x="63968" y="292706"/>
                    <a:pt x="79977" y="303912"/>
                  </a:cubicBezTo>
                  <a:cubicBezTo>
                    <a:pt x="97640" y="316276"/>
                    <a:pt x="89952" y="318230"/>
                    <a:pt x="103970" y="325239"/>
                  </a:cubicBezTo>
                  <a:cubicBezTo>
                    <a:pt x="106484" y="326496"/>
                    <a:pt x="109302" y="327016"/>
                    <a:pt x="111968" y="327905"/>
                  </a:cubicBezTo>
                  <a:cubicBezTo>
                    <a:pt x="117864" y="333801"/>
                    <a:pt x="120540" y="337522"/>
                    <a:pt x="127963" y="341234"/>
                  </a:cubicBezTo>
                  <a:cubicBezTo>
                    <a:pt x="131787" y="343146"/>
                    <a:pt x="143208" y="345712"/>
                    <a:pt x="146624" y="346566"/>
                  </a:cubicBezTo>
                  <a:cubicBezTo>
                    <a:pt x="163508" y="345677"/>
                    <a:pt x="180438" y="345431"/>
                    <a:pt x="197276" y="343900"/>
                  </a:cubicBezTo>
                  <a:cubicBezTo>
                    <a:pt x="204542" y="343239"/>
                    <a:pt x="207236" y="339351"/>
                    <a:pt x="213272" y="335902"/>
                  </a:cubicBezTo>
                  <a:cubicBezTo>
                    <a:pt x="216722" y="333931"/>
                    <a:pt x="220381" y="332348"/>
                    <a:pt x="223935" y="330571"/>
                  </a:cubicBezTo>
                  <a:cubicBezTo>
                    <a:pt x="226601" y="327905"/>
                    <a:pt x="228957" y="324888"/>
                    <a:pt x="231933" y="322573"/>
                  </a:cubicBezTo>
                  <a:cubicBezTo>
                    <a:pt x="236991" y="318639"/>
                    <a:pt x="243397" y="316440"/>
                    <a:pt x="247928" y="311909"/>
                  </a:cubicBezTo>
                  <a:cubicBezTo>
                    <a:pt x="253260" y="306577"/>
                    <a:pt x="257649" y="300097"/>
                    <a:pt x="263923" y="295914"/>
                  </a:cubicBezTo>
                  <a:lnTo>
                    <a:pt x="279919" y="285250"/>
                  </a:lnTo>
                  <a:cubicBezTo>
                    <a:pt x="293161" y="265390"/>
                    <a:pt x="276139" y="289787"/>
                    <a:pt x="293248" y="269255"/>
                  </a:cubicBezTo>
                  <a:cubicBezTo>
                    <a:pt x="295299" y="266793"/>
                    <a:pt x="296718" y="263864"/>
                    <a:pt x="298580" y="261257"/>
                  </a:cubicBezTo>
                  <a:cubicBezTo>
                    <a:pt x="301163" y="257642"/>
                    <a:pt x="303912" y="254148"/>
                    <a:pt x="306578" y="250594"/>
                  </a:cubicBezTo>
                  <a:cubicBezTo>
                    <a:pt x="305689" y="219492"/>
                    <a:pt x="307679" y="188174"/>
                    <a:pt x="303912" y="157288"/>
                  </a:cubicBezTo>
                  <a:cubicBezTo>
                    <a:pt x="303136" y="150927"/>
                    <a:pt x="296803" y="146624"/>
                    <a:pt x="293248" y="141292"/>
                  </a:cubicBezTo>
                  <a:cubicBezTo>
                    <a:pt x="291471" y="138626"/>
                    <a:pt x="290181" y="135561"/>
                    <a:pt x="287916" y="133295"/>
                  </a:cubicBezTo>
                  <a:cubicBezTo>
                    <a:pt x="282021" y="127399"/>
                    <a:pt x="278299" y="124722"/>
                    <a:pt x="274587" y="117299"/>
                  </a:cubicBezTo>
                  <a:cubicBezTo>
                    <a:pt x="268785" y="105696"/>
                    <a:pt x="275835" y="111583"/>
                    <a:pt x="266589" y="98638"/>
                  </a:cubicBezTo>
                  <a:cubicBezTo>
                    <a:pt x="264398" y="95570"/>
                    <a:pt x="261258" y="93307"/>
                    <a:pt x="258592" y="90641"/>
                  </a:cubicBezTo>
                  <a:cubicBezTo>
                    <a:pt x="257703" y="87086"/>
                    <a:pt x="257565" y="83254"/>
                    <a:pt x="255926" y="79977"/>
                  </a:cubicBezTo>
                  <a:cubicBezTo>
                    <a:pt x="253060" y="74246"/>
                    <a:pt x="245262" y="63982"/>
                    <a:pt x="245262" y="63982"/>
                  </a:cubicBezTo>
                  <a:cubicBezTo>
                    <a:pt x="239150" y="45646"/>
                    <a:pt x="247509" y="67914"/>
                    <a:pt x="234599" y="45320"/>
                  </a:cubicBezTo>
                  <a:cubicBezTo>
                    <a:pt x="233205" y="42880"/>
                    <a:pt x="233658" y="39541"/>
                    <a:pt x="231933" y="37323"/>
                  </a:cubicBezTo>
                  <a:cubicBezTo>
                    <a:pt x="227303" y="31371"/>
                    <a:pt x="220120" y="27601"/>
                    <a:pt x="215937" y="21327"/>
                  </a:cubicBezTo>
                  <a:cubicBezTo>
                    <a:pt x="214160" y="18661"/>
                    <a:pt x="213067" y="15381"/>
                    <a:pt x="210606" y="13330"/>
                  </a:cubicBezTo>
                  <a:cubicBezTo>
                    <a:pt x="207553" y="10786"/>
                    <a:pt x="203393" y="9970"/>
                    <a:pt x="199942" y="7998"/>
                  </a:cubicBezTo>
                  <a:cubicBezTo>
                    <a:pt x="185622" y="-185"/>
                    <a:pt x="198795" y="4379"/>
                    <a:pt x="181281" y="0"/>
                  </a:cubicBezTo>
                  <a:cubicBezTo>
                    <a:pt x="173283" y="889"/>
                    <a:pt x="165179" y="1088"/>
                    <a:pt x="157288" y="2666"/>
                  </a:cubicBezTo>
                  <a:cubicBezTo>
                    <a:pt x="151777" y="3768"/>
                    <a:pt x="146625" y="6221"/>
                    <a:pt x="141293" y="7998"/>
                  </a:cubicBezTo>
                  <a:lnTo>
                    <a:pt x="125297" y="13330"/>
                  </a:lnTo>
                  <a:lnTo>
                    <a:pt x="117300" y="15996"/>
                  </a:lnTo>
                  <a:cubicBezTo>
                    <a:pt x="114634" y="16885"/>
                    <a:pt x="111640" y="17103"/>
                    <a:pt x="109302" y="18662"/>
                  </a:cubicBezTo>
                  <a:cubicBezTo>
                    <a:pt x="106636" y="20439"/>
                    <a:pt x="104232" y="22692"/>
                    <a:pt x="101304" y="23993"/>
                  </a:cubicBezTo>
                  <a:cubicBezTo>
                    <a:pt x="101299" y="23995"/>
                    <a:pt x="81312" y="30657"/>
                    <a:pt x="77311" y="31991"/>
                  </a:cubicBezTo>
                  <a:cubicBezTo>
                    <a:pt x="74645" y="32880"/>
                    <a:pt x="71652" y="33098"/>
                    <a:pt x="69314" y="34657"/>
                  </a:cubicBezTo>
                  <a:cubicBezTo>
                    <a:pt x="66648" y="36434"/>
                    <a:pt x="64182" y="38556"/>
                    <a:pt x="61316" y="39989"/>
                  </a:cubicBezTo>
                  <a:cubicBezTo>
                    <a:pt x="39233" y="51031"/>
                    <a:pt x="68250" y="32702"/>
                    <a:pt x="45320" y="47986"/>
                  </a:cubicBezTo>
                  <a:cubicBezTo>
                    <a:pt x="30044" y="70904"/>
                    <a:pt x="50384" y="43936"/>
                    <a:pt x="31991" y="58650"/>
                  </a:cubicBezTo>
                  <a:cubicBezTo>
                    <a:pt x="29489" y="60652"/>
                    <a:pt x="28925" y="64382"/>
                    <a:pt x="26659" y="66648"/>
                  </a:cubicBezTo>
                  <a:cubicBezTo>
                    <a:pt x="24394" y="68913"/>
                    <a:pt x="21328" y="70202"/>
                    <a:pt x="18662" y="71979"/>
                  </a:cubicBezTo>
                  <a:cubicBezTo>
                    <a:pt x="17773" y="74645"/>
                    <a:pt x="17103" y="77394"/>
                    <a:pt x="15996" y="79977"/>
                  </a:cubicBezTo>
                  <a:cubicBezTo>
                    <a:pt x="14430" y="83630"/>
                    <a:pt x="12060" y="86920"/>
                    <a:pt x="10664" y="90641"/>
                  </a:cubicBezTo>
                  <a:cubicBezTo>
                    <a:pt x="9378" y="94071"/>
                    <a:pt x="9051" y="97795"/>
                    <a:pt x="7998" y="101304"/>
                  </a:cubicBezTo>
                  <a:cubicBezTo>
                    <a:pt x="6383" y="106687"/>
                    <a:pt x="4029" y="111847"/>
                    <a:pt x="2666" y="117299"/>
                  </a:cubicBezTo>
                  <a:lnTo>
                    <a:pt x="0" y="149290"/>
                  </a:lnTo>
                  <a:close/>
                </a:path>
              </a:pathLst>
            </a:custGeom>
            <a:solidFill>
              <a:srgbClr val="FF7401"/>
            </a:solidFill>
            <a:ln w="38100">
              <a:solidFill>
                <a:srgbClr val="B45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22" name="타원 321"/>
            <p:cNvSpPr/>
            <p:nvPr/>
          </p:nvSpPr>
          <p:spPr>
            <a:xfrm>
              <a:off x="1426123" y="2891320"/>
              <a:ext cx="88613" cy="4796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23" name="타원 322"/>
            <p:cNvSpPr/>
            <p:nvPr/>
          </p:nvSpPr>
          <p:spPr>
            <a:xfrm rot="864926">
              <a:off x="1407373" y="3057949"/>
              <a:ext cx="128665" cy="6615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324" name="자유형 323"/>
          <p:cNvSpPr/>
          <p:nvPr/>
        </p:nvSpPr>
        <p:spPr>
          <a:xfrm>
            <a:off x="3492456" y="2428069"/>
            <a:ext cx="301910" cy="352994"/>
          </a:xfrm>
          <a:custGeom>
            <a:avLst/>
            <a:gdLst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65515 h 662058"/>
              <a:gd name="connsiteX90" fmla="*/ 46423 w 608087"/>
              <a:gd name="connsiteY90" fmla="*/ 157374 h 662058"/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35668 h 662058"/>
              <a:gd name="connsiteX90" fmla="*/ 46423 w 608087"/>
              <a:gd name="connsiteY90" fmla="*/ 157374 h 66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8087" h="662058">
                <a:moveTo>
                  <a:pt x="46423" y="157374"/>
                </a:moveTo>
                <a:lnTo>
                  <a:pt x="46423" y="157374"/>
                </a:lnTo>
                <a:cubicBezTo>
                  <a:pt x="42805" y="165514"/>
                  <a:pt x="38566" y="173406"/>
                  <a:pt x="35570" y="181795"/>
                </a:cubicBezTo>
                <a:cubicBezTo>
                  <a:pt x="34019" y="186138"/>
                  <a:pt x="34157" y="190937"/>
                  <a:pt x="32856" y="195361"/>
                </a:cubicBezTo>
                <a:cubicBezTo>
                  <a:pt x="22949" y="229044"/>
                  <a:pt x="27928" y="220022"/>
                  <a:pt x="13863" y="238775"/>
                </a:cubicBezTo>
                <a:cubicBezTo>
                  <a:pt x="12959" y="246011"/>
                  <a:pt x="12790" y="253377"/>
                  <a:pt x="11150" y="260482"/>
                </a:cubicBezTo>
                <a:cubicBezTo>
                  <a:pt x="10055" y="265228"/>
                  <a:pt x="6412" y="269227"/>
                  <a:pt x="5723" y="274049"/>
                </a:cubicBezTo>
                <a:cubicBezTo>
                  <a:pt x="3672" y="288403"/>
                  <a:pt x="3914" y="302991"/>
                  <a:pt x="3010" y="317462"/>
                </a:cubicBezTo>
                <a:cubicBezTo>
                  <a:pt x="4007" y="363312"/>
                  <a:pt x="-7313" y="408421"/>
                  <a:pt x="8436" y="450417"/>
                </a:cubicBezTo>
                <a:cubicBezTo>
                  <a:pt x="10146" y="454977"/>
                  <a:pt x="12054" y="459461"/>
                  <a:pt x="13863" y="463983"/>
                </a:cubicBezTo>
                <a:cubicBezTo>
                  <a:pt x="14767" y="468505"/>
                  <a:pt x="15118" y="473175"/>
                  <a:pt x="16576" y="477550"/>
                </a:cubicBezTo>
                <a:cubicBezTo>
                  <a:pt x="21334" y="491824"/>
                  <a:pt x="21474" y="484633"/>
                  <a:pt x="27430" y="496544"/>
                </a:cubicBezTo>
                <a:cubicBezTo>
                  <a:pt x="29608" y="500900"/>
                  <a:pt x="29991" y="506171"/>
                  <a:pt x="32856" y="510110"/>
                </a:cubicBezTo>
                <a:cubicBezTo>
                  <a:pt x="37370" y="516317"/>
                  <a:pt x="44881" y="520004"/>
                  <a:pt x="49137" y="526390"/>
                </a:cubicBezTo>
                <a:cubicBezTo>
                  <a:pt x="50946" y="529104"/>
                  <a:pt x="52475" y="532026"/>
                  <a:pt x="54563" y="534531"/>
                </a:cubicBezTo>
                <a:cubicBezTo>
                  <a:pt x="61091" y="542365"/>
                  <a:pt x="62840" y="542762"/>
                  <a:pt x="70843" y="548097"/>
                </a:cubicBezTo>
                <a:cubicBezTo>
                  <a:pt x="75613" y="562403"/>
                  <a:pt x="70405" y="550825"/>
                  <a:pt x="81697" y="564377"/>
                </a:cubicBezTo>
                <a:cubicBezTo>
                  <a:pt x="83785" y="566882"/>
                  <a:pt x="84817" y="570211"/>
                  <a:pt x="87123" y="572517"/>
                </a:cubicBezTo>
                <a:cubicBezTo>
                  <a:pt x="90321" y="575715"/>
                  <a:pt x="94779" y="577460"/>
                  <a:pt x="97977" y="580658"/>
                </a:cubicBezTo>
                <a:cubicBezTo>
                  <a:pt x="113316" y="595997"/>
                  <a:pt x="90976" y="582585"/>
                  <a:pt x="114257" y="594224"/>
                </a:cubicBezTo>
                <a:cubicBezTo>
                  <a:pt x="124284" y="609263"/>
                  <a:pt x="113948" y="597369"/>
                  <a:pt x="127824" y="605078"/>
                </a:cubicBezTo>
                <a:cubicBezTo>
                  <a:pt x="133525" y="608245"/>
                  <a:pt x="138677" y="612313"/>
                  <a:pt x="144104" y="615931"/>
                </a:cubicBezTo>
                <a:cubicBezTo>
                  <a:pt x="146817" y="617740"/>
                  <a:pt x="149150" y="620327"/>
                  <a:pt x="152244" y="621358"/>
                </a:cubicBezTo>
                <a:lnTo>
                  <a:pt x="160384" y="624071"/>
                </a:lnTo>
                <a:cubicBezTo>
                  <a:pt x="184165" y="647852"/>
                  <a:pt x="153999" y="618750"/>
                  <a:pt x="176664" y="637638"/>
                </a:cubicBezTo>
                <a:cubicBezTo>
                  <a:pt x="179612" y="640095"/>
                  <a:pt x="181472" y="643874"/>
                  <a:pt x="184804" y="645778"/>
                </a:cubicBezTo>
                <a:cubicBezTo>
                  <a:pt x="188042" y="647628"/>
                  <a:pt x="192086" y="647419"/>
                  <a:pt x="195658" y="648491"/>
                </a:cubicBezTo>
                <a:cubicBezTo>
                  <a:pt x="240127" y="661831"/>
                  <a:pt x="184834" y="652914"/>
                  <a:pt x="285198" y="656631"/>
                </a:cubicBezTo>
                <a:cubicBezTo>
                  <a:pt x="291529" y="657536"/>
                  <a:pt x="297900" y="658201"/>
                  <a:pt x="304192" y="659345"/>
                </a:cubicBezTo>
                <a:cubicBezTo>
                  <a:pt x="307861" y="660012"/>
                  <a:pt x="311316" y="662058"/>
                  <a:pt x="315045" y="662058"/>
                </a:cubicBezTo>
                <a:cubicBezTo>
                  <a:pt x="341290" y="662058"/>
                  <a:pt x="367503" y="660249"/>
                  <a:pt x="393732" y="659345"/>
                </a:cubicBezTo>
                <a:cubicBezTo>
                  <a:pt x="396445" y="656632"/>
                  <a:pt x="398750" y="653435"/>
                  <a:pt x="401872" y="651205"/>
                </a:cubicBezTo>
                <a:cubicBezTo>
                  <a:pt x="407741" y="647013"/>
                  <a:pt x="414222" y="645279"/>
                  <a:pt x="420866" y="643065"/>
                </a:cubicBezTo>
                <a:cubicBezTo>
                  <a:pt x="423579" y="641256"/>
                  <a:pt x="426501" y="639726"/>
                  <a:pt x="429006" y="637638"/>
                </a:cubicBezTo>
                <a:cubicBezTo>
                  <a:pt x="431954" y="635181"/>
                  <a:pt x="433953" y="631626"/>
                  <a:pt x="437146" y="629498"/>
                </a:cubicBezTo>
                <a:cubicBezTo>
                  <a:pt x="439526" y="627912"/>
                  <a:pt x="442573" y="627689"/>
                  <a:pt x="445286" y="626785"/>
                </a:cubicBezTo>
                <a:cubicBezTo>
                  <a:pt x="447999" y="624976"/>
                  <a:pt x="450509" y="622817"/>
                  <a:pt x="453426" y="621358"/>
                </a:cubicBezTo>
                <a:cubicBezTo>
                  <a:pt x="455984" y="620079"/>
                  <a:pt x="459186" y="620231"/>
                  <a:pt x="461566" y="618644"/>
                </a:cubicBezTo>
                <a:cubicBezTo>
                  <a:pt x="481887" y="605096"/>
                  <a:pt x="458494" y="614241"/>
                  <a:pt x="477846" y="607791"/>
                </a:cubicBezTo>
                <a:cubicBezTo>
                  <a:pt x="486025" y="602338"/>
                  <a:pt x="487195" y="601071"/>
                  <a:pt x="496840" y="596938"/>
                </a:cubicBezTo>
                <a:cubicBezTo>
                  <a:pt x="499469" y="595811"/>
                  <a:pt x="502351" y="595351"/>
                  <a:pt x="504980" y="594224"/>
                </a:cubicBezTo>
                <a:cubicBezTo>
                  <a:pt x="508698" y="592631"/>
                  <a:pt x="512046" y="590218"/>
                  <a:pt x="515833" y="588798"/>
                </a:cubicBezTo>
                <a:cubicBezTo>
                  <a:pt x="519325" y="587489"/>
                  <a:pt x="523101" y="587109"/>
                  <a:pt x="526687" y="586084"/>
                </a:cubicBezTo>
                <a:cubicBezTo>
                  <a:pt x="529437" y="585298"/>
                  <a:pt x="532114" y="584275"/>
                  <a:pt x="534827" y="583371"/>
                </a:cubicBezTo>
                <a:cubicBezTo>
                  <a:pt x="542063" y="576135"/>
                  <a:pt x="548020" y="567340"/>
                  <a:pt x="556534" y="561664"/>
                </a:cubicBezTo>
                <a:cubicBezTo>
                  <a:pt x="566320" y="555140"/>
                  <a:pt x="573522" y="551107"/>
                  <a:pt x="580954" y="539957"/>
                </a:cubicBezTo>
                <a:cubicBezTo>
                  <a:pt x="582763" y="537244"/>
                  <a:pt x="585056" y="534797"/>
                  <a:pt x="586380" y="531817"/>
                </a:cubicBezTo>
                <a:cubicBezTo>
                  <a:pt x="588703" y="526590"/>
                  <a:pt x="590419" y="521086"/>
                  <a:pt x="591807" y="515537"/>
                </a:cubicBezTo>
                <a:cubicBezTo>
                  <a:pt x="596510" y="496731"/>
                  <a:pt x="595916" y="500333"/>
                  <a:pt x="599947" y="472123"/>
                </a:cubicBezTo>
                <a:cubicBezTo>
                  <a:pt x="600852" y="465792"/>
                  <a:pt x="601610" y="459438"/>
                  <a:pt x="602661" y="453130"/>
                </a:cubicBezTo>
                <a:cubicBezTo>
                  <a:pt x="603419" y="448581"/>
                  <a:pt x="604673" y="444121"/>
                  <a:pt x="605374" y="439563"/>
                </a:cubicBezTo>
                <a:cubicBezTo>
                  <a:pt x="606483" y="432356"/>
                  <a:pt x="607183" y="425092"/>
                  <a:pt x="608087" y="417856"/>
                </a:cubicBezTo>
                <a:cubicBezTo>
                  <a:pt x="607183" y="376251"/>
                  <a:pt x="607004" y="334625"/>
                  <a:pt x="605374" y="293042"/>
                </a:cubicBezTo>
                <a:cubicBezTo>
                  <a:pt x="605193" y="288434"/>
                  <a:pt x="603874" y="283924"/>
                  <a:pt x="602661" y="279475"/>
                </a:cubicBezTo>
                <a:cubicBezTo>
                  <a:pt x="600403" y="271197"/>
                  <a:pt x="597234" y="263195"/>
                  <a:pt x="594521" y="255055"/>
                </a:cubicBezTo>
                <a:cubicBezTo>
                  <a:pt x="593616" y="252342"/>
                  <a:pt x="592501" y="249690"/>
                  <a:pt x="591807" y="246915"/>
                </a:cubicBezTo>
                <a:cubicBezTo>
                  <a:pt x="590903" y="243297"/>
                  <a:pt x="590762" y="239397"/>
                  <a:pt x="589094" y="236062"/>
                </a:cubicBezTo>
                <a:cubicBezTo>
                  <a:pt x="586177" y="230228"/>
                  <a:pt x="581858" y="225209"/>
                  <a:pt x="578240" y="219782"/>
                </a:cubicBezTo>
                <a:lnTo>
                  <a:pt x="572814" y="211642"/>
                </a:lnTo>
                <a:cubicBezTo>
                  <a:pt x="564202" y="177199"/>
                  <a:pt x="579102" y="238849"/>
                  <a:pt x="567387" y="176368"/>
                </a:cubicBezTo>
                <a:cubicBezTo>
                  <a:pt x="566174" y="169896"/>
                  <a:pt x="563769" y="163705"/>
                  <a:pt x="561960" y="157374"/>
                </a:cubicBezTo>
                <a:cubicBezTo>
                  <a:pt x="561056" y="149234"/>
                  <a:pt x="560405" y="141062"/>
                  <a:pt x="559247" y="132954"/>
                </a:cubicBezTo>
                <a:cubicBezTo>
                  <a:pt x="556882" y="116395"/>
                  <a:pt x="557429" y="123878"/>
                  <a:pt x="553820" y="111247"/>
                </a:cubicBezTo>
                <a:cubicBezTo>
                  <a:pt x="552795" y="107662"/>
                  <a:pt x="552179" y="103966"/>
                  <a:pt x="551107" y="100394"/>
                </a:cubicBezTo>
                <a:cubicBezTo>
                  <a:pt x="549684" y="95650"/>
                  <a:pt x="544502" y="78359"/>
                  <a:pt x="540253" y="73260"/>
                </a:cubicBezTo>
                <a:cubicBezTo>
                  <a:pt x="538165" y="70755"/>
                  <a:pt x="534589" y="69956"/>
                  <a:pt x="532113" y="67834"/>
                </a:cubicBezTo>
                <a:cubicBezTo>
                  <a:pt x="503187" y="43040"/>
                  <a:pt x="537863" y="68027"/>
                  <a:pt x="510407" y="51554"/>
                </a:cubicBezTo>
                <a:cubicBezTo>
                  <a:pt x="502018" y="46521"/>
                  <a:pt x="494126" y="40701"/>
                  <a:pt x="485986" y="35274"/>
                </a:cubicBezTo>
                <a:cubicBezTo>
                  <a:pt x="483273" y="33465"/>
                  <a:pt x="481044" y="30487"/>
                  <a:pt x="477846" y="29847"/>
                </a:cubicBezTo>
                <a:cubicBezTo>
                  <a:pt x="466286" y="27534"/>
                  <a:pt x="465672" y="27994"/>
                  <a:pt x="456140" y="24420"/>
                </a:cubicBezTo>
                <a:cubicBezTo>
                  <a:pt x="451579" y="22710"/>
                  <a:pt x="447360" y="19891"/>
                  <a:pt x="442573" y="18993"/>
                </a:cubicBezTo>
                <a:cubicBezTo>
                  <a:pt x="432754" y="17152"/>
                  <a:pt x="422675" y="17184"/>
                  <a:pt x="412726" y="16280"/>
                </a:cubicBezTo>
                <a:lnTo>
                  <a:pt x="385592" y="10853"/>
                </a:lnTo>
                <a:cubicBezTo>
                  <a:pt x="381070" y="9949"/>
                  <a:pt x="376584" y="8841"/>
                  <a:pt x="372026" y="8140"/>
                </a:cubicBezTo>
                <a:cubicBezTo>
                  <a:pt x="332194" y="2012"/>
                  <a:pt x="348417" y="5046"/>
                  <a:pt x="323185" y="0"/>
                </a:cubicBezTo>
                <a:cubicBezTo>
                  <a:pt x="243572" y="3791"/>
                  <a:pt x="289223" y="-1225"/>
                  <a:pt x="252638" y="5427"/>
                </a:cubicBezTo>
                <a:cubicBezTo>
                  <a:pt x="246435" y="6555"/>
                  <a:pt x="229492" y="9025"/>
                  <a:pt x="222791" y="10853"/>
                </a:cubicBezTo>
                <a:cubicBezTo>
                  <a:pt x="217272" y="12358"/>
                  <a:pt x="206511" y="16280"/>
                  <a:pt x="206511" y="16280"/>
                </a:cubicBezTo>
                <a:cubicBezTo>
                  <a:pt x="203798" y="18089"/>
                  <a:pt x="201202" y="20089"/>
                  <a:pt x="198371" y="21707"/>
                </a:cubicBezTo>
                <a:cubicBezTo>
                  <a:pt x="194859" y="23714"/>
                  <a:pt x="190754" y="24706"/>
                  <a:pt x="187518" y="27133"/>
                </a:cubicBezTo>
                <a:cubicBezTo>
                  <a:pt x="166916" y="42584"/>
                  <a:pt x="185837" y="34930"/>
                  <a:pt x="168524" y="40700"/>
                </a:cubicBezTo>
                <a:cubicBezTo>
                  <a:pt x="153062" y="56162"/>
                  <a:pt x="168660" y="43356"/>
                  <a:pt x="149531" y="51554"/>
                </a:cubicBezTo>
                <a:cubicBezTo>
                  <a:pt x="146534" y="52839"/>
                  <a:pt x="144222" y="55362"/>
                  <a:pt x="141391" y="56980"/>
                </a:cubicBezTo>
                <a:cubicBezTo>
                  <a:pt x="117306" y="70742"/>
                  <a:pt x="142218" y="54619"/>
                  <a:pt x="122397" y="67834"/>
                </a:cubicBezTo>
                <a:cubicBezTo>
                  <a:pt x="110658" y="85442"/>
                  <a:pt x="124986" y="67905"/>
                  <a:pt x="106117" y="78687"/>
                </a:cubicBezTo>
                <a:cubicBezTo>
                  <a:pt x="95747" y="84613"/>
                  <a:pt x="100041" y="87476"/>
                  <a:pt x="92550" y="94967"/>
                </a:cubicBezTo>
                <a:cubicBezTo>
                  <a:pt x="90244" y="97273"/>
                  <a:pt x="87123" y="98585"/>
                  <a:pt x="84410" y="100394"/>
                </a:cubicBezTo>
                <a:cubicBezTo>
                  <a:pt x="80792" y="105821"/>
                  <a:pt x="75620" y="110487"/>
                  <a:pt x="73557" y="116674"/>
                </a:cubicBezTo>
                <a:lnTo>
                  <a:pt x="59990" y="157374"/>
                </a:lnTo>
                <a:cubicBezTo>
                  <a:pt x="59086" y="160088"/>
                  <a:pt x="58864" y="133288"/>
                  <a:pt x="57277" y="135668"/>
                </a:cubicBezTo>
                <a:lnTo>
                  <a:pt x="46423" y="157374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325" name="자유형 324"/>
          <p:cNvSpPr/>
          <p:nvPr/>
        </p:nvSpPr>
        <p:spPr>
          <a:xfrm>
            <a:off x="4059047" y="2553472"/>
            <a:ext cx="149565" cy="149246"/>
          </a:xfrm>
          <a:custGeom>
            <a:avLst/>
            <a:gdLst>
              <a:gd name="connsiteX0" fmla="*/ 0 w 301246"/>
              <a:gd name="connsiteY0" fmla="*/ 170616 h 279918"/>
              <a:gd name="connsiteX1" fmla="*/ 0 w 301246"/>
              <a:gd name="connsiteY1" fmla="*/ 170616 h 279918"/>
              <a:gd name="connsiteX2" fmla="*/ 2666 w 301246"/>
              <a:gd name="connsiteY2" fmla="*/ 255925 h 279918"/>
              <a:gd name="connsiteX3" fmla="*/ 10664 w 301246"/>
              <a:gd name="connsiteY3" fmla="*/ 263923 h 279918"/>
              <a:gd name="connsiteX4" fmla="*/ 34657 w 301246"/>
              <a:gd name="connsiteY4" fmla="*/ 277252 h 279918"/>
              <a:gd name="connsiteX5" fmla="*/ 45320 w 301246"/>
              <a:gd name="connsiteY5" fmla="*/ 279918 h 279918"/>
              <a:gd name="connsiteX6" fmla="*/ 77311 w 301246"/>
              <a:gd name="connsiteY6" fmla="*/ 274586 h 279918"/>
              <a:gd name="connsiteX7" fmla="*/ 93306 w 301246"/>
              <a:gd name="connsiteY7" fmla="*/ 263923 h 279918"/>
              <a:gd name="connsiteX8" fmla="*/ 101304 w 301246"/>
              <a:gd name="connsiteY8" fmla="*/ 258591 h 279918"/>
              <a:gd name="connsiteX9" fmla="*/ 167951 w 301246"/>
              <a:gd name="connsiteY9" fmla="*/ 253259 h 279918"/>
              <a:gd name="connsiteX10" fmla="*/ 183947 w 301246"/>
              <a:gd name="connsiteY10" fmla="*/ 247927 h 279918"/>
              <a:gd name="connsiteX11" fmla="*/ 191944 w 301246"/>
              <a:gd name="connsiteY11" fmla="*/ 245261 h 279918"/>
              <a:gd name="connsiteX12" fmla="*/ 207940 w 301246"/>
              <a:gd name="connsiteY12" fmla="*/ 234598 h 279918"/>
              <a:gd name="connsiteX13" fmla="*/ 213271 w 301246"/>
              <a:gd name="connsiteY13" fmla="*/ 226600 h 279918"/>
              <a:gd name="connsiteX14" fmla="*/ 221269 w 301246"/>
              <a:gd name="connsiteY14" fmla="*/ 221268 h 279918"/>
              <a:gd name="connsiteX15" fmla="*/ 231933 w 301246"/>
              <a:gd name="connsiteY15" fmla="*/ 205273 h 279918"/>
              <a:gd name="connsiteX16" fmla="*/ 239930 w 301246"/>
              <a:gd name="connsiteY16" fmla="*/ 197275 h 279918"/>
              <a:gd name="connsiteX17" fmla="*/ 247928 w 301246"/>
              <a:gd name="connsiteY17" fmla="*/ 181280 h 279918"/>
              <a:gd name="connsiteX18" fmla="*/ 263923 w 301246"/>
              <a:gd name="connsiteY18" fmla="*/ 165285 h 279918"/>
              <a:gd name="connsiteX19" fmla="*/ 282585 w 301246"/>
              <a:gd name="connsiteY19" fmla="*/ 138626 h 279918"/>
              <a:gd name="connsiteX20" fmla="*/ 287916 w 301246"/>
              <a:gd name="connsiteY20" fmla="*/ 130628 h 279918"/>
              <a:gd name="connsiteX21" fmla="*/ 293248 w 301246"/>
              <a:gd name="connsiteY21" fmla="*/ 122630 h 279918"/>
              <a:gd name="connsiteX22" fmla="*/ 298580 w 301246"/>
              <a:gd name="connsiteY22" fmla="*/ 106635 h 279918"/>
              <a:gd name="connsiteX23" fmla="*/ 301246 w 301246"/>
              <a:gd name="connsiteY23" fmla="*/ 98637 h 279918"/>
              <a:gd name="connsiteX24" fmla="*/ 298580 w 301246"/>
              <a:gd name="connsiteY24" fmla="*/ 69313 h 279918"/>
              <a:gd name="connsiteX25" fmla="*/ 295914 w 301246"/>
              <a:gd name="connsiteY25" fmla="*/ 61315 h 279918"/>
              <a:gd name="connsiteX26" fmla="*/ 290582 w 301246"/>
              <a:gd name="connsiteY26" fmla="*/ 39988 h 279918"/>
              <a:gd name="connsiteX27" fmla="*/ 274587 w 301246"/>
              <a:gd name="connsiteY27" fmla="*/ 26658 h 279918"/>
              <a:gd name="connsiteX28" fmla="*/ 266589 w 301246"/>
              <a:gd name="connsiteY28" fmla="*/ 23993 h 279918"/>
              <a:gd name="connsiteX29" fmla="*/ 239930 w 301246"/>
              <a:gd name="connsiteY29" fmla="*/ 7997 h 279918"/>
              <a:gd name="connsiteX30" fmla="*/ 223935 w 301246"/>
              <a:gd name="connsiteY30" fmla="*/ 5331 h 279918"/>
              <a:gd name="connsiteX31" fmla="*/ 207940 w 301246"/>
              <a:gd name="connsiteY31" fmla="*/ 0 h 279918"/>
              <a:gd name="connsiteX32" fmla="*/ 149290 w 301246"/>
              <a:gd name="connsiteY32" fmla="*/ 2665 h 279918"/>
              <a:gd name="connsiteX33" fmla="*/ 133295 w 301246"/>
              <a:gd name="connsiteY33" fmla="*/ 10663 h 279918"/>
              <a:gd name="connsiteX34" fmla="*/ 117299 w 301246"/>
              <a:gd name="connsiteY34" fmla="*/ 15995 h 279918"/>
              <a:gd name="connsiteX35" fmla="*/ 111968 w 301246"/>
              <a:gd name="connsiteY35" fmla="*/ 23993 h 279918"/>
              <a:gd name="connsiteX36" fmla="*/ 95972 w 301246"/>
              <a:gd name="connsiteY36" fmla="*/ 37322 h 279918"/>
              <a:gd name="connsiteX37" fmla="*/ 85309 w 301246"/>
              <a:gd name="connsiteY37" fmla="*/ 53317 h 279918"/>
              <a:gd name="connsiteX38" fmla="*/ 79977 w 301246"/>
              <a:gd name="connsiteY38" fmla="*/ 61315 h 279918"/>
              <a:gd name="connsiteX39" fmla="*/ 71979 w 301246"/>
              <a:gd name="connsiteY39" fmla="*/ 77310 h 279918"/>
              <a:gd name="connsiteX40" fmla="*/ 61316 w 301246"/>
              <a:gd name="connsiteY40" fmla="*/ 85308 h 279918"/>
              <a:gd name="connsiteX41" fmla="*/ 53318 w 301246"/>
              <a:gd name="connsiteY41" fmla="*/ 101303 h 279918"/>
              <a:gd name="connsiteX42" fmla="*/ 45320 w 301246"/>
              <a:gd name="connsiteY42" fmla="*/ 117299 h 279918"/>
              <a:gd name="connsiteX43" fmla="*/ 37323 w 301246"/>
              <a:gd name="connsiteY43" fmla="*/ 125296 h 279918"/>
              <a:gd name="connsiteX44" fmla="*/ 26659 w 301246"/>
              <a:gd name="connsiteY44" fmla="*/ 141292 h 279918"/>
              <a:gd name="connsiteX45" fmla="*/ 0 w 301246"/>
              <a:gd name="connsiteY45" fmla="*/ 170616 h 27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01246" h="279918">
                <a:moveTo>
                  <a:pt x="0" y="170616"/>
                </a:moveTo>
                <a:lnTo>
                  <a:pt x="0" y="170616"/>
                </a:lnTo>
                <a:cubicBezTo>
                  <a:pt x="889" y="199052"/>
                  <a:pt x="-565" y="227659"/>
                  <a:pt x="2666" y="255925"/>
                </a:cubicBezTo>
                <a:cubicBezTo>
                  <a:pt x="3094" y="259671"/>
                  <a:pt x="7688" y="261608"/>
                  <a:pt x="10664" y="263923"/>
                </a:cubicBezTo>
                <a:cubicBezTo>
                  <a:pt x="21751" y="272546"/>
                  <a:pt x="23758" y="274138"/>
                  <a:pt x="34657" y="277252"/>
                </a:cubicBezTo>
                <a:cubicBezTo>
                  <a:pt x="38180" y="278259"/>
                  <a:pt x="41766" y="279029"/>
                  <a:pt x="45320" y="279918"/>
                </a:cubicBezTo>
                <a:cubicBezTo>
                  <a:pt x="49726" y="279428"/>
                  <a:pt x="69495" y="278928"/>
                  <a:pt x="77311" y="274586"/>
                </a:cubicBezTo>
                <a:cubicBezTo>
                  <a:pt x="82912" y="271474"/>
                  <a:pt x="87974" y="267477"/>
                  <a:pt x="93306" y="263923"/>
                </a:cubicBezTo>
                <a:cubicBezTo>
                  <a:pt x="95972" y="262146"/>
                  <a:pt x="98196" y="259368"/>
                  <a:pt x="101304" y="258591"/>
                </a:cubicBezTo>
                <a:cubicBezTo>
                  <a:pt x="130092" y="251394"/>
                  <a:pt x="108308" y="256099"/>
                  <a:pt x="167951" y="253259"/>
                </a:cubicBezTo>
                <a:lnTo>
                  <a:pt x="183947" y="247927"/>
                </a:lnTo>
                <a:cubicBezTo>
                  <a:pt x="186613" y="247038"/>
                  <a:pt x="189606" y="246820"/>
                  <a:pt x="191944" y="245261"/>
                </a:cubicBezTo>
                <a:lnTo>
                  <a:pt x="207940" y="234598"/>
                </a:lnTo>
                <a:cubicBezTo>
                  <a:pt x="209717" y="231932"/>
                  <a:pt x="211006" y="228866"/>
                  <a:pt x="213271" y="226600"/>
                </a:cubicBezTo>
                <a:cubicBezTo>
                  <a:pt x="215537" y="224334"/>
                  <a:pt x="219159" y="223679"/>
                  <a:pt x="221269" y="221268"/>
                </a:cubicBezTo>
                <a:cubicBezTo>
                  <a:pt x="225489" y="216446"/>
                  <a:pt x="227402" y="209804"/>
                  <a:pt x="231933" y="205273"/>
                </a:cubicBezTo>
                <a:lnTo>
                  <a:pt x="239930" y="197275"/>
                </a:lnTo>
                <a:cubicBezTo>
                  <a:pt x="242401" y="189864"/>
                  <a:pt x="242416" y="187481"/>
                  <a:pt x="247928" y="181280"/>
                </a:cubicBezTo>
                <a:cubicBezTo>
                  <a:pt x="252937" y="175644"/>
                  <a:pt x="259399" y="171317"/>
                  <a:pt x="263923" y="165285"/>
                </a:cubicBezTo>
                <a:cubicBezTo>
                  <a:pt x="275759" y="149504"/>
                  <a:pt x="269466" y="158305"/>
                  <a:pt x="282585" y="138626"/>
                </a:cubicBezTo>
                <a:lnTo>
                  <a:pt x="287916" y="130628"/>
                </a:lnTo>
                <a:cubicBezTo>
                  <a:pt x="289693" y="127962"/>
                  <a:pt x="292235" y="125670"/>
                  <a:pt x="293248" y="122630"/>
                </a:cubicBezTo>
                <a:lnTo>
                  <a:pt x="298580" y="106635"/>
                </a:lnTo>
                <a:lnTo>
                  <a:pt x="301246" y="98637"/>
                </a:lnTo>
                <a:cubicBezTo>
                  <a:pt x="300357" y="88862"/>
                  <a:pt x="299968" y="79029"/>
                  <a:pt x="298580" y="69313"/>
                </a:cubicBezTo>
                <a:cubicBezTo>
                  <a:pt x="298183" y="66531"/>
                  <a:pt x="296596" y="64041"/>
                  <a:pt x="295914" y="61315"/>
                </a:cubicBezTo>
                <a:cubicBezTo>
                  <a:pt x="295375" y="59161"/>
                  <a:pt x="293020" y="43645"/>
                  <a:pt x="290582" y="39988"/>
                </a:cubicBezTo>
                <a:cubicBezTo>
                  <a:pt x="287634" y="35565"/>
                  <a:pt x="279505" y="29117"/>
                  <a:pt x="274587" y="26658"/>
                </a:cubicBezTo>
                <a:cubicBezTo>
                  <a:pt x="272074" y="25401"/>
                  <a:pt x="269255" y="24881"/>
                  <a:pt x="266589" y="23993"/>
                </a:cubicBezTo>
                <a:cubicBezTo>
                  <a:pt x="261705" y="20737"/>
                  <a:pt x="247384" y="10233"/>
                  <a:pt x="239930" y="7997"/>
                </a:cubicBezTo>
                <a:cubicBezTo>
                  <a:pt x="234753" y="6444"/>
                  <a:pt x="229179" y="6642"/>
                  <a:pt x="223935" y="5331"/>
                </a:cubicBezTo>
                <a:cubicBezTo>
                  <a:pt x="218483" y="3968"/>
                  <a:pt x="207940" y="0"/>
                  <a:pt x="207940" y="0"/>
                </a:cubicBezTo>
                <a:cubicBezTo>
                  <a:pt x="188390" y="888"/>
                  <a:pt x="168798" y="1105"/>
                  <a:pt x="149290" y="2665"/>
                </a:cubicBezTo>
                <a:cubicBezTo>
                  <a:pt x="140396" y="3376"/>
                  <a:pt x="141187" y="7155"/>
                  <a:pt x="133295" y="10663"/>
                </a:cubicBezTo>
                <a:cubicBezTo>
                  <a:pt x="128159" y="12946"/>
                  <a:pt x="117299" y="15995"/>
                  <a:pt x="117299" y="15995"/>
                </a:cubicBezTo>
                <a:cubicBezTo>
                  <a:pt x="115522" y="18661"/>
                  <a:pt x="114019" y="21532"/>
                  <a:pt x="111968" y="23993"/>
                </a:cubicBezTo>
                <a:cubicBezTo>
                  <a:pt x="105556" y="31688"/>
                  <a:pt x="103834" y="32081"/>
                  <a:pt x="95972" y="37322"/>
                </a:cubicBezTo>
                <a:lnTo>
                  <a:pt x="85309" y="53317"/>
                </a:lnTo>
                <a:cubicBezTo>
                  <a:pt x="83532" y="55983"/>
                  <a:pt x="80990" y="58275"/>
                  <a:pt x="79977" y="61315"/>
                </a:cubicBezTo>
                <a:cubicBezTo>
                  <a:pt x="77808" y="67821"/>
                  <a:pt x="77148" y="72141"/>
                  <a:pt x="71979" y="77310"/>
                </a:cubicBezTo>
                <a:cubicBezTo>
                  <a:pt x="68837" y="80452"/>
                  <a:pt x="64870" y="82642"/>
                  <a:pt x="61316" y="85308"/>
                </a:cubicBezTo>
                <a:cubicBezTo>
                  <a:pt x="54615" y="105412"/>
                  <a:pt x="63654" y="80631"/>
                  <a:pt x="53318" y="101303"/>
                </a:cubicBezTo>
                <a:cubicBezTo>
                  <a:pt x="47305" y="113328"/>
                  <a:pt x="54872" y="105837"/>
                  <a:pt x="45320" y="117299"/>
                </a:cubicBezTo>
                <a:cubicBezTo>
                  <a:pt x="42907" y="120195"/>
                  <a:pt x="39637" y="122320"/>
                  <a:pt x="37323" y="125296"/>
                </a:cubicBezTo>
                <a:cubicBezTo>
                  <a:pt x="33389" y="130354"/>
                  <a:pt x="30214" y="135960"/>
                  <a:pt x="26659" y="141292"/>
                </a:cubicBezTo>
                <a:lnTo>
                  <a:pt x="0" y="170616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326" name="자유형 325"/>
          <p:cNvSpPr/>
          <p:nvPr/>
        </p:nvSpPr>
        <p:spPr>
          <a:xfrm>
            <a:off x="3818462" y="2183547"/>
            <a:ext cx="120570" cy="153510"/>
          </a:xfrm>
          <a:custGeom>
            <a:avLst/>
            <a:gdLst>
              <a:gd name="connsiteX0" fmla="*/ 2666 w 242846"/>
              <a:gd name="connsiteY0" fmla="*/ 114633 h 287916"/>
              <a:gd name="connsiteX1" fmla="*/ 2666 w 242846"/>
              <a:gd name="connsiteY1" fmla="*/ 114633 h 287916"/>
              <a:gd name="connsiteX2" fmla="*/ 5332 w 242846"/>
              <a:gd name="connsiteY2" fmla="*/ 229266 h 287916"/>
              <a:gd name="connsiteX3" fmla="*/ 10664 w 242846"/>
              <a:gd name="connsiteY3" fmla="*/ 237264 h 287916"/>
              <a:gd name="connsiteX4" fmla="*/ 23993 w 242846"/>
              <a:gd name="connsiteY4" fmla="*/ 263923 h 287916"/>
              <a:gd name="connsiteX5" fmla="*/ 61316 w 242846"/>
              <a:gd name="connsiteY5" fmla="*/ 285250 h 287916"/>
              <a:gd name="connsiteX6" fmla="*/ 71979 w 242846"/>
              <a:gd name="connsiteY6" fmla="*/ 287916 h 287916"/>
              <a:gd name="connsiteX7" fmla="*/ 133295 w 242846"/>
              <a:gd name="connsiteY7" fmla="*/ 282584 h 287916"/>
              <a:gd name="connsiteX8" fmla="*/ 141293 w 242846"/>
              <a:gd name="connsiteY8" fmla="*/ 279918 h 287916"/>
              <a:gd name="connsiteX9" fmla="*/ 157288 w 242846"/>
              <a:gd name="connsiteY9" fmla="*/ 269255 h 287916"/>
              <a:gd name="connsiteX10" fmla="*/ 165286 w 242846"/>
              <a:gd name="connsiteY10" fmla="*/ 263923 h 287916"/>
              <a:gd name="connsiteX11" fmla="*/ 170617 w 242846"/>
              <a:gd name="connsiteY11" fmla="*/ 255925 h 287916"/>
              <a:gd name="connsiteX12" fmla="*/ 186613 w 242846"/>
              <a:gd name="connsiteY12" fmla="*/ 237264 h 287916"/>
              <a:gd name="connsiteX13" fmla="*/ 197276 w 242846"/>
              <a:gd name="connsiteY13" fmla="*/ 221269 h 287916"/>
              <a:gd name="connsiteX14" fmla="*/ 205274 w 242846"/>
              <a:gd name="connsiteY14" fmla="*/ 202607 h 287916"/>
              <a:gd name="connsiteX15" fmla="*/ 215937 w 242846"/>
              <a:gd name="connsiteY15" fmla="*/ 186612 h 287916"/>
              <a:gd name="connsiteX16" fmla="*/ 221269 w 242846"/>
              <a:gd name="connsiteY16" fmla="*/ 178614 h 287916"/>
              <a:gd name="connsiteX17" fmla="*/ 229267 w 242846"/>
              <a:gd name="connsiteY17" fmla="*/ 162619 h 287916"/>
              <a:gd name="connsiteX18" fmla="*/ 231933 w 242846"/>
              <a:gd name="connsiteY18" fmla="*/ 154621 h 287916"/>
              <a:gd name="connsiteX19" fmla="*/ 239930 w 242846"/>
              <a:gd name="connsiteY19" fmla="*/ 135960 h 287916"/>
              <a:gd name="connsiteX20" fmla="*/ 239930 w 242846"/>
              <a:gd name="connsiteY20" fmla="*/ 61315 h 287916"/>
              <a:gd name="connsiteX21" fmla="*/ 234599 w 242846"/>
              <a:gd name="connsiteY21" fmla="*/ 50652 h 287916"/>
              <a:gd name="connsiteX22" fmla="*/ 229267 w 242846"/>
              <a:gd name="connsiteY22" fmla="*/ 42654 h 287916"/>
              <a:gd name="connsiteX23" fmla="*/ 221269 w 242846"/>
              <a:gd name="connsiteY23" fmla="*/ 37322 h 287916"/>
              <a:gd name="connsiteX24" fmla="*/ 194610 w 242846"/>
              <a:gd name="connsiteY24" fmla="*/ 18661 h 287916"/>
              <a:gd name="connsiteX25" fmla="*/ 170617 w 242846"/>
              <a:gd name="connsiteY25" fmla="*/ 10663 h 287916"/>
              <a:gd name="connsiteX26" fmla="*/ 146624 w 242846"/>
              <a:gd name="connsiteY26" fmla="*/ 2666 h 287916"/>
              <a:gd name="connsiteX27" fmla="*/ 138627 w 242846"/>
              <a:gd name="connsiteY27" fmla="*/ 0 h 287916"/>
              <a:gd name="connsiteX28" fmla="*/ 63982 w 242846"/>
              <a:gd name="connsiteY28" fmla="*/ 2666 h 287916"/>
              <a:gd name="connsiteX29" fmla="*/ 47986 w 242846"/>
              <a:gd name="connsiteY29" fmla="*/ 5332 h 287916"/>
              <a:gd name="connsiteX30" fmla="*/ 39989 w 242846"/>
              <a:gd name="connsiteY30" fmla="*/ 10663 h 287916"/>
              <a:gd name="connsiteX31" fmla="*/ 21328 w 242846"/>
              <a:gd name="connsiteY31" fmla="*/ 21327 h 287916"/>
              <a:gd name="connsiteX32" fmla="*/ 13330 w 242846"/>
              <a:gd name="connsiteY32" fmla="*/ 29325 h 287916"/>
              <a:gd name="connsiteX33" fmla="*/ 5332 w 242846"/>
              <a:gd name="connsiteY33" fmla="*/ 50652 h 287916"/>
              <a:gd name="connsiteX34" fmla="*/ 0 w 242846"/>
              <a:gd name="connsiteY34" fmla="*/ 69313 h 287916"/>
              <a:gd name="connsiteX35" fmla="*/ 2666 w 242846"/>
              <a:gd name="connsiteY35" fmla="*/ 114633 h 28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42846" h="287916">
                <a:moveTo>
                  <a:pt x="2666" y="114633"/>
                </a:moveTo>
                <a:lnTo>
                  <a:pt x="2666" y="114633"/>
                </a:lnTo>
                <a:cubicBezTo>
                  <a:pt x="3555" y="152844"/>
                  <a:pt x="2844" y="191126"/>
                  <a:pt x="5332" y="229266"/>
                </a:cubicBezTo>
                <a:cubicBezTo>
                  <a:pt x="5541" y="232463"/>
                  <a:pt x="9402" y="234319"/>
                  <a:pt x="10664" y="237264"/>
                </a:cubicBezTo>
                <a:cubicBezTo>
                  <a:pt x="15474" y="248487"/>
                  <a:pt x="10266" y="254773"/>
                  <a:pt x="23993" y="263923"/>
                </a:cubicBezTo>
                <a:cubicBezTo>
                  <a:pt x="33511" y="270267"/>
                  <a:pt x="50496" y="282545"/>
                  <a:pt x="61316" y="285250"/>
                </a:cubicBezTo>
                <a:lnTo>
                  <a:pt x="71979" y="287916"/>
                </a:lnTo>
                <a:cubicBezTo>
                  <a:pt x="93263" y="286664"/>
                  <a:pt x="112886" y="287120"/>
                  <a:pt x="133295" y="282584"/>
                </a:cubicBezTo>
                <a:cubicBezTo>
                  <a:pt x="136038" y="281974"/>
                  <a:pt x="138627" y="280807"/>
                  <a:pt x="141293" y="279918"/>
                </a:cubicBezTo>
                <a:lnTo>
                  <a:pt x="157288" y="269255"/>
                </a:lnTo>
                <a:lnTo>
                  <a:pt x="165286" y="263923"/>
                </a:lnTo>
                <a:cubicBezTo>
                  <a:pt x="167063" y="261257"/>
                  <a:pt x="168566" y="258386"/>
                  <a:pt x="170617" y="255925"/>
                </a:cubicBezTo>
                <a:cubicBezTo>
                  <a:pt x="187880" y="235208"/>
                  <a:pt x="169137" y="262230"/>
                  <a:pt x="186613" y="237264"/>
                </a:cubicBezTo>
                <a:cubicBezTo>
                  <a:pt x="190288" y="232015"/>
                  <a:pt x="197276" y="221269"/>
                  <a:pt x="197276" y="221269"/>
                </a:cubicBezTo>
                <a:cubicBezTo>
                  <a:pt x="200034" y="212995"/>
                  <a:pt x="200332" y="210843"/>
                  <a:pt x="205274" y="202607"/>
                </a:cubicBezTo>
                <a:cubicBezTo>
                  <a:pt x="208571" y="197112"/>
                  <a:pt x="212383" y="191944"/>
                  <a:pt x="215937" y="186612"/>
                </a:cubicBezTo>
                <a:cubicBezTo>
                  <a:pt x="217714" y="183946"/>
                  <a:pt x="220256" y="181654"/>
                  <a:pt x="221269" y="178614"/>
                </a:cubicBezTo>
                <a:cubicBezTo>
                  <a:pt x="227971" y="158511"/>
                  <a:pt x="218930" y="183294"/>
                  <a:pt x="229267" y="162619"/>
                </a:cubicBezTo>
                <a:cubicBezTo>
                  <a:pt x="230524" y="160105"/>
                  <a:pt x="230826" y="157204"/>
                  <a:pt x="231933" y="154621"/>
                </a:cubicBezTo>
                <a:cubicBezTo>
                  <a:pt x="241811" y="131574"/>
                  <a:pt x="233683" y="154708"/>
                  <a:pt x="239930" y="135960"/>
                </a:cubicBezTo>
                <a:cubicBezTo>
                  <a:pt x="242527" y="104794"/>
                  <a:pt x="244930" y="94651"/>
                  <a:pt x="239930" y="61315"/>
                </a:cubicBezTo>
                <a:cubicBezTo>
                  <a:pt x="239341" y="57385"/>
                  <a:pt x="236570" y="54102"/>
                  <a:pt x="234599" y="50652"/>
                </a:cubicBezTo>
                <a:cubicBezTo>
                  <a:pt x="233009" y="47870"/>
                  <a:pt x="231533" y="44920"/>
                  <a:pt x="229267" y="42654"/>
                </a:cubicBezTo>
                <a:cubicBezTo>
                  <a:pt x="227001" y="40388"/>
                  <a:pt x="223876" y="39184"/>
                  <a:pt x="221269" y="37322"/>
                </a:cubicBezTo>
                <a:cubicBezTo>
                  <a:pt x="215946" y="33520"/>
                  <a:pt x="199206" y="20193"/>
                  <a:pt x="194610" y="18661"/>
                </a:cubicBezTo>
                <a:lnTo>
                  <a:pt x="170617" y="10663"/>
                </a:lnTo>
                <a:lnTo>
                  <a:pt x="146624" y="2666"/>
                </a:lnTo>
                <a:lnTo>
                  <a:pt x="138627" y="0"/>
                </a:lnTo>
                <a:cubicBezTo>
                  <a:pt x="113745" y="889"/>
                  <a:pt x="88837" y="1204"/>
                  <a:pt x="63982" y="2666"/>
                </a:cubicBezTo>
                <a:cubicBezTo>
                  <a:pt x="58586" y="2983"/>
                  <a:pt x="53114" y="3623"/>
                  <a:pt x="47986" y="5332"/>
                </a:cubicBezTo>
                <a:cubicBezTo>
                  <a:pt x="44947" y="6345"/>
                  <a:pt x="42771" y="9074"/>
                  <a:pt x="39989" y="10663"/>
                </a:cubicBezTo>
                <a:cubicBezTo>
                  <a:pt x="31690" y="15405"/>
                  <a:pt x="28415" y="15421"/>
                  <a:pt x="21328" y="21327"/>
                </a:cubicBezTo>
                <a:cubicBezTo>
                  <a:pt x="18432" y="23741"/>
                  <a:pt x="15996" y="26659"/>
                  <a:pt x="13330" y="29325"/>
                </a:cubicBezTo>
                <a:cubicBezTo>
                  <a:pt x="8415" y="48983"/>
                  <a:pt x="13696" y="31136"/>
                  <a:pt x="5332" y="50652"/>
                </a:cubicBezTo>
                <a:cubicBezTo>
                  <a:pt x="3036" y="56008"/>
                  <a:pt x="1353" y="63899"/>
                  <a:pt x="0" y="69313"/>
                </a:cubicBezTo>
                <a:lnTo>
                  <a:pt x="2666" y="114633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327" name="자유형 326"/>
          <p:cNvSpPr/>
          <p:nvPr/>
        </p:nvSpPr>
        <p:spPr>
          <a:xfrm>
            <a:off x="3634307" y="2142575"/>
            <a:ext cx="124788" cy="179094"/>
          </a:xfrm>
          <a:custGeom>
            <a:avLst/>
            <a:gdLst>
              <a:gd name="connsiteX0" fmla="*/ 3415 w 251342"/>
              <a:gd name="connsiteY0" fmla="*/ 143958 h 335902"/>
              <a:gd name="connsiteX1" fmla="*/ 3415 w 251342"/>
              <a:gd name="connsiteY1" fmla="*/ 143958 h 335902"/>
              <a:gd name="connsiteX2" fmla="*/ 3415 w 251342"/>
              <a:gd name="connsiteY2" fmla="*/ 223935 h 335902"/>
              <a:gd name="connsiteX3" fmla="*/ 16744 w 251342"/>
              <a:gd name="connsiteY3" fmla="*/ 245262 h 335902"/>
              <a:gd name="connsiteX4" fmla="*/ 19410 w 251342"/>
              <a:gd name="connsiteY4" fmla="*/ 253260 h 335902"/>
              <a:gd name="connsiteX5" fmla="*/ 38071 w 251342"/>
              <a:gd name="connsiteY5" fmla="*/ 279918 h 335902"/>
              <a:gd name="connsiteX6" fmla="*/ 64730 w 251342"/>
              <a:gd name="connsiteY6" fmla="*/ 311909 h 335902"/>
              <a:gd name="connsiteX7" fmla="*/ 72728 w 251342"/>
              <a:gd name="connsiteY7" fmla="*/ 317241 h 335902"/>
              <a:gd name="connsiteX8" fmla="*/ 88723 w 251342"/>
              <a:gd name="connsiteY8" fmla="*/ 330570 h 335902"/>
              <a:gd name="connsiteX9" fmla="*/ 104718 w 251342"/>
              <a:gd name="connsiteY9" fmla="*/ 335902 h 335902"/>
              <a:gd name="connsiteX10" fmla="*/ 155370 w 251342"/>
              <a:gd name="connsiteY10" fmla="*/ 333236 h 335902"/>
              <a:gd name="connsiteX11" fmla="*/ 163368 w 251342"/>
              <a:gd name="connsiteY11" fmla="*/ 330570 h 335902"/>
              <a:gd name="connsiteX12" fmla="*/ 195359 w 251342"/>
              <a:gd name="connsiteY12" fmla="*/ 303911 h 335902"/>
              <a:gd name="connsiteX13" fmla="*/ 200690 w 251342"/>
              <a:gd name="connsiteY13" fmla="*/ 295914 h 335902"/>
              <a:gd name="connsiteX14" fmla="*/ 208688 w 251342"/>
              <a:gd name="connsiteY14" fmla="*/ 290582 h 335902"/>
              <a:gd name="connsiteX15" fmla="*/ 214020 w 251342"/>
              <a:gd name="connsiteY15" fmla="*/ 282584 h 335902"/>
              <a:gd name="connsiteX16" fmla="*/ 216686 w 251342"/>
              <a:gd name="connsiteY16" fmla="*/ 274587 h 335902"/>
              <a:gd name="connsiteX17" fmla="*/ 227349 w 251342"/>
              <a:gd name="connsiteY17" fmla="*/ 258591 h 335902"/>
              <a:gd name="connsiteX18" fmla="*/ 232681 w 251342"/>
              <a:gd name="connsiteY18" fmla="*/ 250594 h 335902"/>
              <a:gd name="connsiteX19" fmla="*/ 243345 w 251342"/>
              <a:gd name="connsiteY19" fmla="*/ 226601 h 335902"/>
              <a:gd name="connsiteX20" fmla="*/ 246011 w 251342"/>
              <a:gd name="connsiteY20" fmla="*/ 210605 h 335902"/>
              <a:gd name="connsiteX21" fmla="*/ 248676 w 251342"/>
              <a:gd name="connsiteY21" fmla="*/ 202608 h 335902"/>
              <a:gd name="connsiteX22" fmla="*/ 251342 w 251342"/>
              <a:gd name="connsiteY22" fmla="*/ 186612 h 335902"/>
              <a:gd name="connsiteX23" fmla="*/ 248676 w 251342"/>
              <a:gd name="connsiteY23" fmla="*/ 93306 h 335902"/>
              <a:gd name="connsiteX24" fmla="*/ 235347 w 251342"/>
              <a:gd name="connsiteY24" fmla="*/ 66647 h 335902"/>
              <a:gd name="connsiteX25" fmla="*/ 232681 w 251342"/>
              <a:gd name="connsiteY25" fmla="*/ 58650 h 335902"/>
              <a:gd name="connsiteX26" fmla="*/ 206022 w 251342"/>
              <a:gd name="connsiteY26" fmla="*/ 26659 h 335902"/>
              <a:gd name="connsiteX27" fmla="*/ 198025 w 251342"/>
              <a:gd name="connsiteY27" fmla="*/ 21327 h 335902"/>
              <a:gd name="connsiteX28" fmla="*/ 187361 w 251342"/>
              <a:gd name="connsiteY28" fmla="*/ 13330 h 335902"/>
              <a:gd name="connsiteX29" fmla="*/ 171366 w 251342"/>
              <a:gd name="connsiteY29" fmla="*/ 7998 h 335902"/>
              <a:gd name="connsiteX30" fmla="*/ 163368 w 251342"/>
              <a:gd name="connsiteY30" fmla="*/ 5332 h 335902"/>
              <a:gd name="connsiteX31" fmla="*/ 155370 w 251342"/>
              <a:gd name="connsiteY31" fmla="*/ 2666 h 335902"/>
              <a:gd name="connsiteX32" fmla="*/ 112716 w 251342"/>
              <a:gd name="connsiteY32" fmla="*/ 0 h 335902"/>
              <a:gd name="connsiteX33" fmla="*/ 59398 w 251342"/>
              <a:gd name="connsiteY33" fmla="*/ 2666 h 335902"/>
              <a:gd name="connsiteX34" fmla="*/ 46069 w 251342"/>
              <a:gd name="connsiteY34" fmla="*/ 15995 h 335902"/>
              <a:gd name="connsiteX35" fmla="*/ 38071 w 251342"/>
              <a:gd name="connsiteY35" fmla="*/ 21327 h 335902"/>
              <a:gd name="connsiteX36" fmla="*/ 32739 w 251342"/>
              <a:gd name="connsiteY36" fmla="*/ 31991 h 335902"/>
              <a:gd name="connsiteX37" fmla="*/ 30073 w 251342"/>
              <a:gd name="connsiteY37" fmla="*/ 39988 h 335902"/>
              <a:gd name="connsiteX38" fmla="*/ 22076 w 251342"/>
              <a:gd name="connsiteY38" fmla="*/ 47986 h 335902"/>
              <a:gd name="connsiteX39" fmla="*/ 14078 w 251342"/>
              <a:gd name="connsiteY39" fmla="*/ 63981 h 335902"/>
              <a:gd name="connsiteX40" fmla="*/ 8746 w 251342"/>
              <a:gd name="connsiteY40" fmla="*/ 79977 h 335902"/>
              <a:gd name="connsiteX41" fmla="*/ 6080 w 251342"/>
              <a:gd name="connsiteY41" fmla="*/ 87974 h 335902"/>
              <a:gd name="connsiteX42" fmla="*/ 3415 w 251342"/>
              <a:gd name="connsiteY42" fmla="*/ 143958 h 3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1342" h="335902">
                <a:moveTo>
                  <a:pt x="3415" y="143958"/>
                </a:moveTo>
                <a:lnTo>
                  <a:pt x="3415" y="143958"/>
                </a:lnTo>
                <a:cubicBezTo>
                  <a:pt x="-355" y="177884"/>
                  <a:pt x="-1861" y="179961"/>
                  <a:pt x="3415" y="223935"/>
                </a:cubicBezTo>
                <a:cubicBezTo>
                  <a:pt x="4112" y="229744"/>
                  <a:pt x="13765" y="241290"/>
                  <a:pt x="16744" y="245262"/>
                </a:cubicBezTo>
                <a:cubicBezTo>
                  <a:pt x="17633" y="247928"/>
                  <a:pt x="18045" y="250803"/>
                  <a:pt x="19410" y="253260"/>
                </a:cubicBezTo>
                <a:cubicBezTo>
                  <a:pt x="26319" y="265696"/>
                  <a:pt x="30540" y="269160"/>
                  <a:pt x="38071" y="279918"/>
                </a:cubicBezTo>
                <a:cubicBezTo>
                  <a:pt x="46678" y="292213"/>
                  <a:pt x="51546" y="303119"/>
                  <a:pt x="64730" y="311909"/>
                </a:cubicBezTo>
                <a:cubicBezTo>
                  <a:pt x="67396" y="313686"/>
                  <a:pt x="70267" y="315190"/>
                  <a:pt x="72728" y="317241"/>
                </a:cubicBezTo>
                <a:cubicBezTo>
                  <a:pt x="79907" y="323224"/>
                  <a:pt x="80208" y="326786"/>
                  <a:pt x="88723" y="330570"/>
                </a:cubicBezTo>
                <a:cubicBezTo>
                  <a:pt x="93859" y="332852"/>
                  <a:pt x="104718" y="335902"/>
                  <a:pt x="104718" y="335902"/>
                </a:cubicBezTo>
                <a:cubicBezTo>
                  <a:pt x="121602" y="335013"/>
                  <a:pt x="138532" y="334767"/>
                  <a:pt x="155370" y="333236"/>
                </a:cubicBezTo>
                <a:cubicBezTo>
                  <a:pt x="158169" y="332982"/>
                  <a:pt x="160911" y="331935"/>
                  <a:pt x="163368" y="330570"/>
                </a:cubicBezTo>
                <a:cubicBezTo>
                  <a:pt x="173782" y="324784"/>
                  <a:pt x="188783" y="313776"/>
                  <a:pt x="195359" y="303911"/>
                </a:cubicBezTo>
                <a:cubicBezTo>
                  <a:pt x="197136" y="301245"/>
                  <a:pt x="198425" y="298179"/>
                  <a:pt x="200690" y="295914"/>
                </a:cubicBezTo>
                <a:cubicBezTo>
                  <a:pt x="202956" y="293648"/>
                  <a:pt x="206022" y="292359"/>
                  <a:pt x="208688" y="290582"/>
                </a:cubicBezTo>
                <a:cubicBezTo>
                  <a:pt x="210465" y="287916"/>
                  <a:pt x="212587" y="285450"/>
                  <a:pt x="214020" y="282584"/>
                </a:cubicBezTo>
                <a:cubicBezTo>
                  <a:pt x="215277" y="280071"/>
                  <a:pt x="215321" y="277043"/>
                  <a:pt x="216686" y="274587"/>
                </a:cubicBezTo>
                <a:cubicBezTo>
                  <a:pt x="219798" y="268985"/>
                  <a:pt x="223794" y="263923"/>
                  <a:pt x="227349" y="258591"/>
                </a:cubicBezTo>
                <a:lnTo>
                  <a:pt x="232681" y="250594"/>
                </a:lnTo>
                <a:cubicBezTo>
                  <a:pt x="239026" y="231559"/>
                  <a:pt x="234895" y="239274"/>
                  <a:pt x="243345" y="226601"/>
                </a:cubicBezTo>
                <a:cubicBezTo>
                  <a:pt x="244234" y="221269"/>
                  <a:pt x="244839" y="215882"/>
                  <a:pt x="246011" y="210605"/>
                </a:cubicBezTo>
                <a:cubicBezTo>
                  <a:pt x="246620" y="207862"/>
                  <a:pt x="248067" y="205351"/>
                  <a:pt x="248676" y="202608"/>
                </a:cubicBezTo>
                <a:cubicBezTo>
                  <a:pt x="249848" y="197331"/>
                  <a:pt x="250453" y="191944"/>
                  <a:pt x="251342" y="186612"/>
                </a:cubicBezTo>
                <a:cubicBezTo>
                  <a:pt x="250453" y="155510"/>
                  <a:pt x="250269" y="124380"/>
                  <a:pt x="248676" y="93306"/>
                </a:cubicBezTo>
                <a:cubicBezTo>
                  <a:pt x="247760" y="75449"/>
                  <a:pt x="242265" y="87400"/>
                  <a:pt x="235347" y="66647"/>
                </a:cubicBezTo>
                <a:cubicBezTo>
                  <a:pt x="234458" y="63981"/>
                  <a:pt x="234046" y="61106"/>
                  <a:pt x="232681" y="58650"/>
                </a:cubicBezTo>
                <a:cubicBezTo>
                  <a:pt x="226893" y="48231"/>
                  <a:pt x="215892" y="33240"/>
                  <a:pt x="206022" y="26659"/>
                </a:cubicBezTo>
                <a:cubicBezTo>
                  <a:pt x="203356" y="24882"/>
                  <a:pt x="200632" y="23189"/>
                  <a:pt x="198025" y="21327"/>
                </a:cubicBezTo>
                <a:cubicBezTo>
                  <a:pt x="194409" y="18745"/>
                  <a:pt x="191335" y="15317"/>
                  <a:pt x="187361" y="13330"/>
                </a:cubicBezTo>
                <a:cubicBezTo>
                  <a:pt x="182334" y="10817"/>
                  <a:pt x="176698" y="9775"/>
                  <a:pt x="171366" y="7998"/>
                </a:cubicBezTo>
                <a:lnTo>
                  <a:pt x="163368" y="5332"/>
                </a:lnTo>
                <a:cubicBezTo>
                  <a:pt x="160702" y="4443"/>
                  <a:pt x="158175" y="2841"/>
                  <a:pt x="155370" y="2666"/>
                </a:cubicBezTo>
                <a:lnTo>
                  <a:pt x="112716" y="0"/>
                </a:lnTo>
                <a:cubicBezTo>
                  <a:pt x="94943" y="889"/>
                  <a:pt x="77043" y="364"/>
                  <a:pt x="59398" y="2666"/>
                </a:cubicBezTo>
                <a:cubicBezTo>
                  <a:pt x="51225" y="3732"/>
                  <a:pt x="50689" y="11376"/>
                  <a:pt x="46069" y="15995"/>
                </a:cubicBezTo>
                <a:cubicBezTo>
                  <a:pt x="43803" y="18261"/>
                  <a:pt x="40737" y="19550"/>
                  <a:pt x="38071" y="21327"/>
                </a:cubicBezTo>
                <a:cubicBezTo>
                  <a:pt x="36294" y="24882"/>
                  <a:pt x="34305" y="28338"/>
                  <a:pt x="32739" y="31991"/>
                </a:cubicBezTo>
                <a:cubicBezTo>
                  <a:pt x="31632" y="34574"/>
                  <a:pt x="31632" y="37650"/>
                  <a:pt x="30073" y="39988"/>
                </a:cubicBezTo>
                <a:cubicBezTo>
                  <a:pt x="27982" y="43125"/>
                  <a:pt x="24742" y="45320"/>
                  <a:pt x="22076" y="47986"/>
                </a:cubicBezTo>
                <a:cubicBezTo>
                  <a:pt x="12353" y="77156"/>
                  <a:pt x="27860" y="32973"/>
                  <a:pt x="14078" y="63981"/>
                </a:cubicBezTo>
                <a:cubicBezTo>
                  <a:pt x="11795" y="69117"/>
                  <a:pt x="10523" y="74645"/>
                  <a:pt x="8746" y="79977"/>
                </a:cubicBezTo>
                <a:cubicBezTo>
                  <a:pt x="7857" y="82643"/>
                  <a:pt x="6080" y="85164"/>
                  <a:pt x="6080" y="87974"/>
                </a:cubicBezTo>
                <a:lnTo>
                  <a:pt x="3415" y="143958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328" name="자유형 327"/>
          <p:cNvSpPr/>
          <p:nvPr/>
        </p:nvSpPr>
        <p:spPr>
          <a:xfrm>
            <a:off x="3425490" y="2235244"/>
            <a:ext cx="142299" cy="176252"/>
          </a:xfrm>
          <a:custGeom>
            <a:avLst/>
            <a:gdLst>
              <a:gd name="connsiteX0" fmla="*/ 0 w 286611"/>
              <a:gd name="connsiteY0" fmla="*/ 189279 h 330571"/>
              <a:gd name="connsiteX1" fmla="*/ 0 w 286611"/>
              <a:gd name="connsiteY1" fmla="*/ 189279 h 330571"/>
              <a:gd name="connsiteX2" fmla="*/ 10664 w 286611"/>
              <a:gd name="connsiteY2" fmla="*/ 223935 h 330571"/>
              <a:gd name="connsiteX3" fmla="*/ 13330 w 286611"/>
              <a:gd name="connsiteY3" fmla="*/ 239930 h 330571"/>
              <a:gd name="connsiteX4" fmla="*/ 23993 w 286611"/>
              <a:gd name="connsiteY4" fmla="*/ 269255 h 330571"/>
              <a:gd name="connsiteX5" fmla="*/ 31991 w 286611"/>
              <a:gd name="connsiteY5" fmla="*/ 298580 h 330571"/>
              <a:gd name="connsiteX6" fmla="*/ 34657 w 286611"/>
              <a:gd name="connsiteY6" fmla="*/ 306578 h 330571"/>
              <a:gd name="connsiteX7" fmla="*/ 50652 w 286611"/>
              <a:gd name="connsiteY7" fmla="*/ 317241 h 330571"/>
              <a:gd name="connsiteX8" fmla="*/ 58650 w 286611"/>
              <a:gd name="connsiteY8" fmla="*/ 322573 h 330571"/>
              <a:gd name="connsiteX9" fmla="*/ 69313 w 286611"/>
              <a:gd name="connsiteY9" fmla="*/ 325239 h 330571"/>
              <a:gd name="connsiteX10" fmla="*/ 79977 w 286611"/>
              <a:gd name="connsiteY10" fmla="*/ 330571 h 330571"/>
              <a:gd name="connsiteX11" fmla="*/ 183947 w 286611"/>
              <a:gd name="connsiteY11" fmla="*/ 327905 h 330571"/>
              <a:gd name="connsiteX12" fmla="*/ 199942 w 286611"/>
              <a:gd name="connsiteY12" fmla="*/ 322573 h 330571"/>
              <a:gd name="connsiteX13" fmla="*/ 207940 w 286611"/>
              <a:gd name="connsiteY13" fmla="*/ 319907 h 330571"/>
              <a:gd name="connsiteX14" fmla="*/ 215937 w 286611"/>
              <a:gd name="connsiteY14" fmla="*/ 314575 h 330571"/>
              <a:gd name="connsiteX15" fmla="*/ 231933 w 286611"/>
              <a:gd name="connsiteY15" fmla="*/ 306578 h 330571"/>
              <a:gd name="connsiteX16" fmla="*/ 242596 w 286611"/>
              <a:gd name="connsiteY16" fmla="*/ 290582 h 330571"/>
              <a:gd name="connsiteX17" fmla="*/ 255926 w 286611"/>
              <a:gd name="connsiteY17" fmla="*/ 274587 h 330571"/>
              <a:gd name="connsiteX18" fmla="*/ 258591 w 286611"/>
              <a:gd name="connsiteY18" fmla="*/ 266589 h 330571"/>
              <a:gd name="connsiteX19" fmla="*/ 266589 w 286611"/>
              <a:gd name="connsiteY19" fmla="*/ 250594 h 330571"/>
              <a:gd name="connsiteX20" fmla="*/ 271921 w 286611"/>
              <a:gd name="connsiteY20" fmla="*/ 226601 h 330571"/>
              <a:gd name="connsiteX21" fmla="*/ 274587 w 286611"/>
              <a:gd name="connsiteY21" fmla="*/ 202608 h 330571"/>
              <a:gd name="connsiteX22" fmla="*/ 279919 w 286611"/>
              <a:gd name="connsiteY22" fmla="*/ 186613 h 330571"/>
              <a:gd name="connsiteX23" fmla="*/ 282584 w 286611"/>
              <a:gd name="connsiteY23" fmla="*/ 178615 h 330571"/>
              <a:gd name="connsiteX24" fmla="*/ 282584 w 286611"/>
              <a:gd name="connsiteY24" fmla="*/ 66648 h 330571"/>
              <a:gd name="connsiteX25" fmla="*/ 271921 w 286611"/>
              <a:gd name="connsiteY25" fmla="*/ 42655 h 330571"/>
              <a:gd name="connsiteX26" fmla="*/ 263923 w 286611"/>
              <a:gd name="connsiteY26" fmla="*/ 37323 h 330571"/>
              <a:gd name="connsiteX27" fmla="*/ 239930 w 286611"/>
              <a:gd name="connsiteY27" fmla="*/ 18662 h 330571"/>
              <a:gd name="connsiteX28" fmla="*/ 215937 w 286611"/>
              <a:gd name="connsiteY28" fmla="*/ 10664 h 330571"/>
              <a:gd name="connsiteX29" fmla="*/ 207940 w 286611"/>
              <a:gd name="connsiteY29" fmla="*/ 7998 h 330571"/>
              <a:gd name="connsiteX30" fmla="*/ 183947 w 286611"/>
              <a:gd name="connsiteY30" fmla="*/ 0 h 330571"/>
              <a:gd name="connsiteX31" fmla="*/ 109302 w 286611"/>
              <a:gd name="connsiteY31" fmla="*/ 2666 h 330571"/>
              <a:gd name="connsiteX32" fmla="*/ 98638 w 286611"/>
              <a:gd name="connsiteY32" fmla="*/ 5332 h 330571"/>
              <a:gd name="connsiteX33" fmla="*/ 82643 w 286611"/>
              <a:gd name="connsiteY33" fmla="*/ 13330 h 330571"/>
              <a:gd name="connsiteX34" fmla="*/ 74645 w 286611"/>
              <a:gd name="connsiteY34" fmla="*/ 21328 h 330571"/>
              <a:gd name="connsiteX35" fmla="*/ 50652 w 286611"/>
              <a:gd name="connsiteY35" fmla="*/ 39989 h 330571"/>
              <a:gd name="connsiteX36" fmla="*/ 39989 w 286611"/>
              <a:gd name="connsiteY36" fmla="*/ 55984 h 330571"/>
              <a:gd name="connsiteX37" fmla="*/ 34657 w 286611"/>
              <a:gd name="connsiteY37" fmla="*/ 63982 h 330571"/>
              <a:gd name="connsiteX38" fmla="*/ 29325 w 286611"/>
              <a:gd name="connsiteY38" fmla="*/ 71979 h 330571"/>
              <a:gd name="connsiteX39" fmla="*/ 21327 w 286611"/>
              <a:gd name="connsiteY39" fmla="*/ 90641 h 330571"/>
              <a:gd name="connsiteX40" fmla="*/ 15996 w 286611"/>
              <a:gd name="connsiteY40" fmla="*/ 101304 h 330571"/>
              <a:gd name="connsiteX41" fmla="*/ 10664 w 286611"/>
              <a:gd name="connsiteY41" fmla="*/ 119965 h 330571"/>
              <a:gd name="connsiteX42" fmla="*/ 7998 w 286611"/>
              <a:gd name="connsiteY42" fmla="*/ 127963 h 330571"/>
              <a:gd name="connsiteX43" fmla="*/ 5332 w 286611"/>
              <a:gd name="connsiteY43" fmla="*/ 146624 h 330571"/>
              <a:gd name="connsiteX44" fmla="*/ 0 w 286611"/>
              <a:gd name="connsiteY44" fmla="*/ 189279 h 33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86611" h="330571">
                <a:moveTo>
                  <a:pt x="0" y="189279"/>
                </a:moveTo>
                <a:lnTo>
                  <a:pt x="0" y="189279"/>
                </a:lnTo>
                <a:cubicBezTo>
                  <a:pt x="3555" y="200831"/>
                  <a:pt x="8677" y="212013"/>
                  <a:pt x="10664" y="223935"/>
                </a:cubicBezTo>
                <a:cubicBezTo>
                  <a:pt x="11553" y="229267"/>
                  <a:pt x="12019" y="234686"/>
                  <a:pt x="13330" y="239930"/>
                </a:cubicBezTo>
                <a:cubicBezTo>
                  <a:pt x="15614" y="249066"/>
                  <a:pt x="20456" y="260413"/>
                  <a:pt x="23993" y="269255"/>
                </a:cubicBezTo>
                <a:cubicBezTo>
                  <a:pt x="27860" y="292459"/>
                  <a:pt x="24284" y="278029"/>
                  <a:pt x="31991" y="298580"/>
                </a:cubicBezTo>
                <a:cubicBezTo>
                  <a:pt x="32978" y="301211"/>
                  <a:pt x="33098" y="304240"/>
                  <a:pt x="34657" y="306578"/>
                </a:cubicBezTo>
                <a:cubicBezTo>
                  <a:pt x="42236" y="317948"/>
                  <a:pt x="40870" y="312350"/>
                  <a:pt x="50652" y="317241"/>
                </a:cubicBezTo>
                <a:cubicBezTo>
                  <a:pt x="53518" y="318674"/>
                  <a:pt x="55705" y="321311"/>
                  <a:pt x="58650" y="322573"/>
                </a:cubicBezTo>
                <a:cubicBezTo>
                  <a:pt x="62017" y="324016"/>
                  <a:pt x="65883" y="323953"/>
                  <a:pt x="69313" y="325239"/>
                </a:cubicBezTo>
                <a:cubicBezTo>
                  <a:pt x="73034" y="326635"/>
                  <a:pt x="76422" y="328794"/>
                  <a:pt x="79977" y="330571"/>
                </a:cubicBezTo>
                <a:cubicBezTo>
                  <a:pt x="114634" y="329682"/>
                  <a:pt x="149356" y="330211"/>
                  <a:pt x="183947" y="327905"/>
                </a:cubicBezTo>
                <a:cubicBezTo>
                  <a:pt x="189555" y="327531"/>
                  <a:pt x="194610" y="324350"/>
                  <a:pt x="199942" y="322573"/>
                </a:cubicBezTo>
                <a:lnTo>
                  <a:pt x="207940" y="319907"/>
                </a:lnTo>
                <a:cubicBezTo>
                  <a:pt x="210606" y="318130"/>
                  <a:pt x="213071" y="316008"/>
                  <a:pt x="215937" y="314575"/>
                </a:cubicBezTo>
                <a:cubicBezTo>
                  <a:pt x="238024" y="303531"/>
                  <a:pt x="208998" y="321865"/>
                  <a:pt x="231933" y="306578"/>
                </a:cubicBezTo>
                <a:cubicBezTo>
                  <a:pt x="235487" y="301246"/>
                  <a:pt x="238065" y="295113"/>
                  <a:pt x="242596" y="290582"/>
                </a:cubicBezTo>
                <a:cubicBezTo>
                  <a:pt x="252860" y="280319"/>
                  <a:pt x="248503" y="285722"/>
                  <a:pt x="255926" y="274587"/>
                </a:cubicBezTo>
                <a:cubicBezTo>
                  <a:pt x="256814" y="271921"/>
                  <a:pt x="257334" y="269102"/>
                  <a:pt x="258591" y="266589"/>
                </a:cubicBezTo>
                <a:cubicBezTo>
                  <a:pt x="265109" y="253553"/>
                  <a:pt x="263237" y="264001"/>
                  <a:pt x="266589" y="250594"/>
                </a:cubicBezTo>
                <a:cubicBezTo>
                  <a:pt x="268576" y="242646"/>
                  <a:pt x="270574" y="234682"/>
                  <a:pt x="271921" y="226601"/>
                </a:cubicBezTo>
                <a:cubicBezTo>
                  <a:pt x="273244" y="218664"/>
                  <a:pt x="273009" y="210499"/>
                  <a:pt x="274587" y="202608"/>
                </a:cubicBezTo>
                <a:cubicBezTo>
                  <a:pt x="275689" y="197097"/>
                  <a:pt x="278142" y="191945"/>
                  <a:pt x="279919" y="186613"/>
                </a:cubicBezTo>
                <a:lnTo>
                  <a:pt x="282584" y="178615"/>
                </a:lnTo>
                <a:cubicBezTo>
                  <a:pt x="287765" y="131992"/>
                  <a:pt x="288139" y="138863"/>
                  <a:pt x="282584" y="66648"/>
                </a:cubicBezTo>
                <a:cubicBezTo>
                  <a:pt x="282144" y="60926"/>
                  <a:pt x="277005" y="47739"/>
                  <a:pt x="271921" y="42655"/>
                </a:cubicBezTo>
                <a:cubicBezTo>
                  <a:pt x="269655" y="40389"/>
                  <a:pt x="266384" y="39374"/>
                  <a:pt x="263923" y="37323"/>
                </a:cubicBezTo>
                <a:cubicBezTo>
                  <a:pt x="254720" y="29653"/>
                  <a:pt x="253412" y="23156"/>
                  <a:pt x="239930" y="18662"/>
                </a:cubicBezTo>
                <a:lnTo>
                  <a:pt x="215937" y="10664"/>
                </a:lnTo>
                <a:cubicBezTo>
                  <a:pt x="213271" y="9775"/>
                  <a:pt x="210278" y="9557"/>
                  <a:pt x="207940" y="7998"/>
                </a:cubicBezTo>
                <a:cubicBezTo>
                  <a:pt x="195445" y="-332"/>
                  <a:pt x="203103" y="3193"/>
                  <a:pt x="183947" y="0"/>
                </a:cubicBezTo>
                <a:cubicBezTo>
                  <a:pt x="159065" y="889"/>
                  <a:pt x="134151" y="1113"/>
                  <a:pt x="109302" y="2666"/>
                </a:cubicBezTo>
                <a:cubicBezTo>
                  <a:pt x="105645" y="2895"/>
                  <a:pt x="102006" y="3889"/>
                  <a:pt x="98638" y="5332"/>
                </a:cubicBezTo>
                <a:cubicBezTo>
                  <a:pt x="62451" y="20841"/>
                  <a:pt x="116350" y="2093"/>
                  <a:pt x="82643" y="13330"/>
                </a:cubicBezTo>
                <a:cubicBezTo>
                  <a:pt x="79977" y="15996"/>
                  <a:pt x="77621" y="19013"/>
                  <a:pt x="74645" y="21328"/>
                </a:cubicBezTo>
                <a:cubicBezTo>
                  <a:pt x="63305" y="30148"/>
                  <a:pt x="58596" y="29775"/>
                  <a:pt x="50652" y="39989"/>
                </a:cubicBezTo>
                <a:cubicBezTo>
                  <a:pt x="46718" y="45047"/>
                  <a:pt x="43543" y="50652"/>
                  <a:pt x="39989" y="55984"/>
                </a:cubicBezTo>
                <a:lnTo>
                  <a:pt x="34657" y="63982"/>
                </a:lnTo>
                <a:cubicBezTo>
                  <a:pt x="32880" y="66648"/>
                  <a:pt x="30758" y="69113"/>
                  <a:pt x="29325" y="71979"/>
                </a:cubicBezTo>
                <a:cubicBezTo>
                  <a:pt x="11649" y="107330"/>
                  <a:pt x="33089" y="63193"/>
                  <a:pt x="21327" y="90641"/>
                </a:cubicBezTo>
                <a:cubicBezTo>
                  <a:pt x="19762" y="94294"/>
                  <a:pt x="17561" y="97651"/>
                  <a:pt x="15996" y="101304"/>
                </a:cubicBezTo>
                <a:cubicBezTo>
                  <a:pt x="13257" y="107696"/>
                  <a:pt x="12597" y="113200"/>
                  <a:pt x="10664" y="119965"/>
                </a:cubicBezTo>
                <a:cubicBezTo>
                  <a:pt x="9892" y="122667"/>
                  <a:pt x="8887" y="125297"/>
                  <a:pt x="7998" y="127963"/>
                </a:cubicBezTo>
                <a:cubicBezTo>
                  <a:pt x="7109" y="134183"/>
                  <a:pt x="6287" y="140414"/>
                  <a:pt x="5332" y="146624"/>
                </a:cubicBezTo>
                <a:cubicBezTo>
                  <a:pt x="4510" y="151967"/>
                  <a:pt x="889" y="182170"/>
                  <a:pt x="0" y="189279"/>
                </a:cubicBez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329" name="자유형 328"/>
          <p:cNvSpPr/>
          <p:nvPr/>
        </p:nvSpPr>
        <p:spPr>
          <a:xfrm>
            <a:off x="3220284" y="2320887"/>
            <a:ext cx="152213" cy="184781"/>
          </a:xfrm>
          <a:custGeom>
            <a:avLst/>
            <a:gdLst>
              <a:gd name="connsiteX0" fmla="*/ 0 w 306578"/>
              <a:gd name="connsiteY0" fmla="*/ 149290 h 346566"/>
              <a:gd name="connsiteX1" fmla="*/ 0 w 306578"/>
              <a:gd name="connsiteY1" fmla="*/ 149290 h 346566"/>
              <a:gd name="connsiteX2" fmla="*/ 2666 w 306578"/>
              <a:gd name="connsiteY2" fmla="*/ 183947 h 346566"/>
              <a:gd name="connsiteX3" fmla="*/ 7998 w 306578"/>
              <a:gd name="connsiteY3" fmla="*/ 199942 h 346566"/>
              <a:gd name="connsiteX4" fmla="*/ 18662 w 306578"/>
              <a:gd name="connsiteY4" fmla="*/ 221269 h 346566"/>
              <a:gd name="connsiteX5" fmla="*/ 21327 w 306578"/>
              <a:gd name="connsiteY5" fmla="*/ 229267 h 346566"/>
              <a:gd name="connsiteX6" fmla="*/ 31991 w 306578"/>
              <a:gd name="connsiteY6" fmla="*/ 245262 h 346566"/>
              <a:gd name="connsiteX7" fmla="*/ 37323 w 306578"/>
              <a:gd name="connsiteY7" fmla="*/ 253260 h 346566"/>
              <a:gd name="connsiteX8" fmla="*/ 50652 w 306578"/>
              <a:gd name="connsiteY8" fmla="*/ 269255 h 346566"/>
              <a:gd name="connsiteX9" fmla="*/ 58650 w 306578"/>
              <a:gd name="connsiteY9" fmla="*/ 287916 h 346566"/>
              <a:gd name="connsiteX10" fmla="*/ 66648 w 306578"/>
              <a:gd name="connsiteY10" fmla="*/ 293248 h 346566"/>
              <a:gd name="connsiteX11" fmla="*/ 79977 w 306578"/>
              <a:gd name="connsiteY11" fmla="*/ 303912 h 346566"/>
              <a:gd name="connsiteX12" fmla="*/ 103970 w 306578"/>
              <a:gd name="connsiteY12" fmla="*/ 325239 h 346566"/>
              <a:gd name="connsiteX13" fmla="*/ 111968 w 306578"/>
              <a:gd name="connsiteY13" fmla="*/ 327905 h 346566"/>
              <a:gd name="connsiteX14" fmla="*/ 127963 w 306578"/>
              <a:gd name="connsiteY14" fmla="*/ 341234 h 346566"/>
              <a:gd name="connsiteX15" fmla="*/ 146624 w 306578"/>
              <a:gd name="connsiteY15" fmla="*/ 346566 h 346566"/>
              <a:gd name="connsiteX16" fmla="*/ 197276 w 306578"/>
              <a:gd name="connsiteY16" fmla="*/ 343900 h 346566"/>
              <a:gd name="connsiteX17" fmla="*/ 213272 w 306578"/>
              <a:gd name="connsiteY17" fmla="*/ 335902 h 346566"/>
              <a:gd name="connsiteX18" fmla="*/ 223935 w 306578"/>
              <a:gd name="connsiteY18" fmla="*/ 330571 h 346566"/>
              <a:gd name="connsiteX19" fmla="*/ 231933 w 306578"/>
              <a:gd name="connsiteY19" fmla="*/ 322573 h 346566"/>
              <a:gd name="connsiteX20" fmla="*/ 247928 w 306578"/>
              <a:gd name="connsiteY20" fmla="*/ 311909 h 346566"/>
              <a:gd name="connsiteX21" fmla="*/ 263923 w 306578"/>
              <a:gd name="connsiteY21" fmla="*/ 295914 h 346566"/>
              <a:gd name="connsiteX22" fmla="*/ 279919 w 306578"/>
              <a:gd name="connsiteY22" fmla="*/ 285250 h 346566"/>
              <a:gd name="connsiteX23" fmla="*/ 293248 w 306578"/>
              <a:gd name="connsiteY23" fmla="*/ 269255 h 346566"/>
              <a:gd name="connsiteX24" fmla="*/ 298580 w 306578"/>
              <a:gd name="connsiteY24" fmla="*/ 261257 h 346566"/>
              <a:gd name="connsiteX25" fmla="*/ 306578 w 306578"/>
              <a:gd name="connsiteY25" fmla="*/ 250594 h 346566"/>
              <a:gd name="connsiteX26" fmla="*/ 303912 w 306578"/>
              <a:gd name="connsiteY26" fmla="*/ 157288 h 346566"/>
              <a:gd name="connsiteX27" fmla="*/ 293248 w 306578"/>
              <a:gd name="connsiteY27" fmla="*/ 141292 h 346566"/>
              <a:gd name="connsiteX28" fmla="*/ 287916 w 306578"/>
              <a:gd name="connsiteY28" fmla="*/ 133295 h 346566"/>
              <a:gd name="connsiteX29" fmla="*/ 274587 w 306578"/>
              <a:gd name="connsiteY29" fmla="*/ 117299 h 346566"/>
              <a:gd name="connsiteX30" fmla="*/ 266589 w 306578"/>
              <a:gd name="connsiteY30" fmla="*/ 98638 h 346566"/>
              <a:gd name="connsiteX31" fmla="*/ 258592 w 306578"/>
              <a:gd name="connsiteY31" fmla="*/ 90641 h 346566"/>
              <a:gd name="connsiteX32" fmla="*/ 255926 w 306578"/>
              <a:gd name="connsiteY32" fmla="*/ 79977 h 346566"/>
              <a:gd name="connsiteX33" fmla="*/ 245262 w 306578"/>
              <a:gd name="connsiteY33" fmla="*/ 63982 h 346566"/>
              <a:gd name="connsiteX34" fmla="*/ 234599 w 306578"/>
              <a:gd name="connsiteY34" fmla="*/ 45320 h 346566"/>
              <a:gd name="connsiteX35" fmla="*/ 231933 w 306578"/>
              <a:gd name="connsiteY35" fmla="*/ 37323 h 346566"/>
              <a:gd name="connsiteX36" fmla="*/ 215937 w 306578"/>
              <a:gd name="connsiteY36" fmla="*/ 21327 h 346566"/>
              <a:gd name="connsiteX37" fmla="*/ 210606 w 306578"/>
              <a:gd name="connsiteY37" fmla="*/ 13330 h 346566"/>
              <a:gd name="connsiteX38" fmla="*/ 199942 w 306578"/>
              <a:gd name="connsiteY38" fmla="*/ 7998 h 346566"/>
              <a:gd name="connsiteX39" fmla="*/ 181281 w 306578"/>
              <a:gd name="connsiteY39" fmla="*/ 0 h 346566"/>
              <a:gd name="connsiteX40" fmla="*/ 157288 w 306578"/>
              <a:gd name="connsiteY40" fmla="*/ 2666 h 346566"/>
              <a:gd name="connsiteX41" fmla="*/ 141293 w 306578"/>
              <a:gd name="connsiteY41" fmla="*/ 7998 h 346566"/>
              <a:gd name="connsiteX42" fmla="*/ 125297 w 306578"/>
              <a:gd name="connsiteY42" fmla="*/ 13330 h 346566"/>
              <a:gd name="connsiteX43" fmla="*/ 117300 w 306578"/>
              <a:gd name="connsiteY43" fmla="*/ 15996 h 346566"/>
              <a:gd name="connsiteX44" fmla="*/ 109302 w 306578"/>
              <a:gd name="connsiteY44" fmla="*/ 18662 h 346566"/>
              <a:gd name="connsiteX45" fmla="*/ 101304 w 306578"/>
              <a:gd name="connsiteY45" fmla="*/ 23993 h 346566"/>
              <a:gd name="connsiteX46" fmla="*/ 77311 w 306578"/>
              <a:gd name="connsiteY46" fmla="*/ 31991 h 346566"/>
              <a:gd name="connsiteX47" fmla="*/ 69314 w 306578"/>
              <a:gd name="connsiteY47" fmla="*/ 34657 h 346566"/>
              <a:gd name="connsiteX48" fmla="*/ 61316 w 306578"/>
              <a:gd name="connsiteY48" fmla="*/ 39989 h 346566"/>
              <a:gd name="connsiteX49" fmla="*/ 45320 w 306578"/>
              <a:gd name="connsiteY49" fmla="*/ 47986 h 346566"/>
              <a:gd name="connsiteX50" fmla="*/ 31991 w 306578"/>
              <a:gd name="connsiteY50" fmla="*/ 58650 h 346566"/>
              <a:gd name="connsiteX51" fmla="*/ 26659 w 306578"/>
              <a:gd name="connsiteY51" fmla="*/ 66648 h 346566"/>
              <a:gd name="connsiteX52" fmla="*/ 18662 w 306578"/>
              <a:gd name="connsiteY52" fmla="*/ 71979 h 346566"/>
              <a:gd name="connsiteX53" fmla="*/ 15996 w 306578"/>
              <a:gd name="connsiteY53" fmla="*/ 79977 h 346566"/>
              <a:gd name="connsiteX54" fmla="*/ 10664 w 306578"/>
              <a:gd name="connsiteY54" fmla="*/ 90641 h 346566"/>
              <a:gd name="connsiteX55" fmla="*/ 7998 w 306578"/>
              <a:gd name="connsiteY55" fmla="*/ 101304 h 346566"/>
              <a:gd name="connsiteX56" fmla="*/ 2666 w 306578"/>
              <a:gd name="connsiteY56" fmla="*/ 117299 h 346566"/>
              <a:gd name="connsiteX57" fmla="*/ 0 w 306578"/>
              <a:gd name="connsiteY57" fmla="*/ 149290 h 34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06578" h="346566">
                <a:moveTo>
                  <a:pt x="0" y="149290"/>
                </a:moveTo>
                <a:lnTo>
                  <a:pt x="0" y="149290"/>
                </a:lnTo>
                <a:cubicBezTo>
                  <a:pt x="889" y="160842"/>
                  <a:pt x="859" y="172502"/>
                  <a:pt x="2666" y="183947"/>
                </a:cubicBezTo>
                <a:cubicBezTo>
                  <a:pt x="3543" y="189498"/>
                  <a:pt x="5784" y="194776"/>
                  <a:pt x="7998" y="199942"/>
                </a:cubicBezTo>
                <a:cubicBezTo>
                  <a:pt x="11129" y="207247"/>
                  <a:pt x="16149" y="213728"/>
                  <a:pt x="18662" y="221269"/>
                </a:cubicBezTo>
                <a:cubicBezTo>
                  <a:pt x="19550" y="223935"/>
                  <a:pt x="19962" y="226811"/>
                  <a:pt x="21327" y="229267"/>
                </a:cubicBezTo>
                <a:cubicBezTo>
                  <a:pt x="24439" y="234869"/>
                  <a:pt x="28436" y="239930"/>
                  <a:pt x="31991" y="245262"/>
                </a:cubicBezTo>
                <a:cubicBezTo>
                  <a:pt x="33768" y="247928"/>
                  <a:pt x="35057" y="250994"/>
                  <a:pt x="37323" y="253260"/>
                </a:cubicBezTo>
                <a:cubicBezTo>
                  <a:pt x="47586" y="263523"/>
                  <a:pt x="43229" y="258120"/>
                  <a:pt x="50652" y="269255"/>
                </a:cubicBezTo>
                <a:cubicBezTo>
                  <a:pt x="52692" y="277414"/>
                  <a:pt x="52512" y="281779"/>
                  <a:pt x="58650" y="287916"/>
                </a:cubicBezTo>
                <a:cubicBezTo>
                  <a:pt x="60916" y="290182"/>
                  <a:pt x="63982" y="291471"/>
                  <a:pt x="66648" y="293248"/>
                </a:cubicBezTo>
                <a:cubicBezTo>
                  <a:pt x="72482" y="310750"/>
                  <a:pt x="63968" y="292706"/>
                  <a:pt x="79977" y="303912"/>
                </a:cubicBezTo>
                <a:cubicBezTo>
                  <a:pt x="97640" y="316276"/>
                  <a:pt x="89952" y="318230"/>
                  <a:pt x="103970" y="325239"/>
                </a:cubicBezTo>
                <a:cubicBezTo>
                  <a:pt x="106484" y="326496"/>
                  <a:pt x="109302" y="327016"/>
                  <a:pt x="111968" y="327905"/>
                </a:cubicBezTo>
                <a:cubicBezTo>
                  <a:pt x="117864" y="333801"/>
                  <a:pt x="120540" y="337522"/>
                  <a:pt x="127963" y="341234"/>
                </a:cubicBezTo>
                <a:cubicBezTo>
                  <a:pt x="131787" y="343146"/>
                  <a:pt x="143208" y="345712"/>
                  <a:pt x="146624" y="346566"/>
                </a:cubicBezTo>
                <a:cubicBezTo>
                  <a:pt x="163508" y="345677"/>
                  <a:pt x="180438" y="345431"/>
                  <a:pt x="197276" y="343900"/>
                </a:cubicBezTo>
                <a:cubicBezTo>
                  <a:pt x="204542" y="343239"/>
                  <a:pt x="207236" y="339351"/>
                  <a:pt x="213272" y="335902"/>
                </a:cubicBezTo>
                <a:cubicBezTo>
                  <a:pt x="216722" y="333931"/>
                  <a:pt x="220381" y="332348"/>
                  <a:pt x="223935" y="330571"/>
                </a:cubicBezTo>
                <a:cubicBezTo>
                  <a:pt x="226601" y="327905"/>
                  <a:pt x="228957" y="324888"/>
                  <a:pt x="231933" y="322573"/>
                </a:cubicBezTo>
                <a:cubicBezTo>
                  <a:pt x="236991" y="318639"/>
                  <a:pt x="243397" y="316440"/>
                  <a:pt x="247928" y="311909"/>
                </a:cubicBezTo>
                <a:cubicBezTo>
                  <a:pt x="253260" y="306577"/>
                  <a:pt x="257649" y="300097"/>
                  <a:pt x="263923" y="295914"/>
                </a:cubicBezTo>
                <a:lnTo>
                  <a:pt x="279919" y="285250"/>
                </a:lnTo>
                <a:cubicBezTo>
                  <a:pt x="293161" y="265390"/>
                  <a:pt x="276139" y="289787"/>
                  <a:pt x="293248" y="269255"/>
                </a:cubicBezTo>
                <a:cubicBezTo>
                  <a:pt x="295299" y="266793"/>
                  <a:pt x="296718" y="263864"/>
                  <a:pt x="298580" y="261257"/>
                </a:cubicBezTo>
                <a:cubicBezTo>
                  <a:pt x="301163" y="257642"/>
                  <a:pt x="303912" y="254148"/>
                  <a:pt x="306578" y="250594"/>
                </a:cubicBezTo>
                <a:cubicBezTo>
                  <a:pt x="305689" y="219492"/>
                  <a:pt x="307679" y="188174"/>
                  <a:pt x="303912" y="157288"/>
                </a:cubicBezTo>
                <a:cubicBezTo>
                  <a:pt x="303136" y="150927"/>
                  <a:pt x="296803" y="146624"/>
                  <a:pt x="293248" y="141292"/>
                </a:cubicBezTo>
                <a:cubicBezTo>
                  <a:pt x="291471" y="138626"/>
                  <a:pt x="290181" y="135561"/>
                  <a:pt x="287916" y="133295"/>
                </a:cubicBezTo>
                <a:cubicBezTo>
                  <a:pt x="282021" y="127399"/>
                  <a:pt x="278299" y="124722"/>
                  <a:pt x="274587" y="117299"/>
                </a:cubicBezTo>
                <a:cubicBezTo>
                  <a:pt x="268785" y="105696"/>
                  <a:pt x="275835" y="111583"/>
                  <a:pt x="266589" y="98638"/>
                </a:cubicBezTo>
                <a:cubicBezTo>
                  <a:pt x="264398" y="95570"/>
                  <a:pt x="261258" y="93307"/>
                  <a:pt x="258592" y="90641"/>
                </a:cubicBezTo>
                <a:cubicBezTo>
                  <a:pt x="257703" y="87086"/>
                  <a:pt x="257565" y="83254"/>
                  <a:pt x="255926" y="79977"/>
                </a:cubicBezTo>
                <a:cubicBezTo>
                  <a:pt x="253060" y="74246"/>
                  <a:pt x="245262" y="63982"/>
                  <a:pt x="245262" y="63982"/>
                </a:cubicBezTo>
                <a:cubicBezTo>
                  <a:pt x="239150" y="45646"/>
                  <a:pt x="247509" y="67914"/>
                  <a:pt x="234599" y="45320"/>
                </a:cubicBezTo>
                <a:cubicBezTo>
                  <a:pt x="233205" y="42880"/>
                  <a:pt x="233658" y="39541"/>
                  <a:pt x="231933" y="37323"/>
                </a:cubicBezTo>
                <a:cubicBezTo>
                  <a:pt x="227303" y="31371"/>
                  <a:pt x="220120" y="27601"/>
                  <a:pt x="215937" y="21327"/>
                </a:cubicBezTo>
                <a:cubicBezTo>
                  <a:pt x="214160" y="18661"/>
                  <a:pt x="213067" y="15381"/>
                  <a:pt x="210606" y="13330"/>
                </a:cubicBezTo>
                <a:cubicBezTo>
                  <a:pt x="207553" y="10786"/>
                  <a:pt x="203393" y="9970"/>
                  <a:pt x="199942" y="7998"/>
                </a:cubicBezTo>
                <a:cubicBezTo>
                  <a:pt x="185622" y="-185"/>
                  <a:pt x="198795" y="4379"/>
                  <a:pt x="181281" y="0"/>
                </a:cubicBezTo>
                <a:cubicBezTo>
                  <a:pt x="173283" y="889"/>
                  <a:pt x="165179" y="1088"/>
                  <a:pt x="157288" y="2666"/>
                </a:cubicBezTo>
                <a:cubicBezTo>
                  <a:pt x="151777" y="3768"/>
                  <a:pt x="146625" y="6221"/>
                  <a:pt x="141293" y="7998"/>
                </a:cubicBezTo>
                <a:lnTo>
                  <a:pt x="125297" y="13330"/>
                </a:lnTo>
                <a:lnTo>
                  <a:pt x="117300" y="15996"/>
                </a:lnTo>
                <a:cubicBezTo>
                  <a:pt x="114634" y="16885"/>
                  <a:pt x="111640" y="17103"/>
                  <a:pt x="109302" y="18662"/>
                </a:cubicBezTo>
                <a:cubicBezTo>
                  <a:pt x="106636" y="20439"/>
                  <a:pt x="104232" y="22692"/>
                  <a:pt x="101304" y="23993"/>
                </a:cubicBezTo>
                <a:cubicBezTo>
                  <a:pt x="101299" y="23995"/>
                  <a:pt x="81312" y="30657"/>
                  <a:pt x="77311" y="31991"/>
                </a:cubicBezTo>
                <a:cubicBezTo>
                  <a:pt x="74645" y="32880"/>
                  <a:pt x="71652" y="33098"/>
                  <a:pt x="69314" y="34657"/>
                </a:cubicBezTo>
                <a:cubicBezTo>
                  <a:pt x="66648" y="36434"/>
                  <a:pt x="64182" y="38556"/>
                  <a:pt x="61316" y="39989"/>
                </a:cubicBezTo>
                <a:cubicBezTo>
                  <a:pt x="39233" y="51031"/>
                  <a:pt x="68250" y="32702"/>
                  <a:pt x="45320" y="47986"/>
                </a:cubicBezTo>
                <a:cubicBezTo>
                  <a:pt x="30044" y="70904"/>
                  <a:pt x="50384" y="43936"/>
                  <a:pt x="31991" y="58650"/>
                </a:cubicBezTo>
                <a:cubicBezTo>
                  <a:pt x="29489" y="60652"/>
                  <a:pt x="28925" y="64382"/>
                  <a:pt x="26659" y="66648"/>
                </a:cubicBezTo>
                <a:cubicBezTo>
                  <a:pt x="24394" y="68913"/>
                  <a:pt x="21328" y="70202"/>
                  <a:pt x="18662" y="71979"/>
                </a:cubicBezTo>
                <a:cubicBezTo>
                  <a:pt x="17773" y="74645"/>
                  <a:pt x="17103" y="77394"/>
                  <a:pt x="15996" y="79977"/>
                </a:cubicBezTo>
                <a:cubicBezTo>
                  <a:pt x="14430" y="83630"/>
                  <a:pt x="12060" y="86920"/>
                  <a:pt x="10664" y="90641"/>
                </a:cubicBezTo>
                <a:cubicBezTo>
                  <a:pt x="9378" y="94071"/>
                  <a:pt x="9051" y="97795"/>
                  <a:pt x="7998" y="101304"/>
                </a:cubicBezTo>
                <a:cubicBezTo>
                  <a:pt x="6383" y="106687"/>
                  <a:pt x="4029" y="111847"/>
                  <a:pt x="2666" y="117299"/>
                </a:cubicBezTo>
                <a:lnTo>
                  <a:pt x="0" y="149290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grpSp>
        <p:nvGrpSpPr>
          <p:cNvPr id="360" name="그룹 359"/>
          <p:cNvGrpSpPr/>
          <p:nvPr/>
        </p:nvGrpSpPr>
        <p:grpSpPr>
          <a:xfrm>
            <a:off x="5058946" y="2414564"/>
            <a:ext cx="285026" cy="333252"/>
            <a:chOff x="1899051" y="3057949"/>
            <a:chExt cx="608087" cy="662058"/>
          </a:xfrm>
        </p:grpSpPr>
        <p:sp>
          <p:nvSpPr>
            <p:cNvPr id="361" name="자유형 360"/>
            <p:cNvSpPr/>
            <p:nvPr/>
          </p:nvSpPr>
          <p:spPr>
            <a:xfrm>
              <a:off x="1899051" y="3057949"/>
              <a:ext cx="608087" cy="662058"/>
            </a:xfrm>
            <a:custGeom>
              <a:avLst/>
              <a:gdLst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65515 h 662058"/>
                <a:gd name="connsiteX90" fmla="*/ 46423 w 608087"/>
                <a:gd name="connsiteY90" fmla="*/ 157374 h 662058"/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35668 h 662058"/>
                <a:gd name="connsiteX90" fmla="*/ 46423 w 608087"/>
                <a:gd name="connsiteY90" fmla="*/ 157374 h 66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08087" h="662058">
                  <a:moveTo>
                    <a:pt x="46423" y="157374"/>
                  </a:moveTo>
                  <a:lnTo>
                    <a:pt x="46423" y="157374"/>
                  </a:lnTo>
                  <a:cubicBezTo>
                    <a:pt x="42805" y="165514"/>
                    <a:pt x="38566" y="173406"/>
                    <a:pt x="35570" y="181795"/>
                  </a:cubicBezTo>
                  <a:cubicBezTo>
                    <a:pt x="34019" y="186138"/>
                    <a:pt x="34157" y="190937"/>
                    <a:pt x="32856" y="195361"/>
                  </a:cubicBezTo>
                  <a:cubicBezTo>
                    <a:pt x="22949" y="229044"/>
                    <a:pt x="27928" y="220022"/>
                    <a:pt x="13863" y="238775"/>
                  </a:cubicBezTo>
                  <a:cubicBezTo>
                    <a:pt x="12959" y="246011"/>
                    <a:pt x="12790" y="253377"/>
                    <a:pt x="11150" y="260482"/>
                  </a:cubicBezTo>
                  <a:cubicBezTo>
                    <a:pt x="10055" y="265228"/>
                    <a:pt x="6412" y="269227"/>
                    <a:pt x="5723" y="274049"/>
                  </a:cubicBezTo>
                  <a:cubicBezTo>
                    <a:pt x="3672" y="288403"/>
                    <a:pt x="3914" y="302991"/>
                    <a:pt x="3010" y="317462"/>
                  </a:cubicBezTo>
                  <a:cubicBezTo>
                    <a:pt x="4007" y="363312"/>
                    <a:pt x="-7313" y="408421"/>
                    <a:pt x="8436" y="450417"/>
                  </a:cubicBezTo>
                  <a:cubicBezTo>
                    <a:pt x="10146" y="454977"/>
                    <a:pt x="12054" y="459461"/>
                    <a:pt x="13863" y="463983"/>
                  </a:cubicBezTo>
                  <a:cubicBezTo>
                    <a:pt x="14767" y="468505"/>
                    <a:pt x="15118" y="473175"/>
                    <a:pt x="16576" y="477550"/>
                  </a:cubicBezTo>
                  <a:cubicBezTo>
                    <a:pt x="21334" y="491824"/>
                    <a:pt x="21474" y="484633"/>
                    <a:pt x="27430" y="496544"/>
                  </a:cubicBezTo>
                  <a:cubicBezTo>
                    <a:pt x="29608" y="500900"/>
                    <a:pt x="29991" y="506171"/>
                    <a:pt x="32856" y="510110"/>
                  </a:cubicBezTo>
                  <a:cubicBezTo>
                    <a:pt x="37370" y="516317"/>
                    <a:pt x="44881" y="520004"/>
                    <a:pt x="49137" y="526390"/>
                  </a:cubicBezTo>
                  <a:cubicBezTo>
                    <a:pt x="50946" y="529104"/>
                    <a:pt x="52475" y="532026"/>
                    <a:pt x="54563" y="534531"/>
                  </a:cubicBezTo>
                  <a:cubicBezTo>
                    <a:pt x="61091" y="542365"/>
                    <a:pt x="62840" y="542762"/>
                    <a:pt x="70843" y="548097"/>
                  </a:cubicBezTo>
                  <a:cubicBezTo>
                    <a:pt x="75613" y="562403"/>
                    <a:pt x="70405" y="550825"/>
                    <a:pt x="81697" y="564377"/>
                  </a:cubicBezTo>
                  <a:cubicBezTo>
                    <a:pt x="83785" y="566882"/>
                    <a:pt x="84817" y="570211"/>
                    <a:pt x="87123" y="572517"/>
                  </a:cubicBezTo>
                  <a:cubicBezTo>
                    <a:pt x="90321" y="575715"/>
                    <a:pt x="94779" y="577460"/>
                    <a:pt x="97977" y="580658"/>
                  </a:cubicBezTo>
                  <a:cubicBezTo>
                    <a:pt x="113316" y="595997"/>
                    <a:pt x="90976" y="582585"/>
                    <a:pt x="114257" y="594224"/>
                  </a:cubicBezTo>
                  <a:cubicBezTo>
                    <a:pt x="124284" y="609263"/>
                    <a:pt x="113948" y="597369"/>
                    <a:pt x="127824" y="605078"/>
                  </a:cubicBezTo>
                  <a:cubicBezTo>
                    <a:pt x="133525" y="608245"/>
                    <a:pt x="138677" y="612313"/>
                    <a:pt x="144104" y="615931"/>
                  </a:cubicBezTo>
                  <a:cubicBezTo>
                    <a:pt x="146817" y="617740"/>
                    <a:pt x="149150" y="620327"/>
                    <a:pt x="152244" y="621358"/>
                  </a:cubicBezTo>
                  <a:lnTo>
                    <a:pt x="160384" y="624071"/>
                  </a:lnTo>
                  <a:cubicBezTo>
                    <a:pt x="184165" y="647852"/>
                    <a:pt x="153999" y="618750"/>
                    <a:pt x="176664" y="637638"/>
                  </a:cubicBezTo>
                  <a:cubicBezTo>
                    <a:pt x="179612" y="640095"/>
                    <a:pt x="181472" y="643874"/>
                    <a:pt x="184804" y="645778"/>
                  </a:cubicBezTo>
                  <a:cubicBezTo>
                    <a:pt x="188042" y="647628"/>
                    <a:pt x="192086" y="647419"/>
                    <a:pt x="195658" y="648491"/>
                  </a:cubicBezTo>
                  <a:cubicBezTo>
                    <a:pt x="240127" y="661831"/>
                    <a:pt x="184834" y="652914"/>
                    <a:pt x="285198" y="656631"/>
                  </a:cubicBezTo>
                  <a:cubicBezTo>
                    <a:pt x="291529" y="657536"/>
                    <a:pt x="297900" y="658201"/>
                    <a:pt x="304192" y="659345"/>
                  </a:cubicBezTo>
                  <a:cubicBezTo>
                    <a:pt x="307861" y="660012"/>
                    <a:pt x="311316" y="662058"/>
                    <a:pt x="315045" y="662058"/>
                  </a:cubicBezTo>
                  <a:cubicBezTo>
                    <a:pt x="341290" y="662058"/>
                    <a:pt x="367503" y="660249"/>
                    <a:pt x="393732" y="659345"/>
                  </a:cubicBezTo>
                  <a:cubicBezTo>
                    <a:pt x="396445" y="656632"/>
                    <a:pt x="398750" y="653435"/>
                    <a:pt x="401872" y="651205"/>
                  </a:cubicBezTo>
                  <a:cubicBezTo>
                    <a:pt x="407741" y="647013"/>
                    <a:pt x="414222" y="645279"/>
                    <a:pt x="420866" y="643065"/>
                  </a:cubicBezTo>
                  <a:cubicBezTo>
                    <a:pt x="423579" y="641256"/>
                    <a:pt x="426501" y="639726"/>
                    <a:pt x="429006" y="637638"/>
                  </a:cubicBezTo>
                  <a:cubicBezTo>
                    <a:pt x="431954" y="635181"/>
                    <a:pt x="433953" y="631626"/>
                    <a:pt x="437146" y="629498"/>
                  </a:cubicBezTo>
                  <a:cubicBezTo>
                    <a:pt x="439526" y="627912"/>
                    <a:pt x="442573" y="627689"/>
                    <a:pt x="445286" y="626785"/>
                  </a:cubicBezTo>
                  <a:cubicBezTo>
                    <a:pt x="447999" y="624976"/>
                    <a:pt x="450509" y="622817"/>
                    <a:pt x="453426" y="621358"/>
                  </a:cubicBezTo>
                  <a:cubicBezTo>
                    <a:pt x="455984" y="620079"/>
                    <a:pt x="459186" y="620231"/>
                    <a:pt x="461566" y="618644"/>
                  </a:cubicBezTo>
                  <a:cubicBezTo>
                    <a:pt x="481887" y="605096"/>
                    <a:pt x="458494" y="614241"/>
                    <a:pt x="477846" y="607791"/>
                  </a:cubicBezTo>
                  <a:cubicBezTo>
                    <a:pt x="486025" y="602338"/>
                    <a:pt x="487195" y="601071"/>
                    <a:pt x="496840" y="596938"/>
                  </a:cubicBezTo>
                  <a:cubicBezTo>
                    <a:pt x="499469" y="595811"/>
                    <a:pt x="502351" y="595351"/>
                    <a:pt x="504980" y="594224"/>
                  </a:cubicBezTo>
                  <a:cubicBezTo>
                    <a:pt x="508698" y="592631"/>
                    <a:pt x="512046" y="590218"/>
                    <a:pt x="515833" y="588798"/>
                  </a:cubicBezTo>
                  <a:cubicBezTo>
                    <a:pt x="519325" y="587489"/>
                    <a:pt x="523101" y="587109"/>
                    <a:pt x="526687" y="586084"/>
                  </a:cubicBezTo>
                  <a:cubicBezTo>
                    <a:pt x="529437" y="585298"/>
                    <a:pt x="532114" y="584275"/>
                    <a:pt x="534827" y="583371"/>
                  </a:cubicBezTo>
                  <a:cubicBezTo>
                    <a:pt x="542063" y="576135"/>
                    <a:pt x="548020" y="567340"/>
                    <a:pt x="556534" y="561664"/>
                  </a:cubicBezTo>
                  <a:cubicBezTo>
                    <a:pt x="566320" y="555140"/>
                    <a:pt x="573522" y="551107"/>
                    <a:pt x="580954" y="539957"/>
                  </a:cubicBezTo>
                  <a:cubicBezTo>
                    <a:pt x="582763" y="537244"/>
                    <a:pt x="585056" y="534797"/>
                    <a:pt x="586380" y="531817"/>
                  </a:cubicBezTo>
                  <a:cubicBezTo>
                    <a:pt x="588703" y="526590"/>
                    <a:pt x="590419" y="521086"/>
                    <a:pt x="591807" y="515537"/>
                  </a:cubicBezTo>
                  <a:cubicBezTo>
                    <a:pt x="596510" y="496731"/>
                    <a:pt x="595916" y="500333"/>
                    <a:pt x="599947" y="472123"/>
                  </a:cubicBezTo>
                  <a:cubicBezTo>
                    <a:pt x="600852" y="465792"/>
                    <a:pt x="601610" y="459438"/>
                    <a:pt x="602661" y="453130"/>
                  </a:cubicBezTo>
                  <a:cubicBezTo>
                    <a:pt x="603419" y="448581"/>
                    <a:pt x="604673" y="444121"/>
                    <a:pt x="605374" y="439563"/>
                  </a:cubicBezTo>
                  <a:cubicBezTo>
                    <a:pt x="606483" y="432356"/>
                    <a:pt x="607183" y="425092"/>
                    <a:pt x="608087" y="417856"/>
                  </a:cubicBezTo>
                  <a:cubicBezTo>
                    <a:pt x="607183" y="376251"/>
                    <a:pt x="607004" y="334625"/>
                    <a:pt x="605374" y="293042"/>
                  </a:cubicBezTo>
                  <a:cubicBezTo>
                    <a:pt x="605193" y="288434"/>
                    <a:pt x="603874" y="283924"/>
                    <a:pt x="602661" y="279475"/>
                  </a:cubicBezTo>
                  <a:cubicBezTo>
                    <a:pt x="600403" y="271197"/>
                    <a:pt x="597234" y="263195"/>
                    <a:pt x="594521" y="255055"/>
                  </a:cubicBezTo>
                  <a:cubicBezTo>
                    <a:pt x="593616" y="252342"/>
                    <a:pt x="592501" y="249690"/>
                    <a:pt x="591807" y="246915"/>
                  </a:cubicBezTo>
                  <a:cubicBezTo>
                    <a:pt x="590903" y="243297"/>
                    <a:pt x="590762" y="239397"/>
                    <a:pt x="589094" y="236062"/>
                  </a:cubicBezTo>
                  <a:cubicBezTo>
                    <a:pt x="586177" y="230228"/>
                    <a:pt x="581858" y="225209"/>
                    <a:pt x="578240" y="219782"/>
                  </a:cubicBezTo>
                  <a:lnTo>
                    <a:pt x="572814" y="211642"/>
                  </a:lnTo>
                  <a:cubicBezTo>
                    <a:pt x="564202" y="177199"/>
                    <a:pt x="579102" y="238849"/>
                    <a:pt x="567387" y="176368"/>
                  </a:cubicBezTo>
                  <a:cubicBezTo>
                    <a:pt x="566174" y="169896"/>
                    <a:pt x="563769" y="163705"/>
                    <a:pt x="561960" y="157374"/>
                  </a:cubicBezTo>
                  <a:cubicBezTo>
                    <a:pt x="561056" y="149234"/>
                    <a:pt x="560405" y="141062"/>
                    <a:pt x="559247" y="132954"/>
                  </a:cubicBezTo>
                  <a:cubicBezTo>
                    <a:pt x="556882" y="116395"/>
                    <a:pt x="557429" y="123878"/>
                    <a:pt x="553820" y="111247"/>
                  </a:cubicBezTo>
                  <a:cubicBezTo>
                    <a:pt x="552795" y="107662"/>
                    <a:pt x="552179" y="103966"/>
                    <a:pt x="551107" y="100394"/>
                  </a:cubicBezTo>
                  <a:cubicBezTo>
                    <a:pt x="549684" y="95650"/>
                    <a:pt x="544502" y="78359"/>
                    <a:pt x="540253" y="73260"/>
                  </a:cubicBezTo>
                  <a:cubicBezTo>
                    <a:pt x="538165" y="70755"/>
                    <a:pt x="534589" y="69956"/>
                    <a:pt x="532113" y="67834"/>
                  </a:cubicBezTo>
                  <a:cubicBezTo>
                    <a:pt x="503187" y="43040"/>
                    <a:pt x="537863" y="68027"/>
                    <a:pt x="510407" y="51554"/>
                  </a:cubicBezTo>
                  <a:cubicBezTo>
                    <a:pt x="502018" y="46521"/>
                    <a:pt x="494126" y="40701"/>
                    <a:pt x="485986" y="35274"/>
                  </a:cubicBezTo>
                  <a:cubicBezTo>
                    <a:pt x="483273" y="33465"/>
                    <a:pt x="481044" y="30487"/>
                    <a:pt x="477846" y="29847"/>
                  </a:cubicBezTo>
                  <a:cubicBezTo>
                    <a:pt x="466286" y="27534"/>
                    <a:pt x="465672" y="27994"/>
                    <a:pt x="456140" y="24420"/>
                  </a:cubicBezTo>
                  <a:cubicBezTo>
                    <a:pt x="451579" y="22710"/>
                    <a:pt x="447360" y="19891"/>
                    <a:pt x="442573" y="18993"/>
                  </a:cubicBezTo>
                  <a:cubicBezTo>
                    <a:pt x="432754" y="17152"/>
                    <a:pt x="422675" y="17184"/>
                    <a:pt x="412726" y="16280"/>
                  </a:cubicBezTo>
                  <a:lnTo>
                    <a:pt x="385592" y="10853"/>
                  </a:lnTo>
                  <a:cubicBezTo>
                    <a:pt x="381070" y="9949"/>
                    <a:pt x="376584" y="8841"/>
                    <a:pt x="372026" y="8140"/>
                  </a:cubicBezTo>
                  <a:cubicBezTo>
                    <a:pt x="332194" y="2012"/>
                    <a:pt x="348417" y="5046"/>
                    <a:pt x="323185" y="0"/>
                  </a:cubicBezTo>
                  <a:cubicBezTo>
                    <a:pt x="243572" y="3791"/>
                    <a:pt x="289223" y="-1225"/>
                    <a:pt x="252638" y="5427"/>
                  </a:cubicBezTo>
                  <a:cubicBezTo>
                    <a:pt x="246435" y="6555"/>
                    <a:pt x="229492" y="9025"/>
                    <a:pt x="222791" y="10853"/>
                  </a:cubicBezTo>
                  <a:cubicBezTo>
                    <a:pt x="217272" y="12358"/>
                    <a:pt x="206511" y="16280"/>
                    <a:pt x="206511" y="16280"/>
                  </a:cubicBezTo>
                  <a:cubicBezTo>
                    <a:pt x="203798" y="18089"/>
                    <a:pt x="201202" y="20089"/>
                    <a:pt x="198371" y="21707"/>
                  </a:cubicBezTo>
                  <a:cubicBezTo>
                    <a:pt x="194859" y="23714"/>
                    <a:pt x="190754" y="24706"/>
                    <a:pt x="187518" y="27133"/>
                  </a:cubicBezTo>
                  <a:cubicBezTo>
                    <a:pt x="166916" y="42584"/>
                    <a:pt x="185837" y="34930"/>
                    <a:pt x="168524" y="40700"/>
                  </a:cubicBezTo>
                  <a:cubicBezTo>
                    <a:pt x="153062" y="56162"/>
                    <a:pt x="168660" y="43356"/>
                    <a:pt x="149531" y="51554"/>
                  </a:cubicBezTo>
                  <a:cubicBezTo>
                    <a:pt x="146534" y="52839"/>
                    <a:pt x="144222" y="55362"/>
                    <a:pt x="141391" y="56980"/>
                  </a:cubicBezTo>
                  <a:cubicBezTo>
                    <a:pt x="117306" y="70742"/>
                    <a:pt x="142218" y="54619"/>
                    <a:pt x="122397" y="67834"/>
                  </a:cubicBezTo>
                  <a:cubicBezTo>
                    <a:pt x="110658" y="85442"/>
                    <a:pt x="124986" y="67905"/>
                    <a:pt x="106117" y="78687"/>
                  </a:cubicBezTo>
                  <a:cubicBezTo>
                    <a:pt x="95747" y="84613"/>
                    <a:pt x="100041" y="87476"/>
                    <a:pt x="92550" y="94967"/>
                  </a:cubicBezTo>
                  <a:cubicBezTo>
                    <a:pt x="90244" y="97273"/>
                    <a:pt x="87123" y="98585"/>
                    <a:pt x="84410" y="100394"/>
                  </a:cubicBezTo>
                  <a:cubicBezTo>
                    <a:pt x="80792" y="105821"/>
                    <a:pt x="75620" y="110487"/>
                    <a:pt x="73557" y="116674"/>
                  </a:cubicBezTo>
                  <a:lnTo>
                    <a:pt x="59990" y="157374"/>
                  </a:lnTo>
                  <a:cubicBezTo>
                    <a:pt x="59086" y="160088"/>
                    <a:pt x="58864" y="133288"/>
                    <a:pt x="57277" y="135668"/>
                  </a:cubicBezTo>
                  <a:lnTo>
                    <a:pt x="46423" y="157374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B1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62" name="타원 361"/>
            <p:cNvSpPr/>
            <p:nvPr/>
          </p:nvSpPr>
          <p:spPr>
            <a:xfrm rot="1874093">
              <a:off x="2216096" y="3166268"/>
              <a:ext cx="191604" cy="103711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63" name="타원 362"/>
            <p:cNvSpPr/>
            <p:nvPr/>
          </p:nvSpPr>
          <p:spPr>
            <a:xfrm rot="1874093">
              <a:off x="1964001" y="3473050"/>
              <a:ext cx="271618" cy="160298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64" name="그룹 363"/>
          <p:cNvGrpSpPr/>
          <p:nvPr/>
        </p:nvGrpSpPr>
        <p:grpSpPr>
          <a:xfrm>
            <a:off x="5622471" y="2532988"/>
            <a:ext cx="141201" cy="140899"/>
            <a:chOff x="3121756" y="3308369"/>
            <a:chExt cx="301246" cy="279918"/>
          </a:xfrm>
        </p:grpSpPr>
        <p:sp>
          <p:nvSpPr>
            <p:cNvPr id="365" name="자유형 364"/>
            <p:cNvSpPr/>
            <p:nvPr/>
          </p:nvSpPr>
          <p:spPr>
            <a:xfrm>
              <a:off x="3121756" y="3308369"/>
              <a:ext cx="301246" cy="279918"/>
            </a:xfrm>
            <a:custGeom>
              <a:avLst/>
              <a:gdLst>
                <a:gd name="connsiteX0" fmla="*/ 0 w 301246"/>
                <a:gd name="connsiteY0" fmla="*/ 170616 h 279918"/>
                <a:gd name="connsiteX1" fmla="*/ 0 w 301246"/>
                <a:gd name="connsiteY1" fmla="*/ 170616 h 279918"/>
                <a:gd name="connsiteX2" fmla="*/ 2666 w 301246"/>
                <a:gd name="connsiteY2" fmla="*/ 255925 h 279918"/>
                <a:gd name="connsiteX3" fmla="*/ 10664 w 301246"/>
                <a:gd name="connsiteY3" fmla="*/ 263923 h 279918"/>
                <a:gd name="connsiteX4" fmla="*/ 34657 w 301246"/>
                <a:gd name="connsiteY4" fmla="*/ 277252 h 279918"/>
                <a:gd name="connsiteX5" fmla="*/ 45320 w 301246"/>
                <a:gd name="connsiteY5" fmla="*/ 279918 h 279918"/>
                <a:gd name="connsiteX6" fmla="*/ 77311 w 301246"/>
                <a:gd name="connsiteY6" fmla="*/ 274586 h 279918"/>
                <a:gd name="connsiteX7" fmla="*/ 93306 w 301246"/>
                <a:gd name="connsiteY7" fmla="*/ 263923 h 279918"/>
                <a:gd name="connsiteX8" fmla="*/ 101304 w 301246"/>
                <a:gd name="connsiteY8" fmla="*/ 258591 h 279918"/>
                <a:gd name="connsiteX9" fmla="*/ 167951 w 301246"/>
                <a:gd name="connsiteY9" fmla="*/ 253259 h 279918"/>
                <a:gd name="connsiteX10" fmla="*/ 183947 w 301246"/>
                <a:gd name="connsiteY10" fmla="*/ 247927 h 279918"/>
                <a:gd name="connsiteX11" fmla="*/ 191944 w 301246"/>
                <a:gd name="connsiteY11" fmla="*/ 245261 h 279918"/>
                <a:gd name="connsiteX12" fmla="*/ 207940 w 301246"/>
                <a:gd name="connsiteY12" fmla="*/ 234598 h 279918"/>
                <a:gd name="connsiteX13" fmla="*/ 213271 w 301246"/>
                <a:gd name="connsiteY13" fmla="*/ 226600 h 279918"/>
                <a:gd name="connsiteX14" fmla="*/ 221269 w 301246"/>
                <a:gd name="connsiteY14" fmla="*/ 221268 h 279918"/>
                <a:gd name="connsiteX15" fmla="*/ 231933 w 301246"/>
                <a:gd name="connsiteY15" fmla="*/ 205273 h 279918"/>
                <a:gd name="connsiteX16" fmla="*/ 239930 w 301246"/>
                <a:gd name="connsiteY16" fmla="*/ 197275 h 279918"/>
                <a:gd name="connsiteX17" fmla="*/ 247928 w 301246"/>
                <a:gd name="connsiteY17" fmla="*/ 181280 h 279918"/>
                <a:gd name="connsiteX18" fmla="*/ 263923 w 301246"/>
                <a:gd name="connsiteY18" fmla="*/ 165285 h 279918"/>
                <a:gd name="connsiteX19" fmla="*/ 282585 w 301246"/>
                <a:gd name="connsiteY19" fmla="*/ 138626 h 279918"/>
                <a:gd name="connsiteX20" fmla="*/ 287916 w 301246"/>
                <a:gd name="connsiteY20" fmla="*/ 130628 h 279918"/>
                <a:gd name="connsiteX21" fmla="*/ 293248 w 301246"/>
                <a:gd name="connsiteY21" fmla="*/ 122630 h 279918"/>
                <a:gd name="connsiteX22" fmla="*/ 298580 w 301246"/>
                <a:gd name="connsiteY22" fmla="*/ 106635 h 279918"/>
                <a:gd name="connsiteX23" fmla="*/ 301246 w 301246"/>
                <a:gd name="connsiteY23" fmla="*/ 98637 h 279918"/>
                <a:gd name="connsiteX24" fmla="*/ 298580 w 301246"/>
                <a:gd name="connsiteY24" fmla="*/ 69313 h 279918"/>
                <a:gd name="connsiteX25" fmla="*/ 295914 w 301246"/>
                <a:gd name="connsiteY25" fmla="*/ 61315 h 279918"/>
                <a:gd name="connsiteX26" fmla="*/ 290582 w 301246"/>
                <a:gd name="connsiteY26" fmla="*/ 39988 h 279918"/>
                <a:gd name="connsiteX27" fmla="*/ 274587 w 301246"/>
                <a:gd name="connsiteY27" fmla="*/ 26658 h 279918"/>
                <a:gd name="connsiteX28" fmla="*/ 266589 w 301246"/>
                <a:gd name="connsiteY28" fmla="*/ 23993 h 279918"/>
                <a:gd name="connsiteX29" fmla="*/ 239930 w 301246"/>
                <a:gd name="connsiteY29" fmla="*/ 7997 h 279918"/>
                <a:gd name="connsiteX30" fmla="*/ 223935 w 301246"/>
                <a:gd name="connsiteY30" fmla="*/ 5331 h 279918"/>
                <a:gd name="connsiteX31" fmla="*/ 207940 w 301246"/>
                <a:gd name="connsiteY31" fmla="*/ 0 h 279918"/>
                <a:gd name="connsiteX32" fmla="*/ 149290 w 301246"/>
                <a:gd name="connsiteY32" fmla="*/ 2665 h 279918"/>
                <a:gd name="connsiteX33" fmla="*/ 133295 w 301246"/>
                <a:gd name="connsiteY33" fmla="*/ 10663 h 279918"/>
                <a:gd name="connsiteX34" fmla="*/ 117299 w 301246"/>
                <a:gd name="connsiteY34" fmla="*/ 15995 h 279918"/>
                <a:gd name="connsiteX35" fmla="*/ 111968 w 301246"/>
                <a:gd name="connsiteY35" fmla="*/ 23993 h 279918"/>
                <a:gd name="connsiteX36" fmla="*/ 95972 w 301246"/>
                <a:gd name="connsiteY36" fmla="*/ 37322 h 279918"/>
                <a:gd name="connsiteX37" fmla="*/ 85309 w 301246"/>
                <a:gd name="connsiteY37" fmla="*/ 53317 h 279918"/>
                <a:gd name="connsiteX38" fmla="*/ 79977 w 301246"/>
                <a:gd name="connsiteY38" fmla="*/ 61315 h 279918"/>
                <a:gd name="connsiteX39" fmla="*/ 71979 w 301246"/>
                <a:gd name="connsiteY39" fmla="*/ 77310 h 279918"/>
                <a:gd name="connsiteX40" fmla="*/ 61316 w 301246"/>
                <a:gd name="connsiteY40" fmla="*/ 85308 h 279918"/>
                <a:gd name="connsiteX41" fmla="*/ 53318 w 301246"/>
                <a:gd name="connsiteY41" fmla="*/ 101303 h 279918"/>
                <a:gd name="connsiteX42" fmla="*/ 45320 w 301246"/>
                <a:gd name="connsiteY42" fmla="*/ 117299 h 279918"/>
                <a:gd name="connsiteX43" fmla="*/ 37323 w 301246"/>
                <a:gd name="connsiteY43" fmla="*/ 125296 h 279918"/>
                <a:gd name="connsiteX44" fmla="*/ 26659 w 301246"/>
                <a:gd name="connsiteY44" fmla="*/ 141292 h 279918"/>
                <a:gd name="connsiteX45" fmla="*/ 0 w 301246"/>
                <a:gd name="connsiteY45" fmla="*/ 170616 h 2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1246" h="279918">
                  <a:moveTo>
                    <a:pt x="0" y="170616"/>
                  </a:moveTo>
                  <a:lnTo>
                    <a:pt x="0" y="170616"/>
                  </a:lnTo>
                  <a:cubicBezTo>
                    <a:pt x="889" y="199052"/>
                    <a:pt x="-565" y="227659"/>
                    <a:pt x="2666" y="255925"/>
                  </a:cubicBezTo>
                  <a:cubicBezTo>
                    <a:pt x="3094" y="259671"/>
                    <a:pt x="7688" y="261608"/>
                    <a:pt x="10664" y="263923"/>
                  </a:cubicBezTo>
                  <a:cubicBezTo>
                    <a:pt x="21751" y="272546"/>
                    <a:pt x="23758" y="274138"/>
                    <a:pt x="34657" y="277252"/>
                  </a:cubicBezTo>
                  <a:cubicBezTo>
                    <a:pt x="38180" y="278259"/>
                    <a:pt x="41766" y="279029"/>
                    <a:pt x="45320" y="279918"/>
                  </a:cubicBezTo>
                  <a:cubicBezTo>
                    <a:pt x="49726" y="279428"/>
                    <a:pt x="69495" y="278928"/>
                    <a:pt x="77311" y="274586"/>
                  </a:cubicBezTo>
                  <a:cubicBezTo>
                    <a:pt x="82912" y="271474"/>
                    <a:pt x="87974" y="267477"/>
                    <a:pt x="93306" y="263923"/>
                  </a:cubicBezTo>
                  <a:cubicBezTo>
                    <a:pt x="95972" y="262146"/>
                    <a:pt x="98196" y="259368"/>
                    <a:pt x="101304" y="258591"/>
                  </a:cubicBezTo>
                  <a:cubicBezTo>
                    <a:pt x="130092" y="251394"/>
                    <a:pt x="108308" y="256099"/>
                    <a:pt x="167951" y="253259"/>
                  </a:cubicBezTo>
                  <a:lnTo>
                    <a:pt x="183947" y="247927"/>
                  </a:lnTo>
                  <a:cubicBezTo>
                    <a:pt x="186613" y="247038"/>
                    <a:pt x="189606" y="246820"/>
                    <a:pt x="191944" y="245261"/>
                  </a:cubicBezTo>
                  <a:lnTo>
                    <a:pt x="207940" y="234598"/>
                  </a:lnTo>
                  <a:cubicBezTo>
                    <a:pt x="209717" y="231932"/>
                    <a:pt x="211006" y="228866"/>
                    <a:pt x="213271" y="226600"/>
                  </a:cubicBezTo>
                  <a:cubicBezTo>
                    <a:pt x="215537" y="224334"/>
                    <a:pt x="219159" y="223679"/>
                    <a:pt x="221269" y="221268"/>
                  </a:cubicBezTo>
                  <a:cubicBezTo>
                    <a:pt x="225489" y="216446"/>
                    <a:pt x="227402" y="209804"/>
                    <a:pt x="231933" y="205273"/>
                  </a:cubicBezTo>
                  <a:lnTo>
                    <a:pt x="239930" y="197275"/>
                  </a:lnTo>
                  <a:cubicBezTo>
                    <a:pt x="242401" y="189864"/>
                    <a:pt x="242416" y="187481"/>
                    <a:pt x="247928" y="181280"/>
                  </a:cubicBezTo>
                  <a:cubicBezTo>
                    <a:pt x="252937" y="175644"/>
                    <a:pt x="259399" y="171317"/>
                    <a:pt x="263923" y="165285"/>
                  </a:cubicBezTo>
                  <a:cubicBezTo>
                    <a:pt x="275759" y="149504"/>
                    <a:pt x="269466" y="158305"/>
                    <a:pt x="282585" y="138626"/>
                  </a:cubicBezTo>
                  <a:lnTo>
                    <a:pt x="287916" y="130628"/>
                  </a:lnTo>
                  <a:cubicBezTo>
                    <a:pt x="289693" y="127962"/>
                    <a:pt x="292235" y="125670"/>
                    <a:pt x="293248" y="122630"/>
                  </a:cubicBezTo>
                  <a:lnTo>
                    <a:pt x="298580" y="106635"/>
                  </a:lnTo>
                  <a:lnTo>
                    <a:pt x="301246" y="98637"/>
                  </a:lnTo>
                  <a:cubicBezTo>
                    <a:pt x="300357" y="88862"/>
                    <a:pt x="299968" y="79029"/>
                    <a:pt x="298580" y="69313"/>
                  </a:cubicBezTo>
                  <a:cubicBezTo>
                    <a:pt x="298183" y="66531"/>
                    <a:pt x="296596" y="64041"/>
                    <a:pt x="295914" y="61315"/>
                  </a:cubicBezTo>
                  <a:cubicBezTo>
                    <a:pt x="295375" y="59161"/>
                    <a:pt x="293020" y="43645"/>
                    <a:pt x="290582" y="39988"/>
                  </a:cubicBezTo>
                  <a:cubicBezTo>
                    <a:pt x="287634" y="35565"/>
                    <a:pt x="279505" y="29117"/>
                    <a:pt x="274587" y="26658"/>
                  </a:cubicBezTo>
                  <a:cubicBezTo>
                    <a:pt x="272074" y="25401"/>
                    <a:pt x="269255" y="24881"/>
                    <a:pt x="266589" y="23993"/>
                  </a:cubicBezTo>
                  <a:cubicBezTo>
                    <a:pt x="261705" y="20737"/>
                    <a:pt x="247384" y="10233"/>
                    <a:pt x="239930" y="7997"/>
                  </a:cubicBezTo>
                  <a:cubicBezTo>
                    <a:pt x="234753" y="6444"/>
                    <a:pt x="229179" y="6642"/>
                    <a:pt x="223935" y="5331"/>
                  </a:cubicBezTo>
                  <a:cubicBezTo>
                    <a:pt x="218483" y="3968"/>
                    <a:pt x="207940" y="0"/>
                    <a:pt x="207940" y="0"/>
                  </a:cubicBezTo>
                  <a:cubicBezTo>
                    <a:pt x="188390" y="888"/>
                    <a:pt x="168798" y="1105"/>
                    <a:pt x="149290" y="2665"/>
                  </a:cubicBezTo>
                  <a:cubicBezTo>
                    <a:pt x="140396" y="3376"/>
                    <a:pt x="141187" y="7155"/>
                    <a:pt x="133295" y="10663"/>
                  </a:cubicBezTo>
                  <a:cubicBezTo>
                    <a:pt x="128159" y="12946"/>
                    <a:pt x="117299" y="15995"/>
                    <a:pt x="117299" y="15995"/>
                  </a:cubicBezTo>
                  <a:cubicBezTo>
                    <a:pt x="115522" y="18661"/>
                    <a:pt x="114019" y="21532"/>
                    <a:pt x="111968" y="23993"/>
                  </a:cubicBezTo>
                  <a:cubicBezTo>
                    <a:pt x="105556" y="31688"/>
                    <a:pt x="103834" y="32081"/>
                    <a:pt x="95972" y="37322"/>
                  </a:cubicBezTo>
                  <a:lnTo>
                    <a:pt x="85309" y="53317"/>
                  </a:lnTo>
                  <a:cubicBezTo>
                    <a:pt x="83532" y="55983"/>
                    <a:pt x="80990" y="58275"/>
                    <a:pt x="79977" y="61315"/>
                  </a:cubicBezTo>
                  <a:cubicBezTo>
                    <a:pt x="77808" y="67821"/>
                    <a:pt x="77148" y="72141"/>
                    <a:pt x="71979" y="77310"/>
                  </a:cubicBezTo>
                  <a:cubicBezTo>
                    <a:pt x="68837" y="80452"/>
                    <a:pt x="64870" y="82642"/>
                    <a:pt x="61316" y="85308"/>
                  </a:cubicBezTo>
                  <a:cubicBezTo>
                    <a:pt x="54615" y="105412"/>
                    <a:pt x="63654" y="80631"/>
                    <a:pt x="53318" y="101303"/>
                  </a:cubicBezTo>
                  <a:cubicBezTo>
                    <a:pt x="47305" y="113328"/>
                    <a:pt x="54872" y="105837"/>
                    <a:pt x="45320" y="117299"/>
                  </a:cubicBezTo>
                  <a:cubicBezTo>
                    <a:pt x="42907" y="120195"/>
                    <a:pt x="39637" y="122320"/>
                    <a:pt x="37323" y="125296"/>
                  </a:cubicBezTo>
                  <a:cubicBezTo>
                    <a:pt x="33389" y="130354"/>
                    <a:pt x="30214" y="135960"/>
                    <a:pt x="26659" y="141292"/>
                  </a:cubicBezTo>
                  <a:lnTo>
                    <a:pt x="0" y="170616"/>
                  </a:lnTo>
                  <a:close/>
                </a:path>
              </a:pathLst>
            </a:cu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66" name="타원 365"/>
            <p:cNvSpPr/>
            <p:nvPr/>
          </p:nvSpPr>
          <p:spPr>
            <a:xfrm rot="6198452">
              <a:off x="3309181" y="3389999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67" name="타원 366"/>
            <p:cNvSpPr/>
            <p:nvPr/>
          </p:nvSpPr>
          <p:spPr>
            <a:xfrm rot="6198452">
              <a:off x="3143193" y="3480580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68" name="그룹 367"/>
          <p:cNvGrpSpPr/>
          <p:nvPr/>
        </p:nvGrpSpPr>
        <p:grpSpPr>
          <a:xfrm>
            <a:off x="5382145" y="2162201"/>
            <a:ext cx="113828" cy="144925"/>
            <a:chOff x="2588578" y="2556588"/>
            <a:chExt cx="242846" cy="287916"/>
          </a:xfrm>
        </p:grpSpPr>
        <p:sp>
          <p:nvSpPr>
            <p:cNvPr id="369" name="자유형 368"/>
            <p:cNvSpPr/>
            <p:nvPr/>
          </p:nvSpPr>
          <p:spPr>
            <a:xfrm>
              <a:off x="2588578" y="2556588"/>
              <a:ext cx="242846" cy="287916"/>
            </a:xfrm>
            <a:custGeom>
              <a:avLst/>
              <a:gdLst>
                <a:gd name="connsiteX0" fmla="*/ 2666 w 242846"/>
                <a:gd name="connsiteY0" fmla="*/ 114633 h 287916"/>
                <a:gd name="connsiteX1" fmla="*/ 2666 w 242846"/>
                <a:gd name="connsiteY1" fmla="*/ 114633 h 287916"/>
                <a:gd name="connsiteX2" fmla="*/ 5332 w 242846"/>
                <a:gd name="connsiteY2" fmla="*/ 229266 h 287916"/>
                <a:gd name="connsiteX3" fmla="*/ 10664 w 242846"/>
                <a:gd name="connsiteY3" fmla="*/ 237264 h 287916"/>
                <a:gd name="connsiteX4" fmla="*/ 23993 w 242846"/>
                <a:gd name="connsiteY4" fmla="*/ 263923 h 287916"/>
                <a:gd name="connsiteX5" fmla="*/ 61316 w 242846"/>
                <a:gd name="connsiteY5" fmla="*/ 285250 h 287916"/>
                <a:gd name="connsiteX6" fmla="*/ 71979 w 242846"/>
                <a:gd name="connsiteY6" fmla="*/ 287916 h 287916"/>
                <a:gd name="connsiteX7" fmla="*/ 133295 w 242846"/>
                <a:gd name="connsiteY7" fmla="*/ 282584 h 287916"/>
                <a:gd name="connsiteX8" fmla="*/ 141293 w 242846"/>
                <a:gd name="connsiteY8" fmla="*/ 279918 h 287916"/>
                <a:gd name="connsiteX9" fmla="*/ 157288 w 242846"/>
                <a:gd name="connsiteY9" fmla="*/ 269255 h 287916"/>
                <a:gd name="connsiteX10" fmla="*/ 165286 w 242846"/>
                <a:gd name="connsiteY10" fmla="*/ 263923 h 287916"/>
                <a:gd name="connsiteX11" fmla="*/ 170617 w 242846"/>
                <a:gd name="connsiteY11" fmla="*/ 255925 h 287916"/>
                <a:gd name="connsiteX12" fmla="*/ 186613 w 242846"/>
                <a:gd name="connsiteY12" fmla="*/ 237264 h 287916"/>
                <a:gd name="connsiteX13" fmla="*/ 197276 w 242846"/>
                <a:gd name="connsiteY13" fmla="*/ 221269 h 287916"/>
                <a:gd name="connsiteX14" fmla="*/ 205274 w 242846"/>
                <a:gd name="connsiteY14" fmla="*/ 202607 h 287916"/>
                <a:gd name="connsiteX15" fmla="*/ 215937 w 242846"/>
                <a:gd name="connsiteY15" fmla="*/ 186612 h 287916"/>
                <a:gd name="connsiteX16" fmla="*/ 221269 w 242846"/>
                <a:gd name="connsiteY16" fmla="*/ 178614 h 287916"/>
                <a:gd name="connsiteX17" fmla="*/ 229267 w 242846"/>
                <a:gd name="connsiteY17" fmla="*/ 162619 h 287916"/>
                <a:gd name="connsiteX18" fmla="*/ 231933 w 242846"/>
                <a:gd name="connsiteY18" fmla="*/ 154621 h 287916"/>
                <a:gd name="connsiteX19" fmla="*/ 239930 w 242846"/>
                <a:gd name="connsiteY19" fmla="*/ 135960 h 287916"/>
                <a:gd name="connsiteX20" fmla="*/ 239930 w 242846"/>
                <a:gd name="connsiteY20" fmla="*/ 61315 h 287916"/>
                <a:gd name="connsiteX21" fmla="*/ 234599 w 242846"/>
                <a:gd name="connsiteY21" fmla="*/ 50652 h 287916"/>
                <a:gd name="connsiteX22" fmla="*/ 229267 w 242846"/>
                <a:gd name="connsiteY22" fmla="*/ 42654 h 287916"/>
                <a:gd name="connsiteX23" fmla="*/ 221269 w 242846"/>
                <a:gd name="connsiteY23" fmla="*/ 37322 h 287916"/>
                <a:gd name="connsiteX24" fmla="*/ 194610 w 242846"/>
                <a:gd name="connsiteY24" fmla="*/ 18661 h 287916"/>
                <a:gd name="connsiteX25" fmla="*/ 170617 w 242846"/>
                <a:gd name="connsiteY25" fmla="*/ 10663 h 287916"/>
                <a:gd name="connsiteX26" fmla="*/ 146624 w 242846"/>
                <a:gd name="connsiteY26" fmla="*/ 2666 h 287916"/>
                <a:gd name="connsiteX27" fmla="*/ 138627 w 242846"/>
                <a:gd name="connsiteY27" fmla="*/ 0 h 287916"/>
                <a:gd name="connsiteX28" fmla="*/ 63982 w 242846"/>
                <a:gd name="connsiteY28" fmla="*/ 2666 h 287916"/>
                <a:gd name="connsiteX29" fmla="*/ 47986 w 242846"/>
                <a:gd name="connsiteY29" fmla="*/ 5332 h 287916"/>
                <a:gd name="connsiteX30" fmla="*/ 39989 w 242846"/>
                <a:gd name="connsiteY30" fmla="*/ 10663 h 287916"/>
                <a:gd name="connsiteX31" fmla="*/ 21328 w 242846"/>
                <a:gd name="connsiteY31" fmla="*/ 21327 h 287916"/>
                <a:gd name="connsiteX32" fmla="*/ 13330 w 242846"/>
                <a:gd name="connsiteY32" fmla="*/ 29325 h 287916"/>
                <a:gd name="connsiteX33" fmla="*/ 5332 w 242846"/>
                <a:gd name="connsiteY33" fmla="*/ 50652 h 287916"/>
                <a:gd name="connsiteX34" fmla="*/ 0 w 242846"/>
                <a:gd name="connsiteY34" fmla="*/ 69313 h 287916"/>
                <a:gd name="connsiteX35" fmla="*/ 2666 w 242846"/>
                <a:gd name="connsiteY35" fmla="*/ 114633 h 28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2846" h="287916">
                  <a:moveTo>
                    <a:pt x="2666" y="114633"/>
                  </a:moveTo>
                  <a:lnTo>
                    <a:pt x="2666" y="114633"/>
                  </a:lnTo>
                  <a:cubicBezTo>
                    <a:pt x="3555" y="152844"/>
                    <a:pt x="2844" y="191126"/>
                    <a:pt x="5332" y="229266"/>
                  </a:cubicBezTo>
                  <a:cubicBezTo>
                    <a:pt x="5541" y="232463"/>
                    <a:pt x="9402" y="234319"/>
                    <a:pt x="10664" y="237264"/>
                  </a:cubicBezTo>
                  <a:cubicBezTo>
                    <a:pt x="15474" y="248487"/>
                    <a:pt x="10266" y="254773"/>
                    <a:pt x="23993" y="263923"/>
                  </a:cubicBezTo>
                  <a:cubicBezTo>
                    <a:pt x="33511" y="270267"/>
                    <a:pt x="50496" y="282545"/>
                    <a:pt x="61316" y="285250"/>
                  </a:cubicBezTo>
                  <a:lnTo>
                    <a:pt x="71979" y="287916"/>
                  </a:lnTo>
                  <a:cubicBezTo>
                    <a:pt x="93263" y="286664"/>
                    <a:pt x="112886" y="287120"/>
                    <a:pt x="133295" y="282584"/>
                  </a:cubicBezTo>
                  <a:cubicBezTo>
                    <a:pt x="136038" y="281974"/>
                    <a:pt x="138627" y="280807"/>
                    <a:pt x="141293" y="279918"/>
                  </a:cubicBezTo>
                  <a:lnTo>
                    <a:pt x="157288" y="269255"/>
                  </a:lnTo>
                  <a:lnTo>
                    <a:pt x="165286" y="263923"/>
                  </a:lnTo>
                  <a:cubicBezTo>
                    <a:pt x="167063" y="261257"/>
                    <a:pt x="168566" y="258386"/>
                    <a:pt x="170617" y="255925"/>
                  </a:cubicBezTo>
                  <a:cubicBezTo>
                    <a:pt x="187880" y="235208"/>
                    <a:pt x="169137" y="262230"/>
                    <a:pt x="186613" y="237264"/>
                  </a:cubicBezTo>
                  <a:cubicBezTo>
                    <a:pt x="190288" y="232015"/>
                    <a:pt x="197276" y="221269"/>
                    <a:pt x="197276" y="221269"/>
                  </a:cubicBezTo>
                  <a:cubicBezTo>
                    <a:pt x="200034" y="212995"/>
                    <a:pt x="200332" y="210843"/>
                    <a:pt x="205274" y="202607"/>
                  </a:cubicBezTo>
                  <a:cubicBezTo>
                    <a:pt x="208571" y="197112"/>
                    <a:pt x="212383" y="191944"/>
                    <a:pt x="215937" y="186612"/>
                  </a:cubicBezTo>
                  <a:cubicBezTo>
                    <a:pt x="217714" y="183946"/>
                    <a:pt x="220256" y="181654"/>
                    <a:pt x="221269" y="178614"/>
                  </a:cubicBezTo>
                  <a:cubicBezTo>
                    <a:pt x="227971" y="158511"/>
                    <a:pt x="218930" y="183294"/>
                    <a:pt x="229267" y="162619"/>
                  </a:cubicBezTo>
                  <a:cubicBezTo>
                    <a:pt x="230524" y="160105"/>
                    <a:pt x="230826" y="157204"/>
                    <a:pt x="231933" y="154621"/>
                  </a:cubicBezTo>
                  <a:cubicBezTo>
                    <a:pt x="241811" y="131574"/>
                    <a:pt x="233683" y="154708"/>
                    <a:pt x="239930" y="135960"/>
                  </a:cubicBezTo>
                  <a:cubicBezTo>
                    <a:pt x="242527" y="104794"/>
                    <a:pt x="244930" y="94651"/>
                    <a:pt x="239930" y="61315"/>
                  </a:cubicBezTo>
                  <a:cubicBezTo>
                    <a:pt x="239341" y="57385"/>
                    <a:pt x="236570" y="54102"/>
                    <a:pt x="234599" y="50652"/>
                  </a:cubicBezTo>
                  <a:cubicBezTo>
                    <a:pt x="233009" y="47870"/>
                    <a:pt x="231533" y="44920"/>
                    <a:pt x="229267" y="42654"/>
                  </a:cubicBezTo>
                  <a:cubicBezTo>
                    <a:pt x="227001" y="40388"/>
                    <a:pt x="223876" y="39184"/>
                    <a:pt x="221269" y="37322"/>
                  </a:cubicBezTo>
                  <a:cubicBezTo>
                    <a:pt x="215946" y="33520"/>
                    <a:pt x="199206" y="20193"/>
                    <a:pt x="194610" y="18661"/>
                  </a:cubicBezTo>
                  <a:lnTo>
                    <a:pt x="170617" y="10663"/>
                  </a:lnTo>
                  <a:lnTo>
                    <a:pt x="146624" y="2666"/>
                  </a:lnTo>
                  <a:lnTo>
                    <a:pt x="138627" y="0"/>
                  </a:lnTo>
                  <a:cubicBezTo>
                    <a:pt x="113745" y="889"/>
                    <a:pt x="88837" y="1204"/>
                    <a:pt x="63982" y="2666"/>
                  </a:cubicBezTo>
                  <a:cubicBezTo>
                    <a:pt x="58586" y="2983"/>
                    <a:pt x="53114" y="3623"/>
                    <a:pt x="47986" y="5332"/>
                  </a:cubicBezTo>
                  <a:cubicBezTo>
                    <a:pt x="44947" y="6345"/>
                    <a:pt x="42771" y="9074"/>
                    <a:pt x="39989" y="10663"/>
                  </a:cubicBezTo>
                  <a:cubicBezTo>
                    <a:pt x="31690" y="15405"/>
                    <a:pt x="28415" y="15421"/>
                    <a:pt x="21328" y="21327"/>
                  </a:cubicBezTo>
                  <a:cubicBezTo>
                    <a:pt x="18432" y="23741"/>
                    <a:pt x="15996" y="26659"/>
                    <a:pt x="13330" y="29325"/>
                  </a:cubicBezTo>
                  <a:cubicBezTo>
                    <a:pt x="8415" y="48983"/>
                    <a:pt x="13696" y="31136"/>
                    <a:pt x="5332" y="50652"/>
                  </a:cubicBezTo>
                  <a:cubicBezTo>
                    <a:pt x="3036" y="56008"/>
                    <a:pt x="1353" y="63899"/>
                    <a:pt x="0" y="69313"/>
                  </a:cubicBezTo>
                  <a:lnTo>
                    <a:pt x="2666" y="114633"/>
                  </a:lnTo>
                  <a:close/>
                </a:path>
              </a:pathLst>
            </a:custGeom>
            <a:solidFill>
              <a:srgbClr val="A90DC3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70" name="타원 369"/>
            <p:cNvSpPr/>
            <p:nvPr/>
          </p:nvSpPr>
          <p:spPr>
            <a:xfrm rot="3013803">
              <a:off x="2715399" y="2627169"/>
              <a:ext cx="88613" cy="47964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71" name="타원 370"/>
            <p:cNvSpPr/>
            <p:nvPr/>
          </p:nvSpPr>
          <p:spPr>
            <a:xfrm rot="4543814">
              <a:off x="2604158" y="2713906"/>
              <a:ext cx="106446" cy="60246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72" name="그룹 371"/>
          <p:cNvGrpSpPr/>
          <p:nvPr/>
        </p:nvGrpSpPr>
        <p:grpSpPr>
          <a:xfrm>
            <a:off x="5198108" y="2121943"/>
            <a:ext cx="117810" cy="169079"/>
            <a:chOff x="2195944" y="2476611"/>
            <a:chExt cx="251342" cy="335902"/>
          </a:xfrm>
        </p:grpSpPr>
        <p:sp>
          <p:nvSpPr>
            <p:cNvPr id="373" name="자유형 372"/>
            <p:cNvSpPr/>
            <p:nvPr/>
          </p:nvSpPr>
          <p:spPr>
            <a:xfrm>
              <a:off x="2195944" y="2476611"/>
              <a:ext cx="251342" cy="335902"/>
            </a:xfrm>
            <a:custGeom>
              <a:avLst/>
              <a:gdLst>
                <a:gd name="connsiteX0" fmla="*/ 3415 w 251342"/>
                <a:gd name="connsiteY0" fmla="*/ 143958 h 335902"/>
                <a:gd name="connsiteX1" fmla="*/ 3415 w 251342"/>
                <a:gd name="connsiteY1" fmla="*/ 143958 h 335902"/>
                <a:gd name="connsiteX2" fmla="*/ 3415 w 251342"/>
                <a:gd name="connsiteY2" fmla="*/ 223935 h 335902"/>
                <a:gd name="connsiteX3" fmla="*/ 16744 w 251342"/>
                <a:gd name="connsiteY3" fmla="*/ 245262 h 335902"/>
                <a:gd name="connsiteX4" fmla="*/ 19410 w 251342"/>
                <a:gd name="connsiteY4" fmla="*/ 253260 h 335902"/>
                <a:gd name="connsiteX5" fmla="*/ 38071 w 251342"/>
                <a:gd name="connsiteY5" fmla="*/ 279918 h 335902"/>
                <a:gd name="connsiteX6" fmla="*/ 64730 w 251342"/>
                <a:gd name="connsiteY6" fmla="*/ 311909 h 335902"/>
                <a:gd name="connsiteX7" fmla="*/ 72728 w 251342"/>
                <a:gd name="connsiteY7" fmla="*/ 317241 h 335902"/>
                <a:gd name="connsiteX8" fmla="*/ 88723 w 251342"/>
                <a:gd name="connsiteY8" fmla="*/ 330570 h 335902"/>
                <a:gd name="connsiteX9" fmla="*/ 104718 w 251342"/>
                <a:gd name="connsiteY9" fmla="*/ 335902 h 335902"/>
                <a:gd name="connsiteX10" fmla="*/ 155370 w 251342"/>
                <a:gd name="connsiteY10" fmla="*/ 333236 h 335902"/>
                <a:gd name="connsiteX11" fmla="*/ 163368 w 251342"/>
                <a:gd name="connsiteY11" fmla="*/ 330570 h 335902"/>
                <a:gd name="connsiteX12" fmla="*/ 195359 w 251342"/>
                <a:gd name="connsiteY12" fmla="*/ 303911 h 335902"/>
                <a:gd name="connsiteX13" fmla="*/ 200690 w 251342"/>
                <a:gd name="connsiteY13" fmla="*/ 295914 h 335902"/>
                <a:gd name="connsiteX14" fmla="*/ 208688 w 251342"/>
                <a:gd name="connsiteY14" fmla="*/ 290582 h 335902"/>
                <a:gd name="connsiteX15" fmla="*/ 214020 w 251342"/>
                <a:gd name="connsiteY15" fmla="*/ 282584 h 335902"/>
                <a:gd name="connsiteX16" fmla="*/ 216686 w 251342"/>
                <a:gd name="connsiteY16" fmla="*/ 274587 h 335902"/>
                <a:gd name="connsiteX17" fmla="*/ 227349 w 251342"/>
                <a:gd name="connsiteY17" fmla="*/ 258591 h 335902"/>
                <a:gd name="connsiteX18" fmla="*/ 232681 w 251342"/>
                <a:gd name="connsiteY18" fmla="*/ 250594 h 335902"/>
                <a:gd name="connsiteX19" fmla="*/ 243345 w 251342"/>
                <a:gd name="connsiteY19" fmla="*/ 226601 h 335902"/>
                <a:gd name="connsiteX20" fmla="*/ 246011 w 251342"/>
                <a:gd name="connsiteY20" fmla="*/ 210605 h 335902"/>
                <a:gd name="connsiteX21" fmla="*/ 248676 w 251342"/>
                <a:gd name="connsiteY21" fmla="*/ 202608 h 335902"/>
                <a:gd name="connsiteX22" fmla="*/ 251342 w 251342"/>
                <a:gd name="connsiteY22" fmla="*/ 186612 h 335902"/>
                <a:gd name="connsiteX23" fmla="*/ 248676 w 251342"/>
                <a:gd name="connsiteY23" fmla="*/ 93306 h 335902"/>
                <a:gd name="connsiteX24" fmla="*/ 235347 w 251342"/>
                <a:gd name="connsiteY24" fmla="*/ 66647 h 335902"/>
                <a:gd name="connsiteX25" fmla="*/ 232681 w 251342"/>
                <a:gd name="connsiteY25" fmla="*/ 58650 h 335902"/>
                <a:gd name="connsiteX26" fmla="*/ 206022 w 251342"/>
                <a:gd name="connsiteY26" fmla="*/ 26659 h 335902"/>
                <a:gd name="connsiteX27" fmla="*/ 198025 w 251342"/>
                <a:gd name="connsiteY27" fmla="*/ 21327 h 335902"/>
                <a:gd name="connsiteX28" fmla="*/ 187361 w 251342"/>
                <a:gd name="connsiteY28" fmla="*/ 13330 h 335902"/>
                <a:gd name="connsiteX29" fmla="*/ 171366 w 251342"/>
                <a:gd name="connsiteY29" fmla="*/ 7998 h 335902"/>
                <a:gd name="connsiteX30" fmla="*/ 163368 w 251342"/>
                <a:gd name="connsiteY30" fmla="*/ 5332 h 335902"/>
                <a:gd name="connsiteX31" fmla="*/ 155370 w 251342"/>
                <a:gd name="connsiteY31" fmla="*/ 2666 h 335902"/>
                <a:gd name="connsiteX32" fmla="*/ 112716 w 251342"/>
                <a:gd name="connsiteY32" fmla="*/ 0 h 335902"/>
                <a:gd name="connsiteX33" fmla="*/ 59398 w 251342"/>
                <a:gd name="connsiteY33" fmla="*/ 2666 h 335902"/>
                <a:gd name="connsiteX34" fmla="*/ 46069 w 251342"/>
                <a:gd name="connsiteY34" fmla="*/ 15995 h 335902"/>
                <a:gd name="connsiteX35" fmla="*/ 38071 w 251342"/>
                <a:gd name="connsiteY35" fmla="*/ 21327 h 335902"/>
                <a:gd name="connsiteX36" fmla="*/ 32739 w 251342"/>
                <a:gd name="connsiteY36" fmla="*/ 31991 h 335902"/>
                <a:gd name="connsiteX37" fmla="*/ 30073 w 251342"/>
                <a:gd name="connsiteY37" fmla="*/ 39988 h 335902"/>
                <a:gd name="connsiteX38" fmla="*/ 22076 w 251342"/>
                <a:gd name="connsiteY38" fmla="*/ 47986 h 335902"/>
                <a:gd name="connsiteX39" fmla="*/ 14078 w 251342"/>
                <a:gd name="connsiteY39" fmla="*/ 63981 h 335902"/>
                <a:gd name="connsiteX40" fmla="*/ 8746 w 251342"/>
                <a:gd name="connsiteY40" fmla="*/ 79977 h 335902"/>
                <a:gd name="connsiteX41" fmla="*/ 6080 w 251342"/>
                <a:gd name="connsiteY41" fmla="*/ 87974 h 335902"/>
                <a:gd name="connsiteX42" fmla="*/ 3415 w 251342"/>
                <a:gd name="connsiteY42" fmla="*/ 143958 h 3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1342" h="335902">
                  <a:moveTo>
                    <a:pt x="3415" y="143958"/>
                  </a:moveTo>
                  <a:lnTo>
                    <a:pt x="3415" y="143958"/>
                  </a:lnTo>
                  <a:cubicBezTo>
                    <a:pt x="-355" y="177884"/>
                    <a:pt x="-1861" y="179961"/>
                    <a:pt x="3415" y="223935"/>
                  </a:cubicBezTo>
                  <a:cubicBezTo>
                    <a:pt x="4112" y="229744"/>
                    <a:pt x="13765" y="241290"/>
                    <a:pt x="16744" y="245262"/>
                  </a:cubicBezTo>
                  <a:cubicBezTo>
                    <a:pt x="17633" y="247928"/>
                    <a:pt x="18045" y="250803"/>
                    <a:pt x="19410" y="253260"/>
                  </a:cubicBezTo>
                  <a:cubicBezTo>
                    <a:pt x="26319" y="265696"/>
                    <a:pt x="30540" y="269160"/>
                    <a:pt x="38071" y="279918"/>
                  </a:cubicBezTo>
                  <a:cubicBezTo>
                    <a:pt x="46678" y="292213"/>
                    <a:pt x="51546" y="303119"/>
                    <a:pt x="64730" y="311909"/>
                  </a:cubicBezTo>
                  <a:cubicBezTo>
                    <a:pt x="67396" y="313686"/>
                    <a:pt x="70267" y="315190"/>
                    <a:pt x="72728" y="317241"/>
                  </a:cubicBezTo>
                  <a:cubicBezTo>
                    <a:pt x="79907" y="323224"/>
                    <a:pt x="80208" y="326786"/>
                    <a:pt x="88723" y="330570"/>
                  </a:cubicBezTo>
                  <a:cubicBezTo>
                    <a:pt x="93859" y="332852"/>
                    <a:pt x="104718" y="335902"/>
                    <a:pt x="104718" y="335902"/>
                  </a:cubicBezTo>
                  <a:cubicBezTo>
                    <a:pt x="121602" y="335013"/>
                    <a:pt x="138532" y="334767"/>
                    <a:pt x="155370" y="333236"/>
                  </a:cubicBezTo>
                  <a:cubicBezTo>
                    <a:pt x="158169" y="332982"/>
                    <a:pt x="160911" y="331935"/>
                    <a:pt x="163368" y="330570"/>
                  </a:cubicBezTo>
                  <a:cubicBezTo>
                    <a:pt x="173782" y="324784"/>
                    <a:pt x="188783" y="313776"/>
                    <a:pt x="195359" y="303911"/>
                  </a:cubicBezTo>
                  <a:cubicBezTo>
                    <a:pt x="197136" y="301245"/>
                    <a:pt x="198425" y="298179"/>
                    <a:pt x="200690" y="295914"/>
                  </a:cubicBezTo>
                  <a:cubicBezTo>
                    <a:pt x="202956" y="293648"/>
                    <a:pt x="206022" y="292359"/>
                    <a:pt x="208688" y="290582"/>
                  </a:cubicBezTo>
                  <a:cubicBezTo>
                    <a:pt x="210465" y="287916"/>
                    <a:pt x="212587" y="285450"/>
                    <a:pt x="214020" y="282584"/>
                  </a:cubicBezTo>
                  <a:cubicBezTo>
                    <a:pt x="215277" y="280071"/>
                    <a:pt x="215321" y="277043"/>
                    <a:pt x="216686" y="274587"/>
                  </a:cubicBezTo>
                  <a:cubicBezTo>
                    <a:pt x="219798" y="268985"/>
                    <a:pt x="223794" y="263923"/>
                    <a:pt x="227349" y="258591"/>
                  </a:cubicBezTo>
                  <a:lnTo>
                    <a:pt x="232681" y="250594"/>
                  </a:lnTo>
                  <a:cubicBezTo>
                    <a:pt x="239026" y="231559"/>
                    <a:pt x="234895" y="239274"/>
                    <a:pt x="243345" y="226601"/>
                  </a:cubicBezTo>
                  <a:cubicBezTo>
                    <a:pt x="244234" y="221269"/>
                    <a:pt x="244839" y="215882"/>
                    <a:pt x="246011" y="210605"/>
                  </a:cubicBezTo>
                  <a:cubicBezTo>
                    <a:pt x="246620" y="207862"/>
                    <a:pt x="248067" y="205351"/>
                    <a:pt x="248676" y="202608"/>
                  </a:cubicBezTo>
                  <a:cubicBezTo>
                    <a:pt x="249848" y="197331"/>
                    <a:pt x="250453" y="191944"/>
                    <a:pt x="251342" y="186612"/>
                  </a:cubicBezTo>
                  <a:cubicBezTo>
                    <a:pt x="250453" y="155510"/>
                    <a:pt x="250269" y="124380"/>
                    <a:pt x="248676" y="93306"/>
                  </a:cubicBezTo>
                  <a:cubicBezTo>
                    <a:pt x="247760" y="75449"/>
                    <a:pt x="242265" y="87400"/>
                    <a:pt x="235347" y="66647"/>
                  </a:cubicBezTo>
                  <a:cubicBezTo>
                    <a:pt x="234458" y="63981"/>
                    <a:pt x="234046" y="61106"/>
                    <a:pt x="232681" y="58650"/>
                  </a:cubicBezTo>
                  <a:cubicBezTo>
                    <a:pt x="226893" y="48231"/>
                    <a:pt x="215892" y="33240"/>
                    <a:pt x="206022" y="26659"/>
                  </a:cubicBezTo>
                  <a:cubicBezTo>
                    <a:pt x="203356" y="24882"/>
                    <a:pt x="200632" y="23189"/>
                    <a:pt x="198025" y="21327"/>
                  </a:cubicBezTo>
                  <a:cubicBezTo>
                    <a:pt x="194409" y="18745"/>
                    <a:pt x="191335" y="15317"/>
                    <a:pt x="187361" y="13330"/>
                  </a:cubicBezTo>
                  <a:cubicBezTo>
                    <a:pt x="182334" y="10817"/>
                    <a:pt x="176698" y="9775"/>
                    <a:pt x="171366" y="7998"/>
                  </a:cubicBezTo>
                  <a:lnTo>
                    <a:pt x="163368" y="5332"/>
                  </a:lnTo>
                  <a:cubicBezTo>
                    <a:pt x="160702" y="4443"/>
                    <a:pt x="158175" y="2841"/>
                    <a:pt x="155370" y="2666"/>
                  </a:cubicBezTo>
                  <a:lnTo>
                    <a:pt x="112716" y="0"/>
                  </a:lnTo>
                  <a:cubicBezTo>
                    <a:pt x="94943" y="889"/>
                    <a:pt x="77043" y="364"/>
                    <a:pt x="59398" y="2666"/>
                  </a:cubicBezTo>
                  <a:cubicBezTo>
                    <a:pt x="51225" y="3732"/>
                    <a:pt x="50689" y="11376"/>
                    <a:pt x="46069" y="15995"/>
                  </a:cubicBezTo>
                  <a:cubicBezTo>
                    <a:pt x="43803" y="18261"/>
                    <a:pt x="40737" y="19550"/>
                    <a:pt x="38071" y="21327"/>
                  </a:cubicBezTo>
                  <a:cubicBezTo>
                    <a:pt x="36294" y="24882"/>
                    <a:pt x="34305" y="28338"/>
                    <a:pt x="32739" y="31991"/>
                  </a:cubicBezTo>
                  <a:cubicBezTo>
                    <a:pt x="31632" y="34574"/>
                    <a:pt x="31632" y="37650"/>
                    <a:pt x="30073" y="39988"/>
                  </a:cubicBezTo>
                  <a:cubicBezTo>
                    <a:pt x="27982" y="43125"/>
                    <a:pt x="24742" y="45320"/>
                    <a:pt x="22076" y="47986"/>
                  </a:cubicBezTo>
                  <a:cubicBezTo>
                    <a:pt x="12353" y="77156"/>
                    <a:pt x="27860" y="32973"/>
                    <a:pt x="14078" y="63981"/>
                  </a:cubicBezTo>
                  <a:cubicBezTo>
                    <a:pt x="11795" y="69117"/>
                    <a:pt x="10523" y="74645"/>
                    <a:pt x="8746" y="79977"/>
                  </a:cubicBezTo>
                  <a:cubicBezTo>
                    <a:pt x="7857" y="82643"/>
                    <a:pt x="6080" y="85164"/>
                    <a:pt x="6080" y="87974"/>
                  </a:cubicBezTo>
                  <a:lnTo>
                    <a:pt x="3415" y="143958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74" name="타원 373"/>
            <p:cNvSpPr/>
            <p:nvPr/>
          </p:nvSpPr>
          <p:spPr>
            <a:xfrm rot="2228941">
              <a:off x="2311574" y="2539489"/>
              <a:ext cx="88613" cy="4796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75" name="타원 374"/>
            <p:cNvSpPr/>
            <p:nvPr/>
          </p:nvSpPr>
          <p:spPr>
            <a:xfrm rot="3068931">
              <a:off x="2234755" y="2685898"/>
              <a:ext cx="127297" cy="6443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76" name="그룹 375"/>
          <p:cNvGrpSpPr/>
          <p:nvPr/>
        </p:nvGrpSpPr>
        <p:grpSpPr>
          <a:xfrm>
            <a:off x="4989781" y="2214534"/>
            <a:ext cx="134342" cy="166395"/>
            <a:chOff x="1751489" y="2660557"/>
            <a:chExt cx="286611" cy="330571"/>
          </a:xfrm>
        </p:grpSpPr>
        <p:sp>
          <p:nvSpPr>
            <p:cNvPr id="377" name="자유형 376"/>
            <p:cNvSpPr/>
            <p:nvPr/>
          </p:nvSpPr>
          <p:spPr>
            <a:xfrm>
              <a:off x="1751489" y="2660557"/>
              <a:ext cx="286611" cy="330571"/>
            </a:xfrm>
            <a:custGeom>
              <a:avLst/>
              <a:gdLst>
                <a:gd name="connsiteX0" fmla="*/ 0 w 286611"/>
                <a:gd name="connsiteY0" fmla="*/ 189279 h 330571"/>
                <a:gd name="connsiteX1" fmla="*/ 0 w 286611"/>
                <a:gd name="connsiteY1" fmla="*/ 189279 h 330571"/>
                <a:gd name="connsiteX2" fmla="*/ 10664 w 286611"/>
                <a:gd name="connsiteY2" fmla="*/ 223935 h 330571"/>
                <a:gd name="connsiteX3" fmla="*/ 13330 w 286611"/>
                <a:gd name="connsiteY3" fmla="*/ 239930 h 330571"/>
                <a:gd name="connsiteX4" fmla="*/ 23993 w 286611"/>
                <a:gd name="connsiteY4" fmla="*/ 269255 h 330571"/>
                <a:gd name="connsiteX5" fmla="*/ 31991 w 286611"/>
                <a:gd name="connsiteY5" fmla="*/ 298580 h 330571"/>
                <a:gd name="connsiteX6" fmla="*/ 34657 w 286611"/>
                <a:gd name="connsiteY6" fmla="*/ 306578 h 330571"/>
                <a:gd name="connsiteX7" fmla="*/ 50652 w 286611"/>
                <a:gd name="connsiteY7" fmla="*/ 317241 h 330571"/>
                <a:gd name="connsiteX8" fmla="*/ 58650 w 286611"/>
                <a:gd name="connsiteY8" fmla="*/ 322573 h 330571"/>
                <a:gd name="connsiteX9" fmla="*/ 69313 w 286611"/>
                <a:gd name="connsiteY9" fmla="*/ 325239 h 330571"/>
                <a:gd name="connsiteX10" fmla="*/ 79977 w 286611"/>
                <a:gd name="connsiteY10" fmla="*/ 330571 h 330571"/>
                <a:gd name="connsiteX11" fmla="*/ 183947 w 286611"/>
                <a:gd name="connsiteY11" fmla="*/ 327905 h 330571"/>
                <a:gd name="connsiteX12" fmla="*/ 199942 w 286611"/>
                <a:gd name="connsiteY12" fmla="*/ 322573 h 330571"/>
                <a:gd name="connsiteX13" fmla="*/ 207940 w 286611"/>
                <a:gd name="connsiteY13" fmla="*/ 319907 h 330571"/>
                <a:gd name="connsiteX14" fmla="*/ 215937 w 286611"/>
                <a:gd name="connsiteY14" fmla="*/ 314575 h 330571"/>
                <a:gd name="connsiteX15" fmla="*/ 231933 w 286611"/>
                <a:gd name="connsiteY15" fmla="*/ 306578 h 330571"/>
                <a:gd name="connsiteX16" fmla="*/ 242596 w 286611"/>
                <a:gd name="connsiteY16" fmla="*/ 290582 h 330571"/>
                <a:gd name="connsiteX17" fmla="*/ 255926 w 286611"/>
                <a:gd name="connsiteY17" fmla="*/ 274587 h 330571"/>
                <a:gd name="connsiteX18" fmla="*/ 258591 w 286611"/>
                <a:gd name="connsiteY18" fmla="*/ 266589 h 330571"/>
                <a:gd name="connsiteX19" fmla="*/ 266589 w 286611"/>
                <a:gd name="connsiteY19" fmla="*/ 250594 h 330571"/>
                <a:gd name="connsiteX20" fmla="*/ 271921 w 286611"/>
                <a:gd name="connsiteY20" fmla="*/ 226601 h 330571"/>
                <a:gd name="connsiteX21" fmla="*/ 274587 w 286611"/>
                <a:gd name="connsiteY21" fmla="*/ 202608 h 330571"/>
                <a:gd name="connsiteX22" fmla="*/ 279919 w 286611"/>
                <a:gd name="connsiteY22" fmla="*/ 186613 h 330571"/>
                <a:gd name="connsiteX23" fmla="*/ 282584 w 286611"/>
                <a:gd name="connsiteY23" fmla="*/ 178615 h 330571"/>
                <a:gd name="connsiteX24" fmla="*/ 282584 w 286611"/>
                <a:gd name="connsiteY24" fmla="*/ 66648 h 330571"/>
                <a:gd name="connsiteX25" fmla="*/ 271921 w 286611"/>
                <a:gd name="connsiteY25" fmla="*/ 42655 h 330571"/>
                <a:gd name="connsiteX26" fmla="*/ 263923 w 286611"/>
                <a:gd name="connsiteY26" fmla="*/ 37323 h 330571"/>
                <a:gd name="connsiteX27" fmla="*/ 239930 w 286611"/>
                <a:gd name="connsiteY27" fmla="*/ 18662 h 330571"/>
                <a:gd name="connsiteX28" fmla="*/ 215937 w 286611"/>
                <a:gd name="connsiteY28" fmla="*/ 10664 h 330571"/>
                <a:gd name="connsiteX29" fmla="*/ 207940 w 286611"/>
                <a:gd name="connsiteY29" fmla="*/ 7998 h 330571"/>
                <a:gd name="connsiteX30" fmla="*/ 183947 w 286611"/>
                <a:gd name="connsiteY30" fmla="*/ 0 h 330571"/>
                <a:gd name="connsiteX31" fmla="*/ 109302 w 286611"/>
                <a:gd name="connsiteY31" fmla="*/ 2666 h 330571"/>
                <a:gd name="connsiteX32" fmla="*/ 98638 w 286611"/>
                <a:gd name="connsiteY32" fmla="*/ 5332 h 330571"/>
                <a:gd name="connsiteX33" fmla="*/ 82643 w 286611"/>
                <a:gd name="connsiteY33" fmla="*/ 13330 h 330571"/>
                <a:gd name="connsiteX34" fmla="*/ 74645 w 286611"/>
                <a:gd name="connsiteY34" fmla="*/ 21328 h 330571"/>
                <a:gd name="connsiteX35" fmla="*/ 50652 w 286611"/>
                <a:gd name="connsiteY35" fmla="*/ 39989 h 330571"/>
                <a:gd name="connsiteX36" fmla="*/ 39989 w 286611"/>
                <a:gd name="connsiteY36" fmla="*/ 55984 h 330571"/>
                <a:gd name="connsiteX37" fmla="*/ 34657 w 286611"/>
                <a:gd name="connsiteY37" fmla="*/ 63982 h 330571"/>
                <a:gd name="connsiteX38" fmla="*/ 29325 w 286611"/>
                <a:gd name="connsiteY38" fmla="*/ 71979 h 330571"/>
                <a:gd name="connsiteX39" fmla="*/ 21327 w 286611"/>
                <a:gd name="connsiteY39" fmla="*/ 90641 h 330571"/>
                <a:gd name="connsiteX40" fmla="*/ 15996 w 286611"/>
                <a:gd name="connsiteY40" fmla="*/ 101304 h 330571"/>
                <a:gd name="connsiteX41" fmla="*/ 10664 w 286611"/>
                <a:gd name="connsiteY41" fmla="*/ 119965 h 330571"/>
                <a:gd name="connsiteX42" fmla="*/ 7998 w 286611"/>
                <a:gd name="connsiteY42" fmla="*/ 127963 h 330571"/>
                <a:gd name="connsiteX43" fmla="*/ 5332 w 286611"/>
                <a:gd name="connsiteY43" fmla="*/ 146624 h 330571"/>
                <a:gd name="connsiteX44" fmla="*/ 0 w 286611"/>
                <a:gd name="connsiteY44" fmla="*/ 189279 h 33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86611" h="330571">
                  <a:moveTo>
                    <a:pt x="0" y="189279"/>
                  </a:moveTo>
                  <a:lnTo>
                    <a:pt x="0" y="189279"/>
                  </a:lnTo>
                  <a:cubicBezTo>
                    <a:pt x="3555" y="200831"/>
                    <a:pt x="8677" y="212013"/>
                    <a:pt x="10664" y="223935"/>
                  </a:cubicBezTo>
                  <a:cubicBezTo>
                    <a:pt x="11553" y="229267"/>
                    <a:pt x="12019" y="234686"/>
                    <a:pt x="13330" y="239930"/>
                  </a:cubicBezTo>
                  <a:cubicBezTo>
                    <a:pt x="15614" y="249066"/>
                    <a:pt x="20456" y="260413"/>
                    <a:pt x="23993" y="269255"/>
                  </a:cubicBezTo>
                  <a:cubicBezTo>
                    <a:pt x="27860" y="292459"/>
                    <a:pt x="24284" y="278029"/>
                    <a:pt x="31991" y="298580"/>
                  </a:cubicBezTo>
                  <a:cubicBezTo>
                    <a:pt x="32978" y="301211"/>
                    <a:pt x="33098" y="304240"/>
                    <a:pt x="34657" y="306578"/>
                  </a:cubicBezTo>
                  <a:cubicBezTo>
                    <a:pt x="42236" y="317948"/>
                    <a:pt x="40870" y="312350"/>
                    <a:pt x="50652" y="317241"/>
                  </a:cubicBezTo>
                  <a:cubicBezTo>
                    <a:pt x="53518" y="318674"/>
                    <a:pt x="55705" y="321311"/>
                    <a:pt x="58650" y="322573"/>
                  </a:cubicBezTo>
                  <a:cubicBezTo>
                    <a:pt x="62017" y="324016"/>
                    <a:pt x="65883" y="323953"/>
                    <a:pt x="69313" y="325239"/>
                  </a:cubicBezTo>
                  <a:cubicBezTo>
                    <a:pt x="73034" y="326635"/>
                    <a:pt x="76422" y="328794"/>
                    <a:pt x="79977" y="330571"/>
                  </a:cubicBezTo>
                  <a:cubicBezTo>
                    <a:pt x="114634" y="329682"/>
                    <a:pt x="149356" y="330211"/>
                    <a:pt x="183947" y="327905"/>
                  </a:cubicBezTo>
                  <a:cubicBezTo>
                    <a:pt x="189555" y="327531"/>
                    <a:pt x="194610" y="324350"/>
                    <a:pt x="199942" y="322573"/>
                  </a:cubicBezTo>
                  <a:lnTo>
                    <a:pt x="207940" y="319907"/>
                  </a:lnTo>
                  <a:cubicBezTo>
                    <a:pt x="210606" y="318130"/>
                    <a:pt x="213071" y="316008"/>
                    <a:pt x="215937" y="314575"/>
                  </a:cubicBezTo>
                  <a:cubicBezTo>
                    <a:pt x="238024" y="303531"/>
                    <a:pt x="208998" y="321865"/>
                    <a:pt x="231933" y="306578"/>
                  </a:cubicBezTo>
                  <a:cubicBezTo>
                    <a:pt x="235487" y="301246"/>
                    <a:pt x="238065" y="295113"/>
                    <a:pt x="242596" y="290582"/>
                  </a:cubicBezTo>
                  <a:cubicBezTo>
                    <a:pt x="252860" y="280319"/>
                    <a:pt x="248503" y="285722"/>
                    <a:pt x="255926" y="274587"/>
                  </a:cubicBezTo>
                  <a:cubicBezTo>
                    <a:pt x="256814" y="271921"/>
                    <a:pt x="257334" y="269102"/>
                    <a:pt x="258591" y="266589"/>
                  </a:cubicBezTo>
                  <a:cubicBezTo>
                    <a:pt x="265109" y="253553"/>
                    <a:pt x="263237" y="264001"/>
                    <a:pt x="266589" y="250594"/>
                  </a:cubicBezTo>
                  <a:cubicBezTo>
                    <a:pt x="268576" y="242646"/>
                    <a:pt x="270574" y="234682"/>
                    <a:pt x="271921" y="226601"/>
                  </a:cubicBezTo>
                  <a:cubicBezTo>
                    <a:pt x="273244" y="218664"/>
                    <a:pt x="273009" y="210499"/>
                    <a:pt x="274587" y="202608"/>
                  </a:cubicBezTo>
                  <a:cubicBezTo>
                    <a:pt x="275689" y="197097"/>
                    <a:pt x="278142" y="191945"/>
                    <a:pt x="279919" y="186613"/>
                  </a:cubicBezTo>
                  <a:lnTo>
                    <a:pt x="282584" y="178615"/>
                  </a:lnTo>
                  <a:cubicBezTo>
                    <a:pt x="287765" y="131992"/>
                    <a:pt x="288139" y="138863"/>
                    <a:pt x="282584" y="66648"/>
                  </a:cubicBezTo>
                  <a:cubicBezTo>
                    <a:pt x="282144" y="60926"/>
                    <a:pt x="277005" y="47739"/>
                    <a:pt x="271921" y="42655"/>
                  </a:cubicBezTo>
                  <a:cubicBezTo>
                    <a:pt x="269655" y="40389"/>
                    <a:pt x="266384" y="39374"/>
                    <a:pt x="263923" y="37323"/>
                  </a:cubicBezTo>
                  <a:cubicBezTo>
                    <a:pt x="254720" y="29653"/>
                    <a:pt x="253412" y="23156"/>
                    <a:pt x="239930" y="18662"/>
                  </a:cubicBezTo>
                  <a:lnTo>
                    <a:pt x="215937" y="10664"/>
                  </a:lnTo>
                  <a:cubicBezTo>
                    <a:pt x="213271" y="9775"/>
                    <a:pt x="210278" y="9557"/>
                    <a:pt x="207940" y="7998"/>
                  </a:cubicBezTo>
                  <a:cubicBezTo>
                    <a:pt x="195445" y="-332"/>
                    <a:pt x="203103" y="3193"/>
                    <a:pt x="183947" y="0"/>
                  </a:cubicBezTo>
                  <a:cubicBezTo>
                    <a:pt x="159065" y="889"/>
                    <a:pt x="134151" y="1113"/>
                    <a:pt x="109302" y="2666"/>
                  </a:cubicBezTo>
                  <a:cubicBezTo>
                    <a:pt x="105645" y="2895"/>
                    <a:pt x="102006" y="3889"/>
                    <a:pt x="98638" y="5332"/>
                  </a:cubicBezTo>
                  <a:cubicBezTo>
                    <a:pt x="62451" y="20841"/>
                    <a:pt x="116350" y="2093"/>
                    <a:pt x="82643" y="13330"/>
                  </a:cubicBezTo>
                  <a:cubicBezTo>
                    <a:pt x="79977" y="15996"/>
                    <a:pt x="77621" y="19013"/>
                    <a:pt x="74645" y="21328"/>
                  </a:cubicBezTo>
                  <a:cubicBezTo>
                    <a:pt x="63305" y="30148"/>
                    <a:pt x="58596" y="29775"/>
                    <a:pt x="50652" y="39989"/>
                  </a:cubicBezTo>
                  <a:cubicBezTo>
                    <a:pt x="46718" y="45047"/>
                    <a:pt x="43543" y="50652"/>
                    <a:pt x="39989" y="55984"/>
                  </a:cubicBezTo>
                  <a:lnTo>
                    <a:pt x="34657" y="63982"/>
                  </a:lnTo>
                  <a:cubicBezTo>
                    <a:pt x="32880" y="66648"/>
                    <a:pt x="30758" y="69113"/>
                    <a:pt x="29325" y="71979"/>
                  </a:cubicBezTo>
                  <a:cubicBezTo>
                    <a:pt x="11649" y="107330"/>
                    <a:pt x="33089" y="63193"/>
                    <a:pt x="21327" y="90641"/>
                  </a:cubicBezTo>
                  <a:cubicBezTo>
                    <a:pt x="19762" y="94294"/>
                    <a:pt x="17561" y="97651"/>
                    <a:pt x="15996" y="101304"/>
                  </a:cubicBezTo>
                  <a:cubicBezTo>
                    <a:pt x="13257" y="107696"/>
                    <a:pt x="12597" y="113200"/>
                    <a:pt x="10664" y="119965"/>
                  </a:cubicBezTo>
                  <a:cubicBezTo>
                    <a:pt x="9892" y="122667"/>
                    <a:pt x="8887" y="125297"/>
                    <a:pt x="7998" y="127963"/>
                  </a:cubicBezTo>
                  <a:cubicBezTo>
                    <a:pt x="7109" y="134183"/>
                    <a:pt x="6287" y="140414"/>
                    <a:pt x="5332" y="146624"/>
                  </a:cubicBezTo>
                  <a:cubicBezTo>
                    <a:pt x="4510" y="151967"/>
                    <a:pt x="889" y="182170"/>
                    <a:pt x="0" y="189279"/>
                  </a:cubicBezTo>
                  <a:close/>
                </a:path>
              </a:pathLst>
            </a:cu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78" name="타원 377"/>
            <p:cNvSpPr/>
            <p:nvPr/>
          </p:nvSpPr>
          <p:spPr>
            <a:xfrm rot="1583457">
              <a:off x="1897819" y="2714156"/>
              <a:ext cx="88613" cy="47964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79" name="타원 378"/>
            <p:cNvSpPr/>
            <p:nvPr/>
          </p:nvSpPr>
          <p:spPr>
            <a:xfrm rot="1583457">
              <a:off x="1801243" y="2858656"/>
              <a:ext cx="121894" cy="81035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380" name="그룹 379"/>
          <p:cNvGrpSpPr/>
          <p:nvPr/>
        </p:nvGrpSpPr>
        <p:grpSpPr>
          <a:xfrm>
            <a:off x="4784852" y="2300416"/>
            <a:ext cx="143701" cy="174446"/>
            <a:chOff x="1314283" y="2831174"/>
            <a:chExt cx="306578" cy="346566"/>
          </a:xfrm>
        </p:grpSpPr>
        <p:sp>
          <p:nvSpPr>
            <p:cNvPr id="381" name="자유형 380"/>
            <p:cNvSpPr/>
            <p:nvPr/>
          </p:nvSpPr>
          <p:spPr>
            <a:xfrm>
              <a:off x="1314283" y="2831174"/>
              <a:ext cx="306578" cy="346566"/>
            </a:xfrm>
            <a:custGeom>
              <a:avLst/>
              <a:gdLst>
                <a:gd name="connsiteX0" fmla="*/ 0 w 306578"/>
                <a:gd name="connsiteY0" fmla="*/ 149290 h 346566"/>
                <a:gd name="connsiteX1" fmla="*/ 0 w 306578"/>
                <a:gd name="connsiteY1" fmla="*/ 149290 h 346566"/>
                <a:gd name="connsiteX2" fmla="*/ 2666 w 306578"/>
                <a:gd name="connsiteY2" fmla="*/ 183947 h 346566"/>
                <a:gd name="connsiteX3" fmla="*/ 7998 w 306578"/>
                <a:gd name="connsiteY3" fmla="*/ 199942 h 346566"/>
                <a:gd name="connsiteX4" fmla="*/ 18662 w 306578"/>
                <a:gd name="connsiteY4" fmla="*/ 221269 h 346566"/>
                <a:gd name="connsiteX5" fmla="*/ 21327 w 306578"/>
                <a:gd name="connsiteY5" fmla="*/ 229267 h 346566"/>
                <a:gd name="connsiteX6" fmla="*/ 31991 w 306578"/>
                <a:gd name="connsiteY6" fmla="*/ 245262 h 346566"/>
                <a:gd name="connsiteX7" fmla="*/ 37323 w 306578"/>
                <a:gd name="connsiteY7" fmla="*/ 253260 h 346566"/>
                <a:gd name="connsiteX8" fmla="*/ 50652 w 306578"/>
                <a:gd name="connsiteY8" fmla="*/ 269255 h 346566"/>
                <a:gd name="connsiteX9" fmla="*/ 58650 w 306578"/>
                <a:gd name="connsiteY9" fmla="*/ 287916 h 346566"/>
                <a:gd name="connsiteX10" fmla="*/ 66648 w 306578"/>
                <a:gd name="connsiteY10" fmla="*/ 293248 h 346566"/>
                <a:gd name="connsiteX11" fmla="*/ 79977 w 306578"/>
                <a:gd name="connsiteY11" fmla="*/ 303912 h 346566"/>
                <a:gd name="connsiteX12" fmla="*/ 103970 w 306578"/>
                <a:gd name="connsiteY12" fmla="*/ 325239 h 346566"/>
                <a:gd name="connsiteX13" fmla="*/ 111968 w 306578"/>
                <a:gd name="connsiteY13" fmla="*/ 327905 h 346566"/>
                <a:gd name="connsiteX14" fmla="*/ 127963 w 306578"/>
                <a:gd name="connsiteY14" fmla="*/ 341234 h 346566"/>
                <a:gd name="connsiteX15" fmla="*/ 146624 w 306578"/>
                <a:gd name="connsiteY15" fmla="*/ 346566 h 346566"/>
                <a:gd name="connsiteX16" fmla="*/ 197276 w 306578"/>
                <a:gd name="connsiteY16" fmla="*/ 343900 h 346566"/>
                <a:gd name="connsiteX17" fmla="*/ 213272 w 306578"/>
                <a:gd name="connsiteY17" fmla="*/ 335902 h 346566"/>
                <a:gd name="connsiteX18" fmla="*/ 223935 w 306578"/>
                <a:gd name="connsiteY18" fmla="*/ 330571 h 346566"/>
                <a:gd name="connsiteX19" fmla="*/ 231933 w 306578"/>
                <a:gd name="connsiteY19" fmla="*/ 322573 h 346566"/>
                <a:gd name="connsiteX20" fmla="*/ 247928 w 306578"/>
                <a:gd name="connsiteY20" fmla="*/ 311909 h 346566"/>
                <a:gd name="connsiteX21" fmla="*/ 263923 w 306578"/>
                <a:gd name="connsiteY21" fmla="*/ 295914 h 346566"/>
                <a:gd name="connsiteX22" fmla="*/ 279919 w 306578"/>
                <a:gd name="connsiteY22" fmla="*/ 285250 h 346566"/>
                <a:gd name="connsiteX23" fmla="*/ 293248 w 306578"/>
                <a:gd name="connsiteY23" fmla="*/ 269255 h 346566"/>
                <a:gd name="connsiteX24" fmla="*/ 298580 w 306578"/>
                <a:gd name="connsiteY24" fmla="*/ 261257 h 346566"/>
                <a:gd name="connsiteX25" fmla="*/ 306578 w 306578"/>
                <a:gd name="connsiteY25" fmla="*/ 250594 h 346566"/>
                <a:gd name="connsiteX26" fmla="*/ 303912 w 306578"/>
                <a:gd name="connsiteY26" fmla="*/ 157288 h 346566"/>
                <a:gd name="connsiteX27" fmla="*/ 293248 w 306578"/>
                <a:gd name="connsiteY27" fmla="*/ 141292 h 346566"/>
                <a:gd name="connsiteX28" fmla="*/ 287916 w 306578"/>
                <a:gd name="connsiteY28" fmla="*/ 133295 h 346566"/>
                <a:gd name="connsiteX29" fmla="*/ 274587 w 306578"/>
                <a:gd name="connsiteY29" fmla="*/ 117299 h 346566"/>
                <a:gd name="connsiteX30" fmla="*/ 266589 w 306578"/>
                <a:gd name="connsiteY30" fmla="*/ 98638 h 346566"/>
                <a:gd name="connsiteX31" fmla="*/ 258592 w 306578"/>
                <a:gd name="connsiteY31" fmla="*/ 90641 h 346566"/>
                <a:gd name="connsiteX32" fmla="*/ 255926 w 306578"/>
                <a:gd name="connsiteY32" fmla="*/ 79977 h 346566"/>
                <a:gd name="connsiteX33" fmla="*/ 245262 w 306578"/>
                <a:gd name="connsiteY33" fmla="*/ 63982 h 346566"/>
                <a:gd name="connsiteX34" fmla="*/ 234599 w 306578"/>
                <a:gd name="connsiteY34" fmla="*/ 45320 h 346566"/>
                <a:gd name="connsiteX35" fmla="*/ 231933 w 306578"/>
                <a:gd name="connsiteY35" fmla="*/ 37323 h 346566"/>
                <a:gd name="connsiteX36" fmla="*/ 215937 w 306578"/>
                <a:gd name="connsiteY36" fmla="*/ 21327 h 346566"/>
                <a:gd name="connsiteX37" fmla="*/ 210606 w 306578"/>
                <a:gd name="connsiteY37" fmla="*/ 13330 h 346566"/>
                <a:gd name="connsiteX38" fmla="*/ 199942 w 306578"/>
                <a:gd name="connsiteY38" fmla="*/ 7998 h 346566"/>
                <a:gd name="connsiteX39" fmla="*/ 181281 w 306578"/>
                <a:gd name="connsiteY39" fmla="*/ 0 h 346566"/>
                <a:gd name="connsiteX40" fmla="*/ 157288 w 306578"/>
                <a:gd name="connsiteY40" fmla="*/ 2666 h 346566"/>
                <a:gd name="connsiteX41" fmla="*/ 141293 w 306578"/>
                <a:gd name="connsiteY41" fmla="*/ 7998 h 346566"/>
                <a:gd name="connsiteX42" fmla="*/ 125297 w 306578"/>
                <a:gd name="connsiteY42" fmla="*/ 13330 h 346566"/>
                <a:gd name="connsiteX43" fmla="*/ 117300 w 306578"/>
                <a:gd name="connsiteY43" fmla="*/ 15996 h 346566"/>
                <a:gd name="connsiteX44" fmla="*/ 109302 w 306578"/>
                <a:gd name="connsiteY44" fmla="*/ 18662 h 346566"/>
                <a:gd name="connsiteX45" fmla="*/ 101304 w 306578"/>
                <a:gd name="connsiteY45" fmla="*/ 23993 h 346566"/>
                <a:gd name="connsiteX46" fmla="*/ 77311 w 306578"/>
                <a:gd name="connsiteY46" fmla="*/ 31991 h 346566"/>
                <a:gd name="connsiteX47" fmla="*/ 69314 w 306578"/>
                <a:gd name="connsiteY47" fmla="*/ 34657 h 346566"/>
                <a:gd name="connsiteX48" fmla="*/ 61316 w 306578"/>
                <a:gd name="connsiteY48" fmla="*/ 39989 h 346566"/>
                <a:gd name="connsiteX49" fmla="*/ 45320 w 306578"/>
                <a:gd name="connsiteY49" fmla="*/ 47986 h 346566"/>
                <a:gd name="connsiteX50" fmla="*/ 31991 w 306578"/>
                <a:gd name="connsiteY50" fmla="*/ 58650 h 346566"/>
                <a:gd name="connsiteX51" fmla="*/ 26659 w 306578"/>
                <a:gd name="connsiteY51" fmla="*/ 66648 h 346566"/>
                <a:gd name="connsiteX52" fmla="*/ 18662 w 306578"/>
                <a:gd name="connsiteY52" fmla="*/ 71979 h 346566"/>
                <a:gd name="connsiteX53" fmla="*/ 15996 w 306578"/>
                <a:gd name="connsiteY53" fmla="*/ 79977 h 346566"/>
                <a:gd name="connsiteX54" fmla="*/ 10664 w 306578"/>
                <a:gd name="connsiteY54" fmla="*/ 90641 h 346566"/>
                <a:gd name="connsiteX55" fmla="*/ 7998 w 306578"/>
                <a:gd name="connsiteY55" fmla="*/ 101304 h 346566"/>
                <a:gd name="connsiteX56" fmla="*/ 2666 w 306578"/>
                <a:gd name="connsiteY56" fmla="*/ 117299 h 346566"/>
                <a:gd name="connsiteX57" fmla="*/ 0 w 306578"/>
                <a:gd name="connsiteY57" fmla="*/ 149290 h 3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06578" h="346566">
                  <a:moveTo>
                    <a:pt x="0" y="149290"/>
                  </a:moveTo>
                  <a:lnTo>
                    <a:pt x="0" y="149290"/>
                  </a:lnTo>
                  <a:cubicBezTo>
                    <a:pt x="889" y="160842"/>
                    <a:pt x="859" y="172502"/>
                    <a:pt x="2666" y="183947"/>
                  </a:cubicBezTo>
                  <a:cubicBezTo>
                    <a:pt x="3543" y="189498"/>
                    <a:pt x="5784" y="194776"/>
                    <a:pt x="7998" y="199942"/>
                  </a:cubicBezTo>
                  <a:cubicBezTo>
                    <a:pt x="11129" y="207247"/>
                    <a:pt x="16149" y="213728"/>
                    <a:pt x="18662" y="221269"/>
                  </a:cubicBezTo>
                  <a:cubicBezTo>
                    <a:pt x="19550" y="223935"/>
                    <a:pt x="19962" y="226811"/>
                    <a:pt x="21327" y="229267"/>
                  </a:cubicBezTo>
                  <a:cubicBezTo>
                    <a:pt x="24439" y="234869"/>
                    <a:pt x="28436" y="239930"/>
                    <a:pt x="31991" y="245262"/>
                  </a:cubicBezTo>
                  <a:cubicBezTo>
                    <a:pt x="33768" y="247928"/>
                    <a:pt x="35057" y="250994"/>
                    <a:pt x="37323" y="253260"/>
                  </a:cubicBezTo>
                  <a:cubicBezTo>
                    <a:pt x="47586" y="263523"/>
                    <a:pt x="43229" y="258120"/>
                    <a:pt x="50652" y="269255"/>
                  </a:cubicBezTo>
                  <a:cubicBezTo>
                    <a:pt x="52692" y="277414"/>
                    <a:pt x="52512" y="281779"/>
                    <a:pt x="58650" y="287916"/>
                  </a:cubicBezTo>
                  <a:cubicBezTo>
                    <a:pt x="60916" y="290182"/>
                    <a:pt x="63982" y="291471"/>
                    <a:pt x="66648" y="293248"/>
                  </a:cubicBezTo>
                  <a:cubicBezTo>
                    <a:pt x="72482" y="310750"/>
                    <a:pt x="63968" y="292706"/>
                    <a:pt x="79977" y="303912"/>
                  </a:cubicBezTo>
                  <a:cubicBezTo>
                    <a:pt x="97640" y="316276"/>
                    <a:pt x="89952" y="318230"/>
                    <a:pt x="103970" y="325239"/>
                  </a:cubicBezTo>
                  <a:cubicBezTo>
                    <a:pt x="106484" y="326496"/>
                    <a:pt x="109302" y="327016"/>
                    <a:pt x="111968" y="327905"/>
                  </a:cubicBezTo>
                  <a:cubicBezTo>
                    <a:pt x="117864" y="333801"/>
                    <a:pt x="120540" y="337522"/>
                    <a:pt x="127963" y="341234"/>
                  </a:cubicBezTo>
                  <a:cubicBezTo>
                    <a:pt x="131787" y="343146"/>
                    <a:pt x="143208" y="345712"/>
                    <a:pt x="146624" y="346566"/>
                  </a:cubicBezTo>
                  <a:cubicBezTo>
                    <a:pt x="163508" y="345677"/>
                    <a:pt x="180438" y="345431"/>
                    <a:pt x="197276" y="343900"/>
                  </a:cubicBezTo>
                  <a:cubicBezTo>
                    <a:pt x="204542" y="343239"/>
                    <a:pt x="207236" y="339351"/>
                    <a:pt x="213272" y="335902"/>
                  </a:cubicBezTo>
                  <a:cubicBezTo>
                    <a:pt x="216722" y="333931"/>
                    <a:pt x="220381" y="332348"/>
                    <a:pt x="223935" y="330571"/>
                  </a:cubicBezTo>
                  <a:cubicBezTo>
                    <a:pt x="226601" y="327905"/>
                    <a:pt x="228957" y="324888"/>
                    <a:pt x="231933" y="322573"/>
                  </a:cubicBezTo>
                  <a:cubicBezTo>
                    <a:pt x="236991" y="318639"/>
                    <a:pt x="243397" y="316440"/>
                    <a:pt x="247928" y="311909"/>
                  </a:cubicBezTo>
                  <a:cubicBezTo>
                    <a:pt x="253260" y="306577"/>
                    <a:pt x="257649" y="300097"/>
                    <a:pt x="263923" y="295914"/>
                  </a:cubicBezTo>
                  <a:lnTo>
                    <a:pt x="279919" y="285250"/>
                  </a:lnTo>
                  <a:cubicBezTo>
                    <a:pt x="293161" y="265390"/>
                    <a:pt x="276139" y="289787"/>
                    <a:pt x="293248" y="269255"/>
                  </a:cubicBezTo>
                  <a:cubicBezTo>
                    <a:pt x="295299" y="266793"/>
                    <a:pt x="296718" y="263864"/>
                    <a:pt x="298580" y="261257"/>
                  </a:cubicBezTo>
                  <a:cubicBezTo>
                    <a:pt x="301163" y="257642"/>
                    <a:pt x="303912" y="254148"/>
                    <a:pt x="306578" y="250594"/>
                  </a:cubicBezTo>
                  <a:cubicBezTo>
                    <a:pt x="305689" y="219492"/>
                    <a:pt x="307679" y="188174"/>
                    <a:pt x="303912" y="157288"/>
                  </a:cubicBezTo>
                  <a:cubicBezTo>
                    <a:pt x="303136" y="150927"/>
                    <a:pt x="296803" y="146624"/>
                    <a:pt x="293248" y="141292"/>
                  </a:cubicBezTo>
                  <a:cubicBezTo>
                    <a:pt x="291471" y="138626"/>
                    <a:pt x="290181" y="135561"/>
                    <a:pt x="287916" y="133295"/>
                  </a:cubicBezTo>
                  <a:cubicBezTo>
                    <a:pt x="282021" y="127399"/>
                    <a:pt x="278299" y="124722"/>
                    <a:pt x="274587" y="117299"/>
                  </a:cubicBezTo>
                  <a:cubicBezTo>
                    <a:pt x="268785" y="105696"/>
                    <a:pt x="275835" y="111583"/>
                    <a:pt x="266589" y="98638"/>
                  </a:cubicBezTo>
                  <a:cubicBezTo>
                    <a:pt x="264398" y="95570"/>
                    <a:pt x="261258" y="93307"/>
                    <a:pt x="258592" y="90641"/>
                  </a:cubicBezTo>
                  <a:cubicBezTo>
                    <a:pt x="257703" y="87086"/>
                    <a:pt x="257565" y="83254"/>
                    <a:pt x="255926" y="79977"/>
                  </a:cubicBezTo>
                  <a:cubicBezTo>
                    <a:pt x="253060" y="74246"/>
                    <a:pt x="245262" y="63982"/>
                    <a:pt x="245262" y="63982"/>
                  </a:cubicBezTo>
                  <a:cubicBezTo>
                    <a:pt x="239150" y="45646"/>
                    <a:pt x="247509" y="67914"/>
                    <a:pt x="234599" y="45320"/>
                  </a:cubicBezTo>
                  <a:cubicBezTo>
                    <a:pt x="233205" y="42880"/>
                    <a:pt x="233658" y="39541"/>
                    <a:pt x="231933" y="37323"/>
                  </a:cubicBezTo>
                  <a:cubicBezTo>
                    <a:pt x="227303" y="31371"/>
                    <a:pt x="220120" y="27601"/>
                    <a:pt x="215937" y="21327"/>
                  </a:cubicBezTo>
                  <a:cubicBezTo>
                    <a:pt x="214160" y="18661"/>
                    <a:pt x="213067" y="15381"/>
                    <a:pt x="210606" y="13330"/>
                  </a:cubicBezTo>
                  <a:cubicBezTo>
                    <a:pt x="207553" y="10786"/>
                    <a:pt x="203393" y="9970"/>
                    <a:pt x="199942" y="7998"/>
                  </a:cubicBezTo>
                  <a:cubicBezTo>
                    <a:pt x="185622" y="-185"/>
                    <a:pt x="198795" y="4379"/>
                    <a:pt x="181281" y="0"/>
                  </a:cubicBezTo>
                  <a:cubicBezTo>
                    <a:pt x="173283" y="889"/>
                    <a:pt x="165179" y="1088"/>
                    <a:pt x="157288" y="2666"/>
                  </a:cubicBezTo>
                  <a:cubicBezTo>
                    <a:pt x="151777" y="3768"/>
                    <a:pt x="146625" y="6221"/>
                    <a:pt x="141293" y="7998"/>
                  </a:cubicBezTo>
                  <a:lnTo>
                    <a:pt x="125297" y="13330"/>
                  </a:lnTo>
                  <a:lnTo>
                    <a:pt x="117300" y="15996"/>
                  </a:lnTo>
                  <a:cubicBezTo>
                    <a:pt x="114634" y="16885"/>
                    <a:pt x="111640" y="17103"/>
                    <a:pt x="109302" y="18662"/>
                  </a:cubicBezTo>
                  <a:cubicBezTo>
                    <a:pt x="106636" y="20439"/>
                    <a:pt x="104232" y="22692"/>
                    <a:pt x="101304" y="23993"/>
                  </a:cubicBezTo>
                  <a:cubicBezTo>
                    <a:pt x="101299" y="23995"/>
                    <a:pt x="81312" y="30657"/>
                    <a:pt x="77311" y="31991"/>
                  </a:cubicBezTo>
                  <a:cubicBezTo>
                    <a:pt x="74645" y="32880"/>
                    <a:pt x="71652" y="33098"/>
                    <a:pt x="69314" y="34657"/>
                  </a:cubicBezTo>
                  <a:cubicBezTo>
                    <a:pt x="66648" y="36434"/>
                    <a:pt x="64182" y="38556"/>
                    <a:pt x="61316" y="39989"/>
                  </a:cubicBezTo>
                  <a:cubicBezTo>
                    <a:pt x="39233" y="51031"/>
                    <a:pt x="68250" y="32702"/>
                    <a:pt x="45320" y="47986"/>
                  </a:cubicBezTo>
                  <a:cubicBezTo>
                    <a:pt x="30044" y="70904"/>
                    <a:pt x="50384" y="43936"/>
                    <a:pt x="31991" y="58650"/>
                  </a:cubicBezTo>
                  <a:cubicBezTo>
                    <a:pt x="29489" y="60652"/>
                    <a:pt x="28925" y="64382"/>
                    <a:pt x="26659" y="66648"/>
                  </a:cubicBezTo>
                  <a:cubicBezTo>
                    <a:pt x="24394" y="68913"/>
                    <a:pt x="21328" y="70202"/>
                    <a:pt x="18662" y="71979"/>
                  </a:cubicBezTo>
                  <a:cubicBezTo>
                    <a:pt x="17773" y="74645"/>
                    <a:pt x="17103" y="77394"/>
                    <a:pt x="15996" y="79977"/>
                  </a:cubicBezTo>
                  <a:cubicBezTo>
                    <a:pt x="14430" y="83630"/>
                    <a:pt x="12060" y="86920"/>
                    <a:pt x="10664" y="90641"/>
                  </a:cubicBezTo>
                  <a:cubicBezTo>
                    <a:pt x="9378" y="94071"/>
                    <a:pt x="9051" y="97795"/>
                    <a:pt x="7998" y="101304"/>
                  </a:cubicBezTo>
                  <a:cubicBezTo>
                    <a:pt x="6383" y="106687"/>
                    <a:pt x="4029" y="111847"/>
                    <a:pt x="2666" y="117299"/>
                  </a:cubicBezTo>
                  <a:lnTo>
                    <a:pt x="0" y="149290"/>
                  </a:lnTo>
                  <a:close/>
                </a:path>
              </a:pathLst>
            </a:custGeom>
            <a:solidFill>
              <a:srgbClr val="FF7401"/>
            </a:solidFill>
            <a:ln w="38100">
              <a:solidFill>
                <a:srgbClr val="B45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82" name="타원 381"/>
            <p:cNvSpPr/>
            <p:nvPr/>
          </p:nvSpPr>
          <p:spPr>
            <a:xfrm>
              <a:off x="1426123" y="2891320"/>
              <a:ext cx="88613" cy="4796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83" name="타원 382"/>
            <p:cNvSpPr/>
            <p:nvPr/>
          </p:nvSpPr>
          <p:spPr>
            <a:xfrm rot="864926">
              <a:off x="1407373" y="3057949"/>
              <a:ext cx="128665" cy="6615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384" name="자유형 383"/>
          <p:cNvSpPr/>
          <p:nvPr/>
        </p:nvSpPr>
        <p:spPr>
          <a:xfrm>
            <a:off x="5051698" y="2402713"/>
            <a:ext cx="301910" cy="352994"/>
          </a:xfrm>
          <a:custGeom>
            <a:avLst/>
            <a:gdLst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65515 h 662058"/>
              <a:gd name="connsiteX90" fmla="*/ 46423 w 608087"/>
              <a:gd name="connsiteY90" fmla="*/ 157374 h 662058"/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35668 h 662058"/>
              <a:gd name="connsiteX90" fmla="*/ 46423 w 608087"/>
              <a:gd name="connsiteY90" fmla="*/ 157374 h 66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8087" h="662058">
                <a:moveTo>
                  <a:pt x="46423" y="157374"/>
                </a:moveTo>
                <a:lnTo>
                  <a:pt x="46423" y="157374"/>
                </a:lnTo>
                <a:cubicBezTo>
                  <a:pt x="42805" y="165514"/>
                  <a:pt x="38566" y="173406"/>
                  <a:pt x="35570" y="181795"/>
                </a:cubicBezTo>
                <a:cubicBezTo>
                  <a:pt x="34019" y="186138"/>
                  <a:pt x="34157" y="190937"/>
                  <a:pt x="32856" y="195361"/>
                </a:cubicBezTo>
                <a:cubicBezTo>
                  <a:pt x="22949" y="229044"/>
                  <a:pt x="27928" y="220022"/>
                  <a:pt x="13863" y="238775"/>
                </a:cubicBezTo>
                <a:cubicBezTo>
                  <a:pt x="12959" y="246011"/>
                  <a:pt x="12790" y="253377"/>
                  <a:pt x="11150" y="260482"/>
                </a:cubicBezTo>
                <a:cubicBezTo>
                  <a:pt x="10055" y="265228"/>
                  <a:pt x="6412" y="269227"/>
                  <a:pt x="5723" y="274049"/>
                </a:cubicBezTo>
                <a:cubicBezTo>
                  <a:pt x="3672" y="288403"/>
                  <a:pt x="3914" y="302991"/>
                  <a:pt x="3010" y="317462"/>
                </a:cubicBezTo>
                <a:cubicBezTo>
                  <a:pt x="4007" y="363312"/>
                  <a:pt x="-7313" y="408421"/>
                  <a:pt x="8436" y="450417"/>
                </a:cubicBezTo>
                <a:cubicBezTo>
                  <a:pt x="10146" y="454977"/>
                  <a:pt x="12054" y="459461"/>
                  <a:pt x="13863" y="463983"/>
                </a:cubicBezTo>
                <a:cubicBezTo>
                  <a:pt x="14767" y="468505"/>
                  <a:pt x="15118" y="473175"/>
                  <a:pt x="16576" y="477550"/>
                </a:cubicBezTo>
                <a:cubicBezTo>
                  <a:pt x="21334" y="491824"/>
                  <a:pt x="21474" y="484633"/>
                  <a:pt x="27430" y="496544"/>
                </a:cubicBezTo>
                <a:cubicBezTo>
                  <a:pt x="29608" y="500900"/>
                  <a:pt x="29991" y="506171"/>
                  <a:pt x="32856" y="510110"/>
                </a:cubicBezTo>
                <a:cubicBezTo>
                  <a:pt x="37370" y="516317"/>
                  <a:pt x="44881" y="520004"/>
                  <a:pt x="49137" y="526390"/>
                </a:cubicBezTo>
                <a:cubicBezTo>
                  <a:pt x="50946" y="529104"/>
                  <a:pt x="52475" y="532026"/>
                  <a:pt x="54563" y="534531"/>
                </a:cubicBezTo>
                <a:cubicBezTo>
                  <a:pt x="61091" y="542365"/>
                  <a:pt x="62840" y="542762"/>
                  <a:pt x="70843" y="548097"/>
                </a:cubicBezTo>
                <a:cubicBezTo>
                  <a:pt x="75613" y="562403"/>
                  <a:pt x="70405" y="550825"/>
                  <a:pt x="81697" y="564377"/>
                </a:cubicBezTo>
                <a:cubicBezTo>
                  <a:pt x="83785" y="566882"/>
                  <a:pt x="84817" y="570211"/>
                  <a:pt x="87123" y="572517"/>
                </a:cubicBezTo>
                <a:cubicBezTo>
                  <a:pt x="90321" y="575715"/>
                  <a:pt x="94779" y="577460"/>
                  <a:pt x="97977" y="580658"/>
                </a:cubicBezTo>
                <a:cubicBezTo>
                  <a:pt x="113316" y="595997"/>
                  <a:pt x="90976" y="582585"/>
                  <a:pt x="114257" y="594224"/>
                </a:cubicBezTo>
                <a:cubicBezTo>
                  <a:pt x="124284" y="609263"/>
                  <a:pt x="113948" y="597369"/>
                  <a:pt x="127824" y="605078"/>
                </a:cubicBezTo>
                <a:cubicBezTo>
                  <a:pt x="133525" y="608245"/>
                  <a:pt x="138677" y="612313"/>
                  <a:pt x="144104" y="615931"/>
                </a:cubicBezTo>
                <a:cubicBezTo>
                  <a:pt x="146817" y="617740"/>
                  <a:pt x="149150" y="620327"/>
                  <a:pt x="152244" y="621358"/>
                </a:cubicBezTo>
                <a:lnTo>
                  <a:pt x="160384" y="624071"/>
                </a:lnTo>
                <a:cubicBezTo>
                  <a:pt x="184165" y="647852"/>
                  <a:pt x="153999" y="618750"/>
                  <a:pt x="176664" y="637638"/>
                </a:cubicBezTo>
                <a:cubicBezTo>
                  <a:pt x="179612" y="640095"/>
                  <a:pt x="181472" y="643874"/>
                  <a:pt x="184804" y="645778"/>
                </a:cubicBezTo>
                <a:cubicBezTo>
                  <a:pt x="188042" y="647628"/>
                  <a:pt x="192086" y="647419"/>
                  <a:pt x="195658" y="648491"/>
                </a:cubicBezTo>
                <a:cubicBezTo>
                  <a:pt x="240127" y="661831"/>
                  <a:pt x="184834" y="652914"/>
                  <a:pt x="285198" y="656631"/>
                </a:cubicBezTo>
                <a:cubicBezTo>
                  <a:pt x="291529" y="657536"/>
                  <a:pt x="297900" y="658201"/>
                  <a:pt x="304192" y="659345"/>
                </a:cubicBezTo>
                <a:cubicBezTo>
                  <a:pt x="307861" y="660012"/>
                  <a:pt x="311316" y="662058"/>
                  <a:pt x="315045" y="662058"/>
                </a:cubicBezTo>
                <a:cubicBezTo>
                  <a:pt x="341290" y="662058"/>
                  <a:pt x="367503" y="660249"/>
                  <a:pt x="393732" y="659345"/>
                </a:cubicBezTo>
                <a:cubicBezTo>
                  <a:pt x="396445" y="656632"/>
                  <a:pt x="398750" y="653435"/>
                  <a:pt x="401872" y="651205"/>
                </a:cubicBezTo>
                <a:cubicBezTo>
                  <a:pt x="407741" y="647013"/>
                  <a:pt x="414222" y="645279"/>
                  <a:pt x="420866" y="643065"/>
                </a:cubicBezTo>
                <a:cubicBezTo>
                  <a:pt x="423579" y="641256"/>
                  <a:pt x="426501" y="639726"/>
                  <a:pt x="429006" y="637638"/>
                </a:cubicBezTo>
                <a:cubicBezTo>
                  <a:pt x="431954" y="635181"/>
                  <a:pt x="433953" y="631626"/>
                  <a:pt x="437146" y="629498"/>
                </a:cubicBezTo>
                <a:cubicBezTo>
                  <a:pt x="439526" y="627912"/>
                  <a:pt x="442573" y="627689"/>
                  <a:pt x="445286" y="626785"/>
                </a:cubicBezTo>
                <a:cubicBezTo>
                  <a:pt x="447999" y="624976"/>
                  <a:pt x="450509" y="622817"/>
                  <a:pt x="453426" y="621358"/>
                </a:cubicBezTo>
                <a:cubicBezTo>
                  <a:pt x="455984" y="620079"/>
                  <a:pt x="459186" y="620231"/>
                  <a:pt x="461566" y="618644"/>
                </a:cubicBezTo>
                <a:cubicBezTo>
                  <a:pt x="481887" y="605096"/>
                  <a:pt x="458494" y="614241"/>
                  <a:pt x="477846" y="607791"/>
                </a:cubicBezTo>
                <a:cubicBezTo>
                  <a:pt x="486025" y="602338"/>
                  <a:pt x="487195" y="601071"/>
                  <a:pt x="496840" y="596938"/>
                </a:cubicBezTo>
                <a:cubicBezTo>
                  <a:pt x="499469" y="595811"/>
                  <a:pt x="502351" y="595351"/>
                  <a:pt x="504980" y="594224"/>
                </a:cubicBezTo>
                <a:cubicBezTo>
                  <a:pt x="508698" y="592631"/>
                  <a:pt x="512046" y="590218"/>
                  <a:pt x="515833" y="588798"/>
                </a:cubicBezTo>
                <a:cubicBezTo>
                  <a:pt x="519325" y="587489"/>
                  <a:pt x="523101" y="587109"/>
                  <a:pt x="526687" y="586084"/>
                </a:cubicBezTo>
                <a:cubicBezTo>
                  <a:pt x="529437" y="585298"/>
                  <a:pt x="532114" y="584275"/>
                  <a:pt x="534827" y="583371"/>
                </a:cubicBezTo>
                <a:cubicBezTo>
                  <a:pt x="542063" y="576135"/>
                  <a:pt x="548020" y="567340"/>
                  <a:pt x="556534" y="561664"/>
                </a:cubicBezTo>
                <a:cubicBezTo>
                  <a:pt x="566320" y="555140"/>
                  <a:pt x="573522" y="551107"/>
                  <a:pt x="580954" y="539957"/>
                </a:cubicBezTo>
                <a:cubicBezTo>
                  <a:pt x="582763" y="537244"/>
                  <a:pt x="585056" y="534797"/>
                  <a:pt x="586380" y="531817"/>
                </a:cubicBezTo>
                <a:cubicBezTo>
                  <a:pt x="588703" y="526590"/>
                  <a:pt x="590419" y="521086"/>
                  <a:pt x="591807" y="515537"/>
                </a:cubicBezTo>
                <a:cubicBezTo>
                  <a:pt x="596510" y="496731"/>
                  <a:pt x="595916" y="500333"/>
                  <a:pt x="599947" y="472123"/>
                </a:cubicBezTo>
                <a:cubicBezTo>
                  <a:pt x="600852" y="465792"/>
                  <a:pt x="601610" y="459438"/>
                  <a:pt x="602661" y="453130"/>
                </a:cubicBezTo>
                <a:cubicBezTo>
                  <a:pt x="603419" y="448581"/>
                  <a:pt x="604673" y="444121"/>
                  <a:pt x="605374" y="439563"/>
                </a:cubicBezTo>
                <a:cubicBezTo>
                  <a:pt x="606483" y="432356"/>
                  <a:pt x="607183" y="425092"/>
                  <a:pt x="608087" y="417856"/>
                </a:cubicBezTo>
                <a:cubicBezTo>
                  <a:pt x="607183" y="376251"/>
                  <a:pt x="607004" y="334625"/>
                  <a:pt x="605374" y="293042"/>
                </a:cubicBezTo>
                <a:cubicBezTo>
                  <a:pt x="605193" y="288434"/>
                  <a:pt x="603874" y="283924"/>
                  <a:pt x="602661" y="279475"/>
                </a:cubicBezTo>
                <a:cubicBezTo>
                  <a:pt x="600403" y="271197"/>
                  <a:pt x="597234" y="263195"/>
                  <a:pt x="594521" y="255055"/>
                </a:cubicBezTo>
                <a:cubicBezTo>
                  <a:pt x="593616" y="252342"/>
                  <a:pt x="592501" y="249690"/>
                  <a:pt x="591807" y="246915"/>
                </a:cubicBezTo>
                <a:cubicBezTo>
                  <a:pt x="590903" y="243297"/>
                  <a:pt x="590762" y="239397"/>
                  <a:pt x="589094" y="236062"/>
                </a:cubicBezTo>
                <a:cubicBezTo>
                  <a:pt x="586177" y="230228"/>
                  <a:pt x="581858" y="225209"/>
                  <a:pt x="578240" y="219782"/>
                </a:cubicBezTo>
                <a:lnTo>
                  <a:pt x="572814" y="211642"/>
                </a:lnTo>
                <a:cubicBezTo>
                  <a:pt x="564202" y="177199"/>
                  <a:pt x="579102" y="238849"/>
                  <a:pt x="567387" y="176368"/>
                </a:cubicBezTo>
                <a:cubicBezTo>
                  <a:pt x="566174" y="169896"/>
                  <a:pt x="563769" y="163705"/>
                  <a:pt x="561960" y="157374"/>
                </a:cubicBezTo>
                <a:cubicBezTo>
                  <a:pt x="561056" y="149234"/>
                  <a:pt x="560405" y="141062"/>
                  <a:pt x="559247" y="132954"/>
                </a:cubicBezTo>
                <a:cubicBezTo>
                  <a:pt x="556882" y="116395"/>
                  <a:pt x="557429" y="123878"/>
                  <a:pt x="553820" y="111247"/>
                </a:cubicBezTo>
                <a:cubicBezTo>
                  <a:pt x="552795" y="107662"/>
                  <a:pt x="552179" y="103966"/>
                  <a:pt x="551107" y="100394"/>
                </a:cubicBezTo>
                <a:cubicBezTo>
                  <a:pt x="549684" y="95650"/>
                  <a:pt x="544502" y="78359"/>
                  <a:pt x="540253" y="73260"/>
                </a:cubicBezTo>
                <a:cubicBezTo>
                  <a:pt x="538165" y="70755"/>
                  <a:pt x="534589" y="69956"/>
                  <a:pt x="532113" y="67834"/>
                </a:cubicBezTo>
                <a:cubicBezTo>
                  <a:pt x="503187" y="43040"/>
                  <a:pt x="537863" y="68027"/>
                  <a:pt x="510407" y="51554"/>
                </a:cubicBezTo>
                <a:cubicBezTo>
                  <a:pt x="502018" y="46521"/>
                  <a:pt x="494126" y="40701"/>
                  <a:pt x="485986" y="35274"/>
                </a:cubicBezTo>
                <a:cubicBezTo>
                  <a:pt x="483273" y="33465"/>
                  <a:pt x="481044" y="30487"/>
                  <a:pt x="477846" y="29847"/>
                </a:cubicBezTo>
                <a:cubicBezTo>
                  <a:pt x="466286" y="27534"/>
                  <a:pt x="465672" y="27994"/>
                  <a:pt x="456140" y="24420"/>
                </a:cubicBezTo>
                <a:cubicBezTo>
                  <a:pt x="451579" y="22710"/>
                  <a:pt x="447360" y="19891"/>
                  <a:pt x="442573" y="18993"/>
                </a:cubicBezTo>
                <a:cubicBezTo>
                  <a:pt x="432754" y="17152"/>
                  <a:pt x="422675" y="17184"/>
                  <a:pt x="412726" y="16280"/>
                </a:cubicBezTo>
                <a:lnTo>
                  <a:pt x="385592" y="10853"/>
                </a:lnTo>
                <a:cubicBezTo>
                  <a:pt x="381070" y="9949"/>
                  <a:pt x="376584" y="8841"/>
                  <a:pt x="372026" y="8140"/>
                </a:cubicBezTo>
                <a:cubicBezTo>
                  <a:pt x="332194" y="2012"/>
                  <a:pt x="348417" y="5046"/>
                  <a:pt x="323185" y="0"/>
                </a:cubicBezTo>
                <a:cubicBezTo>
                  <a:pt x="243572" y="3791"/>
                  <a:pt x="289223" y="-1225"/>
                  <a:pt x="252638" y="5427"/>
                </a:cubicBezTo>
                <a:cubicBezTo>
                  <a:pt x="246435" y="6555"/>
                  <a:pt x="229492" y="9025"/>
                  <a:pt x="222791" y="10853"/>
                </a:cubicBezTo>
                <a:cubicBezTo>
                  <a:pt x="217272" y="12358"/>
                  <a:pt x="206511" y="16280"/>
                  <a:pt x="206511" y="16280"/>
                </a:cubicBezTo>
                <a:cubicBezTo>
                  <a:pt x="203798" y="18089"/>
                  <a:pt x="201202" y="20089"/>
                  <a:pt x="198371" y="21707"/>
                </a:cubicBezTo>
                <a:cubicBezTo>
                  <a:pt x="194859" y="23714"/>
                  <a:pt x="190754" y="24706"/>
                  <a:pt x="187518" y="27133"/>
                </a:cubicBezTo>
                <a:cubicBezTo>
                  <a:pt x="166916" y="42584"/>
                  <a:pt x="185837" y="34930"/>
                  <a:pt x="168524" y="40700"/>
                </a:cubicBezTo>
                <a:cubicBezTo>
                  <a:pt x="153062" y="56162"/>
                  <a:pt x="168660" y="43356"/>
                  <a:pt x="149531" y="51554"/>
                </a:cubicBezTo>
                <a:cubicBezTo>
                  <a:pt x="146534" y="52839"/>
                  <a:pt x="144222" y="55362"/>
                  <a:pt x="141391" y="56980"/>
                </a:cubicBezTo>
                <a:cubicBezTo>
                  <a:pt x="117306" y="70742"/>
                  <a:pt x="142218" y="54619"/>
                  <a:pt x="122397" y="67834"/>
                </a:cubicBezTo>
                <a:cubicBezTo>
                  <a:pt x="110658" y="85442"/>
                  <a:pt x="124986" y="67905"/>
                  <a:pt x="106117" y="78687"/>
                </a:cubicBezTo>
                <a:cubicBezTo>
                  <a:pt x="95747" y="84613"/>
                  <a:pt x="100041" y="87476"/>
                  <a:pt x="92550" y="94967"/>
                </a:cubicBezTo>
                <a:cubicBezTo>
                  <a:pt x="90244" y="97273"/>
                  <a:pt x="87123" y="98585"/>
                  <a:pt x="84410" y="100394"/>
                </a:cubicBezTo>
                <a:cubicBezTo>
                  <a:pt x="80792" y="105821"/>
                  <a:pt x="75620" y="110487"/>
                  <a:pt x="73557" y="116674"/>
                </a:cubicBezTo>
                <a:lnTo>
                  <a:pt x="59990" y="157374"/>
                </a:lnTo>
                <a:cubicBezTo>
                  <a:pt x="59086" y="160088"/>
                  <a:pt x="58864" y="133288"/>
                  <a:pt x="57277" y="135668"/>
                </a:cubicBezTo>
                <a:lnTo>
                  <a:pt x="46423" y="157374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385" name="자유형 384"/>
          <p:cNvSpPr/>
          <p:nvPr/>
        </p:nvSpPr>
        <p:spPr>
          <a:xfrm>
            <a:off x="5618289" y="2528116"/>
            <a:ext cx="149565" cy="149246"/>
          </a:xfrm>
          <a:custGeom>
            <a:avLst/>
            <a:gdLst>
              <a:gd name="connsiteX0" fmla="*/ 0 w 301246"/>
              <a:gd name="connsiteY0" fmla="*/ 170616 h 279918"/>
              <a:gd name="connsiteX1" fmla="*/ 0 w 301246"/>
              <a:gd name="connsiteY1" fmla="*/ 170616 h 279918"/>
              <a:gd name="connsiteX2" fmla="*/ 2666 w 301246"/>
              <a:gd name="connsiteY2" fmla="*/ 255925 h 279918"/>
              <a:gd name="connsiteX3" fmla="*/ 10664 w 301246"/>
              <a:gd name="connsiteY3" fmla="*/ 263923 h 279918"/>
              <a:gd name="connsiteX4" fmla="*/ 34657 w 301246"/>
              <a:gd name="connsiteY4" fmla="*/ 277252 h 279918"/>
              <a:gd name="connsiteX5" fmla="*/ 45320 w 301246"/>
              <a:gd name="connsiteY5" fmla="*/ 279918 h 279918"/>
              <a:gd name="connsiteX6" fmla="*/ 77311 w 301246"/>
              <a:gd name="connsiteY6" fmla="*/ 274586 h 279918"/>
              <a:gd name="connsiteX7" fmla="*/ 93306 w 301246"/>
              <a:gd name="connsiteY7" fmla="*/ 263923 h 279918"/>
              <a:gd name="connsiteX8" fmla="*/ 101304 w 301246"/>
              <a:gd name="connsiteY8" fmla="*/ 258591 h 279918"/>
              <a:gd name="connsiteX9" fmla="*/ 167951 w 301246"/>
              <a:gd name="connsiteY9" fmla="*/ 253259 h 279918"/>
              <a:gd name="connsiteX10" fmla="*/ 183947 w 301246"/>
              <a:gd name="connsiteY10" fmla="*/ 247927 h 279918"/>
              <a:gd name="connsiteX11" fmla="*/ 191944 w 301246"/>
              <a:gd name="connsiteY11" fmla="*/ 245261 h 279918"/>
              <a:gd name="connsiteX12" fmla="*/ 207940 w 301246"/>
              <a:gd name="connsiteY12" fmla="*/ 234598 h 279918"/>
              <a:gd name="connsiteX13" fmla="*/ 213271 w 301246"/>
              <a:gd name="connsiteY13" fmla="*/ 226600 h 279918"/>
              <a:gd name="connsiteX14" fmla="*/ 221269 w 301246"/>
              <a:gd name="connsiteY14" fmla="*/ 221268 h 279918"/>
              <a:gd name="connsiteX15" fmla="*/ 231933 w 301246"/>
              <a:gd name="connsiteY15" fmla="*/ 205273 h 279918"/>
              <a:gd name="connsiteX16" fmla="*/ 239930 w 301246"/>
              <a:gd name="connsiteY16" fmla="*/ 197275 h 279918"/>
              <a:gd name="connsiteX17" fmla="*/ 247928 w 301246"/>
              <a:gd name="connsiteY17" fmla="*/ 181280 h 279918"/>
              <a:gd name="connsiteX18" fmla="*/ 263923 w 301246"/>
              <a:gd name="connsiteY18" fmla="*/ 165285 h 279918"/>
              <a:gd name="connsiteX19" fmla="*/ 282585 w 301246"/>
              <a:gd name="connsiteY19" fmla="*/ 138626 h 279918"/>
              <a:gd name="connsiteX20" fmla="*/ 287916 w 301246"/>
              <a:gd name="connsiteY20" fmla="*/ 130628 h 279918"/>
              <a:gd name="connsiteX21" fmla="*/ 293248 w 301246"/>
              <a:gd name="connsiteY21" fmla="*/ 122630 h 279918"/>
              <a:gd name="connsiteX22" fmla="*/ 298580 w 301246"/>
              <a:gd name="connsiteY22" fmla="*/ 106635 h 279918"/>
              <a:gd name="connsiteX23" fmla="*/ 301246 w 301246"/>
              <a:gd name="connsiteY23" fmla="*/ 98637 h 279918"/>
              <a:gd name="connsiteX24" fmla="*/ 298580 w 301246"/>
              <a:gd name="connsiteY24" fmla="*/ 69313 h 279918"/>
              <a:gd name="connsiteX25" fmla="*/ 295914 w 301246"/>
              <a:gd name="connsiteY25" fmla="*/ 61315 h 279918"/>
              <a:gd name="connsiteX26" fmla="*/ 290582 w 301246"/>
              <a:gd name="connsiteY26" fmla="*/ 39988 h 279918"/>
              <a:gd name="connsiteX27" fmla="*/ 274587 w 301246"/>
              <a:gd name="connsiteY27" fmla="*/ 26658 h 279918"/>
              <a:gd name="connsiteX28" fmla="*/ 266589 w 301246"/>
              <a:gd name="connsiteY28" fmla="*/ 23993 h 279918"/>
              <a:gd name="connsiteX29" fmla="*/ 239930 w 301246"/>
              <a:gd name="connsiteY29" fmla="*/ 7997 h 279918"/>
              <a:gd name="connsiteX30" fmla="*/ 223935 w 301246"/>
              <a:gd name="connsiteY30" fmla="*/ 5331 h 279918"/>
              <a:gd name="connsiteX31" fmla="*/ 207940 w 301246"/>
              <a:gd name="connsiteY31" fmla="*/ 0 h 279918"/>
              <a:gd name="connsiteX32" fmla="*/ 149290 w 301246"/>
              <a:gd name="connsiteY32" fmla="*/ 2665 h 279918"/>
              <a:gd name="connsiteX33" fmla="*/ 133295 w 301246"/>
              <a:gd name="connsiteY33" fmla="*/ 10663 h 279918"/>
              <a:gd name="connsiteX34" fmla="*/ 117299 w 301246"/>
              <a:gd name="connsiteY34" fmla="*/ 15995 h 279918"/>
              <a:gd name="connsiteX35" fmla="*/ 111968 w 301246"/>
              <a:gd name="connsiteY35" fmla="*/ 23993 h 279918"/>
              <a:gd name="connsiteX36" fmla="*/ 95972 w 301246"/>
              <a:gd name="connsiteY36" fmla="*/ 37322 h 279918"/>
              <a:gd name="connsiteX37" fmla="*/ 85309 w 301246"/>
              <a:gd name="connsiteY37" fmla="*/ 53317 h 279918"/>
              <a:gd name="connsiteX38" fmla="*/ 79977 w 301246"/>
              <a:gd name="connsiteY38" fmla="*/ 61315 h 279918"/>
              <a:gd name="connsiteX39" fmla="*/ 71979 w 301246"/>
              <a:gd name="connsiteY39" fmla="*/ 77310 h 279918"/>
              <a:gd name="connsiteX40" fmla="*/ 61316 w 301246"/>
              <a:gd name="connsiteY40" fmla="*/ 85308 h 279918"/>
              <a:gd name="connsiteX41" fmla="*/ 53318 w 301246"/>
              <a:gd name="connsiteY41" fmla="*/ 101303 h 279918"/>
              <a:gd name="connsiteX42" fmla="*/ 45320 w 301246"/>
              <a:gd name="connsiteY42" fmla="*/ 117299 h 279918"/>
              <a:gd name="connsiteX43" fmla="*/ 37323 w 301246"/>
              <a:gd name="connsiteY43" fmla="*/ 125296 h 279918"/>
              <a:gd name="connsiteX44" fmla="*/ 26659 w 301246"/>
              <a:gd name="connsiteY44" fmla="*/ 141292 h 279918"/>
              <a:gd name="connsiteX45" fmla="*/ 0 w 301246"/>
              <a:gd name="connsiteY45" fmla="*/ 170616 h 27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01246" h="279918">
                <a:moveTo>
                  <a:pt x="0" y="170616"/>
                </a:moveTo>
                <a:lnTo>
                  <a:pt x="0" y="170616"/>
                </a:lnTo>
                <a:cubicBezTo>
                  <a:pt x="889" y="199052"/>
                  <a:pt x="-565" y="227659"/>
                  <a:pt x="2666" y="255925"/>
                </a:cubicBezTo>
                <a:cubicBezTo>
                  <a:pt x="3094" y="259671"/>
                  <a:pt x="7688" y="261608"/>
                  <a:pt x="10664" y="263923"/>
                </a:cubicBezTo>
                <a:cubicBezTo>
                  <a:pt x="21751" y="272546"/>
                  <a:pt x="23758" y="274138"/>
                  <a:pt x="34657" y="277252"/>
                </a:cubicBezTo>
                <a:cubicBezTo>
                  <a:pt x="38180" y="278259"/>
                  <a:pt x="41766" y="279029"/>
                  <a:pt x="45320" y="279918"/>
                </a:cubicBezTo>
                <a:cubicBezTo>
                  <a:pt x="49726" y="279428"/>
                  <a:pt x="69495" y="278928"/>
                  <a:pt x="77311" y="274586"/>
                </a:cubicBezTo>
                <a:cubicBezTo>
                  <a:pt x="82912" y="271474"/>
                  <a:pt x="87974" y="267477"/>
                  <a:pt x="93306" y="263923"/>
                </a:cubicBezTo>
                <a:cubicBezTo>
                  <a:pt x="95972" y="262146"/>
                  <a:pt x="98196" y="259368"/>
                  <a:pt x="101304" y="258591"/>
                </a:cubicBezTo>
                <a:cubicBezTo>
                  <a:pt x="130092" y="251394"/>
                  <a:pt x="108308" y="256099"/>
                  <a:pt x="167951" y="253259"/>
                </a:cubicBezTo>
                <a:lnTo>
                  <a:pt x="183947" y="247927"/>
                </a:lnTo>
                <a:cubicBezTo>
                  <a:pt x="186613" y="247038"/>
                  <a:pt x="189606" y="246820"/>
                  <a:pt x="191944" y="245261"/>
                </a:cubicBezTo>
                <a:lnTo>
                  <a:pt x="207940" y="234598"/>
                </a:lnTo>
                <a:cubicBezTo>
                  <a:pt x="209717" y="231932"/>
                  <a:pt x="211006" y="228866"/>
                  <a:pt x="213271" y="226600"/>
                </a:cubicBezTo>
                <a:cubicBezTo>
                  <a:pt x="215537" y="224334"/>
                  <a:pt x="219159" y="223679"/>
                  <a:pt x="221269" y="221268"/>
                </a:cubicBezTo>
                <a:cubicBezTo>
                  <a:pt x="225489" y="216446"/>
                  <a:pt x="227402" y="209804"/>
                  <a:pt x="231933" y="205273"/>
                </a:cubicBezTo>
                <a:lnTo>
                  <a:pt x="239930" y="197275"/>
                </a:lnTo>
                <a:cubicBezTo>
                  <a:pt x="242401" y="189864"/>
                  <a:pt x="242416" y="187481"/>
                  <a:pt x="247928" y="181280"/>
                </a:cubicBezTo>
                <a:cubicBezTo>
                  <a:pt x="252937" y="175644"/>
                  <a:pt x="259399" y="171317"/>
                  <a:pt x="263923" y="165285"/>
                </a:cubicBezTo>
                <a:cubicBezTo>
                  <a:pt x="275759" y="149504"/>
                  <a:pt x="269466" y="158305"/>
                  <a:pt x="282585" y="138626"/>
                </a:cubicBezTo>
                <a:lnTo>
                  <a:pt x="287916" y="130628"/>
                </a:lnTo>
                <a:cubicBezTo>
                  <a:pt x="289693" y="127962"/>
                  <a:pt x="292235" y="125670"/>
                  <a:pt x="293248" y="122630"/>
                </a:cubicBezTo>
                <a:lnTo>
                  <a:pt x="298580" y="106635"/>
                </a:lnTo>
                <a:lnTo>
                  <a:pt x="301246" y="98637"/>
                </a:lnTo>
                <a:cubicBezTo>
                  <a:pt x="300357" y="88862"/>
                  <a:pt x="299968" y="79029"/>
                  <a:pt x="298580" y="69313"/>
                </a:cubicBezTo>
                <a:cubicBezTo>
                  <a:pt x="298183" y="66531"/>
                  <a:pt x="296596" y="64041"/>
                  <a:pt x="295914" y="61315"/>
                </a:cubicBezTo>
                <a:cubicBezTo>
                  <a:pt x="295375" y="59161"/>
                  <a:pt x="293020" y="43645"/>
                  <a:pt x="290582" y="39988"/>
                </a:cubicBezTo>
                <a:cubicBezTo>
                  <a:pt x="287634" y="35565"/>
                  <a:pt x="279505" y="29117"/>
                  <a:pt x="274587" y="26658"/>
                </a:cubicBezTo>
                <a:cubicBezTo>
                  <a:pt x="272074" y="25401"/>
                  <a:pt x="269255" y="24881"/>
                  <a:pt x="266589" y="23993"/>
                </a:cubicBezTo>
                <a:cubicBezTo>
                  <a:pt x="261705" y="20737"/>
                  <a:pt x="247384" y="10233"/>
                  <a:pt x="239930" y="7997"/>
                </a:cubicBezTo>
                <a:cubicBezTo>
                  <a:pt x="234753" y="6444"/>
                  <a:pt x="229179" y="6642"/>
                  <a:pt x="223935" y="5331"/>
                </a:cubicBezTo>
                <a:cubicBezTo>
                  <a:pt x="218483" y="3968"/>
                  <a:pt x="207940" y="0"/>
                  <a:pt x="207940" y="0"/>
                </a:cubicBezTo>
                <a:cubicBezTo>
                  <a:pt x="188390" y="888"/>
                  <a:pt x="168798" y="1105"/>
                  <a:pt x="149290" y="2665"/>
                </a:cubicBezTo>
                <a:cubicBezTo>
                  <a:pt x="140396" y="3376"/>
                  <a:pt x="141187" y="7155"/>
                  <a:pt x="133295" y="10663"/>
                </a:cubicBezTo>
                <a:cubicBezTo>
                  <a:pt x="128159" y="12946"/>
                  <a:pt x="117299" y="15995"/>
                  <a:pt x="117299" y="15995"/>
                </a:cubicBezTo>
                <a:cubicBezTo>
                  <a:pt x="115522" y="18661"/>
                  <a:pt x="114019" y="21532"/>
                  <a:pt x="111968" y="23993"/>
                </a:cubicBezTo>
                <a:cubicBezTo>
                  <a:pt x="105556" y="31688"/>
                  <a:pt x="103834" y="32081"/>
                  <a:pt x="95972" y="37322"/>
                </a:cubicBezTo>
                <a:lnTo>
                  <a:pt x="85309" y="53317"/>
                </a:lnTo>
                <a:cubicBezTo>
                  <a:pt x="83532" y="55983"/>
                  <a:pt x="80990" y="58275"/>
                  <a:pt x="79977" y="61315"/>
                </a:cubicBezTo>
                <a:cubicBezTo>
                  <a:pt x="77808" y="67821"/>
                  <a:pt x="77148" y="72141"/>
                  <a:pt x="71979" y="77310"/>
                </a:cubicBezTo>
                <a:cubicBezTo>
                  <a:pt x="68837" y="80452"/>
                  <a:pt x="64870" y="82642"/>
                  <a:pt x="61316" y="85308"/>
                </a:cubicBezTo>
                <a:cubicBezTo>
                  <a:pt x="54615" y="105412"/>
                  <a:pt x="63654" y="80631"/>
                  <a:pt x="53318" y="101303"/>
                </a:cubicBezTo>
                <a:cubicBezTo>
                  <a:pt x="47305" y="113328"/>
                  <a:pt x="54872" y="105837"/>
                  <a:pt x="45320" y="117299"/>
                </a:cubicBezTo>
                <a:cubicBezTo>
                  <a:pt x="42907" y="120195"/>
                  <a:pt x="39637" y="122320"/>
                  <a:pt x="37323" y="125296"/>
                </a:cubicBezTo>
                <a:cubicBezTo>
                  <a:pt x="33389" y="130354"/>
                  <a:pt x="30214" y="135960"/>
                  <a:pt x="26659" y="141292"/>
                </a:cubicBezTo>
                <a:lnTo>
                  <a:pt x="0" y="170616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386" name="자유형 385"/>
          <p:cNvSpPr/>
          <p:nvPr/>
        </p:nvSpPr>
        <p:spPr>
          <a:xfrm>
            <a:off x="5377703" y="2158191"/>
            <a:ext cx="120570" cy="153510"/>
          </a:xfrm>
          <a:custGeom>
            <a:avLst/>
            <a:gdLst>
              <a:gd name="connsiteX0" fmla="*/ 2666 w 242846"/>
              <a:gd name="connsiteY0" fmla="*/ 114633 h 287916"/>
              <a:gd name="connsiteX1" fmla="*/ 2666 w 242846"/>
              <a:gd name="connsiteY1" fmla="*/ 114633 h 287916"/>
              <a:gd name="connsiteX2" fmla="*/ 5332 w 242846"/>
              <a:gd name="connsiteY2" fmla="*/ 229266 h 287916"/>
              <a:gd name="connsiteX3" fmla="*/ 10664 w 242846"/>
              <a:gd name="connsiteY3" fmla="*/ 237264 h 287916"/>
              <a:gd name="connsiteX4" fmla="*/ 23993 w 242846"/>
              <a:gd name="connsiteY4" fmla="*/ 263923 h 287916"/>
              <a:gd name="connsiteX5" fmla="*/ 61316 w 242846"/>
              <a:gd name="connsiteY5" fmla="*/ 285250 h 287916"/>
              <a:gd name="connsiteX6" fmla="*/ 71979 w 242846"/>
              <a:gd name="connsiteY6" fmla="*/ 287916 h 287916"/>
              <a:gd name="connsiteX7" fmla="*/ 133295 w 242846"/>
              <a:gd name="connsiteY7" fmla="*/ 282584 h 287916"/>
              <a:gd name="connsiteX8" fmla="*/ 141293 w 242846"/>
              <a:gd name="connsiteY8" fmla="*/ 279918 h 287916"/>
              <a:gd name="connsiteX9" fmla="*/ 157288 w 242846"/>
              <a:gd name="connsiteY9" fmla="*/ 269255 h 287916"/>
              <a:gd name="connsiteX10" fmla="*/ 165286 w 242846"/>
              <a:gd name="connsiteY10" fmla="*/ 263923 h 287916"/>
              <a:gd name="connsiteX11" fmla="*/ 170617 w 242846"/>
              <a:gd name="connsiteY11" fmla="*/ 255925 h 287916"/>
              <a:gd name="connsiteX12" fmla="*/ 186613 w 242846"/>
              <a:gd name="connsiteY12" fmla="*/ 237264 h 287916"/>
              <a:gd name="connsiteX13" fmla="*/ 197276 w 242846"/>
              <a:gd name="connsiteY13" fmla="*/ 221269 h 287916"/>
              <a:gd name="connsiteX14" fmla="*/ 205274 w 242846"/>
              <a:gd name="connsiteY14" fmla="*/ 202607 h 287916"/>
              <a:gd name="connsiteX15" fmla="*/ 215937 w 242846"/>
              <a:gd name="connsiteY15" fmla="*/ 186612 h 287916"/>
              <a:gd name="connsiteX16" fmla="*/ 221269 w 242846"/>
              <a:gd name="connsiteY16" fmla="*/ 178614 h 287916"/>
              <a:gd name="connsiteX17" fmla="*/ 229267 w 242846"/>
              <a:gd name="connsiteY17" fmla="*/ 162619 h 287916"/>
              <a:gd name="connsiteX18" fmla="*/ 231933 w 242846"/>
              <a:gd name="connsiteY18" fmla="*/ 154621 h 287916"/>
              <a:gd name="connsiteX19" fmla="*/ 239930 w 242846"/>
              <a:gd name="connsiteY19" fmla="*/ 135960 h 287916"/>
              <a:gd name="connsiteX20" fmla="*/ 239930 w 242846"/>
              <a:gd name="connsiteY20" fmla="*/ 61315 h 287916"/>
              <a:gd name="connsiteX21" fmla="*/ 234599 w 242846"/>
              <a:gd name="connsiteY21" fmla="*/ 50652 h 287916"/>
              <a:gd name="connsiteX22" fmla="*/ 229267 w 242846"/>
              <a:gd name="connsiteY22" fmla="*/ 42654 h 287916"/>
              <a:gd name="connsiteX23" fmla="*/ 221269 w 242846"/>
              <a:gd name="connsiteY23" fmla="*/ 37322 h 287916"/>
              <a:gd name="connsiteX24" fmla="*/ 194610 w 242846"/>
              <a:gd name="connsiteY24" fmla="*/ 18661 h 287916"/>
              <a:gd name="connsiteX25" fmla="*/ 170617 w 242846"/>
              <a:gd name="connsiteY25" fmla="*/ 10663 h 287916"/>
              <a:gd name="connsiteX26" fmla="*/ 146624 w 242846"/>
              <a:gd name="connsiteY26" fmla="*/ 2666 h 287916"/>
              <a:gd name="connsiteX27" fmla="*/ 138627 w 242846"/>
              <a:gd name="connsiteY27" fmla="*/ 0 h 287916"/>
              <a:gd name="connsiteX28" fmla="*/ 63982 w 242846"/>
              <a:gd name="connsiteY28" fmla="*/ 2666 h 287916"/>
              <a:gd name="connsiteX29" fmla="*/ 47986 w 242846"/>
              <a:gd name="connsiteY29" fmla="*/ 5332 h 287916"/>
              <a:gd name="connsiteX30" fmla="*/ 39989 w 242846"/>
              <a:gd name="connsiteY30" fmla="*/ 10663 h 287916"/>
              <a:gd name="connsiteX31" fmla="*/ 21328 w 242846"/>
              <a:gd name="connsiteY31" fmla="*/ 21327 h 287916"/>
              <a:gd name="connsiteX32" fmla="*/ 13330 w 242846"/>
              <a:gd name="connsiteY32" fmla="*/ 29325 h 287916"/>
              <a:gd name="connsiteX33" fmla="*/ 5332 w 242846"/>
              <a:gd name="connsiteY33" fmla="*/ 50652 h 287916"/>
              <a:gd name="connsiteX34" fmla="*/ 0 w 242846"/>
              <a:gd name="connsiteY34" fmla="*/ 69313 h 287916"/>
              <a:gd name="connsiteX35" fmla="*/ 2666 w 242846"/>
              <a:gd name="connsiteY35" fmla="*/ 114633 h 28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42846" h="287916">
                <a:moveTo>
                  <a:pt x="2666" y="114633"/>
                </a:moveTo>
                <a:lnTo>
                  <a:pt x="2666" y="114633"/>
                </a:lnTo>
                <a:cubicBezTo>
                  <a:pt x="3555" y="152844"/>
                  <a:pt x="2844" y="191126"/>
                  <a:pt x="5332" y="229266"/>
                </a:cubicBezTo>
                <a:cubicBezTo>
                  <a:pt x="5541" y="232463"/>
                  <a:pt x="9402" y="234319"/>
                  <a:pt x="10664" y="237264"/>
                </a:cubicBezTo>
                <a:cubicBezTo>
                  <a:pt x="15474" y="248487"/>
                  <a:pt x="10266" y="254773"/>
                  <a:pt x="23993" y="263923"/>
                </a:cubicBezTo>
                <a:cubicBezTo>
                  <a:pt x="33511" y="270267"/>
                  <a:pt x="50496" y="282545"/>
                  <a:pt x="61316" y="285250"/>
                </a:cubicBezTo>
                <a:lnTo>
                  <a:pt x="71979" y="287916"/>
                </a:lnTo>
                <a:cubicBezTo>
                  <a:pt x="93263" y="286664"/>
                  <a:pt x="112886" y="287120"/>
                  <a:pt x="133295" y="282584"/>
                </a:cubicBezTo>
                <a:cubicBezTo>
                  <a:pt x="136038" y="281974"/>
                  <a:pt x="138627" y="280807"/>
                  <a:pt x="141293" y="279918"/>
                </a:cubicBezTo>
                <a:lnTo>
                  <a:pt x="157288" y="269255"/>
                </a:lnTo>
                <a:lnTo>
                  <a:pt x="165286" y="263923"/>
                </a:lnTo>
                <a:cubicBezTo>
                  <a:pt x="167063" y="261257"/>
                  <a:pt x="168566" y="258386"/>
                  <a:pt x="170617" y="255925"/>
                </a:cubicBezTo>
                <a:cubicBezTo>
                  <a:pt x="187880" y="235208"/>
                  <a:pt x="169137" y="262230"/>
                  <a:pt x="186613" y="237264"/>
                </a:cubicBezTo>
                <a:cubicBezTo>
                  <a:pt x="190288" y="232015"/>
                  <a:pt x="197276" y="221269"/>
                  <a:pt x="197276" y="221269"/>
                </a:cubicBezTo>
                <a:cubicBezTo>
                  <a:pt x="200034" y="212995"/>
                  <a:pt x="200332" y="210843"/>
                  <a:pt x="205274" y="202607"/>
                </a:cubicBezTo>
                <a:cubicBezTo>
                  <a:pt x="208571" y="197112"/>
                  <a:pt x="212383" y="191944"/>
                  <a:pt x="215937" y="186612"/>
                </a:cubicBezTo>
                <a:cubicBezTo>
                  <a:pt x="217714" y="183946"/>
                  <a:pt x="220256" y="181654"/>
                  <a:pt x="221269" y="178614"/>
                </a:cubicBezTo>
                <a:cubicBezTo>
                  <a:pt x="227971" y="158511"/>
                  <a:pt x="218930" y="183294"/>
                  <a:pt x="229267" y="162619"/>
                </a:cubicBezTo>
                <a:cubicBezTo>
                  <a:pt x="230524" y="160105"/>
                  <a:pt x="230826" y="157204"/>
                  <a:pt x="231933" y="154621"/>
                </a:cubicBezTo>
                <a:cubicBezTo>
                  <a:pt x="241811" y="131574"/>
                  <a:pt x="233683" y="154708"/>
                  <a:pt x="239930" y="135960"/>
                </a:cubicBezTo>
                <a:cubicBezTo>
                  <a:pt x="242527" y="104794"/>
                  <a:pt x="244930" y="94651"/>
                  <a:pt x="239930" y="61315"/>
                </a:cubicBezTo>
                <a:cubicBezTo>
                  <a:pt x="239341" y="57385"/>
                  <a:pt x="236570" y="54102"/>
                  <a:pt x="234599" y="50652"/>
                </a:cubicBezTo>
                <a:cubicBezTo>
                  <a:pt x="233009" y="47870"/>
                  <a:pt x="231533" y="44920"/>
                  <a:pt x="229267" y="42654"/>
                </a:cubicBezTo>
                <a:cubicBezTo>
                  <a:pt x="227001" y="40388"/>
                  <a:pt x="223876" y="39184"/>
                  <a:pt x="221269" y="37322"/>
                </a:cubicBezTo>
                <a:cubicBezTo>
                  <a:pt x="215946" y="33520"/>
                  <a:pt x="199206" y="20193"/>
                  <a:pt x="194610" y="18661"/>
                </a:cubicBezTo>
                <a:lnTo>
                  <a:pt x="170617" y="10663"/>
                </a:lnTo>
                <a:lnTo>
                  <a:pt x="146624" y="2666"/>
                </a:lnTo>
                <a:lnTo>
                  <a:pt x="138627" y="0"/>
                </a:lnTo>
                <a:cubicBezTo>
                  <a:pt x="113745" y="889"/>
                  <a:pt x="88837" y="1204"/>
                  <a:pt x="63982" y="2666"/>
                </a:cubicBezTo>
                <a:cubicBezTo>
                  <a:pt x="58586" y="2983"/>
                  <a:pt x="53114" y="3623"/>
                  <a:pt x="47986" y="5332"/>
                </a:cubicBezTo>
                <a:cubicBezTo>
                  <a:pt x="44947" y="6345"/>
                  <a:pt x="42771" y="9074"/>
                  <a:pt x="39989" y="10663"/>
                </a:cubicBezTo>
                <a:cubicBezTo>
                  <a:pt x="31690" y="15405"/>
                  <a:pt x="28415" y="15421"/>
                  <a:pt x="21328" y="21327"/>
                </a:cubicBezTo>
                <a:cubicBezTo>
                  <a:pt x="18432" y="23741"/>
                  <a:pt x="15996" y="26659"/>
                  <a:pt x="13330" y="29325"/>
                </a:cubicBezTo>
                <a:cubicBezTo>
                  <a:pt x="8415" y="48983"/>
                  <a:pt x="13696" y="31136"/>
                  <a:pt x="5332" y="50652"/>
                </a:cubicBezTo>
                <a:cubicBezTo>
                  <a:pt x="3036" y="56008"/>
                  <a:pt x="1353" y="63899"/>
                  <a:pt x="0" y="69313"/>
                </a:cubicBezTo>
                <a:lnTo>
                  <a:pt x="2666" y="114633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387" name="자유형 386"/>
          <p:cNvSpPr/>
          <p:nvPr/>
        </p:nvSpPr>
        <p:spPr>
          <a:xfrm>
            <a:off x="5193548" y="2117219"/>
            <a:ext cx="124788" cy="179094"/>
          </a:xfrm>
          <a:custGeom>
            <a:avLst/>
            <a:gdLst>
              <a:gd name="connsiteX0" fmla="*/ 3415 w 251342"/>
              <a:gd name="connsiteY0" fmla="*/ 143958 h 335902"/>
              <a:gd name="connsiteX1" fmla="*/ 3415 w 251342"/>
              <a:gd name="connsiteY1" fmla="*/ 143958 h 335902"/>
              <a:gd name="connsiteX2" fmla="*/ 3415 w 251342"/>
              <a:gd name="connsiteY2" fmla="*/ 223935 h 335902"/>
              <a:gd name="connsiteX3" fmla="*/ 16744 w 251342"/>
              <a:gd name="connsiteY3" fmla="*/ 245262 h 335902"/>
              <a:gd name="connsiteX4" fmla="*/ 19410 w 251342"/>
              <a:gd name="connsiteY4" fmla="*/ 253260 h 335902"/>
              <a:gd name="connsiteX5" fmla="*/ 38071 w 251342"/>
              <a:gd name="connsiteY5" fmla="*/ 279918 h 335902"/>
              <a:gd name="connsiteX6" fmla="*/ 64730 w 251342"/>
              <a:gd name="connsiteY6" fmla="*/ 311909 h 335902"/>
              <a:gd name="connsiteX7" fmla="*/ 72728 w 251342"/>
              <a:gd name="connsiteY7" fmla="*/ 317241 h 335902"/>
              <a:gd name="connsiteX8" fmla="*/ 88723 w 251342"/>
              <a:gd name="connsiteY8" fmla="*/ 330570 h 335902"/>
              <a:gd name="connsiteX9" fmla="*/ 104718 w 251342"/>
              <a:gd name="connsiteY9" fmla="*/ 335902 h 335902"/>
              <a:gd name="connsiteX10" fmla="*/ 155370 w 251342"/>
              <a:gd name="connsiteY10" fmla="*/ 333236 h 335902"/>
              <a:gd name="connsiteX11" fmla="*/ 163368 w 251342"/>
              <a:gd name="connsiteY11" fmla="*/ 330570 h 335902"/>
              <a:gd name="connsiteX12" fmla="*/ 195359 w 251342"/>
              <a:gd name="connsiteY12" fmla="*/ 303911 h 335902"/>
              <a:gd name="connsiteX13" fmla="*/ 200690 w 251342"/>
              <a:gd name="connsiteY13" fmla="*/ 295914 h 335902"/>
              <a:gd name="connsiteX14" fmla="*/ 208688 w 251342"/>
              <a:gd name="connsiteY14" fmla="*/ 290582 h 335902"/>
              <a:gd name="connsiteX15" fmla="*/ 214020 w 251342"/>
              <a:gd name="connsiteY15" fmla="*/ 282584 h 335902"/>
              <a:gd name="connsiteX16" fmla="*/ 216686 w 251342"/>
              <a:gd name="connsiteY16" fmla="*/ 274587 h 335902"/>
              <a:gd name="connsiteX17" fmla="*/ 227349 w 251342"/>
              <a:gd name="connsiteY17" fmla="*/ 258591 h 335902"/>
              <a:gd name="connsiteX18" fmla="*/ 232681 w 251342"/>
              <a:gd name="connsiteY18" fmla="*/ 250594 h 335902"/>
              <a:gd name="connsiteX19" fmla="*/ 243345 w 251342"/>
              <a:gd name="connsiteY19" fmla="*/ 226601 h 335902"/>
              <a:gd name="connsiteX20" fmla="*/ 246011 w 251342"/>
              <a:gd name="connsiteY20" fmla="*/ 210605 h 335902"/>
              <a:gd name="connsiteX21" fmla="*/ 248676 w 251342"/>
              <a:gd name="connsiteY21" fmla="*/ 202608 h 335902"/>
              <a:gd name="connsiteX22" fmla="*/ 251342 w 251342"/>
              <a:gd name="connsiteY22" fmla="*/ 186612 h 335902"/>
              <a:gd name="connsiteX23" fmla="*/ 248676 w 251342"/>
              <a:gd name="connsiteY23" fmla="*/ 93306 h 335902"/>
              <a:gd name="connsiteX24" fmla="*/ 235347 w 251342"/>
              <a:gd name="connsiteY24" fmla="*/ 66647 h 335902"/>
              <a:gd name="connsiteX25" fmla="*/ 232681 w 251342"/>
              <a:gd name="connsiteY25" fmla="*/ 58650 h 335902"/>
              <a:gd name="connsiteX26" fmla="*/ 206022 w 251342"/>
              <a:gd name="connsiteY26" fmla="*/ 26659 h 335902"/>
              <a:gd name="connsiteX27" fmla="*/ 198025 w 251342"/>
              <a:gd name="connsiteY27" fmla="*/ 21327 h 335902"/>
              <a:gd name="connsiteX28" fmla="*/ 187361 w 251342"/>
              <a:gd name="connsiteY28" fmla="*/ 13330 h 335902"/>
              <a:gd name="connsiteX29" fmla="*/ 171366 w 251342"/>
              <a:gd name="connsiteY29" fmla="*/ 7998 h 335902"/>
              <a:gd name="connsiteX30" fmla="*/ 163368 w 251342"/>
              <a:gd name="connsiteY30" fmla="*/ 5332 h 335902"/>
              <a:gd name="connsiteX31" fmla="*/ 155370 w 251342"/>
              <a:gd name="connsiteY31" fmla="*/ 2666 h 335902"/>
              <a:gd name="connsiteX32" fmla="*/ 112716 w 251342"/>
              <a:gd name="connsiteY32" fmla="*/ 0 h 335902"/>
              <a:gd name="connsiteX33" fmla="*/ 59398 w 251342"/>
              <a:gd name="connsiteY33" fmla="*/ 2666 h 335902"/>
              <a:gd name="connsiteX34" fmla="*/ 46069 w 251342"/>
              <a:gd name="connsiteY34" fmla="*/ 15995 h 335902"/>
              <a:gd name="connsiteX35" fmla="*/ 38071 w 251342"/>
              <a:gd name="connsiteY35" fmla="*/ 21327 h 335902"/>
              <a:gd name="connsiteX36" fmla="*/ 32739 w 251342"/>
              <a:gd name="connsiteY36" fmla="*/ 31991 h 335902"/>
              <a:gd name="connsiteX37" fmla="*/ 30073 w 251342"/>
              <a:gd name="connsiteY37" fmla="*/ 39988 h 335902"/>
              <a:gd name="connsiteX38" fmla="*/ 22076 w 251342"/>
              <a:gd name="connsiteY38" fmla="*/ 47986 h 335902"/>
              <a:gd name="connsiteX39" fmla="*/ 14078 w 251342"/>
              <a:gd name="connsiteY39" fmla="*/ 63981 h 335902"/>
              <a:gd name="connsiteX40" fmla="*/ 8746 w 251342"/>
              <a:gd name="connsiteY40" fmla="*/ 79977 h 335902"/>
              <a:gd name="connsiteX41" fmla="*/ 6080 w 251342"/>
              <a:gd name="connsiteY41" fmla="*/ 87974 h 335902"/>
              <a:gd name="connsiteX42" fmla="*/ 3415 w 251342"/>
              <a:gd name="connsiteY42" fmla="*/ 143958 h 3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1342" h="335902">
                <a:moveTo>
                  <a:pt x="3415" y="143958"/>
                </a:moveTo>
                <a:lnTo>
                  <a:pt x="3415" y="143958"/>
                </a:lnTo>
                <a:cubicBezTo>
                  <a:pt x="-355" y="177884"/>
                  <a:pt x="-1861" y="179961"/>
                  <a:pt x="3415" y="223935"/>
                </a:cubicBezTo>
                <a:cubicBezTo>
                  <a:pt x="4112" y="229744"/>
                  <a:pt x="13765" y="241290"/>
                  <a:pt x="16744" y="245262"/>
                </a:cubicBezTo>
                <a:cubicBezTo>
                  <a:pt x="17633" y="247928"/>
                  <a:pt x="18045" y="250803"/>
                  <a:pt x="19410" y="253260"/>
                </a:cubicBezTo>
                <a:cubicBezTo>
                  <a:pt x="26319" y="265696"/>
                  <a:pt x="30540" y="269160"/>
                  <a:pt x="38071" y="279918"/>
                </a:cubicBezTo>
                <a:cubicBezTo>
                  <a:pt x="46678" y="292213"/>
                  <a:pt x="51546" y="303119"/>
                  <a:pt x="64730" y="311909"/>
                </a:cubicBezTo>
                <a:cubicBezTo>
                  <a:pt x="67396" y="313686"/>
                  <a:pt x="70267" y="315190"/>
                  <a:pt x="72728" y="317241"/>
                </a:cubicBezTo>
                <a:cubicBezTo>
                  <a:pt x="79907" y="323224"/>
                  <a:pt x="80208" y="326786"/>
                  <a:pt x="88723" y="330570"/>
                </a:cubicBezTo>
                <a:cubicBezTo>
                  <a:pt x="93859" y="332852"/>
                  <a:pt x="104718" y="335902"/>
                  <a:pt x="104718" y="335902"/>
                </a:cubicBezTo>
                <a:cubicBezTo>
                  <a:pt x="121602" y="335013"/>
                  <a:pt x="138532" y="334767"/>
                  <a:pt x="155370" y="333236"/>
                </a:cubicBezTo>
                <a:cubicBezTo>
                  <a:pt x="158169" y="332982"/>
                  <a:pt x="160911" y="331935"/>
                  <a:pt x="163368" y="330570"/>
                </a:cubicBezTo>
                <a:cubicBezTo>
                  <a:pt x="173782" y="324784"/>
                  <a:pt x="188783" y="313776"/>
                  <a:pt x="195359" y="303911"/>
                </a:cubicBezTo>
                <a:cubicBezTo>
                  <a:pt x="197136" y="301245"/>
                  <a:pt x="198425" y="298179"/>
                  <a:pt x="200690" y="295914"/>
                </a:cubicBezTo>
                <a:cubicBezTo>
                  <a:pt x="202956" y="293648"/>
                  <a:pt x="206022" y="292359"/>
                  <a:pt x="208688" y="290582"/>
                </a:cubicBezTo>
                <a:cubicBezTo>
                  <a:pt x="210465" y="287916"/>
                  <a:pt x="212587" y="285450"/>
                  <a:pt x="214020" y="282584"/>
                </a:cubicBezTo>
                <a:cubicBezTo>
                  <a:pt x="215277" y="280071"/>
                  <a:pt x="215321" y="277043"/>
                  <a:pt x="216686" y="274587"/>
                </a:cubicBezTo>
                <a:cubicBezTo>
                  <a:pt x="219798" y="268985"/>
                  <a:pt x="223794" y="263923"/>
                  <a:pt x="227349" y="258591"/>
                </a:cubicBezTo>
                <a:lnTo>
                  <a:pt x="232681" y="250594"/>
                </a:lnTo>
                <a:cubicBezTo>
                  <a:pt x="239026" y="231559"/>
                  <a:pt x="234895" y="239274"/>
                  <a:pt x="243345" y="226601"/>
                </a:cubicBezTo>
                <a:cubicBezTo>
                  <a:pt x="244234" y="221269"/>
                  <a:pt x="244839" y="215882"/>
                  <a:pt x="246011" y="210605"/>
                </a:cubicBezTo>
                <a:cubicBezTo>
                  <a:pt x="246620" y="207862"/>
                  <a:pt x="248067" y="205351"/>
                  <a:pt x="248676" y="202608"/>
                </a:cubicBezTo>
                <a:cubicBezTo>
                  <a:pt x="249848" y="197331"/>
                  <a:pt x="250453" y="191944"/>
                  <a:pt x="251342" y="186612"/>
                </a:cubicBezTo>
                <a:cubicBezTo>
                  <a:pt x="250453" y="155510"/>
                  <a:pt x="250269" y="124380"/>
                  <a:pt x="248676" y="93306"/>
                </a:cubicBezTo>
                <a:cubicBezTo>
                  <a:pt x="247760" y="75449"/>
                  <a:pt x="242265" y="87400"/>
                  <a:pt x="235347" y="66647"/>
                </a:cubicBezTo>
                <a:cubicBezTo>
                  <a:pt x="234458" y="63981"/>
                  <a:pt x="234046" y="61106"/>
                  <a:pt x="232681" y="58650"/>
                </a:cubicBezTo>
                <a:cubicBezTo>
                  <a:pt x="226893" y="48231"/>
                  <a:pt x="215892" y="33240"/>
                  <a:pt x="206022" y="26659"/>
                </a:cubicBezTo>
                <a:cubicBezTo>
                  <a:pt x="203356" y="24882"/>
                  <a:pt x="200632" y="23189"/>
                  <a:pt x="198025" y="21327"/>
                </a:cubicBezTo>
                <a:cubicBezTo>
                  <a:pt x="194409" y="18745"/>
                  <a:pt x="191335" y="15317"/>
                  <a:pt x="187361" y="13330"/>
                </a:cubicBezTo>
                <a:cubicBezTo>
                  <a:pt x="182334" y="10817"/>
                  <a:pt x="176698" y="9775"/>
                  <a:pt x="171366" y="7998"/>
                </a:cubicBezTo>
                <a:lnTo>
                  <a:pt x="163368" y="5332"/>
                </a:lnTo>
                <a:cubicBezTo>
                  <a:pt x="160702" y="4443"/>
                  <a:pt x="158175" y="2841"/>
                  <a:pt x="155370" y="2666"/>
                </a:cubicBezTo>
                <a:lnTo>
                  <a:pt x="112716" y="0"/>
                </a:lnTo>
                <a:cubicBezTo>
                  <a:pt x="94943" y="889"/>
                  <a:pt x="77043" y="364"/>
                  <a:pt x="59398" y="2666"/>
                </a:cubicBezTo>
                <a:cubicBezTo>
                  <a:pt x="51225" y="3732"/>
                  <a:pt x="50689" y="11376"/>
                  <a:pt x="46069" y="15995"/>
                </a:cubicBezTo>
                <a:cubicBezTo>
                  <a:pt x="43803" y="18261"/>
                  <a:pt x="40737" y="19550"/>
                  <a:pt x="38071" y="21327"/>
                </a:cubicBezTo>
                <a:cubicBezTo>
                  <a:pt x="36294" y="24882"/>
                  <a:pt x="34305" y="28338"/>
                  <a:pt x="32739" y="31991"/>
                </a:cubicBezTo>
                <a:cubicBezTo>
                  <a:pt x="31632" y="34574"/>
                  <a:pt x="31632" y="37650"/>
                  <a:pt x="30073" y="39988"/>
                </a:cubicBezTo>
                <a:cubicBezTo>
                  <a:pt x="27982" y="43125"/>
                  <a:pt x="24742" y="45320"/>
                  <a:pt x="22076" y="47986"/>
                </a:cubicBezTo>
                <a:cubicBezTo>
                  <a:pt x="12353" y="77156"/>
                  <a:pt x="27860" y="32973"/>
                  <a:pt x="14078" y="63981"/>
                </a:cubicBezTo>
                <a:cubicBezTo>
                  <a:pt x="11795" y="69117"/>
                  <a:pt x="10523" y="74645"/>
                  <a:pt x="8746" y="79977"/>
                </a:cubicBezTo>
                <a:cubicBezTo>
                  <a:pt x="7857" y="82643"/>
                  <a:pt x="6080" y="85164"/>
                  <a:pt x="6080" y="87974"/>
                </a:cubicBezTo>
                <a:lnTo>
                  <a:pt x="3415" y="143958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388" name="자유형 387"/>
          <p:cNvSpPr/>
          <p:nvPr/>
        </p:nvSpPr>
        <p:spPr>
          <a:xfrm>
            <a:off x="4984732" y="2209888"/>
            <a:ext cx="142299" cy="176252"/>
          </a:xfrm>
          <a:custGeom>
            <a:avLst/>
            <a:gdLst>
              <a:gd name="connsiteX0" fmla="*/ 0 w 286611"/>
              <a:gd name="connsiteY0" fmla="*/ 189279 h 330571"/>
              <a:gd name="connsiteX1" fmla="*/ 0 w 286611"/>
              <a:gd name="connsiteY1" fmla="*/ 189279 h 330571"/>
              <a:gd name="connsiteX2" fmla="*/ 10664 w 286611"/>
              <a:gd name="connsiteY2" fmla="*/ 223935 h 330571"/>
              <a:gd name="connsiteX3" fmla="*/ 13330 w 286611"/>
              <a:gd name="connsiteY3" fmla="*/ 239930 h 330571"/>
              <a:gd name="connsiteX4" fmla="*/ 23993 w 286611"/>
              <a:gd name="connsiteY4" fmla="*/ 269255 h 330571"/>
              <a:gd name="connsiteX5" fmla="*/ 31991 w 286611"/>
              <a:gd name="connsiteY5" fmla="*/ 298580 h 330571"/>
              <a:gd name="connsiteX6" fmla="*/ 34657 w 286611"/>
              <a:gd name="connsiteY6" fmla="*/ 306578 h 330571"/>
              <a:gd name="connsiteX7" fmla="*/ 50652 w 286611"/>
              <a:gd name="connsiteY7" fmla="*/ 317241 h 330571"/>
              <a:gd name="connsiteX8" fmla="*/ 58650 w 286611"/>
              <a:gd name="connsiteY8" fmla="*/ 322573 h 330571"/>
              <a:gd name="connsiteX9" fmla="*/ 69313 w 286611"/>
              <a:gd name="connsiteY9" fmla="*/ 325239 h 330571"/>
              <a:gd name="connsiteX10" fmla="*/ 79977 w 286611"/>
              <a:gd name="connsiteY10" fmla="*/ 330571 h 330571"/>
              <a:gd name="connsiteX11" fmla="*/ 183947 w 286611"/>
              <a:gd name="connsiteY11" fmla="*/ 327905 h 330571"/>
              <a:gd name="connsiteX12" fmla="*/ 199942 w 286611"/>
              <a:gd name="connsiteY12" fmla="*/ 322573 h 330571"/>
              <a:gd name="connsiteX13" fmla="*/ 207940 w 286611"/>
              <a:gd name="connsiteY13" fmla="*/ 319907 h 330571"/>
              <a:gd name="connsiteX14" fmla="*/ 215937 w 286611"/>
              <a:gd name="connsiteY14" fmla="*/ 314575 h 330571"/>
              <a:gd name="connsiteX15" fmla="*/ 231933 w 286611"/>
              <a:gd name="connsiteY15" fmla="*/ 306578 h 330571"/>
              <a:gd name="connsiteX16" fmla="*/ 242596 w 286611"/>
              <a:gd name="connsiteY16" fmla="*/ 290582 h 330571"/>
              <a:gd name="connsiteX17" fmla="*/ 255926 w 286611"/>
              <a:gd name="connsiteY17" fmla="*/ 274587 h 330571"/>
              <a:gd name="connsiteX18" fmla="*/ 258591 w 286611"/>
              <a:gd name="connsiteY18" fmla="*/ 266589 h 330571"/>
              <a:gd name="connsiteX19" fmla="*/ 266589 w 286611"/>
              <a:gd name="connsiteY19" fmla="*/ 250594 h 330571"/>
              <a:gd name="connsiteX20" fmla="*/ 271921 w 286611"/>
              <a:gd name="connsiteY20" fmla="*/ 226601 h 330571"/>
              <a:gd name="connsiteX21" fmla="*/ 274587 w 286611"/>
              <a:gd name="connsiteY21" fmla="*/ 202608 h 330571"/>
              <a:gd name="connsiteX22" fmla="*/ 279919 w 286611"/>
              <a:gd name="connsiteY22" fmla="*/ 186613 h 330571"/>
              <a:gd name="connsiteX23" fmla="*/ 282584 w 286611"/>
              <a:gd name="connsiteY23" fmla="*/ 178615 h 330571"/>
              <a:gd name="connsiteX24" fmla="*/ 282584 w 286611"/>
              <a:gd name="connsiteY24" fmla="*/ 66648 h 330571"/>
              <a:gd name="connsiteX25" fmla="*/ 271921 w 286611"/>
              <a:gd name="connsiteY25" fmla="*/ 42655 h 330571"/>
              <a:gd name="connsiteX26" fmla="*/ 263923 w 286611"/>
              <a:gd name="connsiteY26" fmla="*/ 37323 h 330571"/>
              <a:gd name="connsiteX27" fmla="*/ 239930 w 286611"/>
              <a:gd name="connsiteY27" fmla="*/ 18662 h 330571"/>
              <a:gd name="connsiteX28" fmla="*/ 215937 w 286611"/>
              <a:gd name="connsiteY28" fmla="*/ 10664 h 330571"/>
              <a:gd name="connsiteX29" fmla="*/ 207940 w 286611"/>
              <a:gd name="connsiteY29" fmla="*/ 7998 h 330571"/>
              <a:gd name="connsiteX30" fmla="*/ 183947 w 286611"/>
              <a:gd name="connsiteY30" fmla="*/ 0 h 330571"/>
              <a:gd name="connsiteX31" fmla="*/ 109302 w 286611"/>
              <a:gd name="connsiteY31" fmla="*/ 2666 h 330571"/>
              <a:gd name="connsiteX32" fmla="*/ 98638 w 286611"/>
              <a:gd name="connsiteY32" fmla="*/ 5332 h 330571"/>
              <a:gd name="connsiteX33" fmla="*/ 82643 w 286611"/>
              <a:gd name="connsiteY33" fmla="*/ 13330 h 330571"/>
              <a:gd name="connsiteX34" fmla="*/ 74645 w 286611"/>
              <a:gd name="connsiteY34" fmla="*/ 21328 h 330571"/>
              <a:gd name="connsiteX35" fmla="*/ 50652 w 286611"/>
              <a:gd name="connsiteY35" fmla="*/ 39989 h 330571"/>
              <a:gd name="connsiteX36" fmla="*/ 39989 w 286611"/>
              <a:gd name="connsiteY36" fmla="*/ 55984 h 330571"/>
              <a:gd name="connsiteX37" fmla="*/ 34657 w 286611"/>
              <a:gd name="connsiteY37" fmla="*/ 63982 h 330571"/>
              <a:gd name="connsiteX38" fmla="*/ 29325 w 286611"/>
              <a:gd name="connsiteY38" fmla="*/ 71979 h 330571"/>
              <a:gd name="connsiteX39" fmla="*/ 21327 w 286611"/>
              <a:gd name="connsiteY39" fmla="*/ 90641 h 330571"/>
              <a:gd name="connsiteX40" fmla="*/ 15996 w 286611"/>
              <a:gd name="connsiteY40" fmla="*/ 101304 h 330571"/>
              <a:gd name="connsiteX41" fmla="*/ 10664 w 286611"/>
              <a:gd name="connsiteY41" fmla="*/ 119965 h 330571"/>
              <a:gd name="connsiteX42" fmla="*/ 7998 w 286611"/>
              <a:gd name="connsiteY42" fmla="*/ 127963 h 330571"/>
              <a:gd name="connsiteX43" fmla="*/ 5332 w 286611"/>
              <a:gd name="connsiteY43" fmla="*/ 146624 h 330571"/>
              <a:gd name="connsiteX44" fmla="*/ 0 w 286611"/>
              <a:gd name="connsiteY44" fmla="*/ 189279 h 33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86611" h="330571">
                <a:moveTo>
                  <a:pt x="0" y="189279"/>
                </a:moveTo>
                <a:lnTo>
                  <a:pt x="0" y="189279"/>
                </a:lnTo>
                <a:cubicBezTo>
                  <a:pt x="3555" y="200831"/>
                  <a:pt x="8677" y="212013"/>
                  <a:pt x="10664" y="223935"/>
                </a:cubicBezTo>
                <a:cubicBezTo>
                  <a:pt x="11553" y="229267"/>
                  <a:pt x="12019" y="234686"/>
                  <a:pt x="13330" y="239930"/>
                </a:cubicBezTo>
                <a:cubicBezTo>
                  <a:pt x="15614" y="249066"/>
                  <a:pt x="20456" y="260413"/>
                  <a:pt x="23993" y="269255"/>
                </a:cubicBezTo>
                <a:cubicBezTo>
                  <a:pt x="27860" y="292459"/>
                  <a:pt x="24284" y="278029"/>
                  <a:pt x="31991" y="298580"/>
                </a:cubicBezTo>
                <a:cubicBezTo>
                  <a:pt x="32978" y="301211"/>
                  <a:pt x="33098" y="304240"/>
                  <a:pt x="34657" y="306578"/>
                </a:cubicBezTo>
                <a:cubicBezTo>
                  <a:pt x="42236" y="317948"/>
                  <a:pt x="40870" y="312350"/>
                  <a:pt x="50652" y="317241"/>
                </a:cubicBezTo>
                <a:cubicBezTo>
                  <a:pt x="53518" y="318674"/>
                  <a:pt x="55705" y="321311"/>
                  <a:pt x="58650" y="322573"/>
                </a:cubicBezTo>
                <a:cubicBezTo>
                  <a:pt x="62017" y="324016"/>
                  <a:pt x="65883" y="323953"/>
                  <a:pt x="69313" y="325239"/>
                </a:cubicBezTo>
                <a:cubicBezTo>
                  <a:pt x="73034" y="326635"/>
                  <a:pt x="76422" y="328794"/>
                  <a:pt x="79977" y="330571"/>
                </a:cubicBezTo>
                <a:cubicBezTo>
                  <a:pt x="114634" y="329682"/>
                  <a:pt x="149356" y="330211"/>
                  <a:pt x="183947" y="327905"/>
                </a:cubicBezTo>
                <a:cubicBezTo>
                  <a:pt x="189555" y="327531"/>
                  <a:pt x="194610" y="324350"/>
                  <a:pt x="199942" y="322573"/>
                </a:cubicBezTo>
                <a:lnTo>
                  <a:pt x="207940" y="319907"/>
                </a:lnTo>
                <a:cubicBezTo>
                  <a:pt x="210606" y="318130"/>
                  <a:pt x="213071" y="316008"/>
                  <a:pt x="215937" y="314575"/>
                </a:cubicBezTo>
                <a:cubicBezTo>
                  <a:pt x="238024" y="303531"/>
                  <a:pt x="208998" y="321865"/>
                  <a:pt x="231933" y="306578"/>
                </a:cubicBezTo>
                <a:cubicBezTo>
                  <a:pt x="235487" y="301246"/>
                  <a:pt x="238065" y="295113"/>
                  <a:pt x="242596" y="290582"/>
                </a:cubicBezTo>
                <a:cubicBezTo>
                  <a:pt x="252860" y="280319"/>
                  <a:pt x="248503" y="285722"/>
                  <a:pt x="255926" y="274587"/>
                </a:cubicBezTo>
                <a:cubicBezTo>
                  <a:pt x="256814" y="271921"/>
                  <a:pt x="257334" y="269102"/>
                  <a:pt x="258591" y="266589"/>
                </a:cubicBezTo>
                <a:cubicBezTo>
                  <a:pt x="265109" y="253553"/>
                  <a:pt x="263237" y="264001"/>
                  <a:pt x="266589" y="250594"/>
                </a:cubicBezTo>
                <a:cubicBezTo>
                  <a:pt x="268576" y="242646"/>
                  <a:pt x="270574" y="234682"/>
                  <a:pt x="271921" y="226601"/>
                </a:cubicBezTo>
                <a:cubicBezTo>
                  <a:pt x="273244" y="218664"/>
                  <a:pt x="273009" y="210499"/>
                  <a:pt x="274587" y="202608"/>
                </a:cubicBezTo>
                <a:cubicBezTo>
                  <a:pt x="275689" y="197097"/>
                  <a:pt x="278142" y="191945"/>
                  <a:pt x="279919" y="186613"/>
                </a:cubicBezTo>
                <a:lnTo>
                  <a:pt x="282584" y="178615"/>
                </a:lnTo>
                <a:cubicBezTo>
                  <a:pt x="287765" y="131992"/>
                  <a:pt x="288139" y="138863"/>
                  <a:pt x="282584" y="66648"/>
                </a:cubicBezTo>
                <a:cubicBezTo>
                  <a:pt x="282144" y="60926"/>
                  <a:pt x="277005" y="47739"/>
                  <a:pt x="271921" y="42655"/>
                </a:cubicBezTo>
                <a:cubicBezTo>
                  <a:pt x="269655" y="40389"/>
                  <a:pt x="266384" y="39374"/>
                  <a:pt x="263923" y="37323"/>
                </a:cubicBezTo>
                <a:cubicBezTo>
                  <a:pt x="254720" y="29653"/>
                  <a:pt x="253412" y="23156"/>
                  <a:pt x="239930" y="18662"/>
                </a:cubicBezTo>
                <a:lnTo>
                  <a:pt x="215937" y="10664"/>
                </a:lnTo>
                <a:cubicBezTo>
                  <a:pt x="213271" y="9775"/>
                  <a:pt x="210278" y="9557"/>
                  <a:pt x="207940" y="7998"/>
                </a:cubicBezTo>
                <a:cubicBezTo>
                  <a:pt x="195445" y="-332"/>
                  <a:pt x="203103" y="3193"/>
                  <a:pt x="183947" y="0"/>
                </a:cubicBezTo>
                <a:cubicBezTo>
                  <a:pt x="159065" y="889"/>
                  <a:pt x="134151" y="1113"/>
                  <a:pt x="109302" y="2666"/>
                </a:cubicBezTo>
                <a:cubicBezTo>
                  <a:pt x="105645" y="2895"/>
                  <a:pt x="102006" y="3889"/>
                  <a:pt x="98638" y="5332"/>
                </a:cubicBezTo>
                <a:cubicBezTo>
                  <a:pt x="62451" y="20841"/>
                  <a:pt x="116350" y="2093"/>
                  <a:pt x="82643" y="13330"/>
                </a:cubicBezTo>
                <a:cubicBezTo>
                  <a:pt x="79977" y="15996"/>
                  <a:pt x="77621" y="19013"/>
                  <a:pt x="74645" y="21328"/>
                </a:cubicBezTo>
                <a:cubicBezTo>
                  <a:pt x="63305" y="30148"/>
                  <a:pt x="58596" y="29775"/>
                  <a:pt x="50652" y="39989"/>
                </a:cubicBezTo>
                <a:cubicBezTo>
                  <a:pt x="46718" y="45047"/>
                  <a:pt x="43543" y="50652"/>
                  <a:pt x="39989" y="55984"/>
                </a:cubicBezTo>
                <a:lnTo>
                  <a:pt x="34657" y="63982"/>
                </a:lnTo>
                <a:cubicBezTo>
                  <a:pt x="32880" y="66648"/>
                  <a:pt x="30758" y="69113"/>
                  <a:pt x="29325" y="71979"/>
                </a:cubicBezTo>
                <a:cubicBezTo>
                  <a:pt x="11649" y="107330"/>
                  <a:pt x="33089" y="63193"/>
                  <a:pt x="21327" y="90641"/>
                </a:cubicBezTo>
                <a:cubicBezTo>
                  <a:pt x="19762" y="94294"/>
                  <a:pt x="17561" y="97651"/>
                  <a:pt x="15996" y="101304"/>
                </a:cubicBezTo>
                <a:cubicBezTo>
                  <a:pt x="13257" y="107696"/>
                  <a:pt x="12597" y="113200"/>
                  <a:pt x="10664" y="119965"/>
                </a:cubicBezTo>
                <a:cubicBezTo>
                  <a:pt x="9892" y="122667"/>
                  <a:pt x="8887" y="125297"/>
                  <a:pt x="7998" y="127963"/>
                </a:cubicBezTo>
                <a:cubicBezTo>
                  <a:pt x="7109" y="134183"/>
                  <a:pt x="6287" y="140414"/>
                  <a:pt x="5332" y="146624"/>
                </a:cubicBezTo>
                <a:cubicBezTo>
                  <a:pt x="4510" y="151967"/>
                  <a:pt x="889" y="182170"/>
                  <a:pt x="0" y="189279"/>
                </a:cubicBez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389" name="자유형 388"/>
          <p:cNvSpPr/>
          <p:nvPr/>
        </p:nvSpPr>
        <p:spPr>
          <a:xfrm>
            <a:off x="4779526" y="2295531"/>
            <a:ext cx="152213" cy="184781"/>
          </a:xfrm>
          <a:custGeom>
            <a:avLst/>
            <a:gdLst>
              <a:gd name="connsiteX0" fmla="*/ 0 w 306578"/>
              <a:gd name="connsiteY0" fmla="*/ 149290 h 346566"/>
              <a:gd name="connsiteX1" fmla="*/ 0 w 306578"/>
              <a:gd name="connsiteY1" fmla="*/ 149290 h 346566"/>
              <a:gd name="connsiteX2" fmla="*/ 2666 w 306578"/>
              <a:gd name="connsiteY2" fmla="*/ 183947 h 346566"/>
              <a:gd name="connsiteX3" fmla="*/ 7998 w 306578"/>
              <a:gd name="connsiteY3" fmla="*/ 199942 h 346566"/>
              <a:gd name="connsiteX4" fmla="*/ 18662 w 306578"/>
              <a:gd name="connsiteY4" fmla="*/ 221269 h 346566"/>
              <a:gd name="connsiteX5" fmla="*/ 21327 w 306578"/>
              <a:gd name="connsiteY5" fmla="*/ 229267 h 346566"/>
              <a:gd name="connsiteX6" fmla="*/ 31991 w 306578"/>
              <a:gd name="connsiteY6" fmla="*/ 245262 h 346566"/>
              <a:gd name="connsiteX7" fmla="*/ 37323 w 306578"/>
              <a:gd name="connsiteY7" fmla="*/ 253260 h 346566"/>
              <a:gd name="connsiteX8" fmla="*/ 50652 w 306578"/>
              <a:gd name="connsiteY8" fmla="*/ 269255 h 346566"/>
              <a:gd name="connsiteX9" fmla="*/ 58650 w 306578"/>
              <a:gd name="connsiteY9" fmla="*/ 287916 h 346566"/>
              <a:gd name="connsiteX10" fmla="*/ 66648 w 306578"/>
              <a:gd name="connsiteY10" fmla="*/ 293248 h 346566"/>
              <a:gd name="connsiteX11" fmla="*/ 79977 w 306578"/>
              <a:gd name="connsiteY11" fmla="*/ 303912 h 346566"/>
              <a:gd name="connsiteX12" fmla="*/ 103970 w 306578"/>
              <a:gd name="connsiteY12" fmla="*/ 325239 h 346566"/>
              <a:gd name="connsiteX13" fmla="*/ 111968 w 306578"/>
              <a:gd name="connsiteY13" fmla="*/ 327905 h 346566"/>
              <a:gd name="connsiteX14" fmla="*/ 127963 w 306578"/>
              <a:gd name="connsiteY14" fmla="*/ 341234 h 346566"/>
              <a:gd name="connsiteX15" fmla="*/ 146624 w 306578"/>
              <a:gd name="connsiteY15" fmla="*/ 346566 h 346566"/>
              <a:gd name="connsiteX16" fmla="*/ 197276 w 306578"/>
              <a:gd name="connsiteY16" fmla="*/ 343900 h 346566"/>
              <a:gd name="connsiteX17" fmla="*/ 213272 w 306578"/>
              <a:gd name="connsiteY17" fmla="*/ 335902 h 346566"/>
              <a:gd name="connsiteX18" fmla="*/ 223935 w 306578"/>
              <a:gd name="connsiteY18" fmla="*/ 330571 h 346566"/>
              <a:gd name="connsiteX19" fmla="*/ 231933 w 306578"/>
              <a:gd name="connsiteY19" fmla="*/ 322573 h 346566"/>
              <a:gd name="connsiteX20" fmla="*/ 247928 w 306578"/>
              <a:gd name="connsiteY20" fmla="*/ 311909 h 346566"/>
              <a:gd name="connsiteX21" fmla="*/ 263923 w 306578"/>
              <a:gd name="connsiteY21" fmla="*/ 295914 h 346566"/>
              <a:gd name="connsiteX22" fmla="*/ 279919 w 306578"/>
              <a:gd name="connsiteY22" fmla="*/ 285250 h 346566"/>
              <a:gd name="connsiteX23" fmla="*/ 293248 w 306578"/>
              <a:gd name="connsiteY23" fmla="*/ 269255 h 346566"/>
              <a:gd name="connsiteX24" fmla="*/ 298580 w 306578"/>
              <a:gd name="connsiteY24" fmla="*/ 261257 h 346566"/>
              <a:gd name="connsiteX25" fmla="*/ 306578 w 306578"/>
              <a:gd name="connsiteY25" fmla="*/ 250594 h 346566"/>
              <a:gd name="connsiteX26" fmla="*/ 303912 w 306578"/>
              <a:gd name="connsiteY26" fmla="*/ 157288 h 346566"/>
              <a:gd name="connsiteX27" fmla="*/ 293248 w 306578"/>
              <a:gd name="connsiteY27" fmla="*/ 141292 h 346566"/>
              <a:gd name="connsiteX28" fmla="*/ 287916 w 306578"/>
              <a:gd name="connsiteY28" fmla="*/ 133295 h 346566"/>
              <a:gd name="connsiteX29" fmla="*/ 274587 w 306578"/>
              <a:gd name="connsiteY29" fmla="*/ 117299 h 346566"/>
              <a:gd name="connsiteX30" fmla="*/ 266589 w 306578"/>
              <a:gd name="connsiteY30" fmla="*/ 98638 h 346566"/>
              <a:gd name="connsiteX31" fmla="*/ 258592 w 306578"/>
              <a:gd name="connsiteY31" fmla="*/ 90641 h 346566"/>
              <a:gd name="connsiteX32" fmla="*/ 255926 w 306578"/>
              <a:gd name="connsiteY32" fmla="*/ 79977 h 346566"/>
              <a:gd name="connsiteX33" fmla="*/ 245262 w 306578"/>
              <a:gd name="connsiteY33" fmla="*/ 63982 h 346566"/>
              <a:gd name="connsiteX34" fmla="*/ 234599 w 306578"/>
              <a:gd name="connsiteY34" fmla="*/ 45320 h 346566"/>
              <a:gd name="connsiteX35" fmla="*/ 231933 w 306578"/>
              <a:gd name="connsiteY35" fmla="*/ 37323 h 346566"/>
              <a:gd name="connsiteX36" fmla="*/ 215937 w 306578"/>
              <a:gd name="connsiteY36" fmla="*/ 21327 h 346566"/>
              <a:gd name="connsiteX37" fmla="*/ 210606 w 306578"/>
              <a:gd name="connsiteY37" fmla="*/ 13330 h 346566"/>
              <a:gd name="connsiteX38" fmla="*/ 199942 w 306578"/>
              <a:gd name="connsiteY38" fmla="*/ 7998 h 346566"/>
              <a:gd name="connsiteX39" fmla="*/ 181281 w 306578"/>
              <a:gd name="connsiteY39" fmla="*/ 0 h 346566"/>
              <a:gd name="connsiteX40" fmla="*/ 157288 w 306578"/>
              <a:gd name="connsiteY40" fmla="*/ 2666 h 346566"/>
              <a:gd name="connsiteX41" fmla="*/ 141293 w 306578"/>
              <a:gd name="connsiteY41" fmla="*/ 7998 h 346566"/>
              <a:gd name="connsiteX42" fmla="*/ 125297 w 306578"/>
              <a:gd name="connsiteY42" fmla="*/ 13330 h 346566"/>
              <a:gd name="connsiteX43" fmla="*/ 117300 w 306578"/>
              <a:gd name="connsiteY43" fmla="*/ 15996 h 346566"/>
              <a:gd name="connsiteX44" fmla="*/ 109302 w 306578"/>
              <a:gd name="connsiteY44" fmla="*/ 18662 h 346566"/>
              <a:gd name="connsiteX45" fmla="*/ 101304 w 306578"/>
              <a:gd name="connsiteY45" fmla="*/ 23993 h 346566"/>
              <a:gd name="connsiteX46" fmla="*/ 77311 w 306578"/>
              <a:gd name="connsiteY46" fmla="*/ 31991 h 346566"/>
              <a:gd name="connsiteX47" fmla="*/ 69314 w 306578"/>
              <a:gd name="connsiteY47" fmla="*/ 34657 h 346566"/>
              <a:gd name="connsiteX48" fmla="*/ 61316 w 306578"/>
              <a:gd name="connsiteY48" fmla="*/ 39989 h 346566"/>
              <a:gd name="connsiteX49" fmla="*/ 45320 w 306578"/>
              <a:gd name="connsiteY49" fmla="*/ 47986 h 346566"/>
              <a:gd name="connsiteX50" fmla="*/ 31991 w 306578"/>
              <a:gd name="connsiteY50" fmla="*/ 58650 h 346566"/>
              <a:gd name="connsiteX51" fmla="*/ 26659 w 306578"/>
              <a:gd name="connsiteY51" fmla="*/ 66648 h 346566"/>
              <a:gd name="connsiteX52" fmla="*/ 18662 w 306578"/>
              <a:gd name="connsiteY52" fmla="*/ 71979 h 346566"/>
              <a:gd name="connsiteX53" fmla="*/ 15996 w 306578"/>
              <a:gd name="connsiteY53" fmla="*/ 79977 h 346566"/>
              <a:gd name="connsiteX54" fmla="*/ 10664 w 306578"/>
              <a:gd name="connsiteY54" fmla="*/ 90641 h 346566"/>
              <a:gd name="connsiteX55" fmla="*/ 7998 w 306578"/>
              <a:gd name="connsiteY55" fmla="*/ 101304 h 346566"/>
              <a:gd name="connsiteX56" fmla="*/ 2666 w 306578"/>
              <a:gd name="connsiteY56" fmla="*/ 117299 h 346566"/>
              <a:gd name="connsiteX57" fmla="*/ 0 w 306578"/>
              <a:gd name="connsiteY57" fmla="*/ 149290 h 34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06578" h="346566">
                <a:moveTo>
                  <a:pt x="0" y="149290"/>
                </a:moveTo>
                <a:lnTo>
                  <a:pt x="0" y="149290"/>
                </a:lnTo>
                <a:cubicBezTo>
                  <a:pt x="889" y="160842"/>
                  <a:pt x="859" y="172502"/>
                  <a:pt x="2666" y="183947"/>
                </a:cubicBezTo>
                <a:cubicBezTo>
                  <a:pt x="3543" y="189498"/>
                  <a:pt x="5784" y="194776"/>
                  <a:pt x="7998" y="199942"/>
                </a:cubicBezTo>
                <a:cubicBezTo>
                  <a:pt x="11129" y="207247"/>
                  <a:pt x="16149" y="213728"/>
                  <a:pt x="18662" y="221269"/>
                </a:cubicBezTo>
                <a:cubicBezTo>
                  <a:pt x="19550" y="223935"/>
                  <a:pt x="19962" y="226811"/>
                  <a:pt x="21327" y="229267"/>
                </a:cubicBezTo>
                <a:cubicBezTo>
                  <a:pt x="24439" y="234869"/>
                  <a:pt x="28436" y="239930"/>
                  <a:pt x="31991" y="245262"/>
                </a:cubicBezTo>
                <a:cubicBezTo>
                  <a:pt x="33768" y="247928"/>
                  <a:pt x="35057" y="250994"/>
                  <a:pt x="37323" y="253260"/>
                </a:cubicBezTo>
                <a:cubicBezTo>
                  <a:pt x="47586" y="263523"/>
                  <a:pt x="43229" y="258120"/>
                  <a:pt x="50652" y="269255"/>
                </a:cubicBezTo>
                <a:cubicBezTo>
                  <a:pt x="52692" y="277414"/>
                  <a:pt x="52512" y="281779"/>
                  <a:pt x="58650" y="287916"/>
                </a:cubicBezTo>
                <a:cubicBezTo>
                  <a:pt x="60916" y="290182"/>
                  <a:pt x="63982" y="291471"/>
                  <a:pt x="66648" y="293248"/>
                </a:cubicBezTo>
                <a:cubicBezTo>
                  <a:pt x="72482" y="310750"/>
                  <a:pt x="63968" y="292706"/>
                  <a:pt x="79977" y="303912"/>
                </a:cubicBezTo>
                <a:cubicBezTo>
                  <a:pt x="97640" y="316276"/>
                  <a:pt x="89952" y="318230"/>
                  <a:pt x="103970" y="325239"/>
                </a:cubicBezTo>
                <a:cubicBezTo>
                  <a:pt x="106484" y="326496"/>
                  <a:pt x="109302" y="327016"/>
                  <a:pt x="111968" y="327905"/>
                </a:cubicBezTo>
                <a:cubicBezTo>
                  <a:pt x="117864" y="333801"/>
                  <a:pt x="120540" y="337522"/>
                  <a:pt x="127963" y="341234"/>
                </a:cubicBezTo>
                <a:cubicBezTo>
                  <a:pt x="131787" y="343146"/>
                  <a:pt x="143208" y="345712"/>
                  <a:pt x="146624" y="346566"/>
                </a:cubicBezTo>
                <a:cubicBezTo>
                  <a:pt x="163508" y="345677"/>
                  <a:pt x="180438" y="345431"/>
                  <a:pt x="197276" y="343900"/>
                </a:cubicBezTo>
                <a:cubicBezTo>
                  <a:pt x="204542" y="343239"/>
                  <a:pt x="207236" y="339351"/>
                  <a:pt x="213272" y="335902"/>
                </a:cubicBezTo>
                <a:cubicBezTo>
                  <a:pt x="216722" y="333931"/>
                  <a:pt x="220381" y="332348"/>
                  <a:pt x="223935" y="330571"/>
                </a:cubicBezTo>
                <a:cubicBezTo>
                  <a:pt x="226601" y="327905"/>
                  <a:pt x="228957" y="324888"/>
                  <a:pt x="231933" y="322573"/>
                </a:cubicBezTo>
                <a:cubicBezTo>
                  <a:pt x="236991" y="318639"/>
                  <a:pt x="243397" y="316440"/>
                  <a:pt x="247928" y="311909"/>
                </a:cubicBezTo>
                <a:cubicBezTo>
                  <a:pt x="253260" y="306577"/>
                  <a:pt x="257649" y="300097"/>
                  <a:pt x="263923" y="295914"/>
                </a:cubicBezTo>
                <a:lnTo>
                  <a:pt x="279919" y="285250"/>
                </a:lnTo>
                <a:cubicBezTo>
                  <a:pt x="293161" y="265390"/>
                  <a:pt x="276139" y="289787"/>
                  <a:pt x="293248" y="269255"/>
                </a:cubicBezTo>
                <a:cubicBezTo>
                  <a:pt x="295299" y="266793"/>
                  <a:pt x="296718" y="263864"/>
                  <a:pt x="298580" y="261257"/>
                </a:cubicBezTo>
                <a:cubicBezTo>
                  <a:pt x="301163" y="257642"/>
                  <a:pt x="303912" y="254148"/>
                  <a:pt x="306578" y="250594"/>
                </a:cubicBezTo>
                <a:cubicBezTo>
                  <a:pt x="305689" y="219492"/>
                  <a:pt x="307679" y="188174"/>
                  <a:pt x="303912" y="157288"/>
                </a:cubicBezTo>
                <a:cubicBezTo>
                  <a:pt x="303136" y="150927"/>
                  <a:pt x="296803" y="146624"/>
                  <a:pt x="293248" y="141292"/>
                </a:cubicBezTo>
                <a:cubicBezTo>
                  <a:pt x="291471" y="138626"/>
                  <a:pt x="290181" y="135561"/>
                  <a:pt x="287916" y="133295"/>
                </a:cubicBezTo>
                <a:cubicBezTo>
                  <a:pt x="282021" y="127399"/>
                  <a:pt x="278299" y="124722"/>
                  <a:pt x="274587" y="117299"/>
                </a:cubicBezTo>
                <a:cubicBezTo>
                  <a:pt x="268785" y="105696"/>
                  <a:pt x="275835" y="111583"/>
                  <a:pt x="266589" y="98638"/>
                </a:cubicBezTo>
                <a:cubicBezTo>
                  <a:pt x="264398" y="95570"/>
                  <a:pt x="261258" y="93307"/>
                  <a:pt x="258592" y="90641"/>
                </a:cubicBezTo>
                <a:cubicBezTo>
                  <a:pt x="257703" y="87086"/>
                  <a:pt x="257565" y="83254"/>
                  <a:pt x="255926" y="79977"/>
                </a:cubicBezTo>
                <a:cubicBezTo>
                  <a:pt x="253060" y="74246"/>
                  <a:pt x="245262" y="63982"/>
                  <a:pt x="245262" y="63982"/>
                </a:cubicBezTo>
                <a:cubicBezTo>
                  <a:pt x="239150" y="45646"/>
                  <a:pt x="247509" y="67914"/>
                  <a:pt x="234599" y="45320"/>
                </a:cubicBezTo>
                <a:cubicBezTo>
                  <a:pt x="233205" y="42880"/>
                  <a:pt x="233658" y="39541"/>
                  <a:pt x="231933" y="37323"/>
                </a:cubicBezTo>
                <a:cubicBezTo>
                  <a:pt x="227303" y="31371"/>
                  <a:pt x="220120" y="27601"/>
                  <a:pt x="215937" y="21327"/>
                </a:cubicBezTo>
                <a:cubicBezTo>
                  <a:pt x="214160" y="18661"/>
                  <a:pt x="213067" y="15381"/>
                  <a:pt x="210606" y="13330"/>
                </a:cubicBezTo>
                <a:cubicBezTo>
                  <a:pt x="207553" y="10786"/>
                  <a:pt x="203393" y="9970"/>
                  <a:pt x="199942" y="7998"/>
                </a:cubicBezTo>
                <a:cubicBezTo>
                  <a:pt x="185622" y="-185"/>
                  <a:pt x="198795" y="4379"/>
                  <a:pt x="181281" y="0"/>
                </a:cubicBezTo>
                <a:cubicBezTo>
                  <a:pt x="173283" y="889"/>
                  <a:pt x="165179" y="1088"/>
                  <a:pt x="157288" y="2666"/>
                </a:cubicBezTo>
                <a:cubicBezTo>
                  <a:pt x="151777" y="3768"/>
                  <a:pt x="146625" y="6221"/>
                  <a:pt x="141293" y="7998"/>
                </a:cubicBezTo>
                <a:lnTo>
                  <a:pt x="125297" y="13330"/>
                </a:lnTo>
                <a:lnTo>
                  <a:pt x="117300" y="15996"/>
                </a:lnTo>
                <a:cubicBezTo>
                  <a:pt x="114634" y="16885"/>
                  <a:pt x="111640" y="17103"/>
                  <a:pt x="109302" y="18662"/>
                </a:cubicBezTo>
                <a:cubicBezTo>
                  <a:pt x="106636" y="20439"/>
                  <a:pt x="104232" y="22692"/>
                  <a:pt x="101304" y="23993"/>
                </a:cubicBezTo>
                <a:cubicBezTo>
                  <a:pt x="101299" y="23995"/>
                  <a:pt x="81312" y="30657"/>
                  <a:pt x="77311" y="31991"/>
                </a:cubicBezTo>
                <a:cubicBezTo>
                  <a:pt x="74645" y="32880"/>
                  <a:pt x="71652" y="33098"/>
                  <a:pt x="69314" y="34657"/>
                </a:cubicBezTo>
                <a:cubicBezTo>
                  <a:pt x="66648" y="36434"/>
                  <a:pt x="64182" y="38556"/>
                  <a:pt x="61316" y="39989"/>
                </a:cubicBezTo>
                <a:cubicBezTo>
                  <a:pt x="39233" y="51031"/>
                  <a:pt x="68250" y="32702"/>
                  <a:pt x="45320" y="47986"/>
                </a:cubicBezTo>
                <a:cubicBezTo>
                  <a:pt x="30044" y="70904"/>
                  <a:pt x="50384" y="43936"/>
                  <a:pt x="31991" y="58650"/>
                </a:cubicBezTo>
                <a:cubicBezTo>
                  <a:pt x="29489" y="60652"/>
                  <a:pt x="28925" y="64382"/>
                  <a:pt x="26659" y="66648"/>
                </a:cubicBezTo>
                <a:cubicBezTo>
                  <a:pt x="24394" y="68913"/>
                  <a:pt x="21328" y="70202"/>
                  <a:pt x="18662" y="71979"/>
                </a:cubicBezTo>
                <a:cubicBezTo>
                  <a:pt x="17773" y="74645"/>
                  <a:pt x="17103" y="77394"/>
                  <a:pt x="15996" y="79977"/>
                </a:cubicBezTo>
                <a:cubicBezTo>
                  <a:pt x="14430" y="83630"/>
                  <a:pt x="12060" y="86920"/>
                  <a:pt x="10664" y="90641"/>
                </a:cubicBezTo>
                <a:cubicBezTo>
                  <a:pt x="9378" y="94071"/>
                  <a:pt x="9051" y="97795"/>
                  <a:pt x="7998" y="101304"/>
                </a:cubicBezTo>
                <a:cubicBezTo>
                  <a:pt x="6383" y="106687"/>
                  <a:pt x="4029" y="111847"/>
                  <a:pt x="2666" y="117299"/>
                </a:cubicBezTo>
                <a:lnTo>
                  <a:pt x="0" y="149290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grpSp>
        <p:nvGrpSpPr>
          <p:cNvPr id="420" name="그룹 419"/>
          <p:cNvGrpSpPr/>
          <p:nvPr/>
        </p:nvGrpSpPr>
        <p:grpSpPr>
          <a:xfrm>
            <a:off x="6732883" y="2414564"/>
            <a:ext cx="285026" cy="333252"/>
            <a:chOff x="1899051" y="3057949"/>
            <a:chExt cx="608087" cy="662058"/>
          </a:xfrm>
        </p:grpSpPr>
        <p:sp>
          <p:nvSpPr>
            <p:cNvPr id="421" name="자유형 420"/>
            <p:cNvSpPr/>
            <p:nvPr/>
          </p:nvSpPr>
          <p:spPr>
            <a:xfrm>
              <a:off x="1899051" y="3057949"/>
              <a:ext cx="608087" cy="662058"/>
            </a:xfrm>
            <a:custGeom>
              <a:avLst/>
              <a:gdLst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65515 h 662058"/>
                <a:gd name="connsiteX90" fmla="*/ 46423 w 608087"/>
                <a:gd name="connsiteY90" fmla="*/ 157374 h 662058"/>
                <a:gd name="connsiteX0" fmla="*/ 46423 w 608087"/>
                <a:gd name="connsiteY0" fmla="*/ 157374 h 662058"/>
                <a:gd name="connsiteX1" fmla="*/ 46423 w 608087"/>
                <a:gd name="connsiteY1" fmla="*/ 157374 h 662058"/>
                <a:gd name="connsiteX2" fmla="*/ 35570 w 608087"/>
                <a:gd name="connsiteY2" fmla="*/ 181795 h 662058"/>
                <a:gd name="connsiteX3" fmla="*/ 32856 w 608087"/>
                <a:gd name="connsiteY3" fmla="*/ 195361 h 662058"/>
                <a:gd name="connsiteX4" fmla="*/ 13863 w 608087"/>
                <a:gd name="connsiteY4" fmla="*/ 238775 h 662058"/>
                <a:gd name="connsiteX5" fmla="*/ 11150 w 608087"/>
                <a:gd name="connsiteY5" fmla="*/ 260482 h 662058"/>
                <a:gd name="connsiteX6" fmla="*/ 5723 w 608087"/>
                <a:gd name="connsiteY6" fmla="*/ 274049 h 662058"/>
                <a:gd name="connsiteX7" fmla="*/ 3010 w 608087"/>
                <a:gd name="connsiteY7" fmla="*/ 317462 h 662058"/>
                <a:gd name="connsiteX8" fmla="*/ 8436 w 608087"/>
                <a:gd name="connsiteY8" fmla="*/ 450417 h 662058"/>
                <a:gd name="connsiteX9" fmla="*/ 13863 w 608087"/>
                <a:gd name="connsiteY9" fmla="*/ 463983 h 662058"/>
                <a:gd name="connsiteX10" fmla="*/ 16576 w 608087"/>
                <a:gd name="connsiteY10" fmla="*/ 477550 h 662058"/>
                <a:gd name="connsiteX11" fmla="*/ 27430 w 608087"/>
                <a:gd name="connsiteY11" fmla="*/ 496544 h 662058"/>
                <a:gd name="connsiteX12" fmla="*/ 32856 w 608087"/>
                <a:gd name="connsiteY12" fmla="*/ 510110 h 662058"/>
                <a:gd name="connsiteX13" fmla="*/ 49137 w 608087"/>
                <a:gd name="connsiteY13" fmla="*/ 526390 h 662058"/>
                <a:gd name="connsiteX14" fmla="*/ 54563 w 608087"/>
                <a:gd name="connsiteY14" fmla="*/ 534531 h 662058"/>
                <a:gd name="connsiteX15" fmla="*/ 70843 w 608087"/>
                <a:gd name="connsiteY15" fmla="*/ 548097 h 662058"/>
                <a:gd name="connsiteX16" fmla="*/ 81697 w 608087"/>
                <a:gd name="connsiteY16" fmla="*/ 564377 h 662058"/>
                <a:gd name="connsiteX17" fmla="*/ 87123 w 608087"/>
                <a:gd name="connsiteY17" fmla="*/ 572517 h 662058"/>
                <a:gd name="connsiteX18" fmla="*/ 97977 w 608087"/>
                <a:gd name="connsiteY18" fmla="*/ 580658 h 662058"/>
                <a:gd name="connsiteX19" fmla="*/ 114257 w 608087"/>
                <a:gd name="connsiteY19" fmla="*/ 594224 h 662058"/>
                <a:gd name="connsiteX20" fmla="*/ 127824 w 608087"/>
                <a:gd name="connsiteY20" fmla="*/ 605078 h 662058"/>
                <a:gd name="connsiteX21" fmla="*/ 144104 w 608087"/>
                <a:gd name="connsiteY21" fmla="*/ 615931 h 662058"/>
                <a:gd name="connsiteX22" fmla="*/ 152244 w 608087"/>
                <a:gd name="connsiteY22" fmla="*/ 621358 h 662058"/>
                <a:gd name="connsiteX23" fmla="*/ 160384 w 608087"/>
                <a:gd name="connsiteY23" fmla="*/ 624071 h 662058"/>
                <a:gd name="connsiteX24" fmla="*/ 176664 w 608087"/>
                <a:gd name="connsiteY24" fmla="*/ 637638 h 662058"/>
                <a:gd name="connsiteX25" fmla="*/ 184804 w 608087"/>
                <a:gd name="connsiteY25" fmla="*/ 645778 h 662058"/>
                <a:gd name="connsiteX26" fmla="*/ 195658 w 608087"/>
                <a:gd name="connsiteY26" fmla="*/ 648491 h 662058"/>
                <a:gd name="connsiteX27" fmla="*/ 285198 w 608087"/>
                <a:gd name="connsiteY27" fmla="*/ 656631 h 662058"/>
                <a:gd name="connsiteX28" fmla="*/ 304192 w 608087"/>
                <a:gd name="connsiteY28" fmla="*/ 659345 h 662058"/>
                <a:gd name="connsiteX29" fmla="*/ 315045 w 608087"/>
                <a:gd name="connsiteY29" fmla="*/ 662058 h 662058"/>
                <a:gd name="connsiteX30" fmla="*/ 393732 w 608087"/>
                <a:gd name="connsiteY30" fmla="*/ 659345 h 662058"/>
                <a:gd name="connsiteX31" fmla="*/ 401872 w 608087"/>
                <a:gd name="connsiteY31" fmla="*/ 651205 h 662058"/>
                <a:gd name="connsiteX32" fmla="*/ 420866 w 608087"/>
                <a:gd name="connsiteY32" fmla="*/ 643065 h 662058"/>
                <a:gd name="connsiteX33" fmla="*/ 429006 w 608087"/>
                <a:gd name="connsiteY33" fmla="*/ 637638 h 662058"/>
                <a:gd name="connsiteX34" fmla="*/ 437146 w 608087"/>
                <a:gd name="connsiteY34" fmla="*/ 629498 h 662058"/>
                <a:gd name="connsiteX35" fmla="*/ 445286 w 608087"/>
                <a:gd name="connsiteY35" fmla="*/ 626785 h 662058"/>
                <a:gd name="connsiteX36" fmla="*/ 453426 w 608087"/>
                <a:gd name="connsiteY36" fmla="*/ 621358 h 662058"/>
                <a:gd name="connsiteX37" fmla="*/ 461566 w 608087"/>
                <a:gd name="connsiteY37" fmla="*/ 618644 h 662058"/>
                <a:gd name="connsiteX38" fmla="*/ 477846 w 608087"/>
                <a:gd name="connsiteY38" fmla="*/ 607791 h 662058"/>
                <a:gd name="connsiteX39" fmla="*/ 496840 w 608087"/>
                <a:gd name="connsiteY39" fmla="*/ 596938 h 662058"/>
                <a:gd name="connsiteX40" fmla="*/ 504980 w 608087"/>
                <a:gd name="connsiteY40" fmla="*/ 594224 h 662058"/>
                <a:gd name="connsiteX41" fmla="*/ 515833 w 608087"/>
                <a:gd name="connsiteY41" fmla="*/ 588798 h 662058"/>
                <a:gd name="connsiteX42" fmla="*/ 526687 w 608087"/>
                <a:gd name="connsiteY42" fmla="*/ 586084 h 662058"/>
                <a:gd name="connsiteX43" fmla="*/ 534827 w 608087"/>
                <a:gd name="connsiteY43" fmla="*/ 583371 h 662058"/>
                <a:gd name="connsiteX44" fmla="*/ 556534 w 608087"/>
                <a:gd name="connsiteY44" fmla="*/ 561664 h 662058"/>
                <a:gd name="connsiteX45" fmla="*/ 580954 w 608087"/>
                <a:gd name="connsiteY45" fmla="*/ 539957 h 662058"/>
                <a:gd name="connsiteX46" fmla="*/ 586380 w 608087"/>
                <a:gd name="connsiteY46" fmla="*/ 531817 h 662058"/>
                <a:gd name="connsiteX47" fmla="*/ 591807 w 608087"/>
                <a:gd name="connsiteY47" fmla="*/ 515537 h 662058"/>
                <a:gd name="connsiteX48" fmla="*/ 599947 w 608087"/>
                <a:gd name="connsiteY48" fmla="*/ 472123 h 662058"/>
                <a:gd name="connsiteX49" fmla="*/ 602661 w 608087"/>
                <a:gd name="connsiteY49" fmla="*/ 453130 h 662058"/>
                <a:gd name="connsiteX50" fmla="*/ 605374 w 608087"/>
                <a:gd name="connsiteY50" fmla="*/ 439563 h 662058"/>
                <a:gd name="connsiteX51" fmla="*/ 608087 w 608087"/>
                <a:gd name="connsiteY51" fmla="*/ 417856 h 662058"/>
                <a:gd name="connsiteX52" fmla="*/ 605374 w 608087"/>
                <a:gd name="connsiteY52" fmla="*/ 293042 h 662058"/>
                <a:gd name="connsiteX53" fmla="*/ 602661 w 608087"/>
                <a:gd name="connsiteY53" fmla="*/ 279475 h 662058"/>
                <a:gd name="connsiteX54" fmla="*/ 594521 w 608087"/>
                <a:gd name="connsiteY54" fmla="*/ 255055 h 662058"/>
                <a:gd name="connsiteX55" fmla="*/ 591807 w 608087"/>
                <a:gd name="connsiteY55" fmla="*/ 246915 h 662058"/>
                <a:gd name="connsiteX56" fmla="*/ 589094 w 608087"/>
                <a:gd name="connsiteY56" fmla="*/ 236062 h 662058"/>
                <a:gd name="connsiteX57" fmla="*/ 578240 w 608087"/>
                <a:gd name="connsiteY57" fmla="*/ 219782 h 662058"/>
                <a:gd name="connsiteX58" fmla="*/ 572814 w 608087"/>
                <a:gd name="connsiteY58" fmla="*/ 211642 h 662058"/>
                <a:gd name="connsiteX59" fmla="*/ 567387 w 608087"/>
                <a:gd name="connsiteY59" fmla="*/ 176368 h 662058"/>
                <a:gd name="connsiteX60" fmla="*/ 561960 w 608087"/>
                <a:gd name="connsiteY60" fmla="*/ 157374 h 662058"/>
                <a:gd name="connsiteX61" fmla="*/ 559247 w 608087"/>
                <a:gd name="connsiteY61" fmla="*/ 132954 h 662058"/>
                <a:gd name="connsiteX62" fmla="*/ 553820 w 608087"/>
                <a:gd name="connsiteY62" fmla="*/ 111247 h 662058"/>
                <a:gd name="connsiteX63" fmla="*/ 551107 w 608087"/>
                <a:gd name="connsiteY63" fmla="*/ 100394 h 662058"/>
                <a:gd name="connsiteX64" fmla="*/ 540253 w 608087"/>
                <a:gd name="connsiteY64" fmla="*/ 73260 h 662058"/>
                <a:gd name="connsiteX65" fmla="*/ 532113 w 608087"/>
                <a:gd name="connsiteY65" fmla="*/ 67834 h 662058"/>
                <a:gd name="connsiteX66" fmla="*/ 510407 w 608087"/>
                <a:gd name="connsiteY66" fmla="*/ 51554 h 662058"/>
                <a:gd name="connsiteX67" fmla="*/ 485986 w 608087"/>
                <a:gd name="connsiteY67" fmla="*/ 35274 h 662058"/>
                <a:gd name="connsiteX68" fmla="*/ 477846 w 608087"/>
                <a:gd name="connsiteY68" fmla="*/ 29847 h 662058"/>
                <a:gd name="connsiteX69" fmla="*/ 456140 w 608087"/>
                <a:gd name="connsiteY69" fmla="*/ 24420 h 662058"/>
                <a:gd name="connsiteX70" fmla="*/ 442573 w 608087"/>
                <a:gd name="connsiteY70" fmla="*/ 18993 h 662058"/>
                <a:gd name="connsiteX71" fmla="*/ 412726 w 608087"/>
                <a:gd name="connsiteY71" fmla="*/ 16280 h 662058"/>
                <a:gd name="connsiteX72" fmla="*/ 385592 w 608087"/>
                <a:gd name="connsiteY72" fmla="*/ 10853 h 662058"/>
                <a:gd name="connsiteX73" fmla="*/ 372026 w 608087"/>
                <a:gd name="connsiteY73" fmla="*/ 8140 h 662058"/>
                <a:gd name="connsiteX74" fmla="*/ 323185 w 608087"/>
                <a:gd name="connsiteY74" fmla="*/ 0 h 662058"/>
                <a:gd name="connsiteX75" fmla="*/ 252638 w 608087"/>
                <a:gd name="connsiteY75" fmla="*/ 5427 h 662058"/>
                <a:gd name="connsiteX76" fmla="*/ 222791 w 608087"/>
                <a:gd name="connsiteY76" fmla="*/ 10853 h 662058"/>
                <a:gd name="connsiteX77" fmla="*/ 206511 w 608087"/>
                <a:gd name="connsiteY77" fmla="*/ 16280 h 662058"/>
                <a:gd name="connsiteX78" fmla="*/ 198371 w 608087"/>
                <a:gd name="connsiteY78" fmla="*/ 21707 h 662058"/>
                <a:gd name="connsiteX79" fmla="*/ 187518 w 608087"/>
                <a:gd name="connsiteY79" fmla="*/ 27133 h 662058"/>
                <a:gd name="connsiteX80" fmla="*/ 168524 w 608087"/>
                <a:gd name="connsiteY80" fmla="*/ 40700 h 662058"/>
                <a:gd name="connsiteX81" fmla="*/ 149531 w 608087"/>
                <a:gd name="connsiteY81" fmla="*/ 51554 h 662058"/>
                <a:gd name="connsiteX82" fmla="*/ 141391 w 608087"/>
                <a:gd name="connsiteY82" fmla="*/ 56980 h 662058"/>
                <a:gd name="connsiteX83" fmla="*/ 122397 w 608087"/>
                <a:gd name="connsiteY83" fmla="*/ 67834 h 662058"/>
                <a:gd name="connsiteX84" fmla="*/ 106117 w 608087"/>
                <a:gd name="connsiteY84" fmla="*/ 78687 h 662058"/>
                <a:gd name="connsiteX85" fmla="*/ 92550 w 608087"/>
                <a:gd name="connsiteY85" fmla="*/ 94967 h 662058"/>
                <a:gd name="connsiteX86" fmla="*/ 84410 w 608087"/>
                <a:gd name="connsiteY86" fmla="*/ 100394 h 662058"/>
                <a:gd name="connsiteX87" fmla="*/ 73557 w 608087"/>
                <a:gd name="connsiteY87" fmla="*/ 116674 h 662058"/>
                <a:gd name="connsiteX88" fmla="*/ 59990 w 608087"/>
                <a:gd name="connsiteY88" fmla="*/ 157374 h 662058"/>
                <a:gd name="connsiteX89" fmla="*/ 57277 w 608087"/>
                <a:gd name="connsiteY89" fmla="*/ 135668 h 662058"/>
                <a:gd name="connsiteX90" fmla="*/ 46423 w 608087"/>
                <a:gd name="connsiteY90" fmla="*/ 157374 h 66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08087" h="662058">
                  <a:moveTo>
                    <a:pt x="46423" y="157374"/>
                  </a:moveTo>
                  <a:lnTo>
                    <a:pt x="46423" y="157374"/>
                  </a:lnTo>
                  <a:cubicBezTo>
                    <a:pt x="42805" y="165514"/>
                    <a:pt x="38566" y="173406"/>
                    <a:pt x="35570" y="181795"/>
                  </a:cubicBezTo>
                  <a:cubicBezTo>
                    <a:pt x="34019" y="186138"/>
                    <a:pt x="34157" y="190937"/>
                    <a:pt x="32856" y="195361"/>
                  </a:cubicBezTo>
                  <a:cubicBezTo>
                    <a:pt x="22949" y="229044"/>
                    <a:pt x="27928" y="220022"/>
                    <a:pt x="13863" y="238775"/>
                  </a:cubicBezTo>
                  <a:cubicBezTo>
                    <a:pt x="12959" y="246011"/>
                    <a:pt x="12790" y="253377"/>
                    <a:pt x="11150" y="260482"/>
                  </a:cubicBezTo>
                  <a:cubicBezTo>
                    <a:pt x="10055" y="265228"/>
                    <a:pt x="6412" y="269227"/>
                    <a:pt x="5723" y="274049"/>
                  </a:cubicBezTo>
                  <a:cubicBezTo>
                    <a:pt x="3672" y="288403"/>
                    <a:pt x="3914" y="302991"/>
                    <a:pt x="3010" y="317462"/>
                  </a:cubicBezTo>
                  <a:cubicBezTo>
                    <a:pt x="4007" y="363312"/>
                    <a:pt x="-7313" y="408421"/>
                    <a:pt x="8436" y="450417"/>
                  </a:cubicBezTo>
                  <a:cubicBezTo>
                    <a:pt x="10146" y="454977"/>
                    <a:pt x="12054" y="459461"/>
                    <a:pt x="13863" y="463983"/>
                  </a:cubicBezTo>
                  <a:cubicBezTo>
                    <a:pt x="14767" y="468505"/>
                    <a:pt x="15118" y="473175"/>
                    <a:pt x="16576" y="477550"/>
                  </a:cubicBezTo>
                  <a:cubicBezTo>
                    <a:pt x="21334" y="491824"/>
                    <a:pt x="21474" y="484633"/>
                    <a:pt x="27430" y="496544"/>
                  </a:cubicBezTo>
                  <a:cubicBezTo>
                    <a:pt x="29608" y="500900"/>
                    <a:pt x="29991" y="506171"/>
                    <a:pt x="32856" y="510110"/>
                  </a:cubicBezTo>
                  <a:cubicBezTo>
                    <a:pt x="37370" y="516317"/>
                    <a:pt x="44881" y="520004"/>
                    <a:pt x="49137" y="526390"/>
                  </a:cubicBezTo>
                  <a:cubicBezTo>
                    <a:pt x="50946" y="529104"/>
                    <a:pt x="52475" y="532026"/>
                    <a:pt x="54563" y="534531"/>
                  </a:cubicBezTo>
                  <a:cubicBezTo>
                    <a:pt x="61091" y="542365"/>
                    <a:pt x="62840" y="542762"/>
                    <a:pt x="70843" y="548097"/>
                  </a:cubicBezTo>
                  <a:cubicBezTo>
                    <a:pt x="75613" y="562403"/>
                    <a:pt x="70405" y="550825"/>
                    <a:pt x="81697" y="564377"/>
                  </a:cubicBezTo>
                  <a:cubicBezTo>
                    <a:pt x="83785" y="566882"/>
                    <a:pt x="84817" y="570211"/>
                    <a:pt x="87123" y="572517"/>
                  </a:cubicBezTo>
                  <a:cubicBezTo>
                    <a:pt x="90321" y="575715"/>
                    <a:pt x="94779" y="577460"/>
                    <a:pt x="97977" y="580658"/>
                  </a:cubicBezTo>
                  <a:cubicBezTo>
                    <a:pt x="113316" y="595997"/>
                    <a:pt x="90976" y="582585"/>
                    <a:pt x="114257" y="594224"/>
                  </a:cubicBezTo>
                  <a:cubicBezTo>
                    <a:pt x="124284" y="609263"/>
                    <a:pt x="113948" y="597369"/>
                    <a:pt x="127824" y="605078"/>
                  </a:cubicBezTo>
                  <a:cubicBezTo>
                    <a:pt x="133525" y="608245"/>
                    <a:pt x="138677" y="612313"/>
                    <a:pt x="144104" y="615931"/>
                  </a:cubicBezTo>
                  <a:cubicBezTo>
                    <a:pt x="146817" y="617740"/>
                    <a:pt x="149150" y="620327"/>
                    <a:pt x="152244" y="621358"/>
                  </a:cubicBezTo>
                  <a:lnTo>
                    <a:pt x="160384" y="624071"/>
                  </a:lnTo>
                  <a:cubicBezTo>
                    <a:pt x="184165" y="647852"/>
                    <a:pt x="153999" y="618750"/>
                    <a:pt x="176664" y="637638"/>
                  </a:cubicBezTo>
                  <a:cubicBezTo>
                    <a:pt x="179612" y="640095"/>
                    <a:pt x="181472" y="643874"/>
                    <a:pt x="184804" y="645778"/>
                  </a:cubicBezTo>
                  <a:cubicBezTo>
                    <a:pt x="188042" y="647628"/>
                    <a:pt x="192086" y="647419"/>
                    <a:pt x="195658" y="648491"/>
                  </a:cubicBezTo>
                  <a:cubicBezTo>
                    <a:pt x="240127" y="661831"/>
                    <a:pt x="184834" y="652914"/>
                    <a:pt x="285198" y="656631"/>
                  </a:cubicBezTo>
                  <a:cubicBezTo>
                    <a:pt x="291529" y="657536"/>
                    <a:pt x="297900" y="658201"/>
                    <a:pt x="304192" y="659345"/>
                  </a:cubicBezTo>
                  <a:cubicBezTo>
                    <a:pt x="307861" y="660012"/>
                    <a:pt x="311316" y="662058"/>
                    <a:pt x="315045" y="662058"/>
                  </a:cubicBezTo>
                  <a:cubicBezTo>
                    <a:pt x="341290" y="662058"/>
                    <a:pt x="367503" y="660249"/>
                    <a:pt x="393732" y="659345"/>
                  </a:cubicBezTo>
                  <a:cubicBezTo>
                    <a:pt x="396445" y="656632"/>
                    <a:pt x="398750" y="653435"/>
                    <a:pt x="401872" y="651205"/>
                  </a:cubicBezTo>
                  <a:cubicBezTo>
                    <a:pt x="407741" y="647013"/>
                    <a:pt x="414222" y="645279"/>
                    <a:pt x="420866" y="643065"/>
                  </a:cubicBezTo>
                  <a:cubicBezTo>
                    <a:pt x="423579" y="641256"/>
                    <a:pt x="426501" y="639726"/>
                    <a:pt x="429006" y="637638"/>
                  </a:cubicBezTo>
                  <a:cubicBezTo>
                    <a:pt x="431954" y="635181"/>
                    <a:pt x="433953" y="631626"/>
                    <a:pt x="437146" y="629498"/>
                  </a:cubicBezTo>
                  <a:cubicBezTo>
                    <a:pt x="439526" y="627912"/>
                    <a:pt x="442573" y="627689"/>
                    <a:pt x="445286" y="626785"/>
                  </a:cubicBezTo>
                  <a:cubicBezTo>
                    <a:pt x="447999" y="624976"/>
                    <a:pt x="450509" y="622817"/>
                    <a:pt x="453426" y="621358"/>
                  </a:cubicBezTo>
                  <a:cubicBezTo>
                    <a:pt x="455984" y="620079"/>
                    <a:pt x="459186" y="620231"/>
                    <a:pt x="461566" y="618644"/>
                  </a:cubicBezTo>
                  <a:cubicBezTo>
                    <a:pt x="481887" y="605096"/>
                    <a:pt x="458494" y="614241"/>
                    <a:pt x="477846" y="607791"/>
                  </a:cubicBezTo>
                  <a:cubicBezTo>
                    <a:pt x="486025" y="602338"/>
                    <a:pt x="487195" y="601071"/>
                    <a:pt x="496840" y="596938"/>
                  </a:cubicBezTo>
                  <a:cubicBezTo>
                    <a:pt x="499469" y="595811"/>
                    <a:pt x="502351" y="595351"/>
                    <a:pt x="504980" y="594224"/>
                  </a:cubicBezTo>
                  <a:cubicBezTo>
                    <a:pt x="508698" y="592631"/>
                    <a:pt x="512046" y="590218"/>
                    <a:pt x="515833" y="588798"/>
                  </a:cubicBezTo>
                  <a:cubicBezTo>
                    <a:pt x="519325" y="587489"/>
                    <a:pt x="523101" y="587109"/>
                    <a:pt x="526687" y="586084"/>
                  </a:cubicBezTo>
                  <a:cubicBezTo>
                    <a:pt x="529437" y="585298"/>
                    <a:pt x="532114" y="584275"/>
                    <a:pt x="534827" y="583371"/>
                  </a:cubicBezTo>
                  <a:cubicBezTo>
                    <a:pt x="542063" y="576135"/>
                    <a:pt x="548020" y="567340"/>
                    <a:pt x="556534" y="561664"/>
                  </a:cubicBezTo>
                  <a:cubicBezTo>
                    <a:pt x="566320" y="555140"/>
                    <a:pt x="573522" y="551107"/>
                    <a:pt x="580954" y="539957"/>
                  </a:cubicBezTo>
                  <a:cubicBezTo>
                    <a:pt x="582763" y="537244"/>
                    <a:pt x="585056" y="534797"/>
                    <a:pt x="586380" y="531817"/>
                  </a:cubicBezTo>
                  <a:cubicBezTo>
                    <a:pt x="588703" y="526590"/>
                    <a:pt x="590419" y="521086"/>
                    <a:pt x="591807" y="515537"/>
                  </a:cubicBezTo>
                  <a:cubicBezTo>
                    <a:pt x="596510" y="496731"/>
                    <a:pt x="595916" y="500333"/>
                    <a:pt x="599947" y="472123"/>
                  </a:cubicBezTo>
                  <a:cubicBezTo>
                    <a:pt x="600852" y="465792"/>
                    <a:pt x="601610" y="459438"/>
                    <a:pt x="602661" y="453130"/>
                  </a:cubicBezTo>
                  <a:cubicBezTo>
                    <a:pt x="603419" y="448581"/>
                    <a:pt x="604673" y="444121"/>
                    <a:pt x="605374" y="439563"/>
                  </a:cubicBezTo>
                  <a:cubicBezTo>
                    <a:pt x="606483" y="432356"/>
                    <a:pt x="607183" y="425092"/>
                    <a:pt x="608087" y="417856"/>
                  </a:cubicBezTo>
                  <a:cubicBezTo>
                    <a:pt x="607183" y="376251"/>
                    <a:pt x="607004" y="334625"/>
                    <a:pt x="605374" y="293042"/>
                  </a:cubicBezTo>
                  <a:cubicBezTo>
                    <a:pt x="605193" y="288434"/>
                    <a:pt x="603874" y="283924"/>
                    <a:pt x="602661" y="279475"/>
                  </a:cubicBezTo>
                  <a:cubicBezTo>
                    <a:pt x="600403" y="271197"/>
                    <a:pt x="597234" y="263195"/>
                    <a:pt x="594521" y="255055"/>
                  </a:cubicBezTo>
                  <a:cubicBezTo>
                    <a:pt x="593616" y="252342"/>
                    <a:pt x="592501" y="249690"/>
                    <a:pt x="591807" y="246915"/>
                  </a:cubicBezTo>
                  <a:cubicBezTo>
                    <a:pt x="590903" y="243297"/>
                    <a:pt x="590762" y="239397"/>
                    <a:pt x="589094" y="236062"/>
                  </a:cubicBezTo>
                  <a:cubicBezTo>
                    <a:pt x="586177" y="230228"/>
                    <a:pt x="581858" y="225209"/>
                    <a:pt x="578240" y="219782"/>
                  </a:cubicBezTo>
                  <a:lnTo>
                    <a:pt x="572814" y="211642"/>
                  </a:lnTo>
                  <a:cubicBezTo>
                    <a:pt x="564202" y="177199"/>
                    <a:pt x="579102" y="238849"/>
                    <a:pt x="567387" y="176368"/>
                  </a:cubicBezTo>
                  <a:cubicBezTo>
                    <a:pt x="566174" y="169896"/>
                    <a:pt x="563769" y="163705"/>
                    <a:pt x="561960" y="157374"/>
                  </a:cubicBezTo>
                  <a:cubicBezTo>
                    <a:pt x="561056" y="149234"/>
                    <a:pt x="560405" y="141062"/>
                    <a:pt x="559247" y="132954"/>
                  </a:cubicBezTo>
                  <a:cubicBezTo>
                    <a:pt x="556882" y="116395"/>
                    <a:pt x="557429" y="123878"/>
                    <a:pt x="553820" y="111247"/>
                  </a:cubicBezTo>
                  <a:cubicBezTo>
                    <a:pt x="552795" y="107662"/>
                    <a:pt x="552179" y="103966"/>
                    <a:pt x="551107" y="100394"/>
                  </a:cubicBezTo>
                  <a:cubicBezTo>
                    <a:pt x="549684" y="95650"/>
                    <a:pt x="544502" y="78359"/>
                    <a:pt x="540253" y="73260"/>
                  </a:cubicBezTo>
                  <a:cubicBezTo>
                    <a:pt x="538165" y="70755"/>
                    <a:pt x="534589" y="69956"/>
                    <a:pt x="532113" y="67834"/>
                  </a:cubicBezTo>
                  <a:cubicBezTo>
                    <a:pt x="503187" y="43040"/>
                    <a:pt x="537863" y="68027"/>
                    <a:pt x="510407" y="51554"/>
                  </a:cubicBezTo>
                  <a:cubicBezTo>
                    <a:pt x="502018" y="46521"/>
                    <a:pt x="494126" y="40701"/>
                    <a:pt x="485986" y="35274"/>
                  </a:cubicBezTo>
                  <a:cubicBezTo>
                    <a:pt x="483273" y="33465"/>
                    <a:pt x="481044" y="30487"/>
                    <a:pt x="477846" y="29847"/>
                  </a:cubicBezTo>
                  <a:cubicBezTo>
                    <a:pt x="466286" y="27534"/>
                    <a:pt x="465672" y="27994"/>
                    <a:pt x="456140" y="24420"/>
                  </a:cubicBezTo>
                  <a:cubicBezTo>
                    <a:pt x="451579" y="22710"/>
                    <a:pt x="447360" y="19891"/>
                    <a:pt x="442573" y="18993"/>
                  </a:cubicBezTo>
                  <a:cubicBezTo>
                    <a:pt x="432754" y="17152"/>
                    <a:pt x="422675" y="17184"/>
                    <a:pt x="412726" y="16280"/>
                  </a:cubicBezTo>
                  <a:lnTo>
                    <a:pt x="385592" y="10853"/>
                  </a:lnTo>
                  <a:cubicBezTo>
                    <a:pt x="381070" y="9949"/>
                    <a:pt x="376584" y="8841"/>
                    <a:pt x="372026" y="8140"/>
                  </a:cubicBezTo>
                  <a:cubicBezTo>
                    <a:pt x="332194" y="2012"/>
                    <a:pt x="348417" y="5046"/>
                    <a:pt x="323185" y="0"/>
                  </a:cubicBezTo>
                  <a:cubicBezTo>
                    <a:pt x="243572" y="3791"/>
                    <a:pt x="289223" y="-1225"/>
                    <a:pt x="252638" y="5427"/>
                  </a:cubicBezTo>
                  <a:cubicBezTo>
                    <a:pt x="246435" y="6555"/>
                    <a:pt x="229492" y="9025"/>
                    <a:pt x="222791" y="10853"/>
                  </a:cubicBezTo>
                  <a:cubicBezTo>
                    <a:pt x="217272" y="12358"/>
                    <a:pt x="206511" y="16280"/>
                    <a:pt x="206511" y="16280"/>
                  </a:cubicBezTo>
                  <a:cubicBezTo>
                    <a:pt x="203798" y="18089"/>
                    <a:pt x="201202" y="20089"/>
                    <a:pt x="198371" y="21707"/>
                  </a:cubicBezTo>
                  <a:cubicBezTo>
                    <a:pt x="194859" y="23714"/>
                    <a:pt x="190754" y="24706"/>
                    <a:pt x="187518" y="27133"/>
                  </a:cubicBezTo>
                  <a:cubicBezTo>
                    <a:pt x="166916" y="42584"/>
                    <a:pt x="185837" y="34930"/>
                    <a:pt x="168524" y="40700"/>
                  </a:cubicBezTo>
                  <a:cubicBezTo>
                    <a:pt x="153062" y="56162"/>
                    <a:pt x="168660" y="43356"/>
                    <a:pt x="149531" y="51554"/>
                  </a:cubicBezTo>
                  <a:cubicBezTo>
                    <a:pt x="146534" y="52839"/>
                    <a:pt x="144222" y="55362"/>
                    <a:pt x="141391" y="56980"/>
                  </a:cubicBezTo>
                  <a:cubicBezTo>
                    <a:pt x="117306" y="70742"/>
                    <a:pt x="142218" y="54619"/>
                    <a:pt x="122397" y="67834"/>
                  </a:cubicBezTo>
                  <a:cubicBezTo>
                    <a:pt x="110658" y="85442"/>
                    <a:pt x="124986" y="67905"/>
                    <a:pt x="106117" y="78687"/>
                  </a:cubicBezTo>
                  <a:cubicBezTo>
                    <a:pt x="95747" y="84613"/>
                    <a:pt x="100041" y="87476"/>
                    <a:pt x="92550" y="94967"/>
                  </a:cubicBezTo>
                  <a:cubicBezTo>
                    <a:pt x="90244" y="97273"/>
                    <a:pt x="87123" y="98585"/>
                    <a:pt x="84410" y="100394"/>
                  </a:cubicBezTo>
                  <a:cubicBezTo>
                    <a:pt x="80792" y="105821"/>
                    <a:pt x="75620" y="110487"/>
                    <a:pt x="73557" y="116674"/>
                  </a:cubicBezTo>
                  <a:lnTo>
                    <a:pt x="59990" y="157374"/>
                  </a:lnTo>
                  <a:cubicBezTo>
                    <a:pt x="59086" y="160088"/>
                    <a:pt x="58864" y="133288"/>
                    <a:pt x="57277" y="135668"/>
                  </a:cubicBezTo>
                  <a:lnTo>
                    <a:pt x="46423" y="157374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B1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22" name="타원 421"/>
            <p:cNvSpPr/>
            <p:nvPr/>
          </p:nvSpPr>
          <p:spPr>
            <a:xfrm rot="1874093">
              <a:off x="2216096" y="3166268"/>
              <a:ext cx="191604" cy="103711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23" name="타원 422"/>
            <p:cNvSpPr/>
            <p:nvPr/>
          </p:nvSpPr>
          <p:spPr>
            <a:xfrm rot="1874093">
              <a:off x="1964001" y="3473050"/>
              <a:ext cx="271618" cy="160298"/>
            </a:xfrm>
            <a:prstGeom prst="ellipse">
              <a:avLst/>
            </a:prstGeom>
            <a:solidFill>
              <a:srgbClr val="FFF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24" name="그룹 423"/>
          <p:cNvGrpSpPr/>
          <p:nvPr/>
        </p:nvGrpSpPr>
        <p:grpSpPr>
          <a:xfrm>
            <a:off x="7296407" y="2532988"/>
            <a:ext cx="141201" cy="140899"/>
            <a:chOff x="3121756" y="3308369"/>
            <a:chExt cx="301246" cy="279918"/>
          </a:xfrm>
        </p:grpSpPr>
        <p:sp>
          <p:nvSpPr>
            <p:cNvPr id="425" name="자유형 424"/>
            <p:cNvSpPr/>
            <p:nvPr/>
          </p:nvSpPr>
          <p:spPr>
            <a:xfrm>
              <a:off x="3121756" y="3308369"/>
              <a:ext cx="301246" cy="279918"/>
            </a:xfrm>
            <a:custGeom>
              <a:avLst/>
              <a:gdLst>
                <a:gd name="connsiteX0" fmla="*/ 0 w 301246"/>
                <a:gd name="connsiteY0" fmla="*/ 170616 h 279918"/>
                <a:gd name="connsiteX1" fmla="*/ 0 w 301246"/>
                <a:gd name="connsiteY1" fmla="*/ 170616 h 279918"/>
                <a:gd name="connsiteX2" fmla="*/ 2666 w 301246"/>
                <a:gd name="connsiteY2" fmla="*/ 255925 h 279918"/>
                <a:gd name="connsiteX3" fmla="*/ 10664 w 301246"/>
                <a:gd name="connsiteY3" fmla="*/ 263923 h 279918"/>
                <a:gd name="connsiteX4" fmla="*/ 34657 w 301246"/>
                <a:gd name="connsiteY4" fmla="*/ 277252 h 279918"/>
                <a:gd name="connsiteX5" fmla="*/ 45320 w 301246"/>
                <a:gd name="connsiteY5" fmla="*/ 279918 h 279918"/>
                <a:gd name="connsiteX6" fmla="*/ 77311 w 301246"/>
                <a:gd name="connsiteY6" fmla="*/ 274586 h 279918"/>
                <a:gd name="connsiteX7" fmla="*/ 93306 w 301246"/>
                <a:gd name="connsiteY7" fmla="*/ 263923 h 279918"/>
                <a:gd name="connsiteX8" fmla="*/ 101304 w 301246"/>
                <a:gd name="connsiteY8" fmla="*/ 258591 h 279918"/>
                <a:gd name="connsiteX9" fmla="*/ 167951 w 301246"/>
                <a:gd name="connsiteY9" fmla="*/ 253259 h 279918"/>
                <a:gd name="connsiteX10" fmla="*/ 183947 w 301246"/>
                <a:gd name="connsiteY10" fmla="*/ 247927 h 279918"/>
                <a:gd name="connsiteX11" fmla="*/ 191944 w 301246"/>
                <a:gd name="connsiteY11" fmla="*/ 245261 h 279918"/>
                <a:gd name="connsiteX12" fmla="*/ 207940 w 301246"/>
                <a:gd name="connsiteY12" fmla="*/ 234598 h 279918"/>
                <a:gd name="connsiteX13" fmla="*/ 213271 w 301246"/>
                <a:gd name="connsiteY13" fmla="*/ 226600 h 279918"/>
                <a:gd name="connsiteX14" fmla="*/ 221269 w 301246"/>
                <a:gd name="connsiteY14" fmla="*/ 221268 h 279918"/>
                <a:gd name="connsiteX15" fmla="*/ 231933 w 301246"/>
                <a:gd name="connsiteY15" fmla="*/ 205273 h 279918"/>
                <a:gd name="connsiteX16" fmla="*/ 239930 w 301246"/>
                <a:gd name="connsiteY16" fmla="*/ 197275 h 279918"/>
                <a:gd name="connsiteX17" fmla="*/ 247928 w 301246"/>
                <a:gd name="connsiteY17" fmla="*/ 181280 h 279918"/>
                <a:gd name="connsiteX18" fmla="*/ 263923 w 301246"/>
                <a:gd name="connsiteY18" fmla="*/ 165285 h 279918"/>
                <a:gd name="connsiteX19" fmla="*/ 282585 w 301246"/>
                <a:gd name="connsiteY19" fmla="*/ 138626 h 279918"/>
                <a:gd name="connsiteX20" fmla="*/ 287916 w 301246"/>
                <a:gd name="connsiteY20" fmla="*/ 130628 h 279918"/>
                <a:gd name="connsiteX21" fmla="*/ 293248 w 301246"/>
                <a:gd name="connsiteY21" fmla="*/ 122630 h 279918"/>
                <a:gd name="connsiteX22" fmla="*/ 298580 w 301246"/>
                <a:gd name="connsiteY22" fmla="*/ 106635 h 279918"/>
                <a:gd name="connsiteX23" fmla="*/ 301246 w 301246"/>
                <a:gd name="connsiteY23" fmla="*/ 98637 h 279918"/>
                <a:gd name="connsiteX24" fmla="*/ 298580 w 301246"/>
                <a:gd name="connsiteY24" fmla="*/ 69313 h 279918"/>
                <a:gd name="connsiteX25" fmla="*/ 295914 w 301246"/>
                <a:gd name="connsiteY25" fmla="*/ 61315 h 279918"/>
                <a:gd name="connsiteX26" fmla="*/ 290582 w 301246"/>
                <a:gd name="connsiteY26" fmla="*/ 39988 h 279918"/>
                <a:gd name="connsiteX27" fmla="*/ 274587 w 301246"/>
                <a:gd name="connsiteY27" fmla="*/ 26658 h 279918"/>
                <a:gd name="connsiteX28" fmla="*/ 266589 w 301246"/>
                <a:gd name="connsiteY28" fmla="*/ 23993 h 279918"/>
                <a:gd name="connsiteX29" fmla="*/ 239930 w 301246"/>
                <a:gd name="connsiteY29" fmla="*/ 7997 h 279918"/>
                <a:gd name="connsiteX30" fmla="*/ 223935 w 301246"/>
                <a:gd name="connsiteY30" fmla="*/ 5331 h 279918"/>
                <a:gd name="connsiteX31" fmla="*/ 207940 w 301246"/>
                <a:gd name="connsiteY31" fmla="*/ 0 h 279918"/>
                <a:gd name="connsiteX32" fmla="*/ 149290 w 301246"/>
                <a:gd name="connsiteY32" fmla="*/ 2665 h 279918"/>
                <a:gd name="connsiteX33" fmla="*/ 133295 w 301246"/>
                <a:gd name="connsiteY33" fmla="*/ 10663 h 279918"/>
                <a:gd name="connsiteX34" fmla="*/ 117299 w 301246"/>
                <a:gd name="connsiteY34" fmla="*/ 15995 h 279918"/>
                <a:gd name="connsiteX35" fmla="*/ 111968 w 301246"/>
                <a:gd name="connsiteY35" fmla="*/ 23993 h 279918"/>
                <a:gd name="connsiteX36" fmla="*/ 95972 w 301246"/>
                <a:gd name="connsiteY36" fmla="*/ 37322 h 279918"/>
                <a:gd name="connsiteX37" fmla="*/ 85309 w 301246"/>
                <a:gd name="connsiteY37" fmla="*/ 53317 h 279918"/>
                <a:gd name="connsiteX38" fmla="*/ 79977 w 301246"/>
                <a:gd name="connsiteY38" fmla="*/ 61315 h 279918"/>
                <a:gd name="connsiteX39" fmla="*/ 71979 w 301246"/>
                <a:gd name="connsiteY39" fmla="*/ 77310 h 279918"/>
                <a:gd name="connsiteX40" fmla="*/ 61316 w 301246"/>
                <a:gd name="connsiteY40" fmla="*/ 85308 h 279918"/>
                <a:gd name="connsiteX41" fmla="*/ 53318 w 301246"/>
                <a:gd name="connsiteY41" fmla="*/ 101303 h 279918"/>
                <a:gd name="connsiteX42" fmla="*/ 45320 w 301246"/>
                <a:gd name="connsiteY42" fmla="*/ 117299 h 279918"/>
                <a:gd name="connsiteX43" fmla="*/ 37323 w 301246"/>
                <a:gd name="connsiteY43" fmla="*/ 125296 h 279918"/>
                <a:gd name="connsiteX44" fmla="*/ 26659 w 301246"/>
                <a:gd name="connsiteY44" fmla="*/ 141292 h 279918"/>
                <a:gd name="connsiteX45" fmla="*/ 0 w 301246"/>
                <a:gd name="connsiteY45" fmla="*/ 170616 h 2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1246" h="279918">
                  <a:moveTo>
                    <a:pt x="0" y="170616"/>
                  </a:moveTo>
                  <a:lnTo>
                    <a:pt x="0" y="170616"/>
                  </a:lnTo>
                  <a:cubicBezTo>
                    <a:pt x="889" y="199052"/>
                    <a:pt x="-565" y="227659"/>
                    <a:pt x="2666" y="255925"/>
                  </a:cubicBezTo>
                  <a:cubicBezTo>
                    <a:pt x="3094" y="259671"/>
                    <a:pt x="7688" y="261608"/>
                    <a:pt x="10664" y="263923"/>
                  </a:cubicBezTo>
                  <a:cubicBezTo>
                    <a:pt x="21751" y="272546"/>
                    <a:pt x="23758" y="274138"/>
                    <a:pt x="34657" y="277252"/>
                  </a:cubicBezTo>
                  <a:cubicBezTo>
                    <a:pt x="38180" y="278259"/>
                    <a:pt x="41766" y="279029"/>
                    <a:pt x="45320" y="279918"/>
                  </a:cubicBezTo>
                  <a:cubicBezTo>
                    <a:pt x="49726" y="279428"/>
                    <a:pt x="69495" y="278928"/>
                    <a:pt x="77311" y="274586"/>
                  </a:cubicBezTo>
                  <a:cubicBezTo>
                    <a:pt x="82912" y="271474"/>
                    <a:pt x="87974" y="267477"/>
                    <a:pt x="93306" y="263923"/>
                  </a:cubicBezTo>
                  <a:cubicBezTo>
                    <a:pt x="95972" y="262146"/>
                    <a:pt x="98196" y="259368"/>
                    <a:pt x="101304" y="258591"/>
                  </a:cubicBezTo>
                  <a:cubicBezTo>
                    <a:pt x="130092" y="251394"/>
                    <a:pt x="108308" y="256099"/>
                    <a:pt x="167951" y="253259"/>
                  </a:cubicBezTo>
                  <a:lnTo>
                    <a:pt x="183947" y="247927"/>
                  </a:lnTo>
                  <a:cubicBezTo>
                    <a:pt x="186613" y="247038"/>
                    <a:pt x="189606" y="246820"/>
                    <a:pt x="191944" y="245261"/>
                  </a:cubicBezTo>
                  <a:lnTo>
                    <a:pt x="207940" y="234598"/>
                  </a:lnTo>
                  <a:cubicBezTo>
                    <a:pt x="209717" y="231932"/>
                    <a:pt x="211006" y="228866"/>
                    <a:pt x="213271" y="226600"/>
                  </a:cubicBezTo>
                  <a:cubicBezTo>
                    <a:pt x="215537" y="224334"/>
                    <a:pt x="219159" y="223679"/>
                    <a:pt x="221269" y="221268"/>
                  </a:cubicBezTo>
                  <a:cubicBezTo>
                    <a:pt x="225489" y="216446"/>
                    <a:pt x="227402" y="209804"/>
                    <a:pt x="231933" y="205273"/>
                  </a:cubicBezTo>
                  <a:lnTo>
                    <a:pt x="239930" y="197275"/>
                  </a:lnTo>
                  <a:cubicBezTo>
                    <a:pt x="242401" y="189864"/>
                    <a:pt x="242416" y="187481"/>
                    <a:pt x="247928" y="181280"/>
                  </a:cubicBezTo>
                  <a:cubicBezTo>
                    <a:pt x="252937" y="175644"/>
                    <a:pt x="259399" y="171317"/>
                    <a:pt x="263923" y="165285"/>
                  </a:cubicBezTo>
                  <a:cubicBezTo>
                    <a:pt x="275759" y="149504"/>
                    <a:pt x="269466" y="158305"/>
                    <a:pt x="282585" y="138626"/>
                  </a:cubicBezTo>
                  <a:lnTo>
                    <a:pt x="287916" y="130628"/>
                  </a:lnTo>
                  <a:cubicBezTo>
                    <a:pt x="289693" y="127962"/>
                    <a:pt x="292235" y="125670"/>
                    <a:pt x="293248" y="122630"/>
                  </a:cubicBezTo>
                  <a:lnTo>
                    <a:pt x="298580" y="106635"/>
                  </a:lnTo>
                  <a:lnTo>
                    <a:pt x="301246" y="98637"/>
                  </a:lnTo>
                  <a:cubicBezTo>
                    <a:pt x="300357" y="88862"/>
                    <a:pt x="299968" y="79029"/>
                    <a:pt x="298580" y="69313"/>
                  </a:cubicBezTo>
                  <a:cubicBezTo>
                    <a:pt x="298183" y="66531"/>
                    <a:pt x="296596" y="64041"/>
                    <a:pt x="295914" y="61315"/>
                  </a:cubicBezTo>
                  <a:cubicBezTo>
                    <a:pt x="295375" y="59161"/>
                    <a:pt x="293020" y="43645"/>
                    <a:pt x="290582" y="39988"/>
                  </a:cubicBezTo>
                  <a:cubicBezTo>
                    <a:pt x="287634" y="35565"/>
                    <a:pt x="279505" y="29117"/>
                    <a:pt x="274587" y="26658"/>
                  </a:cubicBezTo>
                  <a:cubicBezTo>
                    <a:pt x="272074" y="25401"/>
                    <a:pt x="269255" y="24881"/>
                    <a:pt x="266589" y="23993"/>
                  </a:cubicBezTo>
                  <a:cubicBezTo>
                    <a:pt x="261705" y="20737"/>
                    <a:pt x="247384" y="10233"/>
                    <a:pt x="239930" y="7997"/>
                  </a:cubicBezTo>
                  <a:cubicBezTo>
                    <a:pt x="234753" y="6444"/>
                    <a:pt x="229179" y="6642"/>
                    <a:pt x="223935" y="5331"/>
                  </a:cubicBezTo>
                  <a:cubicBezTo>
                    <a:pt x="218483" y="3968"/>
                    <a:pt x="207940" y="0"/>
                    <a:pt x="207940" y="0"/>
                  </a:cubicBezTo>
                  <a:cubicBezTo>
                    <a:pt x="188390" y="888"/>
                    <a:pt x="168798" y="1105"/>
                    <a:pt x="149290" y="2665"/>
                  </a:cubicBezTo>
                  <a:cubicBezTo>
                    <a:pt x="140396" y="3376"/>
                    <a:pt x="141187" y="7155"/>
                    <a:pt x="133295" y="10663"/>
                  </a:cubicBezTo>
                  <a:cubicBezTo>
                    <a:pt x="128159" y="12946"/>
                    <a:pt x="117299" y="15995"/>
                    <a:pt x="117299" y="15995"/>
                  </a:cubicBezTo>
                  <a:cubicBezTo>
                    <a:pt x="115522" y="18661"/>
                    <a:pt x="114019" y="21532"/>
                    <a:pt x="111968" y="23993"/>
                  </a:cubicBezTo>
                  <a:cubicBezTo>
                    <a:pt x="105556" y="31688"/>
                    <a:pt x="103834" y="32081"/>
                    <a:pt x="95972" y="37322"/>
                  </a:cubicBezTo>
                  <a:lnTo>
                    <a:pt x="85309" y="53317"/>
                  </a:lnTo>
                  <a:cubicBezTo>
                    <a:pt x="83532" y="55983"/>
                    <a:pt x="80990" y="58275"/>
                    <a:pt x="79977" y="61315"/>
                  </a:cubicBezTo>
                  <a:cubicBezTo>
                    <a:pt x="77808" y="67821"/>
                    <a:pt x="77148" y="72141"/>
                    <a:pt x="71979" y="77310"/>
                  </a:cubicBezTo>
                  <a:cubicBezTo>
                    <a:pt x="68837" y="80452"/>
                    <a:pt x="64870" y="82642"/>
                    <a:pt x="61316" y="85308"/>
                  </a:cubicBezTo>
                  <a:cubicBezTo>
                    <a:pt x="54615" y="105412"/>
                    <a:pt x="63654" y="80631"/>
                    <a:pt x="53318" y="101303"/>
                  </a:cubicBezTo>
                  <a:cubicBezTo>
                    <a:pt x="47305" y="113328"/>
                    <a:pt x="54872" y="105837"/>
                    <a:pt x="45320" y="117299"/>
                  </a:cubicBezTo>
                  <a:cubicBezTo>
                    <a:pt x="42907" y="120195"/>
                    <a:pt x="39637" y="122320"/>
                    <a:pt x="37323" y="125296"/>
                  </a:cubicBezTo>
                  <a:cubicBezTo>
                    <a:pt x="33389" y="130354"/>
                    <a:pt x="30214" y="135960"/>
                    <a:pt x="26659" y="141292"/>
                  </a:cubicBezTo>
                  <a:lnTo>
                    <a:pt x="0" y="170616"/>
                  </a:lnTo>
                  <a:close/>
                </a:path>
              </a:pathLst>
            </a:cu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26" name="타원 425"/>
            <p:cNvSpPr/>
            <p:nvPr/>
          </p:nvSpPr>
          <p:spPr>
            <a:xfrm rot="6198452">
              <a:off x="3309181" y="3389999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27" name="타원 426"/>
            <p:cNvSpPr/>
            <p:nvPr/>
          </p:nvSpPr>
          <p:spPr>
            <a:xfrm rot="6198452">
              <a:off x="3143193" y="3480580"/>
              <a:ext cx="88613" cy="4796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28" name="그룹 427"/>
          <p:cNvGrpSpPr/>
          <p:nvPr/>
        </p:nvGrpSpPr>
        <p:grpSpPr>
          <a:xfrm>
            <a:off x="7056081" y="2162201"/>
            <a:ext cx="113828" cy="144925"/>
            <a:chOff x="2588578" y="2556588"/>
            <a:chExt cx="242846" cy="287916"/>
          </a:xfrm>
        </p:grpSpPr>
        <p:sp>
          <p:nvSpPr>
            <p:cNvPr id="429" name="자유형 428"/>
            <p:cNvSpPr/>
            <p:nvPr/>
          </p:nvSpPr>
          <p:spPr>
            <a:xfrm>
              <a:off x="2588578" y="2556588"/>
              <a:ext cx="242846" cy="287916"/>
            </a:xfrm>
            <a:custGeom>
              <a:avLst/>
              <a:gdLst>
                <a:gd name="connsiteX0" fmla="*/ 2666 w 242846"/>
                <a:gd name="connsiteY0" fmla="*/ 114633 h 287916"/>
                <a:gd name="connsiteX1" fmla="*/ 2666 w 242846"/>
                <a:gd name="connsiteY1" fmla="*/ 114633 h 287916"/>
                <a:gd name="connsiteX2" fmla="*/ 5332 w 242846"/>
                <a:gd name="connsiteY2" fmla="*/ 229266 h 287916"/>
                <a:gd name="connsiteX3" fmla="*/ 10664 w 242846"/>
                <a:gd name="connsiteY3" fmla="*/ 237264 h 287916"/>
                <a:gd name="connsiteX4" fmla="*/ 23993 w 242846"/>
                <a:gd name="connsiteY4" fmla="*/ 263923 h 287916"/>
                <a:gd name="connsiteX5" fmla="*/ 61316 w 242846"/>
                <a:gd name="connsiteY5" fmla="*/ 285250 h 287916"/>
                <a:gd name="connsiteX6" fmla="*/ 71979 w 242846"/>
                <a:gd name="connsiteY6" fmla="*/ 287916 h 287916"/>
                <a:gd name="connsiteX7" fmla="*/ 133295 w 242846"/>
                <a:gd name="connsiteY7" fmla="*/ 282584 h 287916"/>
                <a:gd name="connsiteX8" fmla="*/ 141293 w 242846"/>
                <a:gd name="connsiteY8" fmla="*/ 279918 h 287916"/>
                <a:gd name="connsiteX9" fmla="*/ 157288 w 242846"/>
                <a:gd name="connsiteY9" fmla="*/ 269255 h 287916"/>
                <a:gd name="connsiteX10" fmla="*/ 165286 w 242846"/>
                <a:gd name="connsiteY10" fmla="*/ 263923 h 287916"/>
                <a:gd name="connsiteX11" fmla="*/ 170617 w 242846"/>
                <a:gd name="connsiteY11" fmla="*/ 255925 h 287916"/>
                <a:gd name="connsiteX12" fmla="*/ 186613 w 242846"/>
                <a:gd name="connsiteY12" fmla="*/ 237264 h 287916"/>
                <a:gd name="connsiteX13" fmla="*/ 197276 w 242846"/>
                <a:gd name="connsiteY13" fmla="*/ 221269 h 287916"/>
                <a:gd name="connsiteX14" fmla="*/ 205274 w 242846"/>
                <a:gd name="connsiteY14" fmla="*/ 202607 h 287916"/>
                <a:gd name="connsiteX15" fmla="*/ 215937 w 242846"/>
                <a:gd name="connsiteY15" fmla="*/ 186612 h 287916"/>
                <a:gd name="connsiteX16" fmla="*/ 221269 w 242846"/>
                <a:gd name="connsiteY16" fmla="*/ 178614 h 287916"/>
                <a:gd name="connsiteX17" fmla="*/ 229267 w 242846"/>
                <a:gd name="connsiteY17" fmla="*/ 162619 h 287916"/>
                <a:gd name="connsiteX18" fmla="*/ 231933 w 242846"/>
                <a:gd name="connsiteY18" fmla="*/ 154621 h 287916"/>
                <a:gd name="connsiteX19" fmla="*/ 239930 w 242846"/>
                <a:gd name="connsiteY19" fmla="*/ 135960 h 287916"/>
                <a:gd name="connsiteX20" fmla="*/ 239930 w 242846"/>
                <a:gd name="connsiteY20" fmla="*/ 61315 h 287916"/>
                <a:gd name="connsiteX21" fmla="*/ 234599 w 242846"/>
                <a:gd name="connsiteY21" fmla="*/ 50652 h 287916"/>
                <a:gd name="connsiteX22" fmla="*/ 229267 w 242846"/>
                <a:gd name="connsiteY22" fmla="*/ 42654 h 287916"/>
                <a:gd name="connsiteX23" fmla="*/ 221269 w 242846"/>
                <a:gd name="connsiteY23" fmla="*/ 37322 h 287916"/>
                <a:gd name="connsiteX24" fmla="*/ 194610 w 242846"/>
                <a:gd name="connsiteY24" fmla="*/ 18661 h 287916"/>
                <a:gd name="connsiteX25" fmla="*/ 170617 w 242846"/>
                <a:gd name="connsiteY25" fmla="*/ 10663 h 287916"/>
                <a:gd name="connsiteX26" fmla="*/ 146624 w 242846"/>
                <a:gd name="connsiteY26" fmla="*/ 2666 h 287916"/>
                <a:gd name="connsiteX27" fmla="*/ 138627 w 242846"/>
                <a:gd name="connsiteY27" fmla="*/ 0 h 287916"/>
                <a:gd name="connsiteX28" fmla="*/ 63982 w 242846"/>
                <a:gd name="connsiteY28" fmla="*/ 2666 h 287916"/>
                <a:gd name="connsiteX29" fmla="*/ 47986 w 242846"/>
                <a:gd name="connsiteY29" fmla="*/ 5332 h 287916"/>
                <a:gd name="connsiteX30" fmla="*/ 39989 w 242846"/>
                <a:gd name="connsiteY30" fmla="*/ 10663 h 287916"/>
                <a:gd name="connsiteX31" fmla="*/ 21328 w 242846"/>
                <a:gd name="connsiteY31" fmla="*/ 21327 h 287916"/>
                <a:gd name="connsiteX32" fmla="*/ 13330 w 242846"/>
                <a:gd name="connsiteY32" fmla="*/ 29325 h 287916"/>
                <a:gd name="connsiteX33" fmla="*/ 5332 w 242846"/>
                <a:gd name="connsiteY33" fmla="*/ 50652 h 287916"/>
                <a:gd name="connsiteX34" fmla="*/ 0 w 242846"/>
                <a:gd name="connsiteY34" fmla="*/ 69313 h 287916"/>
                <a:gd name="connsiteX35" fmla="*/ 2666 w 242846"/>
                <a:gd name="connsiteY35" fmla="*/ 114633 h 28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2846" h="287916">
                  <a:moveTo>
                    <a:pt x="2666" y="114633"/>
                  </a:moveTo>
                  <a:lnTo>
                    <a:pt x="2666" y="114633"/>
                  </a:lnTo>
                  <a:cubicBezTo>
                    <a:pt x="3555" y="152844"/>
                    <a:pt x="2844" y="191126"/>
                    <a:pt x="5332" y="229266"/>
                  </a:cubicBezTo>
                  <a:cubicBezTo>
                    <a:pt x="5541" y="232463"/>
                    <a:pt x="9402" y="234319"/>
                    <a:pt x="10664" y="237264"/>
                  </a:cubicBezTo>
                  <a:cubicBezTo>
                    <a:pt x="15474" y="248487"/>
                    <a:pt x="10266" y="254773"/>
                    <a:pt x="23993" y="263923"/>
                  </a:cubicBezTo>
                  <a:cubicBezTo>
                    <a:pt x="33511" y="270267"/>
                    <a:pt x="50496" y="282545"/>
                    <a:pt x="61316" y="285250"/>
                  </a:cubicBezTo>
                  <a:lnTo>
                    <a:pt x="71979" y="287916"/>
                  </a:lnTo>
                  <a:cubicBezTo>
                    <a:pt x="93263" y="286664"/>
                    <a:pt x="112886" y="287120"/>
                    <a:pt x="133295" y="282584"/>
                  </a:cubicBezTo>
                  <a:cubicBezTo>
                    <a:pt x="136038" y="281974"/>
                    <a:pt x="138627" y="280807"/>
                    <a:pt x="141293" y="279918"/>
                  </a:cubicBezTo>
                  <a:lnTo>
                    <a:pt x="157288" y="269255"/>
                  </a:lnTo>
                  <a:lnTo>
                    <a:pt x="165286" y="263923"/>
                  </a:lnTo>
                  <a:cubicBezTo>
                    <a:pt x="167063" y="261257"/>
                    <a:pt x="168566" y="258386"/>
                    <a:pt x="170617" y="255925"/>
                  </a:cubicBezTo>
                  <a:cubicBezTo>
                    <a:pt x="187880" y="235208"/>
                    <a:pt x="169137" y="262230"/>
                    <a:pt x="186613" y="237264"/>
                  </a:cubicBezTo>
                  <a:cubicBezTo>
                    <a:pt x="190288" y="232015"/>
                    <a:pt x="197276" y="221269"/>
                    <a:pt x="197276" y="221269"/>
                  </a:cubicBezTo>
                  <a:cubicBezTo>
                    <a:pt x="200034" y="212995"/>
                    <a:pt x="200332" y="210843"/>
                    <a:pt x="205274" y="202607"/>
                  </a:cubicBezTo>
                  <a:cubicBezTo>
                    <a:pt x="208571" y="197112"/>
                    <a:pt x="212383" y="191944"/>
                    <a:pt x="215937" y="186612"/>
                  </a:cubicBezTo>
                  <a:cubicBezTo>
                    <a:pt x="217714" y="183946"/>
                    <a:pt x="220256" y="181654"/>
                    <a:pt x="221269" y="178614"/>
                  </a:cubicBezTo>
                  <a:cubicBezTo>
                    <a:pt x="227971" y="158511"/>
                    <a:pt x="218930" y="183294"/>
                    <a:pt x="229267" y="162619"/>
                  </a:cubicBezTo>
                  <a:cubicBezTo>
                    <a:pt x="230524" y="160105"/>
                    <a:pt x="230826" y="157204"/>
                    <a:pt x="231933" y="154621"/>
                  </a:cubicBezTo>
                  <a:cubicBezTo>
                    <a:pt x="241811" y="131574"/>
                    <a:pt x="233683" y="154708"/>
                    <a:pt x="239930" y="135960"/>
                  </a:cubicBezTo>
                  <a:cubicBezTo>
                    <a:pt x="242527" y="104794"/>
                    <a:pt x="244930" y="94651"/>
                    <a:pt x="239930" y="61315"/>
                  </a:cubicBezTo>
                  <a:cubicBezTo>
                    <a:pt x="239341" y="57385"/>
                    <a:pt x="236570" y="54102"/>
                    <a:pt x="234599" y="50652"/>
                  </a:cubicBezTo>
                  <a:cubicBezTo>
                    <a:pt x="233009" y="47870"/>
                    <a:pt x="231533" y="44920"/>
                    <a:pt x="229267" y="42654"/>
                  </a:cubicBezTo>
                  <a:cubicBezTo>
                    <a:pt x="227001" y="40388"/>
                    <a:pt x="223876" y="39184"/>
                    <a:pt x="221269" y="37322"/>
                  </a:cubicBezTo>
                  <a:cubicBezTo>
                    <a:pt x="215946" y="33520"/>
                    <a:pt x="199206" y="20193"/>
                    <a:pt x="194610" y="18661"/>
                  </a:cubicBezTo>
                  <a:lnTo>
                    <a:pt x="170617" y="10663"/>
                  </a:lnTo>
                  <a:lnTo>
                    <a:pt x="146624" y="2666"/>
                  </a:lnTo>
                  <a:lnTo>
                    <a:pt x="138627" y="0"/>
                  </a:lnTo>
                  <a:cubicBezTo>
                    <a:pt x="113745" y="889"/>
                    <a:pt x="88837" y="1204"/>
                    <a:pt x="63982" y="2666"/>
                  </a:cubicBezTo>
                  <a:cubicBezTo>
                    <a:pt x="58586" y="2983"/>
                    <a:pt x="53114" y="3623"/>
                    <a:pt x="47986" y="5332"/>
                  </a:cubicBezTo>
                  <a:cubicBezTo>
                    <a:pt x="44947" y="6345"/>
                    <a:pt x="42771" y="9074"/>
                    <a:pt x="39989" y="10663"/>
                  </a:cubicBezTo>
                  <a:cubicBezTo>
                    <a:pt x="31690" y="15405"/>
                    <a:pt x="28415" y="15421"/>
                    <a:pt x="21328" y="21327"/>
                  </a:cubicBezTo>
                  <a:cubicBezTo>
                    <a:pt x="18432" y="23741"/>
                    <a:pt x="15996" y="26659"/>
                    <a:pt x="13330" y="29325"/>
                  </a:cubicBezTo>
                  <a:cubicBezTo>
                    <a:pt x="8415" y="48983"/>
                    <a:pt x="13696" y="31136"/>
                    <a:pt x="5332" y="50652"/>
                  </a:cubicBezTo>
                  <a:cubicBezTo>
                    <a:pt x="3036" y="56008"/>
                    <a:pt x="1353" y="63899"/>
                    <a:pt x="0" y="69313"/>
                  </a:cubicBezTo>
                  <a:lnTo>
                    <a:pt x="2666" y="114633"/>
                  </a:lnTo>
                  <a:close/>
                </a:path>
              </a:pathLst>
            </a:custGeom>
            <a:solidFill>
              <a:srgbClr val="A90DC3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30" name="타원 429"/>
            <p:cNvSpPr/>
            <p:nvPr/>
          </p:nvSpPr>
          <p:spPr>
            <a:xfrm rot="3013803">
              <a:off x="2715399" y="2627169"/>
              <a:ext cx="88613" cy="47964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31" name="타원 430"/>
            <p:cNvSpPr/>
            <p:nvPr/>
          </p:nvSpPr>
          <p:spPr>
            <a:xfrm rot="4543814">
              <a:off x="2604158" y="2713906"/>
              <a:ext cx="106446" cy="60246"/>
            </a:xfrm>
            <a:prstGeom prst="ellipse">
              <a:avLst/>
            </a:prstGeom>
            <a:solidFill>
              <a:srgbClr val="E57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32" name="그룹 431"/>
          <p:cNvGrpSpPr/>
          <p:nvPr/>
        </p:nvGrpSpPr>
        <p:grpSpPr>
          <a:xfrm>
            <a:off x="6872044" y="2121943"/>
            <a:ext cx="117810" cy="169079"/>
            <a:chOff x="2195944" y="2476611"/>
            <a:chExt cx="251342" cy="335902"/>
          </a:xfrm>
        </p:grpSpPr>
        <p:sp>
          <p:nvSpPr>
            <p:cNvPr id="433" name="자유형 432"/>
            <p:cNvSpPr/>
            <p:nvPr/>
          </p:nvSpPr>
          <p:spPr>
            <a:xfrm>
              <a:off x="2195944" y="2476611"/>
              <a:ext cx="251342" cy="335902"/>
            </a:xfrm>
            <a:custGeom>
              <a:avLst/>
              <a:gdLst>
                <a:gd name="connsiteX0" fmla="*/ 3415 w 251342"/>
                <a:gd name="connsiteY0" fmla="*/ 143958 h 335902"/>
                <a:gd name="connsiteX1" fmla="*/ 3415 w 251342"/>
                <a:gd name="connsiteY1" fmla="*/ 143958 h 335902"/>
                <a:gd name="connsiteX2" fmla="*/ 3415 w 251342"/>
                <a:gd name="connsiteY2" fmla="*/ 223935 h 335902"/>
                <a:gd name="connsiteX3" fmla="*/ 16744 w 251342"/>
                <a:gd name="connsiteY3" fmla="*/ 245262 h 335902"/>
                <a:gd name="connsiteX4" fmla="*/ 19410 w 251342"/>
                <a:gd name="connsiteY4" fmla="*/ 253260 h 335902"/>
                <a:gd name="connsiteX5" fmla="*/ 38071 w 251342"/>
                <a:gd name="connsiteY5" fmla="*/ 279918 h 335902"/>
                <a:gd name="connsiteX6" fmla="*/ 64730 w 251342"/>
                <a:gd name="connsiteY6" fmla="*/ 311909 h 335902"/>
                <a:gd name="connsiteX7" fmla="*/ 72728 w 251342"/>
                <a:gd name="connsiteY7" fmla="*/ 317241 h 335902"/>
                <a:gd name="connsiteX8" fmla="*/ 88723 w 251342"/>
                <a:gd name="connsiteY8" fmla="*/ 330570 h 335902"/>
                <a:gd name="connsiteX9" fmla="*/ 104718 w 251342"/>
                <a:gd name="connsiteY9" fmla="*/ 335902 h 335902"/>
                <a:gd name="connsiteX10" fmla="*/ 155370 w 251342"/>
                <a:gd name="connsiteY10" fmla="*/ 333236 h 335902"/>
                <a:gd name="connsiteX11" fmla="*/ 163368 w 251342"/>
                <a:gd name="connsiteY11" fmla="*/ 330570 h 335902"/>
                <a:gd name="connsiteX12" fmla="*/ 195359 w 251342"/>
                <a:gd name="connsiteY12" fmla="*/ 303911 h 335902"/>
                <a:gd name="connsiteX13" fmla="*/ 200690 w 251342"/>
                <a:gd name="connsiteY13" fmla="*/ 295914 h 335902"/>
                <a:gd name="connsiteX14" fmla="*/ 208688 w 251342"/>
                <a:gd name="connsiteY14" fmla="*/ 290582 h 335902"/>
                <a:gd name="connsiteX15" fmla="*/ 214020 w 251342"/>
                <a:gd name="connsiteY15" fmla="*/ 282584 h 335902"/>
                <a:gd name="connsiteX16" fmla="*/ 216686 w 251342"/>
                <a:gd name="connsiteY16" fmla="*/ 274587 h 335902"/>
                <a:gd name="connsiteX17" fmla="*/ 227349 w 251342"/>
                <a:gd name="connsiteY17" fmla="*/ 258591 h 335902"/>
                <a:gd name="connsiteX18" fmla="*/ 232681 w 251342"/>
                <a:gd name="connsiteY18" fmla="*/ 250594 h 335902"/>
                <a:gd name="connsiteX19" fmla="*/ 243345 w 251342"/>
                <a:gd name="connsiteY19" fmla="*/ 226601 h 335902"/>
                <a:gd name="connsiteX20" fmla="*/ 246011 w 251342"/>
                <a:gd name="connsiteY20" fmla="*/ 210605 h 335902"/>
                <a:gd name="connsiteX21" fmla="*/ 248676 w 251342"/>
                <a:gd name="connsiteY21" fmla="*/ 202608 h 335902"/>
                <a:gd name="connsiteX22" fmla="*/ 251342 w 251342"/>
                <a:gd name="connsiteY22" fmla="*/ 186612 h 335902"/>
                <a:gd name="connsiteX23" fmla="*/ 248676 w 251342"/>
                <a:gd name="connsiteY23" fmla="*/ 93306 h 335902"/>
                <a:gd name="connsiteX24" fmla="*/ 235347 w 251342"/>
                <a:gd name="connsiteY24" fmla="*/ 66647 h 335902"/>
                <a:gd name="connsiteX25" fmla="*/ 232681 w 251342"/>
                <a:gd name="connsiteY25" fmla="*/ 58650 h 335902"/>
                <a:gd name="connsiteX26" fmla="*/ 206022 w 251342"/>
                <a:gd name="connsiteY26" fmla="*/ 26659 h 335902"/>
                <a:gd name="connsiteX27" fmla="*/ 198025 w 251342"/>
                <a:gd name="connsiteY27" fmla="*/ 21327 h 335902"/>
                <a:gd name="connsiteX28" fmla="*/ 187361 w 251342"/>
                <a:gd name="connsiteY28" fmla="*/ 13330 h 335902"/>
                <a:gd name="connsiteX29" fmla="*/ 171366 w 251342"/>
                <a:gd name="connsiteY29" fmla="*/ 7998 h 335902"/>
                <a:gd name="connsiteX30" fmla="*/ 163368 w 251342"/>
                <a:gd name="connsiteY30" fmla="*/ 5332 h 335902"/>
                <a:gd name="connsiteX31" fmla="*/ 155370 w 251342"/>
                <a:gd name="connsiteY31" fmla="*/ 2666 h 335902"/>
                <a:gd name="connsiteX32" fmla="*/ 112716 w 251342"/>
                <a:gd name="connsiteY32" fmla="*/ 0 h 335902"/>
                <a:gd name="connsiteX33" fmla="*/ 59398 w 251342"/>
                <a:gd name="connsiteY33" fmla="*/ 2666 h 335902"/>
                <a:gd name="connsiteX34" fmla="*/ 46069 w 251342"/>
                <a:gd name="connsiteY34" fmla="*/ 15995 h 335902"/>
                <a:gd name="connsiteX35" fmla="*/ 38071 w 251342"/>
                <a:gd name="connsiteY35" fmla="*/ 21327 h 335902"/>
                <a:gd name="connsiteX36" fmla="*/ 32739 w 251342"/>
                <a:gd name="connsiteY36" fmla="*/ 31991 h 335902"/>
                <a:gd name="connsiteX37" fmla="*/ 30073 w 251342"/>
                <a:gd name="connsiteY37" fmla="*/ 39988 h 335902"/>
                <a:gd name="connsiteX38" fmla="*/ 22076 w 251342"/>
                <a:gd name="connsiteY38" fmla="*/ 47986 h 335902"/>
                <a:gd name="connsiteX39" fmla="*/ 14078 w 251342"/>
                <a:gd name="connsiteY39" fmla="*/ 63981 h 335902"/>
                <a:gd name="connsiteX40" fmla="*/ 8746 w 251342"/>
                <a:gd name="connsiteY40" fmla="*/ 79977 h 335902"/>
                <a:gd name="connsiteX41" fmla="*/ 6080 w 251342"/>
                <a:gd name="connsiteY41" fmla="*/ 87974 h 335902"/>
                <a:gd name="connsiteX42" fmla="*/ 3415 w 251342"/>
                <a:gd name="connsiteY42" fmla="*/ 143958 h 3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1342" h="335902">
                  <a:moveTo>
                    <a:pt x="3415" y="143958"/>
                  </a:moveTo>
                  <a:lnTo>
                    <a:pt x="3415" y="143958"/>
                  </a:lnTo>
                  <a:cubicBezTo>
                    <a:pt x="-355" y="177884"/>
                    <a:pt x="-1861" y="179961"/>
                    <a:pt x="3415" y="223935"/>
                  </a:cubicBezTo>
                  <a:cubicBezTo>
                    <a:pt x="4112" y="229744"/>
                    <a:pt x="13765" y="241290"/>
                    <a:pt x="16744" y="245262"/>
                  </a:cubicBezTo>
                  <a:cubicBezTo>
                    <a:pt x="17633" y="247928"/>
                    <a:pt x="18045" y="250803"/>
                    <a:pt x="19410" y="253260"/>
                  </a:cubicBezTo>
                  <a:cubicBezTo>
                    <a:pt x="26319" y="265696"/>
                    <a:pt x="30540" y="269160"/>
                    <a:pt x="38071" y="279918"/>
                  </a:cubicBezTo>
                  <a:cubicBezTo>
                    <a:pt x="46678" y="292213"/>
                    <a:pt x="51546" y="303119"/>
                    <a:pt x="64730" y="311909"/>
                  </a:cubicBezTo>
                  <a:cubicBezTo>
                    <a:pt x="67396" y="313686"/>
                    <a:pt x="70267" y="315190"/>
                    <a:pt x="72728" y="317241"/>
                  </a:cubicBezTo>
                  <a:cubicBezTo>
                    <a:pt x="79907" y="323224"/>
                    <a:pt x="80208" y="326786"/>
                    <a:pt x="88723" y="330570"/>
                  </a:cubicBezTo>
                  <a:cubicBezTo>
                    <a:pt x="93859" y="332852"/>
                    <a:pt x="104718" y="335902"/>
                    <a:pt x="104718" y="335902"/>
                  </a:cubicBezTo>
                  <a:cubicBezTo>
                    <a:pt x="121602" y="335013"/>
                    <a:pt x="138532" y="334767"/>
                    <a:pt x="155370" y="333236"/>
                  </a:cubicBezTo>
                  <a:cubicBezTo>
                    <a:pt x="158169" y="332982"/>
                    <a:pt x="160911" y="331935"/>
                    <a:pt x="163368" y="330570"/>
                  </a:cubicBezTo>
                  <a:cubicBezTo>
                    <a:pt x="173782" y="324784"/>
                    <a:pt x="188783" y="313776"/>
                    <a:pt x="195359" y="303911"/>
                  </a:cubicBezTo>
                  <a:cubicBezTo>
                    <a:pt x="197136" y="301245"/>
                    <a:pt x="198425" y="298179"/>
                    <a:pt x="200690" y="295914"/>
                  </a:cubicBezTo>
                  <a:cubicBezTo>
                    <a:pt x="202956" y="293648"/>
                    <a:pt x="206022" y="292359"/>
                    <a:pt x="208688" y="290582"/>
                  </a:cubicBezTo>
                  <a:cubicBezTo>
                    <a:pt x="210465" y="287916"/>
                    <a:pt x="212587" y="285450"/>
                    <a:pt x="214020" y="282584"/>
                  </a:cubicBezTo>
                  <a:cubicBezTo>
                    <a:pt x="215277" y="280071"/>
                    <a:pt x="215321" y="277043"/>
                    <a:pt x="216686" y="274587"/>
                  </a:cubicBezTo>
                  <a:cubicBezTo>
                    <a:pt x="219798" y="268985"/>
                    <a:pt x="223794" y="263923"/>
                    <a:pt x="227349" y="258591"/>
                  </a:cubicBezTo>
                  <a:lnTo>
                    <a:pt x="232681" y="250594"/>
                  </a:lnTo>
                  <a:cubicBezTo>
                    <a:pt x="239026" y="231559"/>
                    <a:pt x="234895" y="239274"/>
                    <a:pt x="243345" y="226601"/>
                  </a:cubicBezTo>
                  <a:cubicBezTo>
                    <a:pt x="244234" y="221269"/>
                    <a:pt x="244839" y="215882"/>
                    <a:pt x="246011" y="210605"/>
                  </a:cubicBezTo>
                  <a:cubicBezTo>
                    <a:pt x="246620" y="207862"/>
                    <a:pt x="248067" y="205351"/>
                    <a:pt x="248676" y="202608"/>
                  </a:cubicBezTo>
                  <a:cubicBezTo>
                    <a:pt x="249848" y="197331"/>
                    <a:pt x="250453" y="191944"/>
                    <a:pt x="251342" y="186612"/>
                  </a:cubicBezTo>
                  <a:cubicBezTo>
                    <a:pt x="250453" y="155510"/>
                    <a:pt x="250269" y="124380"/>
                    <a:pt x="248676" y="93306"/>
                  </a:cubicBezTo>
                  <a:cubicBezTo>
                    <a:pt x="247760" y="75449"/>
                    <a:pt x="242265" y="87400"/>
                    <a:pt x="235347" y="66647"/>
                  </a:cubicBezTo>
                  <a:cubicBezTo>
                    <a:pt x="234458" y="63981"/>
                    <a:pt x="234046" y="61106"/>
                    <a:pt x="232681" y="58650"/>
                  </a:cubicBezTo>
                  <a:cubicBezTo>
                    <a:pt x="226893" y="48231"/>
                    <a:pt x="215892" y="33240"/>
                    <a:pt x="206022" y="26659"/>
                  </a:cubicBezTo>
                  <a:cubicBezTo>
                    <a:pt x="203356" y="24882"/>
                    <a:pt x="200632" y="23189"/>
                    <a:pt x="198025" y="21327"/>
                  </a:cubicBezTo>
                  <a:cubicBezTo>
                    <a:pt x="194409" y="18745"/>
                    <a:pt x="191335" y="15317"/>
                    <a:pt x="187361" y="13330"/>
                  </a:cubicBezTo>
                  <a:cubicBezTo>
                    <a:pt x="182334" y="10817"/>
                    <a:pt x="176698" y="9775"/>
                    <a:pt x="171366" y="7998"/>
                  </a:cubicBezTo>
                  <a:lnTo>
                    <a:pt x="163368" y="5332"/>
                  </a:lnTo>
                  <a:cubicBezTo>
                    <a:pt x="160702" y="4443"/>
                    <a:pt x="158175" y="2841"/>
                    <a:pt x="155370" y="2666"/>
                  </a:cubicBezTo>
                  <a:lnTo>
                    <a:pt x="112716" y="0"/>
                  </a:lnTo>
                  <a:cubicBezTo>
                    <a:pt x="94943" y="889"/>
                    <a:pt x="77043" y="364"/>
                    <a:pt x="59398" y="2666"/>
                  </a:cubicBezTo>
                  <a:cubicBezTo>
                    <a:pt x="51225" y="3732"/>
                    <a:pt x="50689" y="11376"/>
                    <a:pt x="46069" y="15995"/>
                  </a:cubicBezTo>
                  <a:cubicBezTo>
                    <a:pt x="43803" y="18261"/>
                    <a:pt x="40737" y="19550"/>
                    <a:pt x="38071" y="21327"/>
                  </a:cubicBezTo>
                  <a:cubicBezTo>
                    <a:pt x="36294" y="24882"/>
                    <a:pt x="34305" y="28338"/>
                    <a:pt x="32739" y="31991"/>
                  </a:cubicBezTo>
                  <a:cubicBezTo>
                    <a:pt x="31632" y="34574"/>
                    <a:pt x="31632" y="37650"/>
                    <a:pt x="30073" y="39988"/>
                  </a:cubicBezTo>
                  <a:cubicBezTo>
                    <a:pt x="27982" y="43125"/>
                    <a:pt x="24742" y="45320"/>
                    <a:pt x="22076" y="47986"/>
                  </a:cubicBezTo>
                  <a:cubicBezTo>
                    <a:pt x="12353" y="77156"/>
                    <a:pt x="27860" y="32973"/>
                    <a:pt x="14078" y="63981"/>
                  </a:cubicBezTo>
                  <a:cubicBezTo>
                    <a:pt x="11795" y="69117"/>
                    <a:pt x="10523" y="74645"/>
                    <a:pt x="8746" y="79977"/>
                  </a:cubicBezTo>
                  <a:cubicBezTo>
                    <a:pt x="7857" y="82643"/>
                    <a:pt x="6080" y="85164"/>
                    <a:pt x="6080" y="87974"/>
                  </a:cubicBezTo>
                  <a:lnTo>
                    <a:pt x="3415" y="143958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34" name="타원 433"/>
            <p:cNvSpPr/>
            <p:nvPr/>
          </p:nvSpPr>
          <p:spPr>
            <a:xfrm rot="2228941">
              <a:off x="2311574" y="2539489"/>
              <a:ext cx="88613" cy="4796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35" name="타원 434"/>
            <p:cNvSpPr/>
            <p:nvPr/>
          </p:nvSpPr>
          <p:spPr>
            <a:xfrm rot="3068931">
              <a:off x="2234755" y="2685898"/>
              <a:ext cx="127297" cy="6443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36" name="그룹 435"/>
          <p:cNvGrpSpPr/>
          <p:nvPr/>
        </p:nvGrpSpPr>
        <p:grpSpPr>
          <a:xfrm>
            <a:off x="6663717" y="2214534"/>
            <a:ext cx="134342" cy="166395"/>
            <a:chOff x="1751489" y="2660557"/>
            <a:chExt cx="286611" cy="330571"/>
          </a:xfrm>
        </p:grpSpPr>
        <p:sp>
          <p:nvSpPr>
            <p:cNvPr id="437" name="자유형 436"/>
            <p:cNvSpPr/>
            <p:nvPr/>
          </p:nvSpPr>
          <p:spPr>
            <a:xfrm>
              <a:off x="1751489" y="2660557"/>
              <a:ext cx="286611" cy="330571"/>
            </a:xfrm>
            <a:custGeom>
              <a:avLst/>
              <a:gdLst>
                <a:gd name="connsiteX0" fmla="*/ 0 w 286611"/>
                <a:gd name="connsiteY0" fmla="*/ 189279 h 330571"/>
                <a:gd name="connsiteX1" fmla="*/ 0 w 286611"/>
                <a:gd name="connsiteY1" fmla="*/ 189279 h 330571"/>
                <a:gd name="connsiteX2" fmla="*/ 10664 w 286611"/>
                <a:gd name="connsiteY2" fmla="*/ 223935 h 330571"/>
                <a:gd name="connsiteX3" fmla="*/ 13330 w 286611"/>
                <a:gd name="connsiteY3" fmla="*/ 239930 h 330571"/>
                <a:gd name="connsiteX4" fmla="*/ 23993 w 286611"/>
                <a:gd name="connsiteY4" fmla="*/ 269255 h 330571"/>
                <a:gd name="connsiteX5" fmla="*/ 31991 w 286611"/>
                <a:gd name="connsiteY5" fmla="*/ 298580 h 330571"/>
                <a:gd name="connsiteX6" fmla="*/ 34657 w 286611"/>
                <a:gd name="connsiteY6" fmla="*/ 306578 h 330571"/>
                <a:gd name="connsiteX7" fmla="*/ 50652 w 286611"/>
                <a:gd name="connsiteY7" fmla="*/ 317241 h 330571"/>
                <a:gd name="connsiteX8" fmla="*/ 58650 w 286611"/>
                <a:gd name="connsiteY8" fmla="*/ 322573 h 330571"/>
                <a:gd name="connsiteX9" fmla="*/ 69313 w 286611"/>
                <a:gd name="connsiteY9" fmla="*/ 325239 h 330571"/>
                <a:gd name="connsiteX10" fmla="*/ 79977 w 286611"/>
                <a:gd name="connsiteY10" fmla="*/ 330571 h 330571"/>
                <a:gd name="connsiteX11" fmla="*/ 183947 w 286611"/>
                <a:gd name="connsiteY11" fmla="*/ 327905 h 330571"/>
                <a:gd name="connsiteX12" fmla="*/ 199942 w 286611"/>
                <a:gd name="connsiteY12" fmla="*/ 322573 h 330571"/>
                <a:gd name="connsiteX13" fmla="*/ 207940 w 286611"/>
                <a:gd name="connsiteY13" fmla="*/ 319907 h 330571"/>
                <a:gd name="connsiteX14" fmla="*/ 215937 w 286611"/>
                <a:gd name="connsiteY14" fmla="*/ 314575 h 330571"/>
                <a:gd name="connsiteX15" fmla="*/ 231933 w 286611"/>
                <a:gd name="connsiteY15" fmla="*/ 306578 h 330571"/>
                <a:gd name="connsiteX16" fmla="*/ 242596 w 286611"/>
                <a:gd name="connsiteY16" fmla="*/ 290582 h 330571"/>
                <a:gd name="connsiteX17" fmla="*/ 255926 w 286611"/>
                <a:gd name="connsiteY17" fmla="*/ 274587 h 330571"/>
                <a:gd name="connsiteX18" fmla="*/ 258591 w 286611"/>
                <a:gd name="connsiteY18" fmla="*/ 266589 h 330571"/>
                <a:gd name="connsiteX19" fmla="*/ 266589 w 286611"/>
                <a:gd name="connsiteY19" fmla="*/ 250594 h 330571"/>
                <a:gd name="connsiteX20" fmla="*/ 271921 w 286611"/>
                <a:gd name="connsiteY20" fmla="*/ 226601 h 330571"/>
                <a:gd name="connsiteX21" fmla="*/ 274587 w 286611"/>
                <a:gd name="connsiteY21" fmla="*/ 202608 h 330571"/>
                <a:gd name="connsiteX22" fmla="*/ 279919 w 286611"/>
                <a:gd name="connsiteY22" fmla="*/ 186613 h 330571"/>
                <a:gd name="connsiteX23" fmla="*/ 282584 w 286611"/>
                <a:gd name="connsiteY23" fmla="*/ 178615 h 330571"/>
                <a:gd name="connsiteX24" fmla="*/ 282584 w 286611"/>
                <a:gd name="connsiteY24" fmla="*/ 66648 h 330571"/>
                <a:gd name="connsiteX25" fmla="*/ 271921 w 286611"/>
                <a:gd name="connsiteY25" fmla="*/ 42655 h 330571"/>
                <a:gd name="connsiteX26" fmla="*/ 263923 w 286611"/>
                <a:gd name="connsiteY26" fmla="*/ 37323 h 330571"/>
                <a:gd name="connsiteX27" fmla="*/ 239930 w 286611"/>
                <a:gd name="connsiteY27" fmla="*/ 18662 h 330571"/>
                <a:gd name="connsiteX28" fmla="*/ 215937 w 286611"/>
                <a:gd name="connsiteY28" fmla="*/ 10664 h 330571"/>
                <a:gd name="connsiteX29" fmla="*/ 207940 w 286611"/>
                <a:gd name="connsiteY29" fmla="*/ 7998 h 330571"/>
                <a:gd name="connsiteX30" fmla="*/ 183947 w 286611"/>
                <a:gd name="connsiteY30" fmla="*/ 0 h 330571"/>
                <a:gd name="connsiteX31" fmla="*/ 109302 w 286611"/>
                <a:gd name="connsiteY31" fmla="*/ 2666 h 330571"/>
                <a:gd name="connsiteX32" fmla="*/ 98638 w 286611"/>
                <a:gd name="connsiteY32" fmla="*/ 5332 h 330571"/>
                <a:gd name="connsiteX33" fmla="*/ 82643 w 286611"/>
                <a:gd name="connsiteY33" fmla="*/ 13330 h 330571"/>
                <a:gd name="connsiteX34" fmla="*/ 74645 w 286611"/>
                <a:gd name="connsiteY34" fmla="*/ 21328 h 330571"/>
                <a:gd name="connsiteX35" fmla="*/ 50652 w 286611"/>
                <a:gd name="connsiteY35" fmla="*/ 39989 h 330571"/>
                <a:gd name="connsiteX36" fmla="*/ 39989 w 286611"/>
                <a:gd name="connsiteY36" fmla="*/ 55984 h 330571"/>
                <a:gd name="connsiteX37" fmla="*/ 34657 w 286611"/>
                <a:gd name="connsiteY37" fmla="*/ 63982 h 330571"/>
                <a:gd name="connsiteX38" fmla="*/ 29325 w 286611"/>
                <a:gd name="connsiteY38" fmla="*/ 71979 h 330571"/>
                <a:gd name="connsiteX39" fmla="*/ 21327 w 286611"/>
                <a:gd name="connsiteY39" fmla="*/ 90641 h 330571"/>
                <a:gd name="connsiteX40" fmla="*/ 15996 w 286611"/>
                <a:gd name="connsiteY40" fmla="*/ 101304 h 330571"/>
                <a:gd name="connsiteX41" fmla="*/ 10664 w 286611"/>
                <a:gd name="connsiteY41" fmla="*/ 119965 h 330571"/>
                <a:gd name="connsiteX42" fmla="*/ 7998 w 286611"/>
                <a:gd name="connsiteY42" fmla="*/ 127963 h 330571"/>
                <a:gd name="connsiteX43" fmla="*/ 5332 w 286611"/>
                <a:gd name="connsiteY43" fmla="*/ 146624 h 330571"/>
                <a:gd name="connsiteX44" fmla="*/ 0 w 286611"/>
                <a:gd name="connsiteY44" fmla="*/ 189279 h 33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86611" h="330571">
                  <a:moveTo>
                    <a:pt x="0" y="189279"/>
                  </a:moveTo>
                  <a:lnTo>
                    <a:pt x="0" y="189279"/>
                  </a:lnTo>
                  <a:cubicBezTo>
                    <a:pt x="3555" y="200831"/>
                    <a:pt x="8677" y="212013"/>
                    <a:pt x="10664" y="223935"/>
                  </a:cubicBezTo>
                  <a:cubicBezTo>
                    <a:pt x="11553" y="229267"/>
                    <a:pt x="12019" y="234686"/>
                    <a:pt x="13330" y="239930"/>
                  </a:cubicBezTo>
                  <a:cubicBezTo>
                    <a:pt x="15614" y="249066"/>
                    <a:pt x="20456" y="260413"/>
                    <a:pt x="23993" y="269255"/>
                  </a:cubicBezTo>
                  <a:cubicBezTo>
                    <a:pt x="27860" y="292459"/>
                    <a:pt x="24284" y="278029"/>
                    <a:pt x="31991" y="298580"/>
                  </a:cubicBezTo>
                  <a:cubicBezTo>
                    <a:pt x="32978" y="301211"/>
                    <a:pt x="33098" y="304240"/>
                    <a:pt x="34657" y="306578"/>
                  </a:cubicBezTo>
                  <a:cubicBezTo>
                    <a:pt x="42236" y="317948"/>
                    <a:pt x="40870" y="312350"/>
                    <a:pt x="50652" y="317241"/>
                  </a:cubicBezTo>
                  <a:cubicBezTo>
                    <a:pt x="53518" y="318674"/>
                    <a:pt x="55705" y="321311"/>
                    <a:pt x="58650" y="322573"/>
                  </a:cubicBezTo>
                  <a:cubicBezTo>
                    <a:pt x="62017" y="324016"/>
                    <a:pt x="65883" y="323953"/>
                    <a:pt x="69313" y="325239"/>
                  </a:cubicBezTo>
                  <a:cubicBezTo>
                    <a:pt x="73034" y="326635"/>
                    <a:pt x="76422" y="328794"/>
                    <a:pt x="79977" y="330571"/>
                  </a:cubicBezTo>
                  <a:cubicBezTo>
                    <a:pt x="114634" y="329682"/>
                    <a:pt x="149356" y="330211"/>
                    <a:pt x="183947" y="327905"/>
                  </a:cubicBezTo>
                  <a:cubicBezTo>
                    <a:pt x="189555" y="327531"/>
                    <a:pt x="194610" y="324350"/>
                    <a:pt x="199942" y="322573"/>
                  </a:cubicBezTo>
                  <a:lnTo>
                    <a:pt x="207940" y="319907"/>
                  </a:lnTo>
                  <a:cubicBezTo>
                    <a:pt x="210606" y="318130"/>
                    <a:pt x="213071" y="316008"/>
                    <a:pt x="215937" y="314575"/>
                  </a:cubicBezTo>
                  <a:cubicBezTo>
                    <a:pt x="238024" y="303531"/>
                    <a:pt x="208998" y="321865"/>
                    <a:pt x="231933" y="306578"/>
                  </a:cubicBezTo>
                  <a:cubicBezTo>
                    <a:pt x="235487" y="301246"/>
                    <a:pt x="238065" y="295113"/>
                    <a:pt x="242596" y="290582"/>
                  </a:cubicBezTo>
                  <a:cubicBezTo>
                    <a:pt x="252860" y="280319"/>
                    <a:pt x="248503" y="285722"/>
                    <a:pt x="255926" y="274587"/>
                  </a:cubicBezTo>
                  <a:cubicBezTo>
                    <a:pt x="256814" y="271921"/>
                    <a:pt x="257334" y="269102"/>
                    <a:pt x="258591" y="266589"/>
                  </a:cubicBezTo>
                  <a:cubicBezTo>
                    <a:pt x="265109" y="253553"/>
                    <a:pt x="263237" y="264001"/>
                    <a:pt x="266589" y="250594"/>
                  </a:cubicBezTo>
                  <a:cubicBezTo>
                    <a:pt x="268576" y="242646"/>
                    <a:pt x="270574" y="234682"/>
                    <a:pt x="271921" y="226601"/>
                  </a:cubicBezTo>
                  <a:cubicBezTo>
                    <a:pt x="273244" y="218664"/>
                    <a:pt x="273009" y="210499"/>
                    <a:pt x="274587" y="202608"/>
                  </a:cubicBezTo>
                  <a:cubicBezTo>
                    <a:pt x="275689" y="197097"/>
                    <a:pt x="278142" y="191945"/>
                    <a:pt x="279919" y="186613"/>
                  </a:cubicBezTo>
                  <a:lnTo>
                    <a:pt x="282584" y="178615"/>
                  </a:lnTo>
                  <a:cubicBezTo>
                    <a:pt x="287765" y="131992"/>
                    <a:pt x="288139" y="138863"/>
                    <a:pt x="282584" y="66648"/>
                  </a:cubicBezTo>
                  <a:cubicBezTo>
                    <a:pt x="282144" y="60926"/>
                    <a:pt x="277005" y="47739"/>
                    <a:pt x="271921" y="42655"/>
                  </a:cubicBezTo>
                  <a:cubicBezTo>
                    <a:pt x="269655" y="40389"/>
                    <a:pt x="266384" y="39374"/>
                    <a:pt x="263923" y="37323"/>
                  </a:cubicBezTo>
                  <a:cubicBezTo>
                    <a:pt x="254720" y="29653"/>
                    <a:pt x="253412" y="23156"/>
                    <a:pt x="239930" y="18662"/>
                  </a:cubicBezTo>
                  <a:lnTo>
                    <a:pt x="215937" y="10664"/>
                  </a:lnTo>
                  <a:cubicBezTo>
                    <a:pt x="213271" y="9775"/>
                    <a:pt x="210278" y="9557"/>
                    <a:pt x="207940" y="7998"/>
                  </a:cubicBezTo>
                  <a:cubicBezTo>
                    <a:pt x="195445" y="-332"/>
                    <a:pt x="203103" y="3193"/>
                    <a:pt x="183947" y="0"/>
                  </a:cubicBezTo>
                  <a:cubicBezTo>
                    <a:pt x="159065" y="889"/>
                    <a:pt x="134151" y="1113"/>
                    <a:pt x="109302" y="2666"/>
                  </a:cubicBezTo>
                  <a:cubicBezTo>
                    <a:pt x="105645" y="2895"/>
                    <a:pt x="102006" y="3889"/>
                    <a:pt x="98638" y="5332"/>
                  </a:cubicBezTo>
                  <a:cubicBezTo>
                    <a:pt x="62451" y="20841"/>
                    <a:pt x="116350" y="2093"/>
                    <a:pt x="82643" y="13330"/>
                  </a:cubicBezTo>
                  <a:cubicBezTo>
                    <a:pt x="79977" y="15996"/>
                    <a:pt x="77621" y="19013"/>
                    <a:pt x="74645" y="21328"/>
                  </a:cubicBezTo>
                  <a:cubicBezTo>
                    <a:pt x="63305" y="30148"/>
                    <a:pt x="58596" y="29775"/>
                    <a:pt x="50652" y="39989"/>
                  </a:cubicBezTo>
                  <a:cubicBezTo>
                    <a:pt x="46718" y="45047"/>
                    <a:pt x="43543" y="50652"/>
                    <a:pt x="39989" y="55984"/>
                  </a:cubicBezTo>
                  <a:lnTo>
                    <a:pt x="34657" y="63982"/>
                  </a:lnTo>
                  <a:cubicBezTo>
                    <a:pt x="32880" y="66648"/>
                    <a:pt x="30758" y="69113"/>
                    <a:pt x="29325" y="71979"/>
                  </a:cubicBezTo>
                  <a:cubicBezTo>
                    <a:pt x="11649" y="107330"/>
                    <a:pt x="33089" y="63193"/>
                    <a:pt x="21327" y="90641"/>
                  </a:cubicBezTo>
                  <a:cubicBezTo>
                    <a:pt x="19762" y="94294"/>
                    <a:pt x="17561" y="97651"/>
                    <a:pt x="15996" y="101304"/>
                  </a:cubicBezTo>
                  <a:cubicBezTo>
                    <a:pt x="13257" y="107696"/>
                    <a:pt x="12597" y="113200"/>
                    <a:pt x="10664" y="119965"/>
                  </a:cubicBezTo>
                  <a:cubicBezTo>
                    <a:pt x="9892" y="122667"/>
                    <a:pt x="8887" y="125297"/>
                    <a:pt x="7998" y="127963"/>
                  </a:cubicBezTo>
                  <a:cubicBezTo>
                    <a:pt x="7109" y="134183"/>
                    <a:pt x="6287" y="140414"/>
                    <a:pt x="5332" y="146624"/>
                  </a:cubicBezTo>
                  <a:cubicBezTo>
                    <a:pt x="4510" y="151967"/>
                    <a:pt x="889" y="182170"/>
                    <a:pt x="0" y="189279"/>
                  </a:cubicBezTo>
                  <a:close/>
                </a:path>
              </a:pathLst>
            </a:cu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38" name="타원 437"/>
            <p:cNvSpPr/>
            <p:nvPr/>
          </p:nvSpPr>
          <p:spPr>
            <a:xfrm rot="1583457">
              <a:off x="1897819" y="2714156"/>
              <a:ext cx="88613" cy="47964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39" name="타원 438"/>
            <p:cNvSpPr/>
            <p:nvPr/>
          </p:nvSpPr>
          <p:spPr>
            <a:xfrm rot="1583457">
              <a:off x="1801243" y="2858656"/>
              <a:ext cx="121894" cy="81035"/>
            </a:xfrm>
            <a:prstGeom prst="ellipse">
              <a:avLst/>
            </a:prstGeom>
            <a:solidFill>
              <a:srgbClr val="FF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40" name="그룹 439"/>
          <p:cNvGrpSpPr/>
          <p:nvPr/>
        </p:nvGrpSpPr>
        <p:grpSpPr>
          <a:xfrm>
            <a:off x="6458788" y="2300416"/>
            <a:ext cx="143701" cy="174446"/>
            <a:chOff x="1314283" y="2831174"/>
            <a:chExt cx="306578" cy="346566"/>
          </a:xfrm>
        </p:grpSpPr>
        <p:sp>
          <p:nvSpPr>
            <p:cNvPr id="441" name="자유형 440"/>
            <p:cNvSpPr/>
            <p:nvPr/>
          </p:nvSpPr>
          <p:spPr>
            <a:xfrm>
              <a:off x="1314283" y="2831174"/>
              <a:ext cx="306578" cy="346566"/>
            </a:xfrm>
            <a:custGeom>
              <a:avLst/>
              <a:gdLst>
                <a:gd name="connsiteX0" fmla="*/ 0 w 306578"/>
                <a:gd name="connsiteY0" fmla="*/ 149290 h 346566"/>
                <a:gd name="connsiteX1" fmla="*/ 0 w 306578"/>
                <a:gd name="connsiteY1" fmla="*/ 149290 h 346566"/>
                <a:gd name="connsiteX2" fmla="*/ 2666 w 306578"/>
                <a:gd name="connsiteY2" fmla="*/ 183947 h 346566"/>
                <a:gd name="connsiteX3" fmla="*/ 7998 w 306578"/>
                <a:gd name="connsiteY3" fmla="*/ 199942 h 346566"/>
                <a:gd name="connsiteX4" fmla="*/ 18662 w 306578"/>
                <a:gd name="connsiteY4" fmla="*/ 221269 h 346566"/>
                <a:gd name="connsiteX5" fmla="*/ 21327 w 306578"/>
                <a:gd name="connsiteY5" fmla="*/ 229267 h 346566"/>
                <a:gd name="connsiteX6" fmla="*/ 31991 w 306578"/>
                <a:gd name="connsiteY6" fmla="*/ 245262 h 346566"/>
                <a:gd name="connsiteX7" fmla="*/ 37323 w 306578"/>
                <a:gd name="connsiteY7" fmla="*/ 253260 h 346566"/>
                <a:gd name="connsiteX8" fmla="*/ 50652 w 306578"/>
                <a:gd name="connsiteY8" fmla="*/ 269255 h 346566"/>
                <a:gd name="connsiteX9" fmla="*/ 58650 w 306578"/>
                <a:gd name="connsiteY9" fmla="*/ 287916 h 346566"/>
                <a:gd name="connsiteX10" fmla="*/ 66648 w 306578"/>
                <a:gd name="connsiteY10" fmla="*/ 293248 h 346566"/>
                <a:gd name="connsiteX11" fmla="*/ 79977 w 306578"/>
                <a:gd name="connsiteY11" fmla="*/ 303912 h 346566"/>
                <a:gd name="connsiteX12" fmla="*/ 103970 w 306578"/>
                <a:gd name="connsiteY12" fmla="*/ 325239 h 346566"/>
                <a:gd name="connsiteX13" fmla="*/ 111968 w 306578"/>
                <a:gd name="connsiteY13" fmla="*/ 327905 h 346566"/>
                <a:gd name="connsiteX14" fmla="*/ 127963 w 306578"/>
                <a:gd name="connsiteY14" fmla="*/ 341234 h 346566"/>
                <a:gd name="connsiteX15" fmla="*/ 146624 w 306578"/>
                <a:gd name="connsiteY15" fmla="*/ 346566 h 346566"/>
                <a:gd name="connsiteX16" fmla="*/ 197276 w 306578"/>
                <a:gd name="connsiteY16" fmla="*/ 343900 h 346566"/>
                <a:gd name="connsiteX17" fmla="*/ 213272 w 306578"/>
                <a:gd name="connsiteY17" fmla="*/ 335902 h 346566"/>
                <a:gd name="connsiteX18" fmla="*/ 223935 w 306578"/>
                <a:gd name="connsiteY18" fmla="*/ 330571 h 346566"/>
                <a:gd name="connsiteX19" fmla="*/ 231933 w 306578"/>
                <a:gd name="connsiteY19" fmla="*/ 322573 h 346566"/>
                <a:gd name="connsiteX20" fmla="*/ 247928 w 306578"/>
                <a:gd name="connsiteY20" fmla="*/ 311909 h 346566"/>
                <a:gd name="connsiteX21" fmla="*/ 263923 w 306578"/>
                <a:gd name="connsiteY21" fmla="*/ 295914 h 346566"/>
                <a:gd name="connsiteX22" fmla="*/ 279919 w 306578"/>
                <a:gd name="connsiteY22" fmla="*/ 285250 h 346566"/>
                <a:gd name="connsiteX23" fmla="*/ 293248 w 306578"/>
                <a:gd name="connsiteY23" fmla="*/ 269255 h 346566"/>
                <a:gd name="connsiteX24" fmla="*/ 298580 w 306578"/>
                <a:gd name="connsiteY24" fmla="*/ 261257 h 346566"/>
                <a:gd name="connsiteX25" fmla="*/ 306578 w 306578"/>
                <a:gd name="connsiteY25" fmla="*/ 250594 h 346566"/>
                <a:gd name="connsiteX26" fmla="*/ 303912 w 306578"/>
                <a:gd name="connsiteY26" fmla="*/ 157288 h 346566"/>
                <a:gd name="connsiteX27" fmla="*/ 293248 w 306578"/>
                <a:gd name="connsiteY27" fmla="*/ 141292 h 346566"/>
                <a:gd name="connsiteX28" fmla="*/ 287916 w 306578"/>
                <a:gd name="connsiteY28" fmla="*/ 133295 h 346566"/>
                <a:gd name="connsiteX29" fmla="*/ 274587 w 306578"/>
                <a:gd name="connsiteY29" fmla="*/ 117299 h 346566"/>
                <a:gd name="connsiteX30" fmla="*/ 266589 w 306578"/>
                <a:gd name="connsiteY30" fmla="*/ 98638 h 346566"/>
                <a:gd name="connsiteX31" fmla="*/ 258592 w 306578"/>
                <a:gd name="connsiteY31" fmla="*/ 90641 h 346566"/>
                <a:gd name="connsiteX32" fmla="*/ 255926 w 306578"/>
                <a:gd name="connsiteY32" fmla="*/ 79977 h 346566"/>
                <a:gd name="connsiteX33" fmla="*/ 245262 w 306578"/>
                <a:gd name="connsiteY33" fmla="*/ 63982 h 346566"/>
                <a:gd name="connsiteX34" fmla="*/ 234599 w 306578"/>
                <a:gd name="connsiteY34" fmla="*/ 45320 h 346566"/>
                <a:gd name="connsiteX35" fmla="*/ 231933 w 306578"/>
                <a:gd name="connsiteY35" fmla="*/ 37323 h 346566"/>
                <a:gd name="connsiteX36" fmla="*/ 215937 w 306578"/>
                <a:gd name="connsiteY36" fmla="*/ 21327 h 346566"/>
                <a:gd name="connsiteX37" fmla="*/ 210606 w 306578"/>
                <a:gd name="connsiteY37" fmla="*/ 13330 h 346566"/>
                <a:gd name="connsiteX38" fmla="*/ 199942 w 306578"/>
                <a:gd name="connsiteY38" fmla="*/ 7998 h 346566"/>
                <a:gd name="connsiteX39" fmla="*/ 181281 w 306578"/>
                <a:gd name="connsiteY39" fmla="*/ 0 h 346566"/>
                <a:gd name="connsiteX40" fmla="*/ 157288 w 306578"/>
                <a:gd name="connsiteY40" fmla="*/ 2666 h 346566"/>
                <a:gd name="connsiteX41" fmla="*/ 141293 w 306578"/>
                <a:gd name="connsiteY41" fmla="*/ 7998 h 346566"/>
                <a:gd name="connsiteX42" fmla="*/ 125297 w 306578"/>
                <a:gd name="connsiteY42" fmla="*/ 13330 h 346566"/>
                <a:gd name="connsiteX43" fmla="*/ 117300 w 306578"/>
                <a:gd name="connsiteY43" fmla="*/ 15996 h 346566"/>
                <a:gd name="connsiteX44" fmla="*/ 109302 w 306578"/>
                <a:gd name="connsiteY44" fmla="*/ 18662 h 346566"/>
                <a:gd name="connsiteX45" fmla="*/ 101304 w 306578"/>
                <a:gd name="connsiteY45" fmla="*/ 23993 h 346566"/>
                <a:gd name="connsiteX46" fmla="*/ 77311 w 306578"/>
                <a:gd name="connsiteY46" fmla="*/ 31991 h 346566"/>
                <a:gd name="connsiteX47" fmla="*/ 69314 w 306578"/>
                <a:gd name="connsiteY47" fmla="*/ 34657 h 346566"/>
                <a:gd name="connsiteX48" fmla="*/ 61316 w 306578"/>
                <a:gd name="connsiteY48" fmla="*/ 39989 h 346566"/>
                <a:gd name="connsiteX49" fmla="*/ 45320 w 306578"/>
                <a:gd name="connsiteY49" fmla="*/ 47986 h 346566"/>
                <a:gd name="connsiteX50" fmla="*/ 31991 w 306578"/>
                <a:gd name="connsiteY50" fmla="*/ 58650 h 346566"/>
                <a:gd name="connsiteX51" fmla="*/ 26659 w 306578"/>
                <a:gd name="connsiteY51" fmla="*/ 66648 h 346566"/>
                <a:gd name="connsiteX52" fmla="*/ 18662 w 306578"/>
                <a:gd name="connsiteY52" fmla="*/ 71979 h 346566"/>
                <a:gd name="connsiteX53" fmla="*/ 15996 w 306578"/>
                <a:gd name="connsiteY53" fmla="*/ 79977 h 346566"/>
                <a:gd name="connsiteX54" fmla="*/ 10664 w 306578"/>
                <a:gd name="connsiteY54" fmla="*/ 90641 h 346566"/>
                <a:gd name="connsiteX55" fmla="*/ 7998 w 306578"/>
                <a:gd name="connsiteY55" fmla="*/ 101304 h 346566"/>
                <a:gd name="connsiteX56" fmla="*/ 2666 w 306578"/>
                <a:gd name="connsiteY56" fmla="*/ 117299 h 346566"/>
                <a:gd name="connsiteX57" fmla="*/ 0 w 306578"/>
                <a:gd name="connsiteY57" fmla="*/ 149290 h 3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06578" h="346566">
                  <a:moveTo>
                    <a:pt x="0" y="149290"/>
                  </a:moveTo>
                  <a:lnTo>
                    <a:pt x="0" y="149290"/>
                  </a:lnTo>
                  <a:cubicBezTo>
                    <a:pt x="889" y="160842"/>
                    <a:pt x="859" y="172502"/>
                    <a:pt x="2666" y="183947"/>
                  </a:cubicBezTo>
                  <a:cubicBezTo>
                    <a:pt x="3543" y="189498"/>
                    <a:pt x="5784" y="194776"/>
                    <a:pt x="7998" y="199942"/>
                  </a:cubicBezTo>
                  <a:cubicBezTo>
                    <a:pt x="11129" y="207247"/>
                    <a:pt x="16149" y="213728"/>
                    <a:pt x="18662" y="221269"/>
                  </a:cubicBezTo>
                  <a:cubicBezTo>
                    <a:pt x="19550" y="223935"/>
                    <a:pt x="19962" y="226811"/>
                    <a:pt x="21327" y="229267"/>
                  </a:cubicBezTo>
                  <a:cubicBezTo>
                    <a:pt x="24439" y="234869"/>
                    <a:pt x="28436" y="239930"/>
                    <a:pt x="31991" y="245262"/>
                  </a:cubicBezTo>
                  <a:cubicBezTo>
                    <a:pt x="33768" y="247928"/>
                    <a:pt x="35057" y="250994"/>
                    <a:pt x="37323" y="253260"/>
                  </a:cubicBezTo>
                  <a:cubicBezTo>
                    <a:pt x="47586" y="263523"/>
                    <a:pt x="43229" y="258120"/>
                    <a:pt x="50652" y="269255"/>
                  </a:cubicBezTo>
                  <a:cubicBezTo>
                    <a:pt x="52692" y="277414"/>
                    <a:pt x="52512" y="281779"/>
                    <a:pt x="58650" y="287916"/>
                  </a:cubicBezTo>
                  <a:cubicBezTo>
                    <a:pt x="60916" y="290182"/>
                    <a:pt x="63982" y="291471"/>
                    <a:pt x="66648" y="293248"/>
                  </a:cubicBezTo>
                  <a:cubicBezTo>
                    <a:pt x="72482" y="310750"/>
                    <a:pt x="63968" y="292706"/>
                    <a:pt x="79977" y="303912"/>
                  </a:cubicBezTo>
                  <a:cubicBezTo>
                    <a:pt x="97640" y="316276"/>
                    <a:pt x="89952" y="318230"/>
                    <a:pt x="103970" y="325239"/>
                  </a:cubicBezTo>
                  <a:cubicBezTo>
                    <a:pt x="106484" y="326496"/>
                    <a:pt x="109302" y="327016"/>
                    <a:pt x="111968" y="327905"/>
                  </a:cubicBezTo>
                  <a:cubicBezTo>
                    <a:pt x="117864" y="333801"/>
                    <a:pt x="120540" y="337522"/>
                    <a:pt x="127963" y="341234"/>
                  </a:cubicBezTo>
                  <a:cubicBezTo>
                    <a:pt x="131787" y="343146"/>
                    <a:pt x="143208" y="345712"/>
                    <a:pt x="146624" y="346566"/>
                  </a:cubicBezTo>
                  <a:cubicBezTo>
                    <a:pt x="163508" y="345677"/>
                    <a:pt x="180438" y="345431"/>
                    <a:pt x="197276" y="343900"/>
                  </a:cubicBezTo>
                  <a:cubicBezTo>
                    <a:pt x="204542" y="343239"/>
                    <a:pt x="207236" y="339351"/>
                    <a:pt x="213272" y="335902"/>
                  </a:cubicBezTo>
                  <a:cubicBezTo>
                    <a:pt x="216722" y="333931"/>
                    <a:pt x="220381" y="332348"/>
                    <a:pt x="223935" y="330571"/>
                  </a:cubicBezTo>
                  <a:cubicBezTo>
                    <a:pt x="226601" y="327905"/>
                    <a:pt x="228957" y="324888"/>
                    <a:pt x="231933" y="322573"/>
                  </a:cubicBezTo>
                  <a:cubicBezTo>
                    <a:pt x="236991" y="318639"/>
                    <a:pt x="243397" y="316440"/>
                    <a:pt x="247928" y="311909"/>
                  </a:cubicBezTo>
                  <a:cubicBezTo>
                    <a:pt x="253260" y="306577"/>
                    <a:pt x="257649" y="300097"/>
                    <a:pt x="263923" y="295914"/>
                  </a:cubicBezTo>
                  <a:lnTo>
                    <a:pt x="279919" y="285250"/>
                  </a:lnTo>
                  <a:cubicBezTo>
                    <a:pt x="293161" y="265390"/>
                    <a:pt x="276139" y="289787"/>
                    <a:pt x="293248" y="269255"/>
                  </a:cubicBezTo>
                  <a:cubicBezTo>
                    <a:pt x="295299" y="266793"/>
                    <a:pt x="296718" y="263864"/>
                    <a:pt x="298580" y="261257"/>
                  </a:cubicBezTo>
                  <a:cubicBezTo>
                    <a:pt x="301163" y="257642"/>
                    <a:pt x="303912" y="254148"/>
                    <a:pt x="306578" y="250594"/>
                  </a:cubicBezTo>
                  <a:cubicBezTo>
                    <a:pt x="305689" y="219492"/>
                    <a:pt x="307679" y="188174"/>
                    <a:pt x="303912" y="157288"/>
                  </a:cubicBezTo>
                  <a:cubicBezTo>
                    <a:pt x="303136" y="150927"/>
                    <a:pt x="296803" y="146624"/>
                    <a:pt x="293248" y="141292"/>
                  </a:cubicBezTo>
                  <a:cubicBezTo>
                    <a:pt x="291471" y="138626"/>
                    <a:pt x="290181" y="135561"/>
                    <a:pt x="287916" y="133295"/>
                  </a:cubicBezTo>
                  <a:cubicBezTo>
                    <a:pt x="282021" y="127399"/>
                    <a:pt x="278299" y="124722"/>
                    <a:pt x="274587" y="117299"/>
                  </a:cubicBezTo>
                  <a:cubicBezTo>
                    <a:pt x="268785" y="105696"/>
                    <a:pt x="275835" y="111583"/>
                    <a:pt x="266589" y="98638"/>
                  </a:cubicBezTo>
                  <a:cubicBezTo>
                    <a:pt x="264398" y="95570"/>
                    <a:pt x="261258" y="93307"/>
                    <a:pt x="258592" y="90641"/>
                  </a:cubicBezTo>
                  <a:cubicBezTo>
                    <a:pt x="257703" y="87086"/>
                    <a:pt x="257565" y="83254"/>
                    <a:pt x="255926" y="79977"/>
                  </a:cubicBezTo>
                  <a:cubicBezTo>
                    <a:pt x="253060" y="74246"/>
                    <a:pt x="245262" y="63982"/>
                    <a:pt x="245262" y="63982"/>
                  </a:cubicBezTo>
                  <a:cubicBezTo>
                    <a:pt x="239150" y="45646"/>
                    <a:pt x="247509" y="67914"/>
                    <a:pt x="234599" y="45320"/>
                  </a:cubicBezTo>
                  <a:cubicBezTo>
                    <a:pt x="233205" y="42880"/>
                    <a:pt x="233658" y="39541"/>
                    <a:pt x="231933" y="37323"/>
                  </a:cubicBezTo>
                  <a:cubicBezTo>
                    <a:pt x="227303" y="31371"/>
                    <a:pt x="220120" y="27601"/>
                    <a:pt x="215937" y="21327"/>
                  </a:cubicBezTo>
                  <a:cubicBezTo>
                    <a:pt x="214160" y="18661"/>
                    <a:pt x="213067" y="15381"/>
                    <a:pt x="210606" y="13330"/>
                  </a:cubicBezTo>
                  <a:cubicBezTo>
                    <a:pt x="207553" y="10786"/>
                    <a:pt x="203393" y="9970"/>
                    <a:pt x="199942" y="7998"/>
                  </a:cubicBezTo>
                  <a:cubicBezTo>
                    <a:pt x="185622" y="-185"/>
                    <a:pt x="198795" y="4379"/>
                    <a:pt x="181281" y="0"/>
                  </a:cubicBezTo>
                  <a:cubicBezTo>
                    <a:pt x="173283" y="889"/>
                    <a:pt x="165179" y="1088"/>
                    <a:pt x="157288" y="2666"/>
                  </a:cubicBezTo>
                  <a:cubicBezTo>
                    <a:pt x="151777" y="3768"/>
                    <a:pt x="146625" y="6221"/>
                    <a:pt x="141293" y="7998"/>
                  </a:cubicBezTo>
                  <a:lnTo>
                    <a:pt x="125297" y="13330"/>
                  </a:lnTo>
                  <a:lnTo>
                    <a:pt x="117300" y="15996"/>
                  </a:lnTo>
                  <a:cubicBezTo>
                    <a:pt x="114634" y="16885"/>
                    <a:pt x="111640" y="17103"/>
                    <a:pt x="109302" y="18662"/>
                  </a:cubicBezTo>
                  <a:cubicBezTo>
                    <a:pt x="106636" y="20439"/>
                    <a:pt x="104232" y="22692"/>
                    <a:pt x="101304" y="23993"/>
                  </a:cubicBezTo>
                  <a:cubicBezTo>
                    <a:pt x="101299" y="23995"/>
                    <a:pt x="81312" y="30657"/>
                    <a:pt x="77311" y="31991"/>
                  </a:cubicBezTo>
                  <a:cubicBezTo>
                    <a:pt x="74645" y="32880"/>
                    <a:pt x="71652" y="33098"/>
                    <a:pt x="69314" y="34657"/>
                  </a:cubicBezTo>
                  <a:cubicBezTo>
                    <a:pt x="66648" y="36434"/>
                    <a:pt x="64182" y="38556"/>
                    <a:pt x="61316" y="39989"/>
                  </a:cubicBezTo>
                  <a:cubicBezTo>
                    <a:pt x="39233" y="51031"/>
                    <a:pt x="68250" y="32702"/>
                    <a:pt x="45320" y="47986"/>
                  </a:cubicBezTo>
                  <a:cubicBezTo>
                    <a:pt x="30044" y="70904"/>
                    <a:pt x="50384" y="43936"/>
                    <a:pt x="31991" y="58650"/>
                  </a:cubicBezTo>
                  <a:cubicBezTo>
                    <a:pt x="29489" y="60652"/>
                    <a:pt x="28925" y="64382"/>
                    <a:pt x="26659" y="66648"/>
                  </a:cubicBezTo>
                  <a:cubicBezTo>
                    <a:pt x="24394" y="68913"/>
                    <a:pt x="21328" y="70202"/>
                    <a:pt x="18662" y="71979"/>
                  </a:cubicBezTo>
                  <a:cubicBezTo>
                    <a:pt x="17773" y="74645"/>
                    <a:pt x="17103" y="77394"/>
                    <a:pt x="15996" y="79977"/>
                  </a:cubicBezTo>
                  <a:cubicBezTo>
                    <a:pt x="14430" y="83630"/>
                    <a:pt x="12060" y="86920"/>
                    <a:pt x="10664" y="90641"/>
                  </a:cubicBezTo>
                  <a:cubicBezTo>
                    <a:pt x="9378" y="94071"/>
                    <a:pt x="9051" y="97795"/>
                    <a:pt x="7998" y="101304"/>
                  </a:cubicBezTo>
                  <a:cubicBezTo>
                    <a:pt x="6383" y="106687"/>
                    <a:pt x="4029" y="111847"/>
                    <a:pt x="2666" y="117299"/>
                  </a:cubicBezTo>
                  <a:lnTo>
                    <a:pt x="0" y="149290"/>
                  </a:lnTo>
                  <a:close/>
                </a:path>
              </a:pathLst>
            </a:custGeom>
            <a:solidFill>
              <a:srgbClr val="FF7401"/>
            </a:solidFill>
            <a:ln w="38100">
              <a:solidFill>
                <a:srgbClr val="B45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42" name="타원 441"/>
            <p:cNvSpPr/>
            <p:nvPr/>
          </p:nvSpPr>
          <p:spPr>
            <a:xfrm>
              <a:off x="1426123" y="2891320"/>
              <a:ext cx="88613" cy="4796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43" name="타원 442"/>
            <p:cNvSpPr/>
            <p:nvPr/>
          </p:nvSpPr>
          <p:spPr>
            <a:xfrm rot="864926">
              <a:off x="1407373" y="3057949"/>
              <a:ext cx="128665" cy="6615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444" name="자유형 443"/>
          <p:cNvSpPr/>
          <p:nvPr/>
        </p:nvSpPr>
        <p:spPr>
          <a:xfrm>
            <a:off x="6725634" y="2402713"/>
            <a:ext cx="301910" cy="352994"/>
          </a:xfrm>
          <a:custGeom>
            <a:avLst/>
            <a:gdLst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65515 h 662058"/>
              <a:gd name="connsiteX90" fmla="*/ 46423 w 608087"/>
              <a:gd name="connsiteY90" fmla="*/ 157374 h 662058"/>
              <a:gd name="connsiteX0" fmla="*/ 46423 w 608087"/>
              <a:gd name="connsiteY0" fmla="*/ 157374 h 662058"/>
              <a:gd name="connsiteX1" fmla="*/ 46423 w 608087"/>
              <a:gd name="connsiteY1" fmla="*/ 157374 h 662058"/>
              <a:gd name="connsiteX2" fmla="*/ 35570 w 608087"/>
              <a:gd name="connsiteY2" fmla="*/ 181795 h 662058"/>
              <a:gd name="connsiteX3" fmla="*/ 32856 w 608087"/>
              <a:gd name="connsiteY3" fmla="*/ 195361 h 662058"/>
              <a:gd name="connsiteX4" fmla="*/ 13863 w 608087"/>
              <a:gd name="connsiteY4" fmla="*/ 238775 h 662058"/>
              <a:gd name="connsiteX5" fmla="*/ 11150 w 608087"/>
              <a:gd name="connsiteY5" fmla="*/ 260482 h 662058"/>
              <a:gd name="connsiteX6" fmla="*/ 5723 w 608087"/>
              <a:gd name="connsiteY6" fmla="*/ 274049 h 662058"/>
              <a:gd name="connsiteX7" fmla="*/ 3010 w 608087"/>
              <a:gd name="connsiteY7" fmla="*/ 317462 h 662058"/>
              <a:gd name="connsiteX8" fmla="*/ 8436 w 608087"/>
              <a:gd name="connsiteY8" fmla="*/ 450417 h 662058"/>
              <a:gd name="connsiteX9" fmla="*/ 13863 w 608087"/>
              <a:gd name="connsiteY9" fmla="*/ 463983 h 662058"/>
              <a:gd name="connsiteX10" fmla="*/ 16576 w 608087"/>
              <a:gd name="connsiteY10" fmla="*/ 477550 h 662058"/>
              <a:gd name="connsiteX11" fmla="*/ 27430 w 608087"/>
              <a:gd name="connsiteY11" fmla="*/ 496544 h 662058"/>
              <a:gd name="connsiteX12" fmla="*/ 32856 w 608087"/>
              <a:gd name="connsiteY12" fmla="*/ 510110 h 662058"/>
              <a:gd name="connsiteX13" fmla="*/ 49137 w 608087"/>
              <a:gd name="connsiteY13" fmla="*/ 526390 h 662058"/>
              <a:gd name="connsiteX14" fmla="*/ 54563 w 608087"/>
              <a:gd name="connsiteY14" fmla="*/ 534531 h 662058"/>
              <a:gd name="connsiteX15" fmla="*/ 70843 w 608087"/>
              <a:gd name="connsiteY15" fmla="*/ 548097 h 662058"/>
              <a:gd name="connsiteX16" fmla="*/ 81697 w 608087"/>
              <a:gd name="connsiteY16" fmla="*/ 564377 h 662058"/>
              <a:gd name="connsiteX17" fmla="*/ 87123 w 608087"/>
              <a:gd name="connsiteY17" fmla="*/ 572517 h 662058"/>
              <a:gd name="connsiteX18" fmla="*/ 97977 w 608087"/>
              <a:gd name="connsiteY18" fmla="*/ 580658 h 662058"/>
              <a:gd name="connsiteX19" fmla="*/ 114257 w 608087"/>
              <a:gd name="connsiteY19" fmla="*/ 594224 h 662058"/>
              <a:gd name="connsiteX20" fmla="*/ 127824 w 608087"/>
              <a:gd name="connsiteY20" fmla="*/ 605078 h 662058"/>
              <a:gd name="connsiteX21" fmla="*/ 144104 w 608087"/>
              <a:gd name="connsiteY21" fmla="*/ 615931 h 662058"/>
              <a:gd name="connsiteX22" fmla="*/ 152244 w 608087"/>
              <a:gd name="connsiteY22" fmla="*/ 621358 h 662058"/>
              <a:gd name="connsiteX23" fmla="*/ 160384 w 608087"/>
              <a:gd name="connsiteY23" fmla="*/ 624071 h 662058"/>
              <a:gd name="connsiteX24" fmla="*/ 176664 w 608087"/>
              <a:gd name="connsiteY24" fmla="*/ 637638 h 662058"/>
              <a:gd name="connsiteX25" fmla="*/ 184804 w 608087"/>
              <a:gd name="connsiteY25" fmla="*/ 645778 h 662058"/>
              <a:gd name="connsiteX26" fmla="*/ 195658 w 608087"/>
              <a:gd name="connsiteY26" fmla="*/ 648491 h 662058"/>
              <a:gd name="connsiteX27" fmla="*/ 285198 w 608087"/>
              <a:gd name="connsiteY27" fmla="*/ 656631 h 662058"/>
              <a:gd name="connsiteX28" fmla="*/ 304192 w 608087"/>
              <a:gd name="connsiteY28" fmla="*/ 659345 h 662058"/>
              <a:gd name="connsiteX29" fmla="*/ 315045 w 608087"/>
              <a:gd name="connsiteY29" fmla="*/ 662058 h 662058"/>
              <a:gd name="connsiteX30" fmla="*/ 393732 w 608087"/>
              <a:gd name="connsiteY30" fmla="*/ 659345 h 662058"/>
              <a:gd name="connsiteX31" fmla="*/ 401872 w 608087"/>
              <a:gd name="connsiteY31" fmla="*/ 651205 h 662058"/>
              <a:gd name="connsiteX32" fmla="*/ 420866 w 608087"/>
              <a:gd name="connsiteY32" fmla="*/ 643065 h 662058"/>
              <a:gd name="connsiteX33" fmla="*/ 429006 w 608087"/>
              <a:gd name="connsiteY33" fmla="*/ 637638 h 662058"/>
              <a:gd name="connsiteX34" fmla="*/ 437146 w 608087"/>
              <a:gd name="connsiteY34" fmla="*/ 629498 h 662058"/>
              <a:gd name="connsiteX35" fmla="*/ 445286 w 608087"/>
              <a:gd name="connsiteY35" fmla="*/ 626785 h 662058"/>
              <a:gd name="connsiteX36" fmla="*/ 453426 w 608087"/>
              <a:gd name="connsiteY36" fmla="*/ 621358 h 662058"/>
              <a:gd name="connsiteX37" fmla="*/ 461566 w 608087"/>
              <a:gd name="connsiteY37" fmla="*/ 618644 h 662058"/>
              <a:gd name="connsiteX38" fmla="*/ 477846 w 608087"/>
              <a:gd name="connsiteY38" fmla="*/ 607791 h 662058"/>
              <a:gd name="connsiteX39" fmla="*/ 496840 w 608087"/>
              <a:gd name="connsiteY39" fmla="*/ 596938 h 662058"/>
              <a:gd name="connsiteX40" fmla="*/ 504980 w 608087"/>
              <a:gd name="connsiteY40" fmla="*/ 594224 h 662058"/>
              <a:gd name="connsiteX41" fmla="*/ 515833 w 608087"/>
              <a:gd name="connsiteY41" fmla="*/ 588798 h 662058"/>
              <a:gd name="connsiteX42" fmla="*/ 526687 w 608087"/>
              <a:gd name="connsiteY42" fmla="*/ 586084 h 662058"/>
              <a:gd name="connsiteX43" fmla="*/ 534827 w 608087"/>
              <a:gd name="connsiteY43" fmla="*/ 583371 h 662058"/>
              <a:gd name="connsiteX44" fmla="*/ 556534 w 608087"/>
              <a:gd name="connsiteY44" fmla="*/ 561664 h 662058"/>
              <a:gd name="connsiteX45" fmla="*/ 580954 w 608087"/>
              <a:gd name="connsiteY45" fmla="*/ 539957 h 662058"/>
              <a:gd name="connsiteX46" fmla="*/ 586380 w 608087"/>
              <a:gd name="connsiteY46" fmla="*/ 531817 h 662058"/>
              <a:gd name="connsiteX47" fmla="*/ 591807 w 608087"/>
              <a:gd name="connsiteY47" fmla="*/ 515537 h 662058"/>
              <a:gd name="connsiteX48" fmla="*/ 599947 w 608087"/>
              <a:gd name="connsiteY48" fmla="*/ 472123 h 662058"/>
              <a:gd name="connsiteX49" fmla="*/ 602661 w 608087"/>
              <a:gd name="connsiteY49" fmla="*/ 453130 h 662058"/>
              <a:gd name="connsiteX50" fmla="*/ 605374 w 608087"/>
              <a:gd name="connsiteY50" fmla="*/ 439563 h 662058"/>
              <a:gd name="connsiteX51" fmla="*/ 608087 w 608087"/>
              <a:gd name="connsiteY51" fmla="*/ 417856 h 662058"/>
              <a:gd name="connsiteX52" fmla="*/ 605374 w 608087"/>
              <a:gd name="connsiteY52" fmla="*/ 293042 h 662058"/>
              <a:gd name="connsiteX53" fmla="*/ 602661 w 608087"/>
              <a:gd name="connsiteY53" fmla="*/ 279475 h 662058"/>
              <a:gd name="connsiteX54" fmla="*/ 594521 w 608087"/>
              <a:gd name="connsiteY54" fmla="*/ 255055 h 662058"/>
              <a:gd name="connsiteX55" fmla="*/ 591807 w 608087"/>
              <a:gd name="connsiteY55" fmla="*/ 246915 h 662058"/>
              <a:gd name="connsiteX56" fmla="*/ 589094 w 608087"/>
              <a:gd name="connsiteY56" fmla="*/ 236062 h 662058"/>
              <a:gd name="connsiteX57" fmla="*/ 578240 w 608087"/>
              <a:gd name="connsiteY57" fmla="*/ 219782 h 662058"/>
              <a:gd name="connsiteX58" fmla="*/ 572814 w 608087"/>
              <a:gd name="connsiteY58" fmla="*/ 211642 h 662058"/>
              <a:gd name="connsiteX59" fmla="*/ 567387 w 608087"/>
              <a:gd name="connsiteY59" fmla="*/ 176368 h 662058"/>
              <a:gd name="connsiteX60" fmla="*/ 561960 w 608087"/>
              <a:gd name="connsiteY60" fmla="*/ 157374 h 662058"/>
              <a:gd name="connsiteX61" fmla="*/ 559247 w 608087"/>
              <a:gd name="connsiteY61" fmla="*/ 132954 h 662058"/>
              <a:gd name="connsiteX62" fmla="*/ 553820 w 608087"/>
              <a:gd name="connsiteY62" fmla="*/ 111247 h 662058"/>
              <a:gd name="connsiteX63" fmla="*/ 551107 w 608087"/>
              <a:gd name="connsiteY63" fmla="*/ 100394 h 662058"/>
              <a:gd name="connsiteX64" fmla="*/ 540253 w 608087"/>
              <a:gd name="connsiteY64" fmla="*/ 73260 h 662058"/>
              <a:gd name="connsiteX65" fmla="*/ 532113 w 608087"/>
              <a:gd name="connsiteY65" fmla="*/ 67834 h 662058"/>
              <a:gd name="connsiteX66" fmla="*/ 510407 w 608087"/>
              <a:gd name="connsiteY66" fmla="*/ 51554 h 662058"/>
              <a:gd name="connsiteX67" fmla="*/ 485986 w 608087"/>
              <a:gd name="connsiteY67" fmla="*/ 35274 h 662058"/>
              <a:gd name="connsiteX68" fmla="*/ 477846 w 608087"/>
              <a:gd name="connsiteY68" fmla="*/ 29847 h 662058"/>
              <a:gd name="connsiteX69" fmla="*/ 456140 w 608087"/>
              <a:gd name="connsiteY69" fmla="*/ 24420 h 662058"/>
              <a:gd name="connsiteX70" fmla="*/ 442573 w 608087"/>
              <a:gd name="connsiteY70" fmla="*/ 18993 h 662058"/>
              <a:gd name="connsiteX71" fmla="*/ 412726 w 608087"/>
              <a:gd name="connsiteY71" fmla="*/ 16280 h 662058"/>
              <a:gd name="connsiteX72" fmla="*/ 385592 w 608087"/>
              <a:gd name="connsiteY72" fmla="*/ 10853 h 662058"/>
              <a:gd name="connsiteX73" fmla="*/ 372026 w 608087"/>
              <a:gd name="connsiteY73" fmla="*/ 8140 h 662058"/>
              <a:gd name="connsiteX74" fmla="*/ 323185 w 608087"/>
              <a:gd name="connsiteY74" fmla="*/ 0 h 662058"/>
              <a:gd name="connsiteX75" fmla="*/ 252638 w 608087"/>
              <a:gd name="connsiteY75" fmla="*/ 5427 h 662058"/>
              <a:gd name="connsiteX76" fmla="*/ 222791 w 608087"/>
              <a:gd name="connsiteY76" fmla="*/ 10853 h 662058"/>
              <a:gd name="connsiteX77" fmla="*/ 206511 w 608087"/>
              <a:gd name="connsiteY77" fmla="*/ 16280 h 662058"/>
              <a:gd name="connsiteX78" fmla="*/ 198371 w 608087"/>
              <a:gd name="connsiteY78" fmla="*/ 21707 h 662058"/>
              <a:gd name="connsiteX79" fmla="*/ 187518 w 608087"/>
              <a:gd name="connsiteY79" fmla="*/ 27133 h 662058"/>
              <a:gd name="connsiteX80" fmla="*/ 168524 w 608087"/>
              <a:gd name="connsiteY80" fmla="*/ 40700 h 662058"/>
              <a:gd name="connsiteX81" fmla="*/ 149531 w 608087"/>
              <a:gd name="connsiteY81" fmla="*/ 51554 h 662058"/>
              <a:gd name="connsiteX82" fmla="*/ 141391 w 608087"/>
              <a:gd name="connsiteY82" fmla="*/ 56980 h 662058"/>
              <a:gd name="connsiteX83" fmla="*/ 122397 w 608087"/>
              <a:gd name="connsiteY83" fmla="*/ 67834 h 662058"/>
              <a:gd name="connsiteX84" fmla="*/ 106117 w 608087"/>
              <a:gd name="connsiteY84" fmla="*/ 78687 h 662058"/>
              <a:gd name="connsiteX85" fmla="*/ 92550 w 608087"/>
              <a:gd name="connsiteY85" fmla="*/ 94967 h 662058"/>
              <a:gd name="connsiteX86" fmla="*/ 84410 w 608087"/>
              <a:gd name="connsiteY86" fmla="*/ 100394 h 662058"/>
              <a:gd name="connsiteX87" fmla="*/ 73557 w 608087"/>
              <a:gd name="connsiteY87" fmla="*/ 116674 h 662058"/>
              <a:gd name="connsiteX88" fmla="*/ 59990 w 608087"/>
              <a:gd name="connsiteY88" fmla="*/ 157374 h 662058"/>
              <a:gd name="connsiteX89" fmla="*/ 57277 w 608087"/>
              <a:gd name="connsiteY89" fmla="*/ 135668 h 662058"/>
              <a:gd name="connsiteX90" fmla="*/ 46423 w 608087"/>
              <a:gd name="connsiteY90" fmla="*/ 157374 h 66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8087" h="662058">
                <a:moveTo>
                  <a:pt x="46423" y="157374"/>
                </a:moveTo>
                <a:lnTo>
                  <a:pt x="46423" y="157374"/>
                </a:lnTo>
                <a:cubicBezTo>
                  <a:pt x="42805" y="165514"/>
                  <a:pt x="38566" y="173406"/>
                  <a:pt x="35570" y="181795"/>
                </a:cubicBezTo>
                <a:cubicBezTo>
                  <a:pt x="34019" y="186138"/>
                  <a:pt x="34157" y="190937"/>
                  <a:pt x="32856" y="195361"/>
                </a:cubicBezTo>
                <a:cubicBezTo>
                  <a:pt x="22949" y="229044"/>
                  <a:pt x="27928" y="220022"/>
                  <a:pt x="13863" y="238775"/>
                </a:cubicBezTo>
                <a:cubicBezTo>
                  <a:pt x="12959" y="246011"/>
                  <a:pt x="12790" y="253377"/>
                  <a:pt x="11150" y="260482"/>
                </a:cubicBezTo>
                <a:cubicBezTo>
                  <a:pt x="10055" y="265228"/>
                  <a:pt x="6412" y="269227"/>
                  <a:pt x="5723" y="274049"/>
                </a:cubicBezTo>
                <a:cubicBezTo>
                  <a:pt x="3672" y="288403"/>
                  <a:pt x="3914" y="302991"/>
                  <a:pt x="3010" y="317462"/>
                </a:cubicBezTo>
                <a:cubicBezTo>
                  <a:pt x="4007" y="363312"/>
                  <a:pt x="-7313" y="408421"/>
                  <a:pt x="8436" y="450417"/>
                </a:cubicBezTo>
                <a:cubicBezTo>
                  <a:pt x="10146" y="454977"/>
                  <a:pt x="12054" y="459461"/>
                  <a:pt x="13863" y="463983"/>
                </a:cubicBezTo>
                <a:cubicBezTo>
                  <a:pt x="14767" y="468505"/>
                  <a:pt x="15118" y="473175"/>
                  <a:pt x="16576" y="477550"/>
                </a:cubicBezTo>
                <a:cubicBezTo>
                  <a:pt x="21334" y="491824"/>
                  <a:pt x="21474" y="484633"/>
                  <a:pt x="27430" y="496544"/>
                </a:cubicBezTo>
                <a:cubicBezTo>
                  <a:pt x="29608" y="500900"/>
                  <a:pt x="29991" y="506171"/>
                  <a:pt x="32856" y="510110"/>
                </a:cubicBezTo>
                <a:cubicBezTo>
                  <a:pt x="37370" y="516317"/>
                  <a:pt x="44881" y="520004"/>
                  <a:pt x="49137" y="526390"/>
                </a:cubicBezTo>
                <a:cubicBezTo>
                  <a:pt x="50946" y="529104"/>
                  <a:pt x="52475" y="532026"/>
                  <a:pt x="54563" y="534531"/>
                </a:cubicBezTo>
                <a:cubicBezTo>
                  <a:pt x="61091" y="542365"/>
                  <a:pt x="62840" y="542762"/>
                  <a:pt x="70843" y="548097"/>
                </a:cubicBezTo>
                <a:cubicBezTo>
                  <a:pt x="75613" y="562403"/>
                  <a:pt x="70405" y="550825"/>
                  <a:pt x="81697" y="564377"/>
                </a:cubicBezTo>
                <a:cubicBezTo>
                  <a:pt x="83785" y="566882"/>
                  <a:pt x="84817" y="570211"/>
                  <a:pt x="87123" y="572517"/>
                </a:cubicBezTo>
                <a:cubicBezTo>
                  <a:pt x="90321" y="575715"/>
                  <a:pt x="94779" y="577460"/>
                  <a:pt x="97977" y="580658"/>
                </a:cubicBezTo>
                <a:cubicBezTo>
                  <a:pt x="113316" y="595997"/>
                  <a:pt x="90976" y="582585"/>
                  <a:pt x="114257" y="594224"/>
                </a:cubicBezTo>
                <a:cubicBezTo>
                  <a:pt x="124284" y="609263"/>
                  <a:pt x="113948" y="597369"/>
                  <a:pt x="127824" y="605078"/>
                </a:cubicBezTo>
                <a:cubicBezTo>
                  <a:pt x="133525" y="608245"/>
                  <a:pt x="138677" y="612313"/>
                  <a:pt x="144104" y="615931"/>
                </a:cubicBezTo>
                <a:cubicBezTo>
                  <a:pt x="146817" y="617740"/>
                  <a:pt x="149150" y="620327"/>
                  <a:pt x="152244" y="621358"/>
                </a:cubicBezTo>
                <a:lnTo>
                  <a:pt x="160384" y="624071"/>
                </a:lnTo>
                <a:cubicBezTo>
                  <a:pt x="184165" y="647852"/>
                  <a:pt x="153999" y="618750"/>
                  <a:pt x="176664" y="637638"/>
                </a:cubicBezTo>
                <a:cubicBezTo>
                  <a:pt x="179612" y="640095"/>
                  <a:pt x="181472" y="643874"/>
                  <a:pt x="184804" y="645778"/>
                </a:cubicBezTo>
                <a:cubicBezTo>
                  <a:pt x="188042" y="647628"/>
                  <a:pt x="192086" y="647419"/>
                  <a:pt x="195658" y="648491"/>
                </a:cubicBezTo>
                <a:cubicBezTo>
                  <a:pt x="240127" y="661831"/>
                  <a:pt x="184834" y="652914"/>
                  <a:pt x="285198" y="656631"/>
                </a:cubicBezTo>
                <a:cubicBezTo>
                  <a:pt x="291529" y="657536"/>
                  <a:pt x="297900" y="658201"/>
                  <a:pt x="304192" y="659345"/>
                </a:cubicBezTo>
                <a:cubicBezTo>
                  <a:pt x="307861" y="660012"/>
                  <a:pt x="311316" y="662058"/>
                  <a:pt x="315045" y="662058"/>
                </a:cubicBezTo>
                <a:cubicBezTo>
                  <a:pt x="341290" y="662058"/>
                  <a:pt x="367503" y="660249"/>
                  <a:pt x="393732" y="659345"/>
                </a:cubicBezTo>
                <a:cubicBezTo>
                  <a:pt x="396445" y="656632"/>
                  <a:pt x="398750" y="653435"/>
                  <a:pt x="401872" y="651205"/>
                </a:cubicBezTo>
                <a:cubicBezTo>
                  <a:pt x="407741" y="647013"/>
                  <a:pt x="414222" y="645279"/>
                  <a:pt x="420866" y="643065"/>
                </a:cubicBezTo>
                <a:cubicBezTo>
                  <a:pt x="423579" y="641256"/>
                  <a:pt x="426501" y="639726"/>
                  <a:pt x="429006" y="637638"/>
                </a:cubicBezTo>
                <a:cubicBezTo>
                  <a:pt x="431954" y="635181"/>
                  <a:pt x="433953" y="631626"/>
                  <a:pt x="437146" y="629498"/>
                </a:cubicBezTo>
                <a:cubicBezTo>
                  <a:pt x="439526" y="627912"/>
                  <a:pt x="442573" y="627689"/>
                  <a:pt x="445286" y="626785"/>
                </a:cubicBezTo>
                <a:cubicBezTo>
                  <a:pt x="447999" y="624976"/>
                  <a:pt x="450509" y="622817"/>
                  <a:pt x="453426" y="621358"/>
                </a:cubicBezTo>
                <a:cubicBezTo>
                  <a:pt x="455984" y="620079"/>
                  <a:pt x="459186" y="620231"/>
                  <a:pt x="461566" y="618644"/>
                </a:cubicBezTo>
                <a:cubicBezTo>
                  <a:pt x="481887" y="605096"/>
                  <a:pt x="458494" y="614241"/>
                  <a:pt x="477846" y="607791"/>
                </a:cubicBezTo>
                <a:cubicBezTo>
                  <a:pt x="486025" y="602338"/>
                  <a:pt x="487195" y="601071"/>
                  <a:pt x="496840" y="596938"/>
                </a:cubicBezTo>
                <a:cubicBezTo>
                  <a:pt x="499469" y="595811"/>
                  <a:pt x="502351" y="595351"/>
                  <a:pt x="504980" y="594224"/>
                </a:cubicBezTo>
                <a:cubicBezTo>
                  <a:pt x="508698" y="592631"/>
                  <a:pt x="512046" y="590218"/>
                  <a:pt x="515833" y="588798"/>
                </a:cubicBezTo>
                <a:cubicBezTo>
                  <a:pt x="519325" y="587489"/>
                  <a:pt x="523101" y="587109"/>
                  <a:pt x="526687" y="586084"/>
                </a:cubicBezTo>
                <a:cubicBezTo>
                  <a:pt x="529437" y="585298"/>
                  <a:pt x="532114" y="584275"/>
                  <a:pt x="534827" y="583371"/>
                </a:cubicBezTo>
                <a:cubicBezTo>
                  <a:pt x="542063" y="576135"/>
                  <a:pt x="548020" y="567340"/>
                  <a:pt x="556534" y="561664"/>
                </a:cubicBezTo>
                <a:cubicBezTo>
                  <a:pt x="566320" y="555140"/>
                  <a:pt x="573522" y="551107"/>
                  <a:pt x="580954" y="539957"/>
                </a:cubicBezTo>
                <a:cubicBezTo>
                  <a:pt x="582763" y="537244"/>
                  <a:pt x="585056" y="534797"/>
                  <a:pt x="586380" y="531817"/>
                </a:cubicBezTo>
                <a:cubicBezTo>
                  <a:pt x="588703" y="526590"/>
                  <a:pt x="590419" y="521086"/>
                  <a:pt x="591807" y="515537"/>
                </a:cubicBezTo>
                <a:cubicBezTo>
                  <a:pt x="596510" y="496731"/>
                  <a:pt x="595916" y="500333"/>
                  <a:pt x="599947" y="472123"/>
                </a:cubicBezTo>
                <a:cubicBezTo>
                  <a:pt x="600852" y="465792"/>
                  <a:pt x="601610" y="459438"/>
                  <a:pt x="602661" y="453130"/>
                </a:cubicBezTo>
                <a:cubicBezTo>
                  <a:pt x="603419" y="448581"/>
                  <a:pt x="604673" y="444121"/>
                  <a:pt x="605374" y="439563"/>
                </a:cubicBezTo>
                <a:cubicBezTo>
                  <a:pt x="606483" y="432356"/>
                  <a:pt x="607183" y="425092"/>
                  <a:pt x="608087" y="417856"/>
                </a:cubicBezTo>
                <a:cubicBezTo>
                  <a:pt x="607183" y="376251"/>
                  <a:pt x="607004" y="334625"/>
                  <a:pt x="605374" y="293042"/>
                </a:cubicBezTo>
                <a:cubicBezTo>
                  <a:pt x="605193" y="288434"/>
                  <a:pt x="603874" y="283924"/>
                  <a:pt x="602661" y="279475"/>
                </a:cubicBezTo>
                <a:cubicBezTo>
                  <a:pt x="600403" y="271197"/>
                  <a:pt x="597234" y="263195"/>
                  <a:pt x="594521" y="255055"/>
                </a:cubicBezTo>
                <a:cubicBezTo>
                  <a:pt x="593616" y="252342"/>
                  <a:pt x="592501" y="249690"/>
                  <a:pt x="591807" y="246915"/>
                </a:cubicBezTo>
                <a:cubicBezTo>
                  <a:pt x="590903" y="243297"/>
                  <a:pt x="590762" y="239397"/>
                  <a:pt x="589094" y="236062"/>
                </a:cubicBezTo>
                <a:cubicBezTo>
                  <a:pt x="586177" y="230228"/>
                  <a:pt x="581858" y="225209"/>
                  <a:pt x="578240" y="219782"/>
                </a:cubicBezTo>
                <a:lnTo>
                  <a:pt x="572814" y="211642"/>
                </a:lnTo>
                <a:cubicBezTo>
                  <a:pt x="564202" y="177199"/>
                  <a:pt x="579102" y="238849"/>
                  <a:pt x="567387" y="176368"/>
                </a:cubicBezTo>
                <a:cubicBezTo>
                  <a:pt x="566174" y="169896"/>
                  <a:pt x="563769" y="163705"/>
                  <a:pt x="561960" y="157374"/>
                </a:cubicBezTo>
                <a:cubicBezTo>
                  <a:pt x="561056" y="149234"/>
                  <a:pt x="560405" y="141062"/>
                  <a:pt x="559247" y="132954"/>
                </a:cubicBezTo>
                <a:cubicBezTo>
                  <a:pt x="556882" y="116395"/>
                  <a:pt x="557429" y="123878"/>
                  <a:pt x="553820" y="111247"/>
                </a:cubicBezTo>
                <a:cubicBezTo>
                  <a:pt x="552795" y="107662"/>
                  <a:pt x="552179" y="103966"/>
                  <a:pt x="551107" y="100394"/>
                </a:cubicBezTo>
                <a:cubicBezTo>
                  <a:pt x="549684" y="95650"/>
                  <a:pt x="544502" y="78359"/>
                  <a:pt x="540253" y="73260"/>
                </a:cubicBezTo>
                <a:cubicBezTo>
                  <a:pt x="538165" y="70755"/>
                  <a:pt x="534589" y="69956"/>
                  <a:pt x="532113" y="67834"/>
                </a:cubicBezTo>
                <a:cubicBezTo>
                  <a:pt x="503187" y="43040"/>
                  <a:pt x="537863" y="68027"/>
                  <a:pt x="510407" y="51554"/>
                </a:cubicBezTo>
                <a:cubicBezTo>
                  <a:pt x="502018" y="46521"/>
                  <a:pt x="494126" y="40701"/>
                  <a:pt x="485986" y="35274"/>
                </a:cubicBezTo>
                <a:cubicBezTo>
                  <a:pt x="483273" y="33465"/>
                  <a:pt x="481044" y="30487"/>
                  <a:pt x="477846" y="29847"/>
                </a:cubicBezTo>
                <a:cubicBezTo>
                  <a:pt x="466286" y="27534"/>
                  <a:pt x="465672" y="27994"/>
                  <a:pt x="456140" y="24420"/>
                </a:cubicBezTo>
                <a:cubicBezTo>
                  <a:pt x="451579" y="22710"/>
                  <a:pt x="447360" y="19891"/>
                  <a:pt x="442573" y="18993"/>
                </a:cubicBezTo>
                <a:cubicBezTo>
                  <a:pt x="432754" y="17152"/>
                  <a:pt x="422675" y="17184"/>
                  <a:pt x="412726" y="16280"/>
                </a:cubicBezTo>
                <a:lnTo>
                  <a:pt x="385592" y="10853"/>
                </a:lnTo>
                <a:cubicBezTo>
                  <a:pt x="381070" y="9949"/>
                  <a:pt x="376584" y="8841"/>
                  <a:pt x="372026" y="8140"/>
                </a:cubicBezTo>
                <a:cubicBezTo>
                  <a:pt x="332194" y="2012"/>
                  <a:pt x="348417" y="5046"/>
                  <a:pt x="323185" y="0"/>
                </a:cubicBezTo>
                <a:cubicBezTo>
                  <a:pt x="243572" y="3791"/>
                  <a:pt x="289223" y="-1225"/>
                  <a:pt x="252638" y="5427"/>
                </a:cubicBezTo>
                <a:cubicBezTo>
                  <a:pt x="246435" y="6555"/>
                  <a:pt x="229492" y="9025"/>
                  <a:pt x="222791" y="10853"/>
                </a:cubicBezTo>
                <a:cubicBezTo>
                  <a:pt x="217272" y="12358"/>
                  <a:pt x="206511" y="16280"/>
                  <a:pt x="206511" y="16280"/>
                </a:cubicBezTo>
                <a:cubicBezTo>
                  <a:pt x="203798" y="18089"/>
                  <a:pt x="201202" y="20089"/>
                  <a:pt x="198371" y="21707"/>
                </a:cubicBezTo>
                <a:cubicBezTo>
                  <a:pt x="194859" y="23714"/>
                  <a:pt x="190754" y="24706"/>
                  <a:pt x="187518" y="27133"/>
                </a:cubicBezTo>
                <a:cubicBezTo>
                  <a:pt x="166916" y="42584"/>
                  <a:pt x="185837" y="34930"/>
                  <a:pt x="168524" y="40700"/>
                </a:cubicBezTo>
                <a:cubicBezTo>
                  <a:pt x="153062" y="56162"/>
                  <a:pt x="168660" y="43356"/>
                  <a:pt x="149531" y="51554"/>
                </a:cubicBezTo>
                <a:cubicBezTo>
                  <a:pt x="146534" y="52839"/>
                  <a:pt x="144222" y="55362"/>
                  <a:pt x="141391" y="56980"/>
                </a:cubicBezTo>
                <a:cubicBezTo>
                  <a:pt x="117306" y="70742"/>
                  <a:pt x="142218" y="54619"/>
                  <a:pt x="122397" y="67834"/>
                </a:cubicBezTo>
                <a:cubicBezTo>
                  <a:pt x="110658" y="85442"/>
                  <a:pt x="124986" y="67905"/>
                  <a:pt x="106117" y="78687"/>
                </a:cubicBezTo>
                <a:cubicBezTo>
                  <a:pt x="95747" y="84613"/>
                  <a:pt x="100041" y="87476"/>
                  <a:pt x="92550" y="94967"/>
                </a:cubicBezTo>
                <a:cubicBezTo>
                  <a:pt x="90244" y="97273"/>
                  <a:pt x="87123" y="98585"/>
                  <a:pt x="84410" y="100394"/>
                </a:cubicBezTo>
                <a:cubicBezTo>
                  <a:pt x="80792" y="105821"/>
                  <a:pt x="75620" y="110487"/>
                  <a:pt x="73557" y="116674"/>
                </a:cubicBezTo>
                <a:lnTo>
                  <a:pt x="59990" y="157374"/>
                </a:lnTo>
                <a:cubicBezTo>
                  <a:pt x="59086" y="160088"/>
                  <a:pt x="58864" y="133288"/>
                  <a:pt x="57277" y="135668"/>
                </a:cubicBezTo>
                <a:lnTo>
                  <a:pt x="46423" y="157374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445" name="자유형 444"/>
          <p:cNvSpPr/>
          <p:nvPr/>
        </p:nvSpPr>
        <p:spPr>
          <a:xfrm>
            <a:off x="7292225" y="2528116"/>
            <a:ext cx="149565" cy="149246"/>
          </a:xfrm>
          <a:custGeom>
            <a:avLst/>
            <a:gdLst>
              <a:gd name="connsiteX0" fmla="*/ 0 w 301246"/>
              <a:gd name="connsiteY0" fmla="*/ 170616 h 279918"/>
              <a:gd name="connsiteX1" fmla="*/ 0 w 301246"/>
              <a:gd name="connsiteY1" fmla="*/ 170616 h 279918"/>
              <a:gd name="connsiteX2" fmla="*/ 2666 w 301246"/>
              <a:gd name="connsiteY2" fmla="*/ 255925 h 279918"/>
              <a:gd name="connsiteX3" fmla="*/ 10664 w 301246"/>
              <a:gd name="connsiteY3" fmla="*/ 263923 h 279918"/>
              <a:gd name="connsiteX4" fmla="*/ 34657 w 301246"/>
              <a:gd name="connsiteY4" fmla="*/ 277252 h 279918"/>
              <a:gd name="connsiteX5" fmla="*/ 45320 w 301246"/>
              <a:gd name="connsiteY5" fmla="*/ 279918 h 279918"/>
              <a:gd name="connsiteX6" fmla="*/ 77311 w 301246"/>
              <a:gd name="connsiteY6" fmla="*/ 274586 h 279918"/>
              <a:gd name="connsiteX7" fmla="*/ 93306 w 301246"/>
              <a:gd name="connsiteY7" fmla="*/ 263923 h 279918"/>
              <a:gd name="connsiteX8" fmla="*/ 101304 w 301246"/>
              <a:gd name="connsiteY8" fmla="*/ 258591 h 279918"/>
              <a:gd name="connsiteX9" fmla="*/ 167951 w 301246"/>
              <a:gd name="connsiteY9" fmla="*/ 253259 h 279918"/>
              <a:gd name="connsiteX10" fmla="*/ 183947 w 301246"/>
              <a:gd name="connsiteY10" fmla="*/ 247927 h 279918"/>
              <a:gd name="connsiteX11" fmla="*/ 191944 w 301246"/>
              <a:gd name="connsiteY11" fmla="*/ 245261 h 279918"/>
              <a:gd name="connsiteX12" fmla="*/ 207940 w 301246"/>
              <a:gd name="connsiteY12" fmla="*/ 234598 h 279918"/>
              <a:gd name="connsiteX13" fmla="*/ 213271 w 301246"/>
              <a:gd name="connsiteY13" fmla="*/ 226600 h 279918"/>
              <a:gd name="connsiteX14" fmla="*/ 221269 w 301246"/>
              <a:gd name="connsiteY14" fmla="*/ 221268 h 279918"/>
              <a:gd name="connsiteX15" fmla="*/ 231933 w 301246"/>
              <a:gd name="connsiteY15" fmla="*/ 205273 h 279918"/>
              <a:gd name="connsiteX16" fmla="*/ 239930 w 301246"/>
              <a:gd name="connsiteY16" fmla="*/ 197275 h 279918"/>
              <a:gd name="connsiteX17" fmla="*/ 247928 w 301246"/>
              <a:gd name="connsiteY17" fmla="*/ 181280 h 279918"/>
              <a:gd name="connsiteX18" fmla="*/ 263923 w 301246"/>
              <a:gd name="connsiteY18" fmla="*/ 165285 h 279918"/>
              <a:gd name="connsiteX19" fmla="*/ 282585 w 301246"/>
              <a:gd name="connsiteY19" fmla="*/ 138626 h 279918"/>
              <a:gd name="connsiteX20" fmla="*/ 287916 w 301246"/>
              <a:gd name="connsiteY20" fmla="*/ 130628 h 279918"/>
              <a:gd name="connsiteX21" fmla="*/ 293248 w 301246"/>
              <a:gd name="connsiteY21" fmla="*/ 122630 h 279918"/>
              <a:gd name="connsiteX22" fmla="*/ 298580 w 301246"/>
              <a:gd name="connsiteY22" fmla="*/ 106635 h 279918"/>
              <a:gd name="connsiteX23" fmla="*/ 301246 w 301246"/>
              <a:gd name="connsiteY23" fmla="*/ 98637 h 279918"/>
              <a:gd name="connsiteX24" fmla="*/ 298580 w 301246"/>
              <a:gd name="connsiteY24" fmla="*/ 69313 h 279918"/>
              <a:gd name="connsiteX25" fmla="*/ 295914 w 301246"/>
              <a:gd name="connsiteY25" fmla="*/ 61315 h 279918"/>
              <a:gd name="connsiteX26" fmla="*/ 290582 w 301246"/>
              <a:gd name="connsiteY26" fmla="*/ 39988 h 279918"/>
              <a:gd name="connsiteX27" fmla="*/ 274587 w 301246"/>
              <a:gd name="connsiteY27" fmla="*/ 26658 h 279918"/>
              <a:gd name="connsiteX28" fmla="*/ 266589 w 301246"/>
              <a:gd name="connsiteY28" fmla="*/ 23993 h 279918"/>
              <a:gd name="connsiteX29" fmla="*/ 239930 w 301246"/>
              <a:gd name="connsiteY29" fmla="*/ 7997 h 279918"/>
              <a:gd name="connsiteX30" fmla="*/ 223935 w 301246"/>
              <a:gd name="connsiteY30" fmla="*/ 5331 h 279918"/>
              <a:gd name="connsiteX31" fmla="*/ 207940 w 301246"/>
              <a:gd name="connsiteY31" fmla="*/ 0 h 279918"/>
              <a:gd name="connsiteX32" fmla="*/ 149290 w 301246"/>
              <a:gd name="connsiteY32" fmla="*/ 2665 h 279918"/>
              <a:gd name="connsiteX33" fmla="*/ 133295 w 301246"/>
              <a:gd name="connsiteY33" fmla="*/ 10663 h 279918"/>
              <a:gd name="connsiteX34" fmla="*/ 117299 w 301246"/>
              <a:gd name="connsiteY34" fmla="*/ 15995 h 279918"/>
              <a:gd name="connsiteX35" fmla="*/ 111968 w 301246"/>
              <a:gd name="connsiteY35" fmla="*/ 23993 h 279918"/>
              <a:gd name="connsiteX36" fmla="*/ 95972 w 301246"/>
              <a:gd name="connsiteY36" fmla="*/ 37322 h 279918"/>
              <a:gd name="connsiteX37" fmla="*/ 85309 w 301246"/>
              <a:gd name="connsiteY37" fmla="*/ 53317 h 279918"/>
              <a:gd name="connsiteX38" fmla="*/ 79977 w 301246"/>
              <a:gd name="connsiteY38" fmla="*/ 61315 h 279918"/>
              <a:gd name="connsiteX39" fmla="*/ 71979 w 301246"/>
              <a:gd name="connsiteY39" fmla="*/ 77310 h 279918"/>
              <a:gd name="connsiteX40" fmla="*/ 61316 w 301246"/>
              <a:gd name="connsiteY40" fmla="*/ 85308 h 279918"/>
              <a:gd name="connsiteX41" fmla="*/ 53318 w 301246"/>
              <a:gd name="connsiteY41" fmla="*/ 101303 h 279918"/>
              <a:gd name="connsiteX42" fmla="*/ 45320 w 301246"/>
              <a:gd name="connsiteY42" fmla="*/ 117299 h 279918"/>
              <a:gd name="connsiteX43" fmla="*/ 37323 w 301246"/>
              <a:gd name="connsiteY43" fmla="*/ 125296 h 279918"/>
              <a:gd name="connsiteX44" fmla="*/ 26659 w 301246"/>
              <a:gd name="connsiteY44" fmla="*/ 141292 h 279918"/>
              <a:gd name="connsiteX45" fmla="*/ 0 w 301246"/>
              <a:gd name="connsiteY45" fmla="*/ 170616 h 27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01246" h="279918">
                <a:moveTo>
                  <a:pt x="0" y="170616"/>
                </a:moveTo>
                <a:lnTo>
                  <a:pt x="0" y="170616"/>
                </a:lnTo>
                <a:cubicBezTo>
                  <a:pt x="889" y="199052"/>
                  <a:pt x="-565" y="227659"/>
                  <a:pt x="2666" y="255925"/>
                </a:cubicBezTo>
                <a:cubicBezTo>
                  <a:pt x="3094" y="259671"/>
                  <a:pt x="7688" y="261608"/>
                  <a:pt x="10664" y="263923"/>
                </a:cubicBezTo>
                <a:cubicBezTo>
                  <a:pt x="21751" y="272546"/>
                  <a:pt x="23758" y="274138"/>
                  <a:pt x="34657" y="277252"/>
                </a:cubicBezTo>
                <a:cubicBezTo>
                  <a:pt x="38180" y="278259"/>
                  <a:pt x="41766" y="279029"/>
                  <a:pt x="45320" y="279918"/>
                </a:cubicBezTo>
                <a:cubicBezTo>
                  <a:pt x="49726" y="279428"/>
                  <a:pt x="69495" y="278928"/>
                  <a:pt x="77311" y="274586"/>
                </a:cubicBezTo>
                <a:cubicBezTo>
                  <a:pt x="82912" y="271474"/>
                  <a:pt x="87974" y="267477"/>
                  <a:pt x="93306" y="263923"/>
                </a:cubicBezTo>
                <a:cubicBezTo>
                  <a:pt x="95972" y="262146"/>
                  <a:pt x="98196" y="259368"/>
                  <a:pt x="101304" y="258591"/>
                </a:cubicBezTo>
                <a:cubicBezTo>
                  <a:pt x="130092" y="251394"/>
                  <a:pt x="108308" y="256099"/>
                  <a:pt x="167951" y="253259"/>
                </a:cubicBezTo>
                <a:lnTo>
                  <a:pt x="183947" y="247927"/>
                </a:lnTo>
                <a:cubicBezTo>
                  <a:pt x="186613" y="247038"/>
                  <a:pt x="189606" y="246820"/>
                  <a:pt x="191944" y="245261"/>
                </a:cubicBezTo>
                <a:lnTo>
                  <a:pt x="207940" y="234598"/>
                </a:lnTo>
                <a:cubicBezTo>
                  <a:pt x="209717" y="231932"/>
                  <a:pt x="211006" y="228866"/>
                  <a:pt x="213271" y="226600"/>
                </a:cubicBezTo>
                <a:cubicBezTo>
                  <a:pt x="215537" y="224334"/>
                  <a:pt x="219159" y="223679"/>
                  <a:pt x="221269" y="221268"/>
                </a:cubicBezTo>
                <a:cubicBezTo>
                  <a:pt x="225489" y="216446"/>
                  <a:pt x="227402" y="209804"/>
                  <a:pt x="231933" y="205273"/>
                </a:cubicBezTo>
                <a:lnTo>
                  <a:pt x="239930" y="197275"/>
                </a:lnTo>
                <a:cubicBezTo>
                  <a:pt x="242401" y="189864"/>
                  <a:pt x="242416" y="187481"/>
                  <a:pt x="247928" y="181280"/>
                </a:cubicBezTo>
                <a:cubicBezTo>
                  <a:pt x="252937" y="175644"/>
                  <a:pt x="259399" y="171317"/>
                  <a:pt x="263923" y="165285"/>
                </a:cubicBezTo>
                <a:cubicBezTo>
                  <a:pt x="275759" y="149504"/>
                  <a:pt x="269466" y="158305"/>
                  <a:pt x="282585" y="138626"/>
                </a:cubicBezTo>
                <a:lnTo>
                  <a:pt x="287916" y="130628"/>
                </a:lnTo>
                <a:cubicBezTo>
                  <a:pt x="289693" y="127962"/>
                  <a:pt x="292235" y="125670"/>
                  <a:pt x="293248" y="122630"/>
                </a:cubicBezTo>
                <a:lnTo>
                  <a:pt x="298580" y="106635"/>
                </a:lnTo>
                <a:lnTo>
                  <a:pt x="301246" y="98637"/>
                </a:lnTo>
                <a:cubicBezTo>
                  <a:pt x="300357" y="88862"/>
                  <a:pt x="299968" y="79029"/>
                  <a:pt x="298580" y="69313"/>
                </a:cubicBezTo>
                <a:cubicBezTo>
                  <a:pt x="298183" y="66531"/>
                  <a:pt x="296596" y="64041"/>
                  <a:pt x="295914" y="61315"/>
                </a:cubicBezTo>
                <a:cubicBezTo>
                  <a:pt x="295375" y="59161"/>
                  <a:pt x="293020" y="43645"/>
                  <a:pt x="290582" y="39988"/>
                </a:cubicBezTo>
                <a:cubicBezTo>
                  <a:pt x="287634" y="35565"/>
                  <a:pt x="279505" y="29117"/>
                  <a:pt x="274587" y="26658"/>
                </a:cubicBezTo>
                <a:cubicBezTo>
                  <a:pt x="272074" y="25401"/>
                  <a:pt x="269255" y="24881"/>
                  <a:pt x="266589" y="23993"/>
                </a:cubicBezTo>
                <a:cubicBezTo>
                  <a:pt x="261705" y="20737"/>
                  <a:pt x="247384" y="10233"/>
                  <a:pt x="239930" y="7997"/>
                </a:cubicBezTo>
                <a:cubicBezTo>
                  <a:pt x="234753" y="6444"/>
                  <a:pt x="229179" y="6642"/>
                  <a:pt x="223935" y="5331"/>
                </a:cubicBezTo>
                <a:cubicBezTo>
                  <a:pt x="218483" y="3968"/>
                  <a:pt x="207940" y="0"/>
                  <a:pt x="207940" y="0"/>
                </a:cubicBezTo>
                <a:cubicBezTo>
                  <a:pt x="188390" y="888"/>
                  <a:pt x="168798" y="1105"/>
                  <a:pt x="149290" y="2665"/>
                </a:cubicBezTo>
                <a:cubicBezTo>
                  <a:pt x="140396" y="3376"/>
                  <a:pt x="141187" y="7155"/>
                  <a:pt x="133295" y="10663"/>
                </a:cubicBezTo>
                <a:cubicBezTo>
                  <a:pt x="128159" y="12946"/>
                  <a:pt x="117299" y="15995"/>
                  <a:pt x="117299" y="15995"/>
                </a:cubicBezTo>
                <a:cubicBezTo>
                  <a:pt x="115522" y="18661"/>
                  <a:pt x="114019" y="21532"/>
                  <a:pt x="111968" y="23993"/>
                </a:cubicBezTo>
                <a:cubicBezTo>
                  <a:pt x="105556" y="31688"/>
                  <a:pt x="103834" y="32081"/>
                  <a:pt x="95972" y="37322"/>
                </a:cubicBezTo>
                <a:lnTo>
                  <a:pt x="85309" y="53317"/>
                </a:lnTo>
                <a:cubicBezTo>
                  <a:pt x="83532" y="55983"/>
                  <a:pt x="80990" y="58275"/>
                  <a:pt x="79977" y="61315"/>
                </a:cubicBezTo>
                <a:cubicBezTo>
                  <a:pt x="77808" y="67821"/>
                  <a:pt x="77148" y="72141"/>
                  <a:pt x="71979" y="77310"/>
                </a:cubicBezTo>
                <a:cubicBezTo>
                  <a:pt x="68837" y="80452"/>
                  <a:pt x="64870" y="82642"/>
                  <a:pt x="61316" y="85308"/>
                </a:cubicBezTo>
                <a:cubicBezTo>
                  <a:pt x="54615" y="105412"/>
                  <a:pt x="63654" y="80631"/>
                  <a:pt x="53318" y="101303"/>
                </a:cubicBezTo>
                <a:cubicBezTo>
                  <a:pt x="47305" y="113328"/>
                  <a:pt x="54872" y="105837"/>
                  <a:pt x="45320" y="117299"/>
                </a:cubicBezTo>
                <a:cubicBezTo>
                  <a:pt x="42907" y="120195"/>
                  <a:pt x="39637" y="122320"/>
                  <a:pt x="37323" y="125296"/>
                </a:cubicBezTo>
                <a:cubicBezTo>
                  <a:pt x="33389" y="130354"/>
                  <a:pt x="30214" y="135960"/>
                  <a:pt x="26659" y="141292"/>
                </a:cubicBezTo>
                <a:lnTo>
                  <a:pt x="0" y="170616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446" name="자유형 445"/>
          <p:cNvSpPr/>
          <p:nvPr/>
        </p:nvSpPr>
        <p:spPr>
          <a:xfrm>
            <a:off x="7051640" y="2158191"/>
            <a:ext cx="120570" cy="153510"/>
          </a:xfrm>
          <a:custGeom>
            <a:avLst/>
            <a:gdLst>
              <a:gd name="connsiteX0" fmla="*/ 2666 w 242846"/>
              <a:gd name="connsiteY0" fmla="*/ 114633 h 287916"/>
              <a:gd name="connsiteX1" fmla="*/ 2666 w 242846"/>
              <a:gd name="connsiteY1" fmla="*/ 114633 h 287916"/>
              <a:gd name="connsiteX2" fmla="*/ 5332 w 242846"/>
              <a:gd name="connsiteY2" fmla="*/ 229266 h 287916"/>
              <a:gd name="connsiteX3" fmla="*/ 10664 w 242846"/>
              <a:gd name="connsiteY3" fmla="*/ 237264 h 287916"/>
              <a:gd name="connsiteX4" fmla="*/ 23993 w 242846"/>
              <a:gd name="connsiteY4" fmla="*/ 263923 h 287916"/>
              <a:gd name="connsiteX5" fmla="*/ 61316 w 242846"/>
              <a:gd name="connsiteY5" fmla="*/ 285250 h 287916"/>
              <a:gd name="connsiteX6" fmla="*/ 71979 w 242846"/>
              <a:gd name="connsiteY6" fmla="*/ 287916 h 287916"/>
              <a:gd name="connsiteX7" fmla="*/ 133295 w 242846"/>
              <a:gd name="connsiteY7" fmla="*/ 282584 h 287916"/>
              <a:gd name="connsiteX8" fmla="*/ 141293 w 242846"/>
              <a:gd name="connsiteY8" fmla="*/ 279918 h 287916"/>
              <a:gd name="connsiteX9" fmla="*/ 157288 w 242846"/>
              <a:gd name="connsiteY9" fmla="*/ 269255 h 287916"/>
              <a:gd name="connsiteX10" fmla="*/ 165286 w 242846"/>
              <a:gd name="connsiteY10" fmla="*/ 263923 h 287916"/>
              <a:gd name="connsiteX11" fmla="*/ 170617 w 242846"/>
              <a:gd name="connsiteY11" fmla="*/ 255925 h 287916"/>
              <a:gd name="connsiteX12" fmla="*/ 186613 w 242846"/>
              <a:gd name="connsiteY12" fmla="*/ 237264 h 287916"/>
              <a:gd name="connsiteX13" fmla="*/ 197276 w 242846"/>
              <a:gd name="connsiteY13" fmla="*/ 221269 h 287916"/>
              <a:gd name="connsiteX14" fmla="*/ 205274 w 242846"/>
              <a:gd name="connsiteY14" fmla="*/ 202607 h 287916"/>
              <a:gd name="connsiteX15" fmla="*/ 215937 w 242846"/>
              <a:gd name="connsiteY15" fmla="*/ 186612 h 287916"/>
              <a:gd name="connsiteX16" fmla="*/ 221269 w 242846"/>
              <a:gd name="connsiteY16" fmla="*/ 178614 h 287916"/>
              <a:gd name="connsiteX17" fmla="*/ 229267 w 242846"/>
              <a:gd name="connsiteY17" fmla="*/ 162619 h 287916"/>
              <a:gd name="connsiteX18" fmla="*/ 231933 w 242846"/>
              <a:gd name="connsiteY18" fmla="*/ 154621 h 287916"/>
              <a:gd name="connsiteX19" fmla="*/ 239930 w 242846"/>
              <a:gd name="connsiteY19" fmla="*/ 135960 h 287916"/>
              <a:gd name="connsiteX20" fmla="*/ 239930 w 242846"/>
              <a:gd name="connsiteY20" fmla="*/ 61315 h 287916"/>
              <a:gd name="connsiteX21" fmla="*/ 234599 w 242846"/>
              <a:gd name="connsiteY21" fmla="*/ 50652 h 287916"/>
              <a:gd name="connsiteX22" fmla="*/ 229267 w 242846"/>
              <a:gd name="connsiteY22" fmla="*/ 42654 h 287916"/>
              <a:gd name="connsiteX23" fmla="*/ 221269 w 242846"/>
              <a:gd name="connsiteY23" fmla="*/ 37322 h 287916"/>
              <a:gd name="connsiteX24" fmla="*/ 194610 w 242846"/>
              <a:gd name="connsiteY24" fmla="*/ 18661 h 287916"/>
              <a:gd name="connsiteX25" fmla="*/ 170617 w 242846"/>
              <a:gd name="connsiteY25" fmla="*/ 10663 h 287916"/>
              <a:gd name="connsiteX26" fmla="*/ 146624 w 242846"/>
              <a:gd name="connsiteY26" fmla="*/ 2666 h 287916"/>
              <a:gd name="connsiteX27" fmla="*/ 138627 w 242846"/>
              <a:gd name="connsiteY27" fmla="*/ 0 h 287916"/>
              <a:gd name="connsiteX28" fmla="*/ 63982 w 242846"/>
              <a:gd name="connsiteY28" fmla="*/ 2666 h 287916"/>
              <a:gd name="connsiteX29" fmla="*/ 47986 w 242846"/>
              <a:gd name="connsiteY29" fmla="*/ 5332 h 287916"/>
              <a:gd name="connsiteX30" fmla="*/ 39989 w 242846"/>
              <a:gd name="connsiteY30" fmla="*/ 10663 h 287916"/>
              <a:gd name="connsiteX31" fmla="*/ 21328 w 242846"/>
              <a:gd name="connsiteY31" fmla="*/ 21327 h 287916"/>
              <a:gd name="connsiteX32" fmla="*/ 13330 w 242846"/>
              <a:gd name="connsiteY32" fmla="*/ 29325 h 287916"/>
              <a:gd name="connsiteX33" fmla="*/ 5332 w 242846"/>
              <a:gd name="connsiteY33" fmla="*/ 50652 h 287916"/>
              <a:gd name="connsiteX34" fmla="*/ 0 w 242846"/>
              <a:gd name="connsiteY34" fmla="*/ 69313 h 287916"/>
              <a:gd name="connsiteX35" fmla="*/ 2666 w 242846"/>
              <a:gd name="connsiteY35" fmla="*/ 114633 h 28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42846" h="287916">
                <a:moveTo>
                  <a:pt x="2666" y="114633"/>
                </a:moveTo>
                <a:lnTo>
                  <a:pt x="2666" y="114633"/>
                </a:lnTo>
                <a:cubicBezTo>
                  <a:pt x="3555" y="152844"/>
                  <a:pt x="2844" y="191126"/>
                  <a:pt x="5332" y="229266"/>
                </a:cubicBezTo>
                <a:cubicBezTo>
                  <a:pt x="5541" y="232463"/>
                  <a:pt x="9402" y="234319"/>
                  <a:pt x="10664" y="237264"/>
                </a:cubicBezTo>
                <a:cubicBezTo>
                  <a:pt x="15474" y="248487"/>
                  <a:pt x="10266" y="254773"/>
                  <a:pt x="23993" y="263923"/>
                </a:cubicBezTo>
                <a:cubicBezTo>
                  <a:pt x="33511" y="270267"/>
                  <a:pt x="50496" y="282545"/>
                  <a:pt x="61316" y="285250"/>
                </a:cubicBezTo>
                <a:lnTo>
                  <a:pt x="71979" y="287916"/>
                </a:lnTo>
                <a:cubicBezTo>
                  <a:pt x="93263" y="286664"/>
                  <a:pt x="112886" y="287120"/>
                  <a:pt x="133295" y="282584"/>
                </a:cubicBezTo>
                <a:cubicBezTo>
                  <a:pt x="136038" y="281974"/>
                  <a:pt x="138627" y="280807"/>
                  <a:pt x="141293" y="279918"/>
                </a:cubicBezTo>
                <a:lnTo>
                  <a:pt x="157288" y="269255"/>
                </a:lnTo>
                <a:lnTo>
                  <a:pt x="165286" y="263923"/>
                </a:lnTo>
                <a:cubicBezTo>
                  <a:pt x="167063" y="261257"/>
                  <a:pt x="168566" y="258386"/>
                  <a:pt x="170617" y="255925"/>
                </a:cubicBezTo>
                <a:cubicBezTo>
                  <a:pt x="187880" y="235208"/>
                  <a:pt x="169137" y="262230"/>
                  <a:pt x="186613" y="237264"/>
                </a:cubicBezTo>
                <a:cubicBezTo>
                  <a:pt x="190288" y="232015"/>
                  <a:pt x="197276" y="221269"/>
                  <a:pt x="197276" y="221269"/>
                </a:cubicBezTo>
                <a:cubicBezTo>
                  <a:pt x="200034" y="212995"/>
                  <a:pt x="200332" y="210843"/>
                  <a:pt x="205274" y="202607"/>
                </a:cubicBezTo>
                <a:cubicBezTo>
                  <a:pt x="208571" y="197112"/>
                  <a:pt x="212383" y="191944"/>
                  <a:pt x="215937" y="186612"/>
                </a:cubicBezTo>
                <a:cubicBezTo>
                  <a:pt x="217714" y="183946"/>
                  <a:pt x="220256" y="181654"/>
                  <a:pt x="221269" y="178614"/>
                </a:cubicBezTo>
                <a:cubicBezTo>
                  <a:pt x="227971" y="158511"/>
                  <a:pt x="218930" y="183294"/>
                  <a:pt x="229267" y="162619"/>
                </a:cubicBezTo>
                <a:cubicBezTo>
                  <a:pt x="230524" y="160105"/>
                  <a:pt x="230826" y="157204"/>
                  <a:pt x="231933" y="154621"/>
                </a:cubicBezTo>
                <a:cubicBezTo>
                  <a:pt x="241811" y="131574"/>
                  <a:pt x="233683" y="154708"/>
                  <a:pt x="239930" y="135960"/>
                </a:cubicBezTo>
                <a:cubicBezTo>
                  <a:pt x="242527" y="104794"/>
                  <a:pt x="244930" y="94651"/>
                  <a:pt x="239930" y="61315"/>
                </a:cubicBezTo>
                <a:cubicBezTo>
                  <a:pt x="239341" y="57385"/>
                  <a:pt x="236570" y="54102"/>
                  <a:pt x="234599" y="50652"/>
                </a:cubicBezTo>
                <a:cubicBezTo>
                  <a:pt x="233009" y="47870"/>
                  <a:pt x="231533" y="44920"/>
                  <a:pt x="229267" y="42654"/>
                </a:cubicBezTo>
                <a:cubicBezTo>
                  <a:pt x="227001" y="40388"/>
                  <a:pt x="223876" y="39184"/>
                  <a:pt x="221269" y="37322"/>
                </a:cubicBezTo>
                <a:cubicBezTo>
                  <a:pt x="215946" y="33520"/>
                  <a:pt x="199206" y="20193"/>
                  <a:pt x="194610" y="18661"/>
                </a:cubicBezTo>
                <a:lnTo>
                  <a:pt x="170617" y="10663"/>
                </a:lnTo>
                <a:lnTo>
                  <a:pt x="146624" y="2666"/>
                </a:lnTo>
                <a:lnTo>
                  <a:pt x="138627" y="0"/>
                </a:lnTo>
                <a:cubicBezTo>
                  <a:pt x="113745" y="889"/>
                  <a:pt x="88837" y="1204"/>
                  <a:pt x="63982" y="2666"/>
                </a:cubicBezTo>
                <a:cubicBezTo>
                  <a:pt x="58586" y="2983"/>
                  <a:pt x="53114" y="3623"/>
                  <a:pt x="47986" y="5332"/>
                </a:cubicBezTo>
                <a:cubicBezTo>
                  <a:pt x="44947" y="6345"/>
                  <a:pt x="42771" y="9074"/>
                  <a:pt x="39989" y="10663"/>
                </a:cubicBezTo>
                <a:cubicBezTo>
                  <a:pt x="31690" y="15405"/>
                  <a:pt x="28415" y="15421"/>
                  <a:pt x="21328" y="21327"/>
                </a:cubicBezTo>
                <a:cubicBezTo>
                  <a:pt x="18432" y="23741"/>
                  <a:pt x="15996" y="26659"/>
                  <a:pt x="13330" y="29325"/>
                </a:cubicBezTo>
                <a:cubicBezTo>
                  <a:pt x="8415" y="48983"/>
                  <a:pt x="13696" y="31136"/>
                  <a:pt x="5332" y="50652"/>
                </a:cubicBezTo>
                <a:cubicBezTo>
                  <a:pt x="3036" y="56008"/>
                  <a:pt x="1353" y="63899"/>
                  <a:pt x="0" y="69313"/>
                </a:cubicBezTo>
                <a:lnTo>
                  <a:pt x="2666" y="114633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447" name="자유형 446"/>
          <p:cNvSpPr/>
          <p:nvPr/>
        </p:nvSpPr>
        <p:spPr>
          <a:xfrm>
            <a:off x="6867485" y="2117219"/>
            <a:ext cx="124788" cy="179094"/>
          </a:xfrm>
          <a:custGeom>
            <a:avLst/>
            <a:gdLst>
              <a:gd name="connsiteX0" fmla="*/ 3415 w 251342"/>
              <a:gd name="connsiteY0" fmla="*/ 143958 h 335902"/>
              <a:gd name="connsiteX1" fmla="*/ 3415 w 251342"/>
              <a:gd name="connsiteY1" fmla="*/ 143958 h 335902"/>
              <a:gd name="connsiteX2" fmla="*/ 3415 w 251342"/>
              <a:gd name="connsiteY2" fmla="*/ 223935 h 335902"/>
              <a:gd name="connsiteX3" fmla="*/ 16744 w 251342"/>
              <a:gd name="connsiteY3" fmla="*/ 245262 h 335902"/>
              <a:gd name="connsiteX4" fmla="*/ 19410 w 251342"/>
              <a:gd name="connsiteY4" fmla="*/ 253260 h 335902"/>
              <a:gd name="connsiteX5" fmla="*/ 38071 w 251342"/>
              <a:gd name="connsiteY5" fmla="*/ 279918 h 335902"/>
              <a:gd name="connsiteX6" fmla="*/ 64730 w 251342"/>
              <a:gd name="connsiteY6" fmla="*/ 311909 h 335902"/>
              <a:gd name="connsiteX7" fmla="*/ 72728 w 251342"/>
              <a:gd name="connsiteY7" fmla="*/ 317241 h 335902"/>
              <a:gd name="connsiteX8" fmla="*/ 88723 w 251342"/>
              <a:gd name="connsiteY8" fmla="*/ 330570 h 335902"/>
              <a:gd name="connsiteX9" fmla="*/ 104718 w 251342"/>
              <a:gd name="connsiteY9" fmla="*/ 335902 h 335902"/>
              <a:gd name="connsiteX10" fmla="*/ 155370 w 251342"/>
              <a:gd name="connsiteY10" fmla="*/ 333236 h 335902"/>
              <a:gd name="connsiteX11" fmla="*/ 163368 w 251342"/>
              <a:gd name="connsiteY11" fmla="*/ 330570 h 335902"/>
              <a:gd name="connsiteX12" fmla="*/ 195359 w 251342"/>
              <a:gd name="connsiteY12" fmla="*/ 303911 h 335902"/>
              <a:gd name="connsiteX13" fmla="*/ 200690 w 251342"/>
              <a:gd name="connsiteY13" fmla="*/ 295914 h 335902"/>
              <a:gd name="connsiteX14" fmla="*/ 208688 w 251342"/>
              <a:gd name="connsiteY14" fmla="*/ 290582 h 335902"/>
              <a:gd name="connsiteX15" fmla="*/ 214020 w 251342"/>
              <a:gd name="connsiteY15" fmla="*/ 282584 h 335902"/>
              <a:gd name="connsiteX16" fmla="*/ 216686 w 251342"/>
              <a:gd name="connsiteY16" fmla="*/ 274587 h 335902"/>
              <a:gd name="connsiteX17" fmla="*/ 227349 w 251342"/>
              <a:gd name="connsiteY17" fmla="*/ 258591 h 335902"/>
              <a:gd name="connsiteX18" fmla="*/ 232681 w 251342"/>
              <a:gd name="connsiteY18" fmla="*/ 250594 h 335902"/>
              <a:gd name="connsiteX19" fmla="*/ 243345 w 251342"/>
              <a:gd name="connsiteY19" fmla="*/ 226601 h 335902"/>
              <a:gd name="connsiteX20" fmla="*/ 246011 w 251342"/>
              <a:gd name="connsiteY20" fmla="*/ 210605 h 335902"/>
              <a:gd name="connsiteX21" fmla="*/ 248676 w 251342"/>
              <a:gd name="connsiteY21" fmla="*/ 202608 h 335902"/>
              <a:gd name="connsiteX22" fmla="*/ 251342 w 251342"/>
              <a:gd name="connsiteY22" fmla="*/ 186612 h 335902"/>
              <a:gd name="connsiteX23" fmla="*/ 248676 w 251342"/>
              <a:gd name="connsiteY23" fmla="*/ 93306 h 335902"/>
              <a:gd name="connsiteX24" fmla="*/ 235347 w 251342"/>
              <a:gd name="connsiteY24" fmla="*/ 66647 h 335902"/>
              <a:gd name="connsiteX25" fmla="*/ 232681 w 251342"/>
              <a:gd name="connsiteY25" fmla="*/ 58650 h 335902"/>
              <a:gd name="connsiteX26" fmla="*/ 206022 w 251342"/>
              <a:gd name="connsiteY26" fmla="*/ 26659 h 335902"/>
              <a:gd name="connsiteX27" fmla="*/ 198025 w 251342"/>
              <a:gd name="connsiteY27" fmla="*/ 21327 h 335902"/>
              <a:gd name="connsiteX28" fmla="*/ 187361 w 251342"/>
              <a:gd name="connsiteY28" fmla="*/ 13330 h 335902"/>
              <a:gd name="connsiteX29" fmla="*/ 171366 w 251342"/>
              <a:gd name="connsiteY29" fmla="*/ 7998 h 335902"/>
              <a:gd name="connsiteX30" fmla="*/ 163368 w 251342"/>
              <a:gd name="connsiteY30" fmla="*/ 5332 h 335902"/>
              <a:gd name="connsiteX31" fmla="*/ 155370 w 251342"/>
              <a:gd name="connsiteY31" fmla="*/ 2666 h 335902"/>
              <a:gd name="connsiteX32" fmla="*/ 112716 w 251342"/>
              <a:gd name="connsiteY32" fmla="*/ 0 h 335902"/>
              <a:gd name="connsiteX33" fmla="*/ 59398 w 251342"/>
              <a:gd name="connsiteY33" fmla="*/ 2666 h 335902"/>
              <a:gd name="connsiteX34" fmla="*/ 46069 w 251342"/>
              <a:gd name="connsiteY34" fmla="*/ 15995 h 335902"/>
              <a:gd name="connsiteX35" fmla="*/ 38071 w 251342"/>
              <a:gd name="connsiteY35" fmla="*/ 21327 h 335902"/>
              <a:gd name="connsiteX36" fmla="*/ 32739 w 251342"/>
              <a:gd name="connsiteY36" fmla="*/ 31991 h 335902"/>
              <a:gd name="connsiteX37" fmla="*/ 30073 w 251342"/>
              <a:gd name="connsiteY37" fmla="*/ 39988 h 335902"/>
              <a:gd name="connsiteX38" fmla="*/ 22076 w 251342"/>
              <a:gd name="connsiteY38" fmla="*/ 47986 h 335902"/>
              <a:gd name="connsiteX39" fmla="*/ 14078 w 251342"/>
              <a:gd name="connsiteY39" fmla="*/ 63981 h 335902"/>
              <a:gd name="connsiteX40" fmla="*/ 8746 w 251342"/>
              <a:gd name="connsiteY40" fmla="*/ 79977 h 335902"/>
              <a:gd name="connsiteX41" fmla="*/ 6080 w 251342"/>
              <a:gd name="connsiteY41" fmla="*/ 87974 h 335902"/>
              <a:gd name="connsiteX42" fmla="*/ 3415 w 251342"/>
              <a:gd name="connsiteY42" fmla="*/ 143958 h 3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1342" h="335902">
                <a:moveTo>
                  <a:pt x="3415" y="143958"/>
                </a:moveTo>
                <a:lnTo>
                  <a:pt x="3415" y="143958"/>
                </a:lnTo>
                <a:cubicBezTo>
                  <a:pt x="-355" y="177884"/>
                  <a:pt x="-1861" y="179961"/>
                  <a:pt x="3415" y="223935"/>
                </a:cubicBezTo>
                <a:cubicBezTo>
                  <a:pt x="4112" y="229744"/>
                  <a:pt x="13765" y="241290"/>
                  <a:pt x="16744" y="245262"/>
                </a:cubicBezTo>
                <a:cubicBezTo>
                  <a:pt x="17633" y="247928"/>
                  <a:pt x="18045" y="250803"/>
                  <a:pt x="19410" y="253260"/>
                </a:cubicBezTo>
                <a:cubicBezTo>
                  <a:pt x="26319" y="265696"/>
                  <a:pt x="30540" y="269160"/>
                  <a:pt x="38071" y="279918"/>
                </a:cubicBezTo>
                <a:cubicBezTo>
                  <a:pt x="46678" y="292213"/>
                  <a:pt x="51546" y="303119"/>
                  <a:pt x="64730" y="311909"/>
                </a:cubicBezTo>
                <a:cubicBezTo>
                  <a:pt x="67396" y="313686"/>
                  <a:pt x="70267" y="315190"/>
                  <a:pt x="72728" y="317241"/>
                </a:cubicBezTo>
                <a:cubicBezTo>
                  <a:pt x="79907" y="323224"/>
                  <a:pt x="80208" y="326786"/>
                  <a:pt x="88723" y="330570"/>
                </a:cubicBezTo>
                <a:cubicBezTo>
                  <a:pt x="93859" y="332852"/>
                  <a:pt x="104718" y="335902"/>
                  <a:pt x="104718" y="335902"/>
                </a:cubicBezTo>
                <a:cubicBezTo>
                  <a:pt x="121602" y="335013"/>
                  <a:pt x="138532" y="334767"/>
                  <a:pt x="155370" y="333236"/>
                </a:cubicBezTo>
                <a:cubicBezTo>
                  <a:pt x="158169" y="332982"/>
                  <a:pt x="160911" y="331935"/>
                  <a:pt x="163368" y="330570"/>
                </a:cubicBezTo>
                <a:cubicBezTo>
                  <a:pt x="173782" y="324784"/>
                  <a:pt x="188783" y="313776"/>
                  <a:pt x="195359" y="303911"/>
                </a:cubicBezTo>
                <a:cubicBezTo>
                  <a:pt x="197136" y="301245"/>
                  <a:pt x="198425" y="298179"/>
                  <a:pt x="200690" y="295914"/>
                </a:cubicBezTo>
                <a:cubicBezTo>
                  <a:pt x="202956" y="293648"/>
                  <a:pt x="206022" y="292359"/>
                  <a:pt x="208688" y="290582"/>
                </a:cubicBezTo>
                <a:cubicBezTo>
                  <a:pt x="210465" y="287916"/>
                  <a:pt x="212587" y="285450"/>
                  <a:pt x="214020" y="282584"/>
                </a:cubicBezTo>
                <a:cubicBezTo>
                  <a:pt x="215277" y="280071"/>
                  <a:pt x="215321" y="277043"/>
                  <a:pt x="216686" y="274587"/>
                </a:cubicBezTo>
                <a:cubicBezTo>
                  <a:pt x="219798" y="268985"/>
                  <a:pt x="223794" y="263923"/>
                  <a:pt x="227349" y="258591"/>
                </a:cubicBezTo>
                <a:lnTo>
                  <a:pt x="232681" y="250594"/>
                </a:lnTo>
                <a:cubicBezTo>
                  <a:pt x="239026" y="231559"/>
                  <a:pt x="234895" y="239274"/>
                  <a:pt x="243345" y="226601"/>
                </a:cubicBezTo>
                <a:cubicBezTo>
                  <a:pt x="244234" y="221269"/>
                  <a:pt x="244839" y="215882"/>
                  <a:pt x="246011" y="210605"/>
                </a:cubicBezTo>
                <a:cubicBezTo>
                  <a:pt x="246620" y="207862"/>
                  <a:pt x="248067" y="205351"/>
                  <a:pt x="248676" y="202608"/>
                </a:cubicBezTo>
                <a:cubicBezTo>
                  <a:pt x="249848" y="197331"/>
                  <a:pt x="250453" y="191944"/>
                  <a:pt x="251342" y="186612"/>
                </a:cubicBezTo>
                <a:cubicBezTo>
                  <a:pt x="250453" y="155510"/>
                  <a:pt x="250269" y="124380"/>
                  <a:pt x="248676" y="93306"/>
                </a:cubicBezTo>
                <a:cubicBezTo>
                  <a:pt x="247760" y="75449"/>
                  <a:pt x="242265" y="87400"/>
                  <a:pt x="235347" y="66647"/>
                </a:cubicBezTo>
                <a:cubicBezTo>
                  <a:pt x="234458" y="63981"/>
                  <a:pt x="234046" y="61106"/>
                  <a:pt x="232681" y="58650"/>
                </a:cubicBezTo>
                <a:cubicBezTo>
                  <a:pt x="226893" y="48231"/>
                  <a:pt x="215892" y="33240"/>
                  <a:pt x="206022" y="26659"/>
                </a:cubicBezTo>
                <a:cubicBezTo>
                  <a:pt x="203356" y="24882"/>
                  <a:pt x="200632" y="23189"/>
                  <a:pt x="198025" y="21327"/>
                </a:cubicBezTo>
                <a:cubicBezTo>
                  <a:pt x="194409" y="18745"/>
                  <a:pt x="191335" y="15317"/>
                  <a:pt x="187361" y="13330"/>
                </a:cubicBezTo>
                <a:cubicBezTo>
                  <a:pt x="182334" y="10817"/>
                  <a:pt x="176698" y="9775"/>
                  <a:pt x="171366" y="7998"/>
                </a:cubicBezTo>
                <a:lnTo>
                  <a:pt x="163368" y="5332"/>
                </a:lnTo>
                <a:cubicBezTo>
                  <a:pt x="160702" y="4443"/>
                  <a:pt x="158175" y="2841"/>
                  <a:pt x="155370" y="2666"/>
                </a:cubicBezTo>
                <a:lnTo>
                  <a:pt x="112716" y="0"/>
                </a:lnTo>
                <a:cubicBezTo>
                  <a:pt x="94943" y="889"/>
                  <a:pt x="77043" y="364"/>
                  <a:pt x="59398" y="2666"/>
                </a:cubicBezTo>
                <a:cubicBezTo>
                  <a:pt x="51225" y="3732"/>
                  <a:pt x="50689" y="11376"/>
                  <a:pt x="46069" y="15995"/>
                </a:cubicBezTo>
                <a:cubicBezTo>
                  <a:pt x="43803" y="18261"/>
                  <a:pt x="40737" y="19550"/>
                  <a:pt x="38071" y="21327"/>
                </a:cubicBezTo>
                <a:cubicBezTo>
                  <a:pt x="36294" y="24882"/>
                  <a:pt x="34305" y="28338"/>
                  <a:pt x="32739" y="31991"/>
                </a:cubicBezTo>
                <a:cubicBezTo>
                  <a:pt x="31632" y="34574"/>
                  <a:pt x="31632" y="37650"/>
                  <a:pt x="30073" y="39988"/>
                </a:cubicBezTo>
                <a:cubicBezTo>
                  <a:pt x="27982" y="43125"/>
                  <a:pt x="24742" y="45320"/>
                  <a:pt x="22076" y="47986"/>
                </a:cubicBezTo>
                <a:cubicBezTo>
                  <a:pt x="12353" y="77156"/>
                  <a:pt x="27860" y="32973"/>
                  <a:pt x="14078" y="63981"/>
                </a:cubicBezTo>
                <a:cubicBezTo>
                  <a:pt x="11795" y="69117"/>
                  <a:pt x="10523" y="74645"/>
                  <a:pt x="8746" y="79977"/>
                </a:cubicBezTo>
                <a:cubicBezTo>
                  <a:pt x="7857" y="82643"/>
                  <a:pt x="6080" y="85164"/>
                  <a:pt x="6080" y="87974"/>
                </a:cubicBezTo>
                <a:lnTo>
                  <a:pt x="3415" y="143958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448" name="자유형 447"/>
          <p:cNvSpPr/>
          <p:nvPr/>
        </p:nvSpPr>
        <p:spPr>
          <a:xfrm>
            <a:off x="6658668" y="2209888"/>
            <a:ext cx="142299" cy="176252"/>
          </a:xfrm>
          <a:custGeom>
            <a:avLst/>
            <a:gdLst>
              <a:gd name="connsiteX0" fmla="*/ 0 w 286611"/>
              <a:gd name="connsiteY0" fmla="*/ 189279 h 330571"/>
              <a:gd name="connsiteX1" fmla="*/ 0 w 286611"/>
              <a:gd name="connsiteY1" fmla="*/ 189279 h 330571"/>
              <a:gd name="connsiteX2" fmla="*/ 10664 w 286611"/>
              <a:gd name="connsiteY2" fmla="*/ 223935 h 330571"/>
              <a:gd name="connsiteX3" fmla="*/ 13330 w 286611"/>
              <a:gd name="connsiteY3" fmla="*/ 239930 h 330571"/>
              <a:gd name="connsiteX4" fmla="*/ 23993 w 286611"/>
              <a:gd name="connsiteY4" fmla="*/ 269255 h 330571"/>
              <a:gd name="connsiteX5" fmla="*/ 31991 w 286611"/>
              <a:gd name="connsiteY5" fmla="*/ 298580 h 330571"/>
              <a:gd name="connsiteX6" fmla="*/ 34657 w 286611"/>
              <a:gd name="connsiteY6" fmla="*/ 306578 h 330571"/>
              <a:gd name="connsiteX7" fmla="*/ 50652 w 286611"/>
              <a:gd name="connsiteY7" fmla="*/ 317241 h 330571"/>
              <a:gd name="connsiteX8" fmla="*/ 58650 w 286611"/>
              <a:gd name="connsiteY8" fmla="*/ 322573 h 330571"/>
              <a:gd name="connsiteX9" fmla="*/ 69313 w 286611"/>
              <a:gd name="connsiteY9" fmla="*/ 325239 h 330571"/>
              <a:gd name="connsiteX10" fmla="*/ 79977 w 286611"/>
              <a:gd name="connsiteY10" fmla="*/ 330571 h 330571"/>
              <a:gd name="connsiteX11" fmla="*/ 183947 w 286611"/>
              <a:gd name="connsiteY11" fmla="*/ 327905 h 330571"/>
              <a:gd name="connsiteX12" fmla="*/ 199942 w 286611"/>
              <a:gd name="connsiteY12" fmla="*/ 322573 h 330571"/>
              <a:gd name="connsiteX13" fmla="*/ 207940 w 286611"/>
              <a:gd name="connsiteY13" fmla="*/ 319907 h 330571"/>
              <a:gd name="connsiteX14" fmla="*/ 215937 w 286611"/>
              <a:gd name="connsiteY14" fmla="*/ 314575 h 330571"/>
              <a:gd name="connsiteX15" fmla="*/ 231933 w 286611"/>
              <a:gd name="connsiteY15" fmla="*/ 306578 h 330571"/>
              <a:gd name="connsiteX16" fmla="*/ 242596 w 286611"/>
              <a:gd name="connsiteY16" fmla="*/ 290582 h 330571"/>
              <a:gd name="connsiteX17" fmla="*/ 255926 w 286611"/>
              <a:gd name="connsiteY17" fmla="*/ 274587 h 330571"/>
              <a:gd name="connsiteX18" fmla="*/ 258591 w 286611"/>
              <a:gd name="connsiteY18" fmla="*/ 266589 h 330571"/>
              <a:gd name="connsiteX19" fmla="*/ 266589 w 286611"/>
              <a:gd name="connsiteY19" fmla="*/ 250594 h 330571"/>
              <a:gd name="connsiteX20" fmla="*/ 271921 w 286611"/>
              <a:gd name="connsiteY20" fmla="*/ 226601 h 330571"/>
              <a:gd name="connsiteX21" fmla="*/ 274587 w 286611"/>
              <a:gd name="connsiteY21" fmla="*/ 202608 h 330571"/>
              <a:gd name="connsiteX22" fmla="*/ 279919 w 286611"/>
              <a:gd name="connsiteY22" fmla="*/ 186613 h 330571"/>
              <a:gd name="connsiteX23" fmla="*/ 282584 w 286611"/>
              <a:gd name="connsiteY23" fmla="*/ 178615 h 330571"/>
              <a:gd name="connsiteX24" fmla="*/ 282584 w 286611"/>
              <a:gd name="connsiteY24" fmla="*/ 66648 h 330571"/>
              <a:gd name="connsiteX25" fmla="*/ 271921 w 286611"/>
              <a:gd name="connsiteY25" fmla="*/ 42655 h 330571"/>
              <a:gd name="connsiteX26" fmla="*/ 263923 w 286611"/>
              <a:gd name="connsiteY26" fmla="*/ 37323 h 330571"/>
              <a:gd name="connsiteX27" fmla="*/ 239930 w 286611"/>
              <a:gd name="connsiteY27" fmla="*/ 18662 h 330571"/>
              <a:gd name="connsiteX28" fmla="*/ 215937 w 286611"/>
              <a:gd name="connsiteY28" fmla="*/ 10664 h 330571"/>
              <a:gd name="connsiteX29" fmla="*/ 207940 w 286611"/>
              <a:gd name="connsiteY29" fmla="*/ 7998 h 330571"/>
              <a:gd name="connsiteX30" fmla="*/ 183947 w 286611"/>
              <a:gd name="connsiteY30" fmla="*/ 0 h 330571"/>
              <a:gd name="connsiteX31" fmla="*/ 109302 w 286611"/>
              <a:gd name="connsiteY31" fmla="*/ 2666 h 330571"/>
              <a:gd name="connsiteX32" fmla="*/ 98638 w 286611"/>
              <a:gd name="connsiteY32" fmla="*/ 5332 h 330571"/>
              <a:gd name="connsiteX33" fmla="*/ 82643 w 286611"/>
              <a:gd name="connsiteY33" fmla="*/ 13330 h 330571"/>
              <a:gd name="connsiteX34" fmla="*/ 74645 w 286611"/>
              <a:gd name="connsiteY34" fmla="*/ 21328 h 330571"/>
              <a:gd name="connsiteX35" fmla="*/ 50652 w 286611"/>
              <a:gd name="connsiteY35" fmla="*/ 39989 h 330571"/>
              <a:gd name="connsiteX36" fmla="*/ 39989 w 286611"/>
              <a:gd name="connsiteY36" fmla="*/ 55984 h 330571"/>
              <a:gd name="connsiteX37" fmla="*/ 34657 w 286611"/>
              <a:gd name="connsiteY37" fmla="*/ 63982 h 330571"/>
              <a:gd name="connsiteX38" fmla="*/ 29325 w 286611"/>
              <a:gd name="connsiteY38" fmla="*/ 71979 h 330571"/>
              <a:gd name="connsiteX39" fmla="*/ 21327 w 286611"/>
              <a:gd name="connsiteY39" fmla="*/ 90641 h 330571"/>
              <a:gd name="connsiteX40" fmla="*/ 15996 w 286611"/>
              <a:gd name="connsiteY40" fmla="*/ 101304 h 330571"/>
              <a:gd name="connsiteX41" fmla="*/ 10664 w 286611"/>
              <a:gd name="connsiteY41" fmla="*/ 119965 h 330571"/>
              <a:gd name="connsiteX42" fmla="*/ 7998 w 286611"/>
              <a:gd name="connsiteY42" fmla="*/ 127963 h 330571"/>
              <a:gd name="connsiteX43" fmla="*/ 5332 w 286611"/>
              <a:gd name="connsiteY43" fmla="*/ 146624 h 330571"/>
              <a:gd name="connsiteX44" fmla="*/ 0 w 286611"/>
              <a:gd name="connsiteY44" fmla="*/ 189279 h 33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86611" h="330571">
                <a:moveTo>
                  <a:pt x="0" y="189279"/>
                </a:moveTo>
                <a:lnTo>
                  <a:pt x="0" y="189279"/>
                </a:lnTo>
                <a:cubicBezTo>
                  <a:pt x="3555" y="200831"/>
                  <a:pt x="8677" y="212013"/>
                  <a:pt x="10664" y="223935"/>
                </a:cubicBezTo>
                <a:cubicBezTo>
                  <a:pt x="11553" y="229267"/>
                  <a:pt x="12019" y="234686"/>
                  <a:pt x="13330" y="239930"/>
                </a:cubicBezTo>
                <a:cubicBezTo>
                  <a:pt x="15614" y="249066"/>
                  <a:pt x="20456" y="260413"/>
                  <a:pt x="23993" y="269255"/>
                </a:cubicBezTo>
                <a:cubicBezTo>
                  <a:pt x="27860" y="292459"/>
                  <a:pt x="24284" y="278029"/>
                  <a:pt x="31991" y="298580"/>
                </a:cubicBezTo>
                <a:cubicBezTo>
                  <a:pt x="32978" y="301211"/>
                  <a:pt x="33098" y="304240"/>
                  <a:pt x="34657" y="306578"/>
                </a:cubicBezTo>
                <a:cubicBezTo>
                  <a:pt x="42236" y="317948"/>
                  <a:pt x="40870" y="312350"/>
                  <a:pt x="50652" y="317241"/>
                </a:cubicBezTo>
                <a:cubicBezTo>
                  <a:pt x="53518" y="318674"/>
                  <a:pt x="55705" y="321311"/>
                  <a:pt x="58650" y="322573"/>
                </a:cubicBezTo>
                <a:cubicBezTo>
                  <a:pt x="62017" y="324016"/>
                  <a:pt x="65883" y="323953"/>
                  <a:pt x="69313" y="325239"/>
                </a:cubicBezTo>
                <a:cubicBezTo>
                  <a:pt x="73034" y="326635"/>
                  <a:pt x="76422" y="328794"/>
                  <a:pt x="79977" y="330571"/>
                </a:cubicBezTo>
                <a:cubicBezTo>
                  <a:pt x="114634" y="329682"/>
                  <a:pt x="149356" y="330211"/>
                  <a:pt x="183947" y="327905"/>
                </a:cubicBezTo>
                <a:cubicBezTo>
                  <a:pt x="189555" y="327531"/>
                  <a:pt x="194610" y="324350"/>
                  <a:pt x="199942" y="322573"/>
                </a:cubicBezTo>
                <a:lnTo>
                  <a:pt x="207940" y="319907"/>
                </a:lnTo>
                <a:cubicBezTo>
                  <a:pt x="210606" y="318130"/>
                  <a:pt x="213071" y="316008"/>
                  <a:pt x="215937" y="314575"/>
                </a:cubicBezTo>
                <a:cubicBezTo>
                  <a:pt x="238024" y="303531"/>
                  <a:pt x="208998" y="321865"/>
                  <a:pt x="231933" y="306578"/>
                </a:cubicBezTo>
                <a:cubicBezTo>
                  <a:pt x="235487" y="301246"/>
                  <a:pt x="238065" y="295113"/>
                  <a:pt x="242596" y="290582"/>
                </a:cubicBezTo>
                <a:cubicBezTo>
                  <a:pt x="252860" y="280319"/>
                  <a:pt x="248503" y="285722"/>
                  <a:pt x="255926" y="274587"/>
                </a:cubicBezTo>
                <a:cubicBezTo>
                  <a:pt x="256814" y="271921"/>
                  <a:pt x="257334" y="269102"/>
                  <a:pt x="258591" y="266589"/>
                </a:cubicBezTo>
                <a:cubicBezTo>
                  <a:pt x="265109" y="253553"/>
                  <a:pt x="263237" y="264001"/>
                  <a:pt x="266589" y="250594"/>
                </a:cubicBezTo>
                <a:cubicBezTo>
                  <a:pt x="268576" y="242646"/>
                  <a:pt x="270574" y="234682"/>
                  <a:pt x="271921" y="226601"/>
                </a:cubicBezTo>
                <a:cubicBezTo>
                  <a:pt x="273244" y="218664"/>
                  <a:pt x="273009" y="210499"/>
                  <a:pt x="274587" y="202608"/>
                </a:cubicBezTo>
                <a:cubicBezTo>
                  <a:pt x="275689" y="197097"/>
                  <a:pt x="278142" y="191945"/>
                  <a:pt x="279919" y="186613"/>
                </a:cubicBezTo>
                <a:lnTo>
                  <a:pt x="282584" y="178615"/>
                </a:lnTo>
                <a:cubicBezTo>
                  <a:pt x="287765" y="131992"/>
                  <a:pt x="288139" y="138863"/>
                  <a:pt x="282584" y="66648"/>
                </a:cubicBezTo>
                <a:cubicBezTo>
                  <a:pt x="282144" y="60926"/>
                  <a:pt x="277005" y="47739"/>
                  <a:pt x="271921" y="42655"/>
                </a:cubicBezTo>
                <a:cubicBezTo>
                  <a:pt x="269655" y="40389"/>
                  <a:pt x="266384" y="39374"/>
                  <a:pt x="263923" y="37323"/>
                </a:cubicBezTo>
                <a:cubicBezTo>
                  <a:pt x="254720" y="29653"/>
                  <a:pt x="253412" y="23156"/>
                  <a:pt x="239930" y="18662"/>
                </a:cubicBezTo>
                <a:lnTo>
                  <a:pt x="215937" y="10664"/>
                </a:lnTo>
                <a:cubicBezTo>
                  <a:pt x="213271" y="9775"/>
                  <a:pt x="210278" y="9557"/>
                  <a:pt x="207940" y="7998"/>
                </a:cubicBezTo>
                <a:cubicBezTo>
                  <a:pt x="195445" y="-332"/>
                  <a:pt x="203103" y="3193"/>
                  <a:pt x="183947" y="0"/>
                </a:cubicBezTo>
                <a:cubicBezTo>
                  <a:pt x="159065" y="889"/>
                  <a:pt x="134151" y="1113"/>
                  <a:pt x="109302" y="2666"/>
                </a:cubicBezTo>
                <a:cubicBezTo>
                  <a:pt x="105645" y="2895"/>
                  <a:pt x="102006" y="3889"/>
                  <a:pt x="98638" y="5332"/>
                </a:cubicBezTo>
                <a:cubicBezTo>
                  <a:pt x="62451" y="20841"/>
                  <a:pt x="116350" y="2093"/>
                  <a:pt x="82643" y="13330"/>
                </a:cubicBezTo>
                <a:cubicBezTo>
                  <a:pt x="79977" y="15996"/>
                  <a:pt x="77621" y="19013"/>
                  <a:pt x="74645" y="21328"/>
                </a:cubicBezTo>
                <a:cubicBezTo>
                  <a:pt x="63305" y="30148"/>
                  <a:pt x="58596" y="29775"/>
                  <a:pt x="50652" y="39989"/>
                </a:cubicBezTo>
                <a:cubicBezTo>
                  <a:pt x="46718" y="45047"/>
                  <a:pt x="43543" y="50652"/>
                  <a:pt x="39989" y="55984"/>
                </a:cubicBezTo>
                <a:lnTo>
                  <a:pt x="34657" y="63982"/>
                </a:lnTo>
                <a:cubicBezTo>
                  <a:pt x="32880" y="66648"/>
                  <a:pt x="30758" y="69113"/>
                  <a:pt x="29325" y="71979"/>
                </a:cubicBezTo>
                <a:cubicBezTo>
                  <a:pt x="11649" y="107330"/>
                  <a:pt x="33089" y="63193"/>
                  <a:pt x="21327" y="90641"/>
                </a:cubicBezTo>
                <a:cubicBezTo>
                  <a:pt x="19762" y="94294"/>
                  <a:pt x="17561" y="97651"/>
                  <a:pt x="15996" y="101304"/>
                </a:cubicBezTo>
                <a:cubicBezTo>
                  <a:pt x="13257" y="107696"/>
                  <a:pt x="12597" y="113200"/>
                  <a:pt x="10664" y="119965"/>
                </a:cubicBezTo>
                <a:cubicBezTo>
                  <a:pt x="9892" y="122667"/>
                  <a:pt x="8887" y="125297"/>
                  <a:pt x="7998" y="127963"/>
                </a:cubicBezTo>
                <a:cubicBezTo>
                  <a:pt x="7109" y="134183"/>
                  <a:pt x="6287" y="140414"/>
                  <a:pt x="5332" y="146624"/>
                </a:cubicBezTo>
                <a:cubicBezTo>
                  <a:pt x="4510" y="151967"/>
                  <a:pt x="889" y="182170"/>
                  <a:pt x="0" y="189279"/>
                </a:cubicBez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449" name="자유형 448"/>
          <p:cNvSpPr/>
          <p:nvPr/>
        </p:nvSpPr>
        <p:spPr>
          <a:xfrm>
            <a:off x="6453462" y="2295531"/>
            <a:ext cx="152213" cy="184781"/>
          </a:xfrm>
          <a:custGeom>
            <a:avLst/>
            <a:gdLst>
              <a:gd name="connsiteX0" fmla="*/ 0 w 306578"/>
              <a:gd name="connsiteY0" fmla="*/ 149290 h 346566"/>
              <a:gd name="connsiteX1" fmla="*/ 0 w 306578"/>
              <a:gd name="connsiteY1" fmla="*/ 149290 h 346566"/>
              <a:gd name="connsiteX2" fmla="*/ 2666 w 306578"/>
              <a:gd name="connsiteY2" fmla="*/ 183947 h 346566"/>
              <a:gd name="connsiteX3" fmla="*/ 7998 w 306578"/>
              <a:gd name="connsiteY3" fmla="*/ 199942 h 346566"/>
              <a:gd name="connsiteX4" fmla="*/ 18662 w 306578"/>
              <a:gd name="connsiteY4" fmla="*/ 221269 h 346566"/>
              <a:gd name="connsiteX5" fmla="*/ 21327 w 306578"/>
              <a:gd name="connsiteY5" fmla="*/ 229267 h 346566"/>
              <a:gd name="connsiteX6" fmla="*/ 31991 w 306578"/>
              <a:gd name="connsiteY6" fmla="*/ 245262 h 346566"/>
              <a:gd name="connsiteX7" fmla="*/ 37323 w 306578"/>
              <a:gd name="connsiteY7" fmla="*/ 253260 h 346566"/>
              <a:gd name="connsiteX8" fmla="*/ 50652 w 306578"/>
              <a:gd name="connsiteY8" fmla="*/ 269255 h 346566"/>
              <a:gd name="connsiteX9" fmla="*/ 58650 w 306578"/>
              <a:gd name="connsiteY9" fmla="*/ 287916 h 346566"/>
              <a:gd name="connsiteX10" fmla="*/ 66648 w 306578"/>
              <a:gd name="connsiteY10" fmla="*/ 293248 h 346566"/>
              <a:gd name="connsiteX11" fmla="*/ 79977 w 306578"/>
              <a:gd name="connsiteY11" fmla="*/ 303912 h 346566"/>
              <a:gd name="connsiteX12" fmla="*/ 103970 w 306578"/>
              <a:gd name="connsiteY12" fmla="*/ 325239 h 346566"/>
              <a:gd name="connsiteX13" fmla="*/ 111968 w 306578"/>
              <a:gd name="connsiteY13" fmla="*/ 327905 h 346566"/>
              <a:gd name="connsiteX14" fmla="*/ 127963 w 306578"/>
              <a:gd name="connsiteY14" fmla="*/ 341234 h 346566"/>
              <a:gd name="connsiteX15" fmla="*/ 146624 w 306578"/>
              <a:gd name="connsiteY15" fmla="*/ 346566 h 346566"/>
              <a:gd name="connsiteX16" fmla="*/ 197276 w 306578"/>
              <a:gd name="connsiteY16" fmla="*/ 343900 h 346566"/>
              <a:gd name="connsiteX17" fmla="*/ 213272 w 306578"/>
              <a:gd name="connsiteY17" fmla="*/ 335902 h 346566"/>
              <a:gd name="connsiteX18" fmla="*/ 223935 w 306578"/>
              <a:gd name="connsiteY18" fmla="*/ 330571 h 346566"/>
              <a:gd name="connsiteX19" fmla="*/ 231933 w 306578"/>
              <a:gd name="connsiteY19" fmla="*/ 322573 h 346566"/>
              <a:gd name="connsiteX20" fmla="*/ 247928 w 306578"/>
              <a:gd name="connsiteY20" fmla="*/ 311909 h 346566"/>
              <a:gd name="connsiteX21" fmla="*/ 263923 w 306578"/>
              <a:gd name="connsiteY21" fmla="*/ 295914 h 346566"/>
              <a:gd name="connsiteX22" fmla="*/ 279919 w 306578"/>
              <a:gd name="connsiteY22" fmla="*/ 285250 h 346566"/>
              <a:gd name="connsiteX23" fmla="*/ 293248 w 306578"/>
              <a:gd name="connsiteY23" fmla="*/ 269255 h 346566"/>
              <a:gd name="connsiteX24" fmla="*/ 298580 w 306578"/>
              <a:gd name="connsiteY24" fmla="*/ 261257 h 346566"/>
              <a:gd name="connsiteX25" fmla="*/ 306578 w 306578"/>
              <a:gd name="connsiteY25" fmla="*/ 250594 h 346566"/>
              <a:gd name="connsiteX26" fmla="*/ 303912 w 306578"/>
              <a:gd name="connsiteY26" fmla="*/ 157288 h 346566"/>
              <a:gd name="connsiteX27" fmla="*/ 293248 w 306578"/>
              <a:gd name="connsiteY27" fmla="*/ 141292 h 346566"/>
              <a:gd name="connsiteX28" fmla="*/ 287916 w 306578"/>
              <a:gd name="connsiteY28" fmla="*/ 133295 h 346566"/>
              <a:gd name="connsiteX29" fmla="*/ 274587 w 306578"/>
              <a:gd name="connsiteY29" fmla="*/ 117299 h 346566"/>
              <a:gd name="connsiteX30" fmla="*/ 266589 w 306578"/>
              <a:gd name="connsiteY30" fmla="*/ 98638 h 346566"/>
              <a:gd name="connsiteX31" fmla="*/ 258592 w 306578"/>
              <a:gd name="connsiteY31" fmla="*/ 90641 h 346566"/>
              <a:gd name="connsiteX32" fmla="*/ 255926 w 306578"/>
              <a:gd name="connsiteY32" fmla="*/ 79977 h 346566"/>
              <a:gd name="connsiteX33" fmla="*/ 245262 w 306578"/>
              <a:gd name="connsiteY33" fmla="*/ 63982 h 346566"/>
              <a:gd name="connsiteX34" fmla="*/ 234599 w 306578"/>
              <a:gd name="connsiteY34" fmla="*/ 45320 h 346566"/>
              <a:gd name="connsiteX35" fmla="*/ 231933 w 306578"/>
              <a:gd name="connsiteY35" fmla="*/ 37323 h 346566"/>
              <a:gd name="connsiteX36" fmla="*/ 215937 w 306578"/>
              <a:gd name="connsiteY36" fmla="*/ 21327 h 346566"/>
              <a:gd name="connsiteX37" fmla="*/ 210606 w 306578"/>
              <a:gd name="connsiteY37" fmla="*/ 13330 h 346566"/>
              <a:gd name="connsiteX38" fmla="*/ 199942 w 306578"/>
              <a:gd name="connsiteY38" fmla="*/ 7998 h 346566"/>
              <a:gd name="connsiteX39" fmla="*/ 181281 w 306578"/>
              <a:gd name="connsiteY39" fmla="*/ 0 h 346566"/>
              <a:gd name="connsiteX40" fmla="*/ 157288 w 306578"/>
              <a:gd name="connsiteY40" fmla="*/ 2666 h 346566"/>
              <a:gd name="connsiteX41" fmla="*/ 141293 w 306578"/>
              <a:gd name="connsiteY41" fmla="*/ 7998 h 346566"/>
              <a:gd name="connsiteX42" fmla="*/ 125297 w 306578"/>
              <a:gd name="connsiteY42" fmla="*/ 13330 h 346566"/>
              <a:gd name="connsiteX43" fmla="*/ 117300 w 306578"/>
              <a:gd name="connsiteY43" fmla="*/ 15996 h 346566"/>
              <a:gd name="connsiteX44" fmla="*/ 109302 w 306578"/>
              <a:gd name="connsiteY44" fmla="*/ 18662 h 346566"/>
              <a:gd name="connsiteX45" fmla="*/ 101304 w 306578"/>
              <a:gd name="connsiteY45" fmla="*/ 23993 h 346566"/>
              <a:gd name="connsiteX46" fmla="*/ 77311 w 306578"/>
              <a:gd name="connsiteY46" fmla="*/ 31991 h 346566"/>
              <a:gd name="connsiteX47" fmla="*/ 69314 w 306578"/>
              <a:gd name="connsiteY47" fmla="*/ 34657 h 346566"/>
              <a:gd name="connsiteX48" fmla="*/ 61316 w 306578"/>
              <a:gd name="connsiteY48" fmla="*/ 39989 h 346566"/>
              <a:gd name="connsiteX49" fmla="*/ 45320 w 306578"/>
              <a:gd name="connsiteY49" fmla="*/ 47986 h 346566"/>
              <a:gd name="connsiteX50" fmla="*/ 31991 w 306578"/>
              <a:gd name="connsiteY50" fmla="*/ 58650 h 346566"/>
              <a:gd name="connsiteX51" fmla="*/ 26659 w 306578"/>
              <a:gd name="connsiteY51" fmla="*/ 66648 h 346566"/>
              <a:gd name="connsiteX52" fmla="*/ 18662 w 306578"/>
              <a:gd name="connsiteY52" fmla="*/ 71979 h 346566"/>
              <a:gd name="connsiteX53" fmla="*/ 15996 w 306578"/>
              <a:gd name="connsiteY53" fmla="*/ 79977 h 346566"/>
              <a:gd name="connsiteX54" fmla="*/ 10664 w 306578"/>
              <a:gd name="connsiteY54" fmla="*/ 90641 h 346566"/>
              <a:gd name="connsiteX55" fmla="*/ 7998 w 306578"/>
              <a:gd name="connsiteY55" fmla="*/ 101304 h 346566"/>
              <a:gd name="connsiteX56" fmla="*/ 2666 w 306578"/>
              <a:gd name="connsiteY56" fmla="*/ 117299 h 346566"/>
              <a:gd name="connsiteX57" fmla="*/ 0 w 306578"/>
              <a:gd name="connsiteY57" fmla="*/ 149290 h 34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06578" h="346566">
                <a:moveTo>
                  <a:pt x="0" y="149290"/>
                </a:moveTo>
                <a:lnTo>
                  <a:pt x="0" y="149290"/>
                </a:lnTo>
                <a:cubicBezTo>
                  <a:pt x="889" y="160842"/>
                  <a:pt x="859" y="172502"/>
                  <a:pt x="2666" y="183947"/>
                </a:cubicBezTo>
                <a:cubicBezTo>
                  <a:pt x="3543" y="189498"/>
                  <a:pt x="5784" y="194776"/>
                  <a:pt x="7998" y="199942"/>
                </a:cubicBezTo>
                <a:cubicBezTo>
                  <a:pt x="11129" y="207247"/>
                  <a:pt x="16149" y="213728"/>
                  <a:pt x="18662" y="221269"/>
                </a:cubicBezTo>
                <a:cubicBezTo>
                  <a:pt x="19550" y="223935"/>
                  <a:pt x="19962" y="226811"/>
                  <a:pt x="21327" y="229267"/>
                </a:cubicBezTo>
                <a:cubicBezTo>
                  <a:pt x="24439" y="234869"/>
                  <a:pt x="28436" y="239930"/>
                  <a:pt x="31991" y="245262"/>
                </a:cubicBezTo>
                <a:cubicBezTo>
                  <a:pt x="33768" y="247928"/>
                  <a:pt x="35057" y="250994"/>
                  <a:pt x="37323" y="253260"/>
                </a:cubicBezTo>
                <a:cubicBezTo>
                  <a:pt x="47586" y="263523"/>
                  <a:pt x="43229" y="258120"/>
                  <a:pt x="50652" y="269255"/>
                </a:cubicBezTo>
                <a:cubicBezTo>
                  <a:pt x="52692" y="277414"/>
                  <a:pt x="52512" y="281779"/>
                  <a:pt x="58650" y="287916"/>
                </a:cubicBezTo>
                <a:cubicBezTo>
                  <a:pt x="60916" y="290182"/>
                  <a:pt x="63982" y="291471"/>
                  <a:pt x="66648" y="293248"/>
                </a:cubicBezTo>
                <a:cubicBezTo>
                  <a:pt x="72482" y="310750"/>
                  <a:pt x="63968" y="292706"/>
                  <a:pt x="79977" y="303912"/>
                </a:cubicBezTo>
                <a:cubicBezTo>
                  <a:pt x="97640" y="316276"/>
                  <a:pt x="89952" y="318230"/>
                  <a:pt x="103970" y="325239"/>
                </a:cubicBezTo>
                <a:cubicBezTo>
                  <a:pt x="106484" y="326496"/>
                  <a:pt x="109302" y="327016"/>
                  <a:pt x="111968" y="327905"/>
                </a:cubicBezTo>
                <a:cubicBezTo>
                  <a:pt x="117864" y="333801"/>
                  <a:pt x="120540" y="337522"/>
                  <a:pt x="127963" y="341234"/>
                </a:cubicBezTo>
                <a:cubicBezTo>
                  <a:pt x="131787" y="343146"/>
                  <a:pt x="143208" y="345712"/>
                  <a:pt x="146624" y="346566"/>
                </a:cubicBezTo>
                <a:cubicBezTo>
                  <a:pt x="163508" y="345677"/>
                  <a:pt x="180438" y="345431"/>
                  <a:pt x="197276" y="343900"/>
                </a:cubicBezTo>
                <a:cubicBezTo>
                  <a:pt x="204542" y="343239"/>
                  <a:pt x="207236" y="339351"/>
                  <a:pt x="213272" y="335902"/>
                </a:cubicBezTo>
                <a:cubicBezTo>
                  <a:pt x="216722" y="333931"/>
                  <a:pt x="220381" y="332348"/>
                  <a:pt x="223935" y="330571"/>
                </a:cubicBezTo>
                <a:cubicBezTo>
                  <a:pt x="226601" y="327905"/>
                  <a:pt x="228957" y="324888"/>
                  <a:pt x="231933" y="322573"/>
                </a:cubicBezTo>
                <a:cubicBezTo>
                  <a:pt x="236991" y="318639"/>
                  <a:pt x="243397" y="316440"/>
                  <a:pt x="247928" y="311909"/>
                </a:cubicBezTo>
                <a:cubicBezTo>
                  <a:pt x="253260" y="306577"/>
                  <a:pt x="257649" y="300097"/>
                  <a:pt x="263923" y="295914"/>
                </a:cubicBezTo>
                <a:lnTo>
                  <a:pt x="279919" y="285250"/>
                </a:lnTo>
                <a:cubicBezTo>
                  <a:pt x="293161" y="265390"/>
                  <a:pt x="276139" y="289787"/>
                  <a:pt x="293248" y="269255"/>
                </a:cubicBezTo>
                <a:cubicBezTo>
                  <a:pt x="295299" y="266793"/>
                  <a:pt x="296718" y="263864"/>
                  <a:pt x="298580" y="261257"/>
                </a:cubicBezTo>
                <a:cubicBezTo>
                  <a:pt x="301163" y="257642"/>
                  <a:pt x="303912" y="254148"/>
                  <a:pt x="306578" y="250594"/>
                </a:cubicBezTo>
                <a:cubicBezTo>
                  <a:pt x="305689" y="219492"/>
                  <a:pt x="307679" y="188174"/>
                  <a:pt x="303912" y="157288"/>
                </a:cubicBezTo>
                <a:cubicBezTo>
                  <a:pt x="303136" y="150927"/>
                  <a:pt x="296803" y="146624"/>
                  <a:pt x="293248" y="141292"/>
                </a:cubicBezTo>
                <a:cubicBezTo>
                  <a:pt x="291471" y="138626"/>
                  <a:pt x="290181" y="135561"/>
                  <a:pt x="287916" y="133295"/>
                </a:cubicBezTo>
                <a:cubicBezTo>
                  <a:pt x="282021" y="127399"/>
                  <a:pt x="278299" y="124722"/>
                  <a:pt x="274587" y="117299"/>
                </a:cubicBezTo>
                <a:cubicBezTo>
                  <a:pt x="268785" y="105696"/>
                  <a:pt x="275835" y="111583"/>
                  <a:pt x="266589" y="98638"/>
                </a:cubicBezTo>
                <a:cubicBezTo>
                  <a:pt x="264398" y="95570"/>
                  <a:pt x="261258" y="93307"/>
                  <a:pt x="258592" y="90641"/>
                </a:cubicBezTo>
                <a:cubicBezTo>
                  <a:pt x="257703" y="87086"/>
                  <a:pt x="257565" y="83254"/>
                  <a:pt x="255926" y="79977"/>
                </a:cubicBezTo>
                <a:cubicBezTo>
                  <a:pt x="253060" y="74246"/>
                  <a:pt x="245262" y="63982"/>
                  <a:pt x="245262" y="63982"/>
                </a:cubicBezTo>
                <a:cubicBezTo>
                  <a:pt x="239150" y="45646"/>
                  <a:pt x="247509" y="67914"/>
                  <a:pt x="234599" y="45320"/>
                </a:cubicBezTo>
                <a:cubicBezTo>
                  <a:pt x="233205" y="42880"/>
                  <a:pt x="233658" y="39541"/>
                  <a:pt x="231933" y="37323"/>
                </a:cubicBezTo>
                <a:cubicBezTo>
                  <a:pt x="227303" y="31371"/>
                  <a:pt x="220120" y="27601"/>
                  <a:pt x="215937" y="21327"/>
                </a:cubicBezTo>
                <a:cubicBezTo>
                  <a:pt x="214160" y="18661"/>
                  <a:pt x="213067" y="15381"/>
                  <a:pt x="210606" y="13330"/>
                </a:cubicBezTo>
                <a:cubicBezTo>
                  <a:pt x="207553" y="10786"/>
                  <a:pt x="203393" y="9970"/>
                  <a:pt x="199942" y="7998"/>
                </a:cubicBezTo>
                <a:cubicBezTo>
                  <a:pt x="185622" y="-185"/>
                  <a:pt x="198795" y="4379"/>
                  <a:pt x="181281" y="0"/>
                </a:cubicBezTo>
                <a:cubicBezTo>
                  <a:pt x="173283" y="889"/>
                  <a:pt x="165179" y="1088"/>
                  <a:pt x="157288" y="2666"/>
                </a:cubicBezTo>
                <a:cubicBezTo>
                  <a:pt x="151777" y="3768"/>
                  <a:pt x="146625" y="6221"/>
                  <a:pt x="141293" y="7998"/>
                </a:cubicBezTo>
                <a:lnTo>
                  <a:pt x="125297" y="13330"/>
                </a:lnTo>
                <a:lnTo>
                  <a:pt x="117300" y="15996"/>
                </a:lnTo>
                <a:cubicBezTo>
                  <a:pt x="114634" y="16885"/>
                  <a:pt x="111640" y="17103"/>
                  <a:pt x="109302" y="18662"/>
                </a:cubicBezTo>
                <a:cubicBezTo>
                  <a:pt x="106636" y="20439"/>
                  <a:pt x="104232" y="22692"/>
                  <a:pt x="101304" y="23993"/>
                </a:cubicBezTo>
                <a:cubicBezTo>
                  <a:pt x="101299" y="23995"/>
                  <a:pt x="81312" y="30657"/>
                  <a:pt x="77311" y="31991"/>
                </a:cubicBezTo>
                <a:cubicBezTo>
                  <a:pt x="74645" y="32880"/>
                  <a:pt x="71652" y="33098"/>
                  <a:pt x="69314" y="34657"/>
                </a:cubicBezTo>
                <a:cubicBezTo>
                  <a:pt x="66648" y="36434"/>
                  <a:pt x="64182" y="38556"/>
                  <a:pt x="61316" y="39989"/>
                </a:cubicBezTo>
                <a:cubicBezTo>
                  <a:pt x="39233" y="51031"/>
                  <a:pt x="68250" y="32702"/>
                  <a:pt x="45320" y="47986"/>
                </a:cubicBezTo>
                <a:cubicBezTo>
                  <a:pt x="30044" y="70904"/>
                  <a:pt x="50384" y="43936"/>
                  <a:pt x="31991" y="58650"/>
                </a:cubicBezTo>
                <a:cubicBezTo>
                  <a:pt x="29489" y="60652"/>
                  <a:pt x="28925" y="64382"/>
                  <a:pt x="26659" y="66648"/>
                </a:cubicBezTo>
                <a:cubicBezTo>
                  <a:pt x="24394" y="68913"/>
                  <a:pt x="21328" y="70202"/>
                  <a:pt x="18662" y="71979"/>
                </a:cubicBezTo>
                <a:cubicBezTo>
                  <a:pt x="17773" y="74645"/>
                  <a:pt x="17103" y="77394"/>
                  <a:pt x="15996" y="79977"/>
                </a:cubicBezTo>
                <a:cubicBezTo>
                  <a:pt x="14430" y="83630"/>
                  <a:pt x="12060" y="86920"/>
                  <a:pt x="10664" y="90641"/>
                </a:cubicBezTo>
                <a:cubicBezTo>
                  <a:pt x="9378" y="94071"/>
                  <a:pt x="9051" y="97795"/>
                  <a:pt x="7998" y="101304"/>
                </a:cubicBezTo>
                <a:cubicBezTo>
                  <a:pt x="6383" y="106687"/>
                  <a:pt x="4029" y="111847"/>
                  <a:pt x="2666" y="117299"/>
                </a:cubicBezTo>
                <a:lnTo>
                  <a:pt x="0" y="149290"/>
                </a:lnTo>
                <a:close/>
              </a:path>
            </a:pathLst>
          </a:custGeom>
          <a:solidFill>
            <a:srgbClr val="A35B08"/>
          </a:solidFill>
          <a:ln w="38100">
            <a:solidFill>
              <a:srgbClr val="8855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41" y="3358452"/>
            <a:ext cx="1828804" cy="182880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15" y="3358452"/>
            <a:ext cx="1828804" cy="18288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41" y="3471826"/>
            <a:ext cx="1697030" cy="169703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38" y="3388278"/>
            <a:ext cx="1828804" cy="1828804"/>
          </a:xfrm>
          <a:prstGeom prst="rect">
            <a:avLst/>
          </a:prstGeom>
        </p:spPr>
      </p:pic>
      <p:sp>
        <p:nvSpPr>
          <p:cNvPr id="221" name="TextBox 220"/>
          <p:cNvSpPr txBox="1"/>
          <p:nvPr/>
        </p:nvSpPr>
        <p:spPr>
          <a:xfrm>
            <a:off x="1161421" y="4526316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prstClr val="white"/>
                </a:solidFill>
                <a:effectLst>
                  <a:outerShdw blurRad="1003300" algn="ctr" rotWithShape="0">
                    <a:prstClr val="black">
                      <a:alpha val="74000"/>
                    </a:prstClr>
                  </a:outerShdw>
                </a:effectLst>
                <a:latin typeface="Heroes Assemble Bold" pitchFamily="2" charset="0"/>
                <a:ea typeface="Marvel" panose="02000000000000000000" pitchFamily="2" charset="0"/>
                <a:cs typeface="+mn-cs"/>
              </a:rPr>
              <a:t>Team 1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2805796" y="4535555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prstClr val="white"/>
                </a:solidFill>
                <a:effectLst>
                  <a:outerShdw blurRad="1003300" algn="ctr" rotWithShape="0">
                    <a:prstClr val="black">
                      <a:alpha val="74000"/>
                    </a:prstClr>
                  </a:outerShdw>
                </a:effectLst>
                <a:latin typeface="Heroes Assemble Bold" pitchFamily="2" charset="0"/>
                <a:ea typeface="Marvel" panose="02000000000000000000" pitchFamily="2" charset="0"/>
                <a:cs typeface="+mn-cs"/>
              </a:rPr>
              <a:t>Team 2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4343255" y="4510199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prstClr val="white"/>
                </a:solidFill>
                <a:effectLst>
                  <a:outerShdw blurRad="1003300" algn="ctr" rotWithShape="0">
                    <a:prstClr val="black">
                      <a:alpha val="74000"/>
                    </a:prstClr>
                  </a:outerShdw>
                </a:effectLst>
                <a:latin typeface="Heroes Assemble Bold" pitchFamily="2" charset="0"/>
                <a:ea typeface="Marvel" panose="02000000000000000000" pitchFamily="2" charset="0"/>
                <a:cs typeface="+mn-cs"/>
              </a:rPr>
              <a:t>Team 3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6137319" y="4510199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prstClr val="white"/>
                </a:solidFill>
                <a:effectLst>
                  <a:outerShdw blurRad="1003300" algn="ctr" rotWithShape="0">
                    <a:prstClr val="black">
                      <a:alpha val="74000"/>
                    </a:prstClr>
                  </a:outerShdw>
                </a:effectLst>
                <a:latin typeface="Heroes Assemble Bold" pitchFamily="2" charset="0"/>
                <a:ea typeface="Marvel" panose="02000000000000000000" pitchFamily="2" charset="0"/>
                <a:cs typeface="+mn-cs"/>
              </a:rPr>
              <a:t>Team 4</a:t>
            </a:r>
          </a:p>
        </p:txBody>
      </p:sp>
      <p:sp>
        <p:nvSpPr>
          <p:cNvPr id="227" name="TextBox 226"/>
          <p:cNvSpPr txBox="1"/>
          <p:nvPr/>
        </p:nvSpPr>
        <p:spPr>
          <a:xfrm>
            <a:off x="1790655" y="358174"/>
            <a:ext cx="55627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2700" i="1" kern="1200" spc="225" dirty="0">
                <a:solidFill>
                  <a:prstClr val="white"/>
                </a:solidFill>
                <a:effectLst>
                  <a:outerShdw blurRad="419100" algn="ctr" rotWithShape="0">
                    <a:prstClr val="black">
                      <a:alpha val="50000"/>
                    </a:prst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  <a:t>COLLECT AS MANY STONES AS POSSIBLE!</a:t>
            </a:r>
          </a:p>
        </p:txBody>
      </p:sp>
      <p:grpSp>
        <p:nvGrpSpPr>
          <p:cNvPr id="228" name="그룹 227"/>
          <p:cNvGrpSpPr/>
          <p:nvPr/>
        </p:nvGrpSpPr>
        <p:grpSpPr>
          <a:xfrm>
            <a:off x="2276473" y="325514"/>
            <a:ext cx="4640040" cy="586068"/>
            <a:chOff x="5029200" y="4478882"/>
            <a:chExt cx="4376057" cy="781424"/>
          </a:xfrm>
        </p:grpSpPr>
        <p:cxnSp>
          <p:nvCxnSpPr>
            <p:cNvPr id="229" name="직선 연결선 228"/>
            <p:cNvCxnSpPr/>
            <p:nvPr/>
          </p:nvCxnSpPr>
          <p:spPr>
            <a:xfrm>
              <a:off x="5029200" y="4478882"/>
              <a:ext cx="43760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직선 연결선 229"/>
            <p:cNvCxnSpPr/>
            <p:nvPr/>
          </p:nvCxnSpPr>
          <p:spPr>
            <a:xfrm>
              <a:off x="5029200" y="5260306"/>
              <a:ext cx="43760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/>
          <p:cNvGrpSpPr/>
          <p:nvPr/>
        </p:nvGrpSpPr>
        <p:grpSpPr>
          <a:xfrm>
            <a:off x="2398557" y="1009656"/>
            <a:ext cx="4346886" cy="652919"/>
            <a:chOff x="2160077" y="1160042"/>
            <a:chExt cx="7564408" cy="1136203"/>
          </a:xfrm>
        </p:grpSpPr>
        <p:grpSp>
          <p:nvGrpSpPr>
            <p:cNvPr id="55" name="그룹 54"/>
            <p:cNvGrpSpPr/>
            <p:nvPr/>
          </p:nvGrpSpPr>
          <p:grpSpPr>
            <a:xfrm>
              <a:off x="2160077" y="1308191"/>
              <a:ext cx="806514" cy="956859"/>
              <a:chOff x="3513936" y="888990"/>
              <a:chExt cx="806514" cy="956859"/>
            </a:xfrm>
          </p:grpSpPr>
          <p:pic>
            <p:nvPicPr>
              <p:cNvPr id="42" name="그림 4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13936" y="888990"/>
                <a:ext cx="806514" cy="914650"/>
              </a:xfrm>
              <a:prstGeom prst="rect">
                <a:avLst/>
              </a:prstGeom>
            </p:spPr>
          </p:pic>
          <p:sp>
            <p:nvSpPr>
              <p:cNvPr id="43" name="포인트가 4개인 별 42"/>
              <p:cNvSpPr/>
              <p:nvPr/>
            </p:nvSpPr>
            <p:spPr>
              <a:xfrm rot="20945802">
                <a:off x="3942500" y="1333093"/>
                <a:ext cx="328142" cy="512756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54" name="그룹 53"/>
            <p:cNvGrpSpPr/>
            <p:nvPr/>
          </p:nvGrpSpPr>
          <p:grpSpPr>
            <a:xfrm>
              <a:off x="7579132" y="1160042"/>
              <a:ext cx="806514" cy="1062799"/>
              <a:chOff x="2160077" y="740841"/>
              <a:chExt cx="806514" cy="1062799"/>
            </a:xfrm>
          </p:grpSpPr>
          <p:pic>
            <p:nvPicPr>
              <p:cNvPr id="44" name="그림 43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60077" y="888990"/>
                <a:ext cx="806514" cy="914650"/>
              </a:xfrm>
              <a:prstGeom prst="rect">
                <a:avLst/>
              </a:prstGeom>
            </p:spPr>
          </p:pic>
          <p:sp>
            <p:nvSpPr>
              <p:cNvPr id="450" name="포인트가 4개인 별 449"/>
              <p:cNvSpPr/>
              <p:nvPr/>
            </p:nvSpPr>
            <p:spPr>
              <a:xfrm rot="761846">
                <a:off x="2207045" y="740841"/>
                <a:ext cx="340976" cy="532810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57" name="그룹 56"/>
            <p:cNvGrpSpPr/>
            <p:nvPr/>
          </p:nvGrpSpPr>
          <p:grpSpPr>
            <a:xfrm>
              <a:off x="4867795" y="1234987"/>
              <a:ext cx="806514" cy="987854"/>
              <a:chOff x="4867795" y="815786"/>
              <a:chExt cx="806514" cy="987854"/>
            </a:xfrm>
          </p:grpSpPr>
          <p:pic>
            <p:nvPicPr>
              <p:cNvPr id="46" name="그림 45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300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67795" y="888990"/>
                <a:ext cx="806514" cy="914650"/>
              </a:xfrm>
              <a:prstGeom prst="rect">
                <a:avLst/>
              </a:prstGeom>
            </p:spPr>
          </p:pic>
          <p:sp>
            <p:nvSpPr>
              <p:cNvPr id="454" name="포인트가 4개인 별 453"/>
              <p:cNvSpPr/>
              <p:nvPr/>
            </p:nvSpPr>
            <p:spPr>
              <a:xfrm rot="20945802">
                <a:off x="5319070" y="815786"/>
                <a:ext cx="299728" cy="468356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59" name="그룹 58"/>
            <p:cNvGrpSpPr/>
            <p:nvPr/>
          </p:nvGrpSpPr>
          <p:grpSpPr>
            <a:xfrm>
              <a:off x="3522243" y="1308191"/>
              <a:ext cx="802008" cy="988054"/>
              <a:chOff x="7574717" y="888990"/>
              <a:chExt cx="802008" cy="988054"/>
            </a:xfrm>
          </p:grpSpPr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574717" y="888990"/>
                <a:ext cx="802008" cy="914650"/>
              </a:xfrm>
              <a:prstGeom prst="rect">
                <a:avLst/>
              </a:prstGeom>
            </p:spPr>
          </p:pic>
          <p:sp>
            <p:nvSpPr>
              <p:cNvPr id="455" name="포인트가 4개인 별 454"/>
              <p:cNvSpPr/>
              <p:nvPr/>
            </p:nvSpPr>
            <p:spPr>
              <a:xfrm rot="950103">
                <a:off x="7600736" y="1408688"/>
                <a:ext cx="299728" cy="468356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58" name="그룹 57"/>
            <p:cNvGrpSpPr/>
            <p:nvPr/>
          </p:nvGrpSpPr>
          <p:grpSpPr>
            <a:xfrm>
              <a:off x="6221654" y="1244794"/>
              <a:ext cx="903915" cy="978047"/>
              <a:chOff x="6221654" y="825593"/>
              <a:chExt cx="903915" cy="978047"/>
            </a:xfrm>
          </p:grpSpPr>
          <p:pic>
            <p:nvPicPr>
              <p:cNvPr id="48" name="그림 47"/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1654" y="888990"/>
                <a:ext cx="806514" cy="914650"/>
              </a:xfrm>
              <a:prstGeom prst="rect">
                <a:avLst/>
              </a:prstGeom>
            </p:spPr>
          </p:pic>
          <p:sp>
            <p:nvSpPr>
              <p:cNvPr id="456" name="포인트가 4개인 별 455"/>
              <p:cNvSpPr/>
              <p:nvPr/>
            </p:nvSpPr>
            <p:spPr>
              <a:xfrm rot="7343509">
                <a:off x="6688675" y="729675"/>
                <a:ext cx="340976" cy="53281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60" name="그룹 59"/>
            <p:cNvGrpSpPr/>
            <p:nvPr/>
          </p:nvGrpSpPr>
          <p:grpSpPr>
            <a:xfrm>
              <a:off x="8922478" y="1207904"/>
              <a:ext cx="802007" cy="1014938"/>
              <a:chOff x="8922478" y="788703"/>
              <a:chExt cx="802007" cy="1014938"/>
            </a:xfrm>
          </p:grpSpPr>
          <p:pic>
            <p:nvPicPr>
              <p:cNvPr id="53" name="그림 52"/>
              <p:cNvPicPr>
                <a:picLocks noChangeAspect="1"/>
              </p:cNvPicPr>
              <p:nvPr/>
            </p:nvPicPr>
            <p:blipFill>
              <a:blip r:embed="rId20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colorTemperature colorTemp="11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22478" y="888991"/>
                <a:ext cx="802007" cy="914650"/>
              </a:xfrm>
              <a:prstGeom prst="rect">
                <a:avLst/>
              </a:prstGeom>
            </p:spPr>
          </p:pic>
          <p:sp>
            <p:nvSpPr>
              <p:cNvPr id="457" name="포인트가 4개인 별 456"/>
              <p:cNvSpPr/>
              <p:nvPr/>
            </p:nvSpPr>
            <p:spPr>
              <a:xfrm rot="20945802">
                <a:off x="8936276" y="788703"/>
                <a:ext cx="328142" cy="512756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Agency FB" panose="020B0503020202020204" pitchFamily="34" charset="0"/>
                </a:endParaRPr>
              </a:p>
            </p:txBody>
          </p:sp>
        </p:grpSp>
      </p:grpSp>
      <p:pic>
        <p:nvPicPr>
          <p:cNvPr id="240" name="그림 239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90568" y="230317"/>
            <a:ext cx="969348" cy="832176"/>
          </a:xfrm>
          <a:prstGeom prst="rect">
            <a:avLst/>
          </a:prstGeom>
        </p:spPr>
      </p:pic>
      <p:sp>
        <p:nvSpPr>
          <p:cNvPr id="9" name="제목 8"/>
          <p:cNvSpPr>
            <a:spLocks noGrp="1"/>
          </p:cNvSpPr>
          <p:nvPr>
            <p:ph type="title" idx="4294967295"/>
          </p:nvPr>
        </p:nvSpPr>
        <p:spPr>
          <a:xfrm>
            <a:off x="628650" y="-1035877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Score Slide</a:t>
            </a:r>
          </a:p>
        </p:txBody>
      </p:sp>
    </p:spTree>
    <p:extLst>
      <p:ext uri="{BB962C8B-B14F-4D97-AF65-F5344CB8AC3E}">
        <p14:creationId xmlns:p14="http://schemas.microsoft.com/office/powerpoint/2010/main" val="231653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0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8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4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8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9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"/>
                  </p:tgtEl>
                </p:cond>
              </p:nextCondLst>
            </p:seq>
          </p:childTnLst>
        </p:cTn>
      </p:par>
    </p:tnLst>
    <p:bldLst>
      <p:bldP spid="272" grpId="0" animBg="1"/>
      <p:bldP spid="272" grpId="1" animBg="1"/>
      <p:bldP spid="276" grpId="0" animBg="1"/>
      <p:bldP spid="276" grpId="1" animBg="1"/>
      <p:bldP spid="280" grpId="0" animBg="1"/>
      <p:bldP spid="280" grpId="1" animBg="1"/>
      <p:bldP spid="284" grpId="0" animBg="1"/>
      <p:bldP spid="284" grpId="1" animBg="1"/>
      <p:bldP spid="288" grpId="0" animBg="1"/>
      <p:bldP spid="288" grpId="1" animBg="1"/>
      <p:bldP spid="292" grpId="0" animBg="1"/>
      <p:bldP spid="292" grpId="1" animBg="1"/>
      <p:bldP spid="324" grpId="0" animBg="1"/>
      <p:bldP spid="324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84" grpId="0" animBg="1"/>
      <p:bldP spid="384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88" grpId="0" animBg="1"/>
      <p:bldP spid="388" grpId="1" animBg="1"/>
      <p:bldP spid="389" grpId="0" animBg="1"/>
      <p:bldP spid="389" grpId="1" animBg="1"/>
      <p:bldP spid="444" grpId="0" animBg="1"/>
      <p:bldP spid="444" grpId="1" animBg="1"/>
      <p:bldP spid="445" grpId="0" animBg="1"/>
      <p:bldP spid="445" grpId="1" animBg="1"/>
      <p:bldP spid="446" grpId="0" animBg="1"/>
      <p:bldP spid="446" grpId="1" animBg="1"/>
      <p:bldP spid="447" grpId="0" animBg="1"/>
      <p:bldP spid="447" grpId="1" animBg="1"/>
      <p:bldP spid="448" grpId="0" animBg="1"/>
      <p:bldP spid="448" grpId="1" animBg="1"/>
      <p:bldP spid="449" grpId="0" animBg="1"/>
      <p:bldP spid="44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extBox 491"/>
          <p:cNvSpPr txBox="1"/>
          <p:nvPr/>
        </p:nvSpPr>
        <p:spPr>
          <a:xfrm>
            <a:off x="2374125" y="421532"/>
            <a:ext cx="439575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2700" i="1" kern="1200" spc="225" dirty="0">
                <a:solidFill>
                  <a:prstClr val="white"/>
                </a:solidFill>
                <a:effectLst>
                  <a:outerShdw blurRad="419100" algn="ctr" rotWithShape="0">
                    <a:prstClr val="black">
                      <a:alpha val="50000"/>
                    </a:prst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  <a:t>CHOOSE A LETTER OR A NUMBER</a:t>
            </a:r>
          </a:p>
        </p:txBody>
      </p:sp>
      <p:grpSp>
        <p:nvGrpSpPr>
          <p:cNvPr id="493" name="그룹 492"/>
          <p:cNvGrpSpPr/>
          <p:nvPr/>
        </p:nvGrpSpPr>
        <p:grpSpPr>
          <a:xfrm>
            <a:off x="2276473" y="388873"/>
            <a:ext cx="4640040" cy="586068"/>
            <a:chOff x="5029200" y="4478882"/>
            <a:chExt cx="4376057" cy="781424"/>
          </a:xfrm>
        </p:grpSpPr>
        <p:cxnSp>
          <p:nvCxnSpPr>
            <p:cNvPr id="494" name="직선 연결선 493"/>
            <p:cNvCxnSpPr/>
            <p:nvPr/>
          </p:nvCxnSpPr>
          <p:spPr>
            <a:xfrm>
              <a:off x="5029200" y="4478882"/>
              <a:ext cx="43760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직선 연결선 494"/>
            <p:cNvCxnSpPr/>
            <p:nvPr/>
          </p:nvCxnSpPr>
          <p:spPr>
            <a:xfrm>
              <a:off x="5029200" y="5260306"/>
              <a:ext cx="437605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그림 5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06" y="1590675"/>
            <a:ext cx="1892949" cy="2734260"/>
          </a:xfrm>
          <a:prstGeom prst="rect">
            <a:avLst/>
          </a:prstGeom>
        </p:spPr>
      </p:pic>
      <p:pic>
        <p:nvPicPr>
          <p:cNvPr id="52" name="그림 5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2035" y="1601776"/>
            <a:ext cx="2103278" cy="2734259"/>
          </a:xfrm>
          <a:prstGeom prst="rect">
            <a:avLst/>
          </a:prstGeom>
        </p:spPr>
      </p:pic>
      <p:pic>
        <p:nvPicPr>
          <p:cNvPr id="53" name="그림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2952" y="1580059"/>
            <a:ext cx="2025377" cy="2734259"/>
          </a:xfrm>
          <a:prstGeom prst="rect">
            <a:avLst/>
          </a:prstGeom>
        </p:spPr>
      </p:pic>
      <p:pic>
        <p:nvPicPr>
          <p:cNvPr id="54" name="그림 5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0071" y="1590675"/>
            <a:ext cx="2157806" cy="2734260"/>
          </a:xfrm>
          <a:prstGeom prst="rect">
            <a:avLst/>
          </a:prstGeom>
        </p:spPr>
      </p:pic>
      <p:pic>
        <p:nvPicPr>
          <p:cNvPr id="55" name="그림 5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52265" y="1599109"/>
            <a:ext cx="2072118" cy="2734259"/>
          </a:xfrm>
          <a:prstGeom prst="rect">
            <a:avLst/>
          </a:prstGeom>
        </p:spPr>
      </p:pic>
      <p:pic>
        <p:nvPicPr>
          <p:cNvPr id="56" name="그림 5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25143" y="1601776"/>
            <a:ext cx="2118857" cy="2734259"/>
          </a:xfrm>
          <a:prstGeom prst="rect">
            <a:avLst/>
          </a:prstGeom>
        </p:spPr>
      </p:pic>
      <p:pic>
        <p:nvPicPr>
          <p:cNvPr id="58" name="그림 5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73417" y="204379"/>
            <a:ext cx="1005927" cy="91905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628650" y="-1023600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Question-Choosing</a:t>
            </a:r>
            <a:r>
              <a:rPr lang="en-US" baseline="0" dirty="0"/>
              <a:t>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8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평행 사변형 15">
            <a:extLst>
              <a:ext uri="{FF2B5EF4-FFF2-40B4-BE49-F238E27FC236}">
                <a16:creationId xmlns:a16="http://schemas.microsoft.com/office/drawing/2014/main" id="{C90B1CFF-A059-0F4F-A84A-F0981027AE4A}"/>
              </a:ext>
            </a:extLst>
          </p:cNvPr>
          <p:cNvSpPr/>
          <p:nvPr/>
        </p:nvSpPr>
        <p:spPr>
          <a:xfrm>
            <a:off x="211016" y="919170"/>
            <a:ext cx="8721969" cy="3109905"/>
          </a:xfrm>
          <a:prstGeom prst="parallelogram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4800" kern="1200" dirty="0">
                <a:solidFill>
                  <a:prstClr val="black"/>
                </a:solidFill>
                <a:latin typeface="Agency FB" panose="020B0503020202020204" pitchFamily="34" charset="0"/>
              </a:rPr>
              <a:t>The most common use for </a:t>
            </a:r>
            <a:r>
              <a:rPr lang="en-US" sz="4800" b="1" kern="1200" dirty="0">
                <a:solidFill>
                  <a:srgbClr val="0070C0"/>
                </a:solidFill>
                <a:latin typeface="Agency FB" panose="020B0503020202020204" pitchFamily="34" charset="0"/>
              </a:rPr>
              <a:t>rubber / iron</a:t>
            </a:r>
            <a:r>
              <a:rPr lang="en-US" sz="4800" kern="1200" dirty="0">
                <a:solidFill>
                  <a:prstClr val="black"/>
                </a:solidFill>
                <a:latin typeface="Agency FB" panose="020B0503020202020204" pitchFamily="34" charset="0"/>
              </a:rPr>
              <a:t> is for producing </a:t>
            </a:r>
            <a:r>
              <a:rPr lang="en-US" sz="4800" kern="1200" dirty="0" err="1">
                <a:solidFill>
                  <a:prstClr val="black"/>
                </a:solidFill>
                <a:latin typeface="Agency FB" panose="020B0503020202020204" pitchFamily="34" charset="0"/>
              </a:rPr>
              <a:t>tyres</a:t>
            </a:r>
            <a:r>
              <a:rPr lang="en-US" sz="4800" kern="1200" dirty="0">
                <a:solidFill>
                  <a:prstClr val="black"/>
                </a:solidFill>
                <a:latin typeface="Agency FB" panose="020B0503020202020204" pitchFamily="34" charset="0"/>
              </a:rPr>
              <a:t> for cars, motorbikes, bicycles, etc.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A38701-E868-704B-B94C-98570588316F}"/>
              </a:ext>
            </a:extLst>
          </p:cNvPr>
          <p:cNvSpPr txBox="1"/>
          <p:nvPr/>
        </p:nvSpPr>
        <p:spPr>
          <a:xfrm>
            <a:off x="333214" y="157422"/>
            <a:ext cx="84185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solidFill>
                  <a:prstClr val="white"/>
                </a:solidFill>
                <a:latin typeface="Heroes Assemble" pitchFamily="2" charset="0"/>
                <a:ea typeface="Marvel" panose="02000000000000000000" pitchFamily="2" charset="0"/>
                <a:cs typeface="+mn-cs"/>
              </a:rPr>
              <a:t>Choose the correct option.</a:t>
            </a:r>
          </a:p>
        </p:txBody>
      </p:sp>
      <p:grpSp>
        <p:nvGrpSpPr>
          <p:cNvPr id="14" name="그룹 1">
            <a:extLst>
              <a:ext uri="{FF2B5EF4-FFF2-40B4-BE49-F238E27FC236}">
                <a16:creationId xmlns:a16="http://schemas.microsoft.com/office/drawing/2014/main" id="{E92767EE-BD8E-9745-8719-0B8F81B9E4EA}"/>
              </a:ext>
            </a:extLst>
          </p:cNvPr>
          <p:cNvGrpSpPr/>
          <p:nvPr/>
        </p:nvGrpSpPr>
        <p:grpSpPr>
          <a:xfrm>
            <a:off x="2251980" y="4114314"/>
            <a:ext cx="4640040" cy="769441"/>
            <a:chOff x="3057594" y="5595647"/>
            <a:chExt cx="6186720" cy="102592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D7FD5E-7E4A-6C45-9843-B645180BD5CA}"/>
                </a:ext>
              </a:extLst>
            </p:cNvPr>
            <p:cNvSpPr txBox="1"/>
            <p:nvPr/>
          </p:nvSpPr>
          <p:spPr>
            <a:xfrm>
              <a:off x="5063321" y="5595647"/>
              <a:ext cx="2109979" cy="1025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4400" i="1" kern="1200" spc="225" dirty="0">
                  <a:solidFill>
                    <a:prstClr val="white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  <a:ea typeface="+mn-ea"/>
                  <a:cs typeface="+mn-cs"/>
                </a:rPr>
                <a:t>rubber</a:t>
              </a:r>
            </a:p>
          </p:txBody>
        </p:sp>
        <p:grpSp>
          <p:nvGrpSpPr>
            <p:cNvPr id="18" name="그룹 33">
              <a:extLst>
                <a:ext uri="{FF2B5EF4-FFF2-40B4-BE49-F238E27FC236}">
                  <a16:creationId xmlns:a16="http://schemas.microsoft.com/office/drawing/2014/main" id="{1D88B74C-8A0D-5849-A568-AFE4452651F5}"/>
                </a:ext>
              </a:extLst>
            </p:cNvPr>
            <p:cNvGrpSpPr/>
            <p:nvPr/>
          </p:nvGrpSpPr>
          <p:grpSpPr>
            <a:xfrm>
              <a:off x="3057594" y="5739670"/>
              <a:ext cx="6186720" cy="781424"/>
              <a:chOff x="5029200" y="4478882"/>
              <a:chExt cx="4376057" cy="781424"/>
            </a:xfrm>
          </p:grpSpPr>
          <p:cxnSp>
            <p:nvCxnSpPr>
              <p:cNvPr id="19" name="직선 연결선 34">
                <a:extLst>
                  <a:ext uri="{FF2B5EF4-FFF2-40B4-BE49-F238E27FC236}">
                    <a16:creationId xmlns:a16="http://schemas.microsoft.com/office/drawing/2014/main" id="{9CB33E2D-289E-124F-A00C-92F2370F7ABF}"/>
                  </a:ext>
                </a:extLst>
              </p:cNvPr>
              <p:cNvCxnSpPr/>
              <p:nvPr/>
            </p:nvCxnSpPr>
            <p:spPr>
              <a:xfrm>
                <a:off x="5029200" y="4478882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35">
                <a:extLst>
                  <a:ext uri="{FF2B5EF4-FFF2-40B4-BE49-F238E27FC236}">
                    <a16:creationId xmlns:a16="http://schemas.microsoft.com/office/drawing/2014/main" id="{7A907725-CF21-F74E-8903-01491F56E6B9}"/>
                  </a:ext>
                </a:extLst>
              </p:cNvPr>
              <p:cNvCxnSpPr/>
              <p:nvPr/>
            </p:nvCxnSpPr>
            <p:spPr>
              <a:xfrm>
                <a:off x="5029200" y="5260306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7" name="그림 4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194" y="3690837"/>
            <a:ext cx="1289416" cy="1289416"/>
          </a:xfrm>
          <a:prstGeom prst="rect">
            <a:avLst/>
          </a:prstGeom>
        </p:spPr>
      </p:pic>
      <p:pic>
        <p:nvPicPr>
          <p:cNvPr id="49" name="그림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2391" y="3690837"/>
            <a:ext cx="1289416" cy="1289416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628650" y="-1041252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Question 1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86747EA-59BB-282E-1BF1-D15DA059665C}"/>
              </a:ext>
            </a:extLst>
          </p:cNvPr>
          <p:cNvCxnSpPr>
            <a:cxnSpLocks/>
          </p:cNvCxnSpPr>
          <p:nvPr/>
        </p:nvCxnSpPr>
        <p:spPr>
          <a:xfrm>
            <a:off x="3136343" y="2789695"/>
            <a:ext cx="3060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5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  <p:sndAc>
          <p:stSnd>
            <p:snd r:embed="rId3" name="wind.wav"/>
          </p:stSnd>
        </p:sndAc>
      </p:transition>
    </mc:Choice>
    <mc:Fallback xmlns="">
      <p:transition spd="slow" advClick="0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평행 사변형 15">
            <a:extLst>
              <a:ext uri="{FF2B5EF4-FFF2-40B4-BE49-F238E27FC236}">
                <a16:creationId xmlns:a16="http://schemas.microsoft.com/office/drawing/2014/main" id="{6E328D8E-F015-4C4F-AB91-ADBF2BDDB515}"/>
              </a:ext>
            </a:extLst>
          </p:cNvPr>
          <p:cNvSpPr/>
          <p:nvPr/>
        </p:nvSpPr>
        <p:spPr>
          <a:xfrm>
            <a:off x="211016" y="864927"/>
            <a:ext cx="8721969" cy="3109905"/>
          </a:xfrm>
          <a:prstGeom prst="parallelogram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4500" kern="1200" dirty="0">
                <a:solidFill>
                  <a:prstClr val="black"/>
                </a:solidFill>
                <a:latin typeface="Agency FB" panose="020B0503020202020204" pitchFamily="34" charset="0"/>
              </a:rPr>
              <a:t>The most popular material for the construction of buildings and bridges is </a:t>
            </a:r>
            <a:r>
              <a:rPr lang="en-US" sz="4500" b="1" kern="1200" dirty="0">
                <a:solidFill>
                  <a:srgbClr val="0070C0"/>
                </a:solidFill>
                <a:latin typeface="Agency FB" panose="020B0503020202020204" pitchFamily="34" charset="0"/>
              </a:rPr>
              <a:t>plastic / steel </a:t>
            </a:r>
            <a:r>
              <a:rPr lang="en-US" sz="4500" kern="1200" dirty="0">
                <a:solidFill>
                  <a:prstClr val="black"/>
                </a:solidFill>
                <a:latin typeface="Agency FB" panose="020B0503020202020204" pitchFamily="34" charset="0"/>
              </a:rPr>
              <a:t>because it is strong enough to support heavy loads.</a:t>
            </a:r>
          </a:p>
        </p:txBody>
      </p:sp>
      <p:grpSp>
        <p:nvGrpSpPr>
          <p:cNvPr id="14" name="그룹 1">
            <a:extLst>
              <a:ext uri="{FF2B5EF4-FFF2-40B4-BE49-F238E27FC236}">
                <a16:creationId xmlns:a16="http://schemas.microsoft.com/office/drawing/2014/main" id="{796C03D5-11AE-574C-A168-9B888BF9BA61}"/>
              </a:ext>
            </a:extLst>
          </p:cNvPr>
          <p:cNvGrpSpPr/>
          <p:nvPr/>
        </p:nvGrpSpPr>
        <p:grpSpPr>
          <a:xfrm>
            <a:off x="2293196" y="4169304"/>
            <a:ext cx="4640040" cy="694085"/>
            <a:chOff x="3057594" y="5595647"/>
            <a:chExt cx="6186720" cy="92544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90C62-ED3E-E547-97D0-0A6B5AA6DAB7}"/>
                </a:ext>
              </a:extLst>
            </p:cNvPr>
            <p:cNvSpPr txBox="1"/>
            <p:nvPr/>
          </p:nvSpPr>
          <p:spPr>
            <a:xfrm>
              <a:off x="5502547" y="5595647"/>
              <a:ext cx="1231535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750" i="1" kern="1200" dirty="0">
                  <a:solidFill>
                    <a:prstClr val="white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  <a:ea typeface="+mn-ea"/>
                  <a:cs typeface="+mn-cs"/>
                </a:rPr>
                <a:t>steel</a:t>
              </a:r>
            </a:p>
          </p:txBody>
        </p:sp>
        <p:grpSp>
          <p:nvGrpSpPr>
            <p:cNvPr id="18" name="그룹 33">
              <a:extLst>
                <a:ext uri="{FF2B5EF4-FFF2-40B4-BE49-F238E27FC236}">
                  <a16:creationId xmlns:a16="http://schemas.microsoft.com/office/drawing/2014/main" id="{673F0980-45AF-254C-B1A5-16220D82F0C9}"/>
                </a:ext>
              </a:extLst>
            </p:cNvPr>
            <p:cNvGrpSpPr/>
            <p:nvPr/>
          </p:nvGrpSpPr>
          <p:grpSpPr>
            <a:xfrm>
              <a:off x="3057594" y="5739670"/>
              <a:ext cx="6186720" cy="781424"/>
              <a:chOff x="5029200" y="4478882"/>
              <a:chExt cx="4376057" cy="781424"/>
            </a:xfrm>
          </p:grpSpPr>
          <p:cxnSp>
            <p:nvCxnSpPr>
              <p:cNvPr id="19" name="직선 연결선 34">
                <a:extLst>
                  <a:ext uri="{FF2B5EF4-FFF2-40B4-BE49-F238E27FC236}">
                    <a16:creationId xmlns:a16="http://schemas.microsoft.com/office/drawing/2014/main" id="{2B56E3E0-3C0B-8C47-9757-6DC6699AC054}"/>
                  </a:ext>
                </a:extLst>
              </p:cNvPr>
              <p:cNvCxnSpPr/>
              <p:nvPr/>
            </p:nvCxnSpPr>
            <p:spPr>
              <a:xfrm>
                <a:off x="5029200" y="4478882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35">
                <a:extLst>
                  <a:ext uri="{FF2B5EF4-FFF2-40B4-BE49-F238E27FC236}">
                    <a16:creationId xmlns:a16="http://schemas.microsoft.com/office/drawing/2014/main" id="{1525A59C-AF2D-8F46-8B6D-3F24412E7DE7}"/>
                  </a:ext>
                </a:extLst>
              </p:cNvPr>
              <p:cNvCxnSpPr/>
              <p:nvPr/>
            </p:nvCxnSpPr>
            <p:spPr>
              <a:xfrm>
                <a:off x="5029200" y="5260306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7" name="그림 4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194" y="3690837"/>
            <a:ext cx="1289416" cy="1289416"/>
          </a:xfrm>
          <a:prstGeom prst="rect">
            <a:avLst/>
          </a:prstGeom>
        </p:spPr>
      </p:pic>
      <p:pic>
        <p:nvPicPr>
          <p:cNvPr id="49" name="그림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2391" y="3690837"/>
            <a:ext cx="1289416" cy="1289416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628650" y="-1041252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Question 2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1DA7B-53A9-E2C5-D5EA-44B840A6E167}"/>
              </a:ext>
            </a:extLst>
          </p:cNvPr>
          <p:cNvSpPr txBox="1"/>
          <p:nvPr/>
        </p:nvSpPr>
        <p:spPr>
          <a:xfrm>
            <a:off x="333214" y="157422"/>
            <a:ext cx="84185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solidFill>
                  <a:prstClr val="white"/>
                </a:solidFill>
                <a:latin typeface="Heroes Assemble" pitchFamily="2" charset="0"/>
                <a:ea typeface="Marvel" panose="02000000000000000000" pitchFamily="2" charset="0"/>
                <a:cs typeface="+mn-cs"/>
              </a:rPr>
              <a:t>Choose the correct option.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F0FFC0-9478-34C8-3439-528F7C9802B3}"/>
              </a:ext>
            </a:extLst>
          </p:cNvPr>
          <p:cNvCxnSpPr>
            <a:cxnSpLocks/>
          </p:cNvCxnSpPr>
          <p:nvPr/>
        </p:nvCxnSpPr>
        <p:spPr>
          <a:xfrm>
            <a:off x="6662208" y="3053166"/>
            <a:ext cx="1164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3EB031-CE9B-78CF-9BBD-E65FBAE274BE}"/>
              </a:ext>
            </a:extLst>
          </p:cNvPr>
          <p:cNvCxnSpPr>
            <a:cxnSpLocks/>
          </p:cNvCxnSpPr>
          <p:nvPr/>
        </p:nvCxnSpPr>
        <p:spPr>
          <a:xfrm>
            <a:off x="2885788" y="3742498"/>
            <a:ext cx="36157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A64D1A-1868-4C8D-1429-C8EB3F0AFA45}"/>
              </a:ext>
            </a:extLst>
          </p:cNvPr>
          <p:cNvCxnSpPr>
            <a:cxnSpLocks/>
          </p:cNvCxnSpPr>
          <p:nvPr/>
        </p:nvCxnSpPr>
        <p:spPr>
          <a:xfrm>
            <a:off x="1099392" y="2353159"/>
            <a:ext cx="43405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12C448-B477-32FB-AEDA-1FEC0B14F7DC}"/>
              </a:ext>
            </a:extLst>
          </p:cNvPr>
          <p:cNvCxnSpPr>
            <a:cxnSpLocks/>
          </p:cNvCxnSpPr>
          <p:nvPr/>
        </p:nvCxnSpPr>
        <p:spPr>
          <a:xfrm>
            <a:off x="6323308" y="2353159"/>
            <a:ext cx="13977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1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  <p:sndAc>
          <p:stSnd>
            <p:snd r:embed="rId3" name="wind.wav"/>
          </p:stSnd>
        </p:sndAc>
      </p:transition>
    </mc:Choice>
    <mc:Fallback xmlns="">
      <p:transition spd="slow" advClick="0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평행 사변형 15">
            <a:extLst>
              <a:ext uri="{FF2B5EF4-FFF2-40B4-BE49-F238E27FC236}">
                <a16:creationId xmlns:a16="http://schemas.microsoft.com/office/drawing/2014/main" id="{38AC2ABB-8C8A-F04C-AEE3-1177D3420ABC}"/>
              </a:ext>
            </a:extLst>
          </p:cNvPr>
          <p:cNvSpPr/>
          <p:nvPr/>
        </p:nvSpPr>
        <p:spPr>
          <a:xfrm>
            <a:off x="211016" y="919170"/>
            <a:ext cx="8721969" cy="3109905"/>
          </a:xfrm>
          <a:prstGeom prst="parallelogram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4500" kern="1200" dirty="0">
                <a:solidFill>
                  <a:prstClr val="black"/>
                </a:solidFill>
                <a:latin typeface="Agency FB" panose="020B0503020202020204" pitchFamily="34" charset="0"/>
              </a:rPr>
              <a:t>Today </a:t>
            </a:r>
            <a:r>
              <a:rPr lang="en-US" sz="4500" b="1" kern="1200" dirty="0">
                <a:solidFill>
                  <a:srgbClr val="0070C0"/>
                </a:solidFill>
                <a:latin typeface="Agency FB" panose="020B0503020202020204" pitchFamily="34" charset="0"/>
              </a:rPr>
              <a:t>3D printers / photocopiers </a:t>
            </a:r>
            <a:r>
              <a:rPr lang="en-US" sz="4500" kern="1200" dirty="0">
                <a:solidFill>
                  <a:prstClr val="black"/>
                </a:solidFill>
                <a:latin typeface="Agency FB" panose="020B0503020202020204" pitchFamily="34" charset="0"/>
              </a:rPr>
              <a:t>allow us to create three-dimensional objects, e.g. medical implants, clothes, cars, etc. </a:t>
            </a:r>
          </a:p>
        </p:txBody>
      </p:sp>
      <p:grpSp>
        <p:nvGrpSpPr>
          <p:cNvPr id="14" name="그룹 1">
            <a:extLst>
              <a:ext uri="{FF2B5EF4-FFF2-40B4-BE49-F238E27FC236}">
                <a16:creationId xmlns:a16="http://schemas.microsoft.com/office/drawing/2014/main" id="{31EFDC1D-8F5E-8140-A19B-A7FD675636B7}"/>
              </a:ext>
            </a:extLst>
          </p:cNvPr>
          <p:cNvGrpSpPr/>
          <p:nvPr/>
        </p:nvGrpSpPr>
        <p:grpSpPr>
          <a:xfrm>
            <a:off x="2293196" y="4169306"/>
            <a:ext cx="4640040" cy="715581"/>
            <a:chOff x="3057594" y="5595647"/>
            <a:chExt cx="6186720" cy="95410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E681D2-D381-1C40-A50A-BB86C6920383}"/>
                </a:ext>
              </a:extLst>
            </p:cNvPr>
            <p:cNvSpPr txBox="1"/>
            <p:nvPr/>
          </p:nvSpPr>
          <p:spPr>
            <a:xfrm>
              <a:off x="4440287" y="5595647"/>
              <a:ext cx="3356048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4050" i="1" kern="1200" spc="225" dirty="0">
                  <a:solidFill>
                    <a:prstClr val="white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  <a:ea typeface="+mn-ea"/>
                  <a:cs typeface="+mn-cs"/>
                </a:rPr>
                <a:t>3D printers </a:t>
              </a:r>
            </a:p>
          </p:txBody>
        </p:sp>
        <p:grpSp>
          <p:nvGrpSpPr>
            <p:cNvPr id="18" name="그룹 33">
              <a:extLst>
                <a:ext uri="{FF2B5EF4-FFF2-40B4-BE49-F238E27FC236}">
                  <a16:creationId xmlns:a16="http://schemas.microsoft.com/office/drawing/2014/main" id="{8CE38202-71AF-2C4E-991E-3A18DFD455B9}"/>
                </a:ext>
              </a:extLst>
            </p:cNvPr>
            <p:cNvGrpSpPr/>
            <p:nvPr/>
          </p:nvGrpSpPr>
          <p:grpSpPr>
            <a:xfrm>
              <a:off x="3057594" y="5739670"/>
              <a:ext cx="6186720" cy="781424"/>
              <a:chOff x="5029200" y="4478882"/>
              <a:chExt cx="4376057" cy="781424"/>
            </a:xfrm>
          </p:grpSpPr>
          <p:cxnSp>
            <p:nvCxnSpPr>
              <p:cNvPr id="19" name="직선 연결선 34">
                <a:extLst>
                  <a:ext uri="{FF2B5EF4-FFF2-40B4-BE49-F238E27FC236}">
                    <a16:creationId xmlns:a16="http://schemas.microsoft.com/office/drawing/2014/main" id="{3557B0C8-9237-6543-A620-D9AAEB4C664D}"/>
                  </a:ext>
                </a:extLst>
              </p:cNvPr>
              <p:cNvCxnSpPr/>
              <p:nvPr/>
            </p:nvCxnSpPr>
            <p:spPr>
              <a:xfrm>
                <a:off x="5029200" y="4478882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35">
                <a:extLst>
                  <a:ext uri="{FF2B5EF4-FFF2-40B4-BE49-F238E27FC236}">
                    <a16:creationId xmlns:a16="http://schemas.microsoft.com/office/drawing/2014/main" id="{EBB81F1D-B1E2-2F4B-BA68-43F54E7A58FB}"/>
                  </a:ext>
                </a:extLst>
              </p:cNvPr>
              <p:cNvCxnSpPr/>
              <p:nvPr/>
            </p:nvCxnSpPr>
            <p:spPr>
              <a:xfrm>
                <a:off x="5029200" y="5260306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7" name="그림 4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194" y="3690837"/>
            <a:ext cx="1289416" cy="1289416"/>
          </a:xfrm>
          <a:prstGeom prst="rect">
            <a:avLst/>
          </a:prstGeom>
        </p:spPr>
      </p:pic>
      <p:pic>
        <p:nvPicPr>
          <p:cNvPr id="49" name="그림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2391" y="3690837"/>
            <a:ext cx="1289416" cy="1289416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628650" y="-1041252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Question 3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E781FE-A5C2-CD46-111D-8737668BD89D}"/>
              </a:ext>
            </a:extLst>
          </p:cNvPr>
          <p:cNvSpPr txBox="1"/>
          <p:nvPr/>
        </p:nvSpPr>
        <p:spPr>
          <a:xfrm>
            <a:off x="333214" y="157422"/>
            <a:ext cx="84185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solidFill>
                  <a:prstClr val="white"/>
                </a:solidFill>
                <a:latin typeface="Heroes Assemble" pitchFamily="2" charset="0"/>
                <a:ea typeface="Marvel" panose="02000000000000000000" pitchFamily="2" charset="0"/>
                <a:cs typeface="+mn-cs"/>
              </a:rPr>
              <a:t>Choose the correct option.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8ECA84-DF96-1080-7710-D279718657B1}"/>
              </a:ext>
            </a:extLst>
          </p:cNvPr>
          <p:cNvCxnSpPr>
            <a:cxnSpLocks/>
          </p:cNvCxnSpPr>
          <p:nvPr/>
        </p:nvCxnSpPr>
        <p:spPr>
          <a:xfrm>
            <a:off x="4430452" y="2417735"/>
            <a:ext cx="31947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5B4020-657C-6E0D-662C-B47DF5C17ED6}"/>
              </a:ext>
            </a:extLst>
          </p:cNvPr>
          <p:cNvCxnSpPr>
            <a:cxnSpLocks/>
          </p:cNvCxnSpPr>
          <p:nvPr/>
        </p:nvCxnSpPr>
        <p:spPr>
          <a:xfrm>
            <a:off x="3064018" y="2417735"/>
            <a:ext cx="11670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EEDD0F-2617-1FC1-B45C-20608383C7EE}"/>
              </a:ext>
            </a:extLst>
          </p:cNvPr>
          <p:cNvCxnSpPr>
            <a:cxnSpLocks/>
          </p:cNvCxnSpPr>
          <p:nvPr/>
        </p:nvCxnSpPr>
        <p:spPr>
          <a:xfrm>
            <a:off x="1023408" y="3120325"/>
            <a:ext cx="1269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8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  <p:sndAc>
          <p:stSnd>
            <p:snd r:embed="rId3" name="wind.wav"/>
          </p:stSnd>
        </p:sndAc>
      </p:transition>
    </mc:Choice>
    <mc:Fallback xmlns="">
      <p:transition spd="slow" advClick="0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평행 사변형 15">
            <a:extLst>
              <a:ext uri="{FF2B5EF4-FFF2-40B4-BE49-F238E27FC236}">
                <a16:creationId xmlns:a16="http://schemas.microsoft.com/office/drawing/2014/main" id="{3C3B14EC-C89E-674E-B92F-0256CB73EAE0}"/>
              </a:ext>
            </a:extLst>
          </p:cNvPr>
          <p:cNvSpPr/>
          <p:nvPr/>
        </p:nvSpPr>
        <p:spPr>
          <a:xfrm>
            <a:off x="211016" y="919170"/>
            <a:ext cx="8721969" cy="3109905"/>
          </a:xfrm>
          <a:prstGeom prst="parallelogram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4000" kern="1200" dirty="0">
                <a:solidFill>
                  <a:prstClr val="black"/>
                </a:solidFill>
                <a:latin typeface="Agency FB" panose="020B0503020202020204" pitchFamily="34" charset="0"/>
              </a:rPr>
              <a:t>We use </a:t>
            </a:r>
            <a:r>
              <a:rPr lang="en-US" sz="4000" b="1" kern="1200" dirty="0">
                <a:solidFill>
                  <a:srgbClr val="0070C0"/>
                </a:solidFill>
                <a:latin typeface="Agency FB" panose="020B0503020202020204" pitchFamily="34" charset="0"/>
              </a:rPr>
              <a:t>copper / cardboard </a:t>
            </a:r>
            <a:r>
              <a:rPr lang="en-US" sz="4000" kern="1200" dirty="0">
                <a:solidFill>
                  <a:prstClr val="black"/>
                </a:solidFill>
                <a:latin typeface="Agency FB" panose="020B0503020202020204" pitchFamily="34" charset="0"/>
              </a:rPr>
              <a:t>to make food packaging such as cereal and pasta boxes, as it is food-safe and not harmful to the environment.</a:t>
            </a:r>
            <a:endParaRPr lang="en-US" sz="6600" kern="1200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grpSp>
        <p:nvGrpSpPr>
          <p:cNvPr id="14" name="그룹 1">
            <a:extLst>
              <a:ext uri="{FF2B5EF4-FFF2-40B4-BE49-F238E27FC236}">
                <a16:creationId xmlns:a16="http://schemas.microsoft.com/office/drawing/2014/main" id="{05A9450C-423E-BC4C-8684-5F7A1E997DF0}"/>
              </a:ext>
            </a:extLst>
          </p:cNvPr>
          <p:cNvGrpSpPr/>
          <p:nvPr/>
        </p:nvGrpSpPr>
        <p:grpSpPr>
          <a:xfrm>
            <a:off x="2293196" y="4169306"/>
            <a:ext cx="4640040" cy="715581"/>
            <a:chOff x="3057594" y="5595647"/>
            <a:chExt cx="6186720" cy="95410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D77B03-CA57-AC4A-9C2C-4F3BC68681BB}"/>
                </a:ext>
              </a:extLst>
            </p:cNvPr>
            <p:cNvSpPr txBox="1"/>
            <p:nvPr/>
          </p:nvSpPr>
          <p:spPr>
            <a:xfrm>
              <a:off x="4680734" y="5595647"/>
              <a:ext cx="2875148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4050" i="1" kern="1200" spc="225" dirty="0">
                  <a:solidFill>
                    <a:prstClr val="white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  <a:ea typeface="+mn-ea"/>
                  <a:cs typeface="+mn-cs"/>
                </a:rPr>
                <a:t>cardboard</a:t>
              </a:r>
            </a:p>
          </p:txBody>
        </p:sp>
        <p:grpSp>
          <p:nvGrpSpPr>
            <p:cNvPr id="18" name="그룹 33">
              <a:extLst>
                <a:ext uri="{FF2B5EF4-FFF2-40B4-BE49-F238E27FC236}">
                  <a16:creationId xmlns:a16="http://schemas.microsoft.com/office/drawing/2014/main" id="{542D6A7F-85AE-714A-9495-84B13499B5E4}"/>
                </a:ext>
              </a:extLst>
            </p:cNvPr>
            <p:cNvGrpSpPr/>
            <p:nvPr/>
          </p:nvGrpSpPr>
          <p:grpSpPr>
            <a:xfrm>
              <a:off x="3057594" y="5739670"/>
              <a:ext cx="6186720" cy="781424"/>
              <a:chOff x="5029200" y="4478882"/>
              <a:chExt cx="4376057" cy="781424"/>
            </a:xfrm>
          </p:grpSpPr>
          <p:cxnSp>
            <p:nvCxnSpPr>
              <p:cNvPr id="19" name="직선 연결선 34">
                <a:extLst>
                  <a:ext uri="{FF2B5EF4-FFF2-40B4-BE49-F238E27FC236}">
                    <a16:creationId xmlns:a16="http://schemas.microsoft.com/office/drawing/2014/main" id="{974958A7-2D05-3D4B-86CD-408057563926}"/>
                  </a:ext>
                </a:extLst>
              </p:cNvPr>
              <p:cNvCxnSpPr/>
              <p:nvPr/>
            </p:nvCxnSpPr>
            <p:spPr>
              <a:xfrm>
                <a:off x="5029200" y="4478882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35">
                <a:extLst>
                  <a:ext uri="{FF2B5EF4-FFF2-40B4-BE49-F238E27FC236}">
                    <a16:creationId xmlns:a16="http://schemas.microsoft.com/office/drawing/2014/main" id="{03FB9416-C746-2546-A292-A670BE122407}"/>
                  </a:ext>
                </a:extLst>
              </p:cNvPr>
              <p:cNvCxnSpPr/>
              <p:nvPr/>
            </p:nvCxnSpPr>
            <p:spPr>
              <a:xfrm>
                <a:off x="5029200" y="5260306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7" name="그림 4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194" y="3690837"/>
            <a:ext cx="1289416" cy="1289416"/>
          </a:xfrm>
          <a:prstGeom prst="rect">
            <a:avLst/>
          </a:prstGeom>
        </p:spPr>
      </p:pic>
      <p:pic>
        <p:nvPicPr>
          <p:cNvPr id="49" name="그림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2391" y="3690837"/>
            <a:ext cx="1289416" cy="1289416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628650" y="-1041252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Question 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4F96E1-FDAF-B760-F17D-E5656AD208CB}"/>
              </a:ext>
            </a:extLst>
          </p:cNvPr>
          <p:cNvSpPr txBox="1"/>
          <p:nvPr/>
        </p:nvSpPr>
        <p:spPr>
          <a:xfrm>
            <a:off x="333214" y="157422"/>
            <a:ext cx="84185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solidFill>
                  <a:prstClr val="white"/>
                </a:solidFill>
                <a:latin typeface="Heroes Assemble" pitchFamily="2" charset="0"/>
                <a:ea typeface="Marvel" panose="02000000000000000000" pitchFamily="2" charset="0"/>
                <a:cs typeface="+mn-cs"/>
              </a:rPr>
              <a:t>Choose the correct option.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989363-1638-4945-5544-61EF6EB66EAC}"/>
              </a:ext>
            </a:extLst>
          </p:cNvPr>
          <p:cNvCxnSpPr>
            <a:cxnSpLocks/>
          </p:cNvCxnSpPr>
          <p:nvPr/>
        </p:nvCxnSpPr>
        <p:spPr>
          <a:xfrm>
            <a:off x="7217564" y="1828800"/>
            <a:ext cx="6710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87B137-A043-4AD8-313C-8163AC25BB76}"/>
              </a:ext>
            </a:extLst>
          </p:cNvPr>
          <p:cNvCxnSpPr>
            <a:cxnSpLocks/>
          </p:cNvCxnSpPr>
          <p:nvPr/>
        </p:nvCxnSpPr>
        <p:spPr>
          <a:xfrm>
            <a:off x="1010537" y="2446149"/>
            <a:ext cx="1577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31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  <p:sndAc>
          <p:stSnd>
            <p:snd r:embed="rId3" name="wind.wav"/>
          </p:stSnd>
        </p:sndAc>
      </p:transition>
    </mc:Choice>
    <mc:Fallback xmlns="">
      <p:transition spd="slow" advClick="0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평행 사변형 15">
            <a:extLst>
              <a:ext uri="{FF2B5EF4-FFF2-40B4-BE49-F238E27FC236}">
                <a16:creationId xmlns:a16="http://schemas.microsoft.com/office/drawing/2014/main" id="{215D15AB-9437-7045-BDF5-EB58F903F73A}"/>
              </a:ext>
            </a:extLst>
          </p:cNvPr>
          <p:cNvSpPr/>
          <p:nvPr/>
        </p:nvSpPr>
        <p:spPr>
          <a:xfrm>
            <a:off x="211016" y="919170"/>
            <a:ext cx="8721969" cy="3109905"/>
          </a:xfrm>
          <a:prstGeom prst="parallelogram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ts val="4275"/>
              </a:lnSpc>
              <a:buClrTx/>
              <a:defRPr/>
            </a:pPr>
            <a:r>
              <a:rPr lang="en-US" sz="4400" kern="1200" dirty="0">
                <a:solidFill>
                  <a:prstClr val="black"/>
                </a:solidFill>
                <a:latin typeface="Agency FB" panose="020B0503020202020204" pitchFamily="34" charset="0"/>
              </a:rPr>
              <a:t>They use </a:t>
            </a:r>
            <a:r>
              <a:rPr lang="en-US" sz="4400" b="1" kern="1200" dirty="0">
                <a:solidFill>
                  <a:srgbClr val="0070C0"/>
                </a:solidFill>
                <a:latin typeface="Agency FB" panose="020B0503020202020204" pitchFamily="34" charset="0"/>
              </a:rPr>
              <a:t>camcorders / portable music players </a:t>
            </a:r>
            <a:r>
              <a:rPr lang="en-US" sz="4400" kern="1200" dirty="0">
                <a:solidFill>
                  <a:prstClr val="black"/>
                </a:solidFill>
                <a:latin typeface="Agency FB" panose="020B0503020202020204" pitchFamily="34" charset="0"/>
              </a:rPr>
              <a:t>for live-streaming video content such as concerts, live events, and webinars. </a:t>
            </a:r>
          </a:p>
        </p:txBody>
      </p:sp>
      <p:grpSp>
        <p:nvGrpSpPr>
          <p:cNvPr id="14" name="그룹 1">
            <a:extLst>
              <a:ext uri="{FF2B5EF4-FFF2-40B4-BE49-F238E27FC236}">
                <a16:creationId xmlns:a16="http://schemas.microsoft.com/office/drawing/2014/main" id="{1CEE06FF-1E22-C442-A95B-5FE65F23A84B}"/>
              </a:ext>
            </a:extLst>
          </p:cNvPr>
          <p:cNvGrpSpPr/>
          <p:nvPr/>
        </p:nvGrpSpPr>
        <p:grpSpPr>
          <a:xfrm>
            <a:off x="2293196" y="4169306"/>
            <a:ext cx="4640040" cy="715581"/>
            <a:chOff x="3057594" y="5595647"/>
            <a:chExt cx="6186720" cy="95410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A4D1F9-1665-0541-ACF5-27DE64EBEEE5}"/>
                </a:ext>
              </a:extLst>
            </p:cNvPr>
            <p:cNvSpPr txBox="1"/>
            <p:nvPr/>
          </p:nvSpPr>
          <p:spPr>
            <a:xfrm>
              <a:off x="4470222" y="5595647"/>
              <a:ext cx="3296203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4050" i="1" kern="1200" spc="225" dirty="0">
                  <a:solidFill>
                    <a:prstClr val="white"/>
                  </a:solidFill>
                  <a:effectLst>
                    <a:outerShdw blurRad="419100" algn="ctr" rotWithShape="0">
                      <a:prstClr val="black">
                        <a:alpha val="50000"/>
                      </a:prstClr>
                    </a:outerShdw>
                  </a:effectLst>
                  <a:latin typeface="Agency FB" panose="020B0503020202020204" pitchFamily="34" charset="0"/>
                  <a:ea typeface="+mn-ea"/>
                  <a:cs typeface="+mn-cs"/>
                </a:rPr>
                <a:t>camcorders</a:t>
              </a:r>
            </a:p>
          </p:txBody>
        </p:sp>
        <p:grpSp>
          <p:nvGrpSpPr>
            <p:cNvPr id="18" name="그룹 33">
              <a:extLst>
                <a:ext uri="{FF2B5EF4-FFF2-40B4-BE49-F238E27FC236}">
                  <a16:creationId xmlns:a16="http://schemas.microsoft.com/office/drawing/2014/main" id="{F229AA18-90D2-BB45-A58F-50CB31EB00A9}"/>
                </a:ext>
              </a:extLst>
            </p:cNvPr>
            <p:cNvGrpSpPr/>
            <p:nvPr/>
          </p:nvGrpSpPr>
          <p:grpSpPr>
            <a:xfrm>
              <a:off x="3057594" y="5739670"/>
              <a:ext cx="6186720" cy="781424"/>
              <a:chOff x="5029200" y="4478882"/>
              <a:chExt cx="4376057" cy="781424"/>
            </a:xfrm>
          </p:grpSpPr>
          <p:cxnSp>
            <p:nvCxnSpPr>
              <p:cNvPr id="19" name="직선 연결선 34">
                <a:extLst>
                  <a:ext uri="{FF2B5EF4-FFF2-40B4-BE49-F238E27FC236}">
                    <a16:creationId xmlns:a16="http://schemas.microsoft.com/office/drawing/2014/main" id="{CBA11B21-E6C7-424E-88A5-B753605330A6}"/>
                  </a:ext>
                </a:extLst>
              </p:cNvPr>
              <p:cNvCxnSpPr/>
              <p:nvPr/>
            </p:nvCxnSpPr>
            <p:spPr>
              <a:xfrm>
                <a:off x="5029200" y="4478882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35">
                <a:extLst>
                  <a:ext uri="{FF2B5EF4-FFF2-40B4-BE49-F238E27FC236}">
                    <a16:creationId xmlns:a16="http://schemas.microsoft.com/office/drawing/2014/main" id="{B70B8683-3ACA-2441-BB37-2320E9F06386}"/>
                  </a:ext>
                </a:extLst>
              </p:cNvPr>
              <p:cNvCxnSpPr/>
              <p:nvPr/>
            </p:nvCxnSpPr>
            <p:spPr>
              <a:xfrm>
                <a:off x="5029200" y="5260306"/>
                <a:ext cx="43760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7" name="그림 4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194" y="3690837"/>
            <a:ext cx="1289416" cy="1289416"/>
          </a:xfrm>
          <a:prstGeom prst="rect">
            <a:avLst/>
          </a:prstGeom>
        </p:spPr>
      </p:pic>
      <p:pic>
        <p:nvPicPr>
          <p:cNvPr id="49" name="그림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2391" y="3690837"/>
            <a:ext cx="1289416" cy="1289416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628650" y="-1041252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Question 5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90037E-EE1C-DEF7-89BA-C55A480007B5}"/>
              </a:ext>
            </a:extLst>
          </p:cNvPr>
          <p:cNvSpPr txBox="1"/>
          <p:nvPr/>
        </p:nvSpPr>
        <p:spPr>
          <a:xfrm>
            <a:off x="333214" y="157422"/>
            <a:ext cx="84185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solidFill>
                  <a:prstClr val="white"/>
                </a:solidFill>
                <a:latin typeface="Heroes Assemble" pitchFamily="2" charset="0"/>
                <a:ea typeface="Marvel" panose="02000000000000000000" pitchFamily="2" charset="0"/>
                <a:cs typeface="+mn-cs"/>
              </a:rPr>
              <a:t>Choose the correct option.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2AB40-C3B4-5C00-576F-3F2596B82078}"/>
              </a:ext>
            </a:extLst>
          </p:cNvPr>
          <p:cNvCxnSpPr>
            <a:cxnSpLocks/>
          </p:cNvCxnSpPr>
          <p:nvPr/>
        </p:nvCxnSpPr>
        <p:spPr>
          <a:xfrm>
            <a:off x="4442833" y="2420007"/>
            <a:ext cx="35975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00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  <p:sndAc>
          <p:stSnd>
            <p:snd r:embed="rId3" name="wind.wav"/>
          </p:stSnd>
        </p:sndAc>
      </p:transition>
    </mc:Choice>
    <mc:Fallback xmlns="">
      <p:transition spd="slow" advClick="0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평행 사변형 15">
            <a:extLst>
              <a:ext uri="{FF2B5EF4-FFF2-40B4-BE49-F238E27FC236}">
                <a16:creationId xmlns:a16="http://schemas.microsoft.com/office/drawing/2014/main" id="{1A78637D-EFA9-3543-A0AF-0428769E28B8}"/>
              </a:ext>
            </a:extLst>
          </p:cNvPr>
          <p:cNvSpPr/>
          <p:nvPr/>
        </p:nvSpPr>
        <p:spPr>
          <a:xfrm>
            <a:off x="211016" y="919170"/>
            <a:ext cx="8721969" cy="3109905"/>
          </a:xfrm>
          <a:prstGeom prst="parallelogram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r>
              <a:rPr lang="en-US" sz="4800" kern="1200" dirty="0">
                <a:solidFill>
                  <a:prstClr val="black"/>
                </a:solidFill>
                <a:latin typeface="Agency FB" panose="020B0503020202020204" pitchFamily="34" charset="0"/>
              </a:rPr>
              <a:t>You can choose the secret reward !</a:t>
            </a:r>
          </a:p>
        </p:txBody>
      </p:sp>
      <p:cxnSp>
        <p:nvCxnSpPr>
          <p:cNvPr id="20" name="직선 연결선 35">
            <a:extLst>
              <a:ext uri="{FF2B5EF4-FFF2-40B4-BE49-F238E27FC236}">
                <a16:creationId xmlns:a16="http://schemas.microsoft.com/office/drawing/2014/main" id="{2B842291-F72C-324B-A67A-B1FD1FB0D7E7}"/>
              </a:ext>
            </a:extLst>
          </p:cNvPr>
          <p:cNvCxnSpPr/>
          <p:nvPr/>
        </p:nvCxnSpPr>
        <p:spPr>
          <a:xfrm>
            <a:off x="2293196" y="4864298"/>
            <a:ext cx="464004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그림 4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819" y="2303800"/>
            <a:ext cx="1486361" cy="1486361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628650" y="-1041252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Question 6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851A6-3A6D-D46B-1404-EE0869E083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5136" y="-2667272"/>
            <a:ext cx="3667125" cy="24288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A1F873-196F-1BED-E51A-C656547F94A0}"/>
              </a:ext>
            </a:extLst>
          </p:cNvPr>
          <p:cNvSpPr txBox="1"/>
          <p:nvPr/>
        </p:nvSpPr>
        <p:spPr>
          <a:xfrm>
            <a:off x="333214" y="157422"/>
            <a:ext cx="84185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solidFill>
                  <a:prstClr val="white"/>
                </a:solidFill>
                <a:latin typeface="Heroes Assemble" pitchFamily="2" charset="0"/>
                <a:ea typeface="Marvel" panose="02000000000000000000" pitchFamily="2" charset="0"/>
                <a:cs typeface="+mn-cs"/>
              </a:rPr>
              <a:t>Lucky number</a:t>
            </a:r>
          </a:p>
        </p:txBody>
      </p:sp>
    </p:spTree>
    <p:extLst>
      <p:ext uri="{BB962C8B-B14F-4D97-AF65-F5344CB8AC3E}">
        <p14:creationId xmlns:p14="http://schemas.microsoft.com/office/powerpoint/2010/main" val="7923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  <p:sndAc>
          <p:stSnd>
            <p:snd r:embed="rId3" name="wind.wav"/>
          </p:stSnd>
        </p:sndAc>
      </p:transition>
    </mc:Choice>
    <mc:Fallback xmlns="">
      <p:transition spd="slow" advClick="0">
        <p:fade/>
        <p:sndAc>
          <p:stSnd>
            <p:snd r:embed="rId10" name="wind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View Thanos , - Marvel Battle Lines Thanos Clipart - Large Size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4"/>
          <a:stretch/>
        </p:blipFill>
        <p:spPr bwMode="auto">
          <a:xfrm>
            <a:off x="5534126" y="1516918"/>
            <a:ext cx="3524120" cy="364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그룹 28"/>
          <p:cNvGrpSpPr/>
          <p:nvPr/>
        </p:nvGrpSpPr>
        <p:grpSpPr>
          <a:xfrm>
            <a:off x="-55371" y="673639"/>
            <a:ext cx="4762397" cy="5389031"/>
            <a:chOff x="-551019" y="898185"/>
            <a:chExt cx="6349862" cy="7185374"/>
          </a:xfrm>
        </p:grpSpPr>
        <p:pic>
          <p:nvPicPr>
            <p:cNvPr id="30" name="Picture 2" descr="Hulk by alexiscabo1 on DeviantArt | Hulk comic, Hulk art, Hulk marve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1019" y="2208613"/>
              <a:ext cx="6349862" cy="5716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2" descr="Ironman PNG Image | Iron man armor, Iron man, Iron man tony star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2720" y="898185"/>
              <a:ext cx="2744856" cy="5047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4" descr="Doctor Strange Clipar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41444" y="3457485"/>
              <a:ext cx="3706309" cy="4626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8" descr="Download HD Community Forums Script Update - Dr Strange Circle Png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080" y="3676389"/>
              <a:ext cx="893718" cy="893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2155859" y="183037"/>
            <a:ext cx="483228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solidFill>
                  <a:srgbClr val="FAD3CC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Fight </a:t>
            </a:r>
            <a:r>
              <a:rPr lang="en-US" sz="4500" kern="1200" dirty="0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with </a:t>
            </a:r>
            <a:r>
              <a:rPr lang="en-US" sz="4500" kern="1200" dirty="0" err="1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Thanos</a:t>
            </a:r>
            <a:r>
              <a:rPr lang="en-US" sz="4500" kern="1200" dirty="0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95727" y="894713"/>
            <a:ext cx="61526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  <a:t>If you win, you can choose 2 stones of ANY color. </a:t>
            </a:r>
            <a:b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</a:br>
            <a: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  <a:t>If you lose, you lose 1 of your stones.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306834" y="553625"/>
            <a:ext cx="8530334" cy="0"/>
            <a:chOff x="392566" y="829606"/>
            <a:chExt cx="11373779" cy="0"/>
          </a:xfrm>
        </p:grpSpPr>
        <p:cxnSp>
          <p:nvCxnSpPr>
            <p:cNvPr id="15" name="직선 연결선 14"/>
            <p:cNvCxnSpPr/>
            <p:nvPr/>
          </p:nvCxnSpPr>
          <p:spPr>
            <a:xfrm>
              <a:off x="392566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>
              <a:off x="8701679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그림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8029" b="26250"/>
          <a:stretch/>
        </p:blipFill>
        <p:spPr>
          <a:xfrm>
            <a:off x="3071548" y="3447879"/>
            <a:ext cx="1459232" cy="1365717"/>
          </a:xfrm>
          <a:prstGeom prst="rect">
            <a:avLst/>
          </a:prstGeom>
        </p:spPr>
      </p:pic>
      <p:pic>
        <p:nvPicPr>
          <p:cNvPr id="4" name="그림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10961" b="28077"/>
          <a:stretch/>
        </p:blipFill>
        <p:spPr>
          <a:xfrm>
            <a:off x="4655661" y="3447879"/>
            <a:ext cx="1416793" cy="13450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187610" y="3879753"/>
            <a:ext cx="6463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kern="1200" dirty="0">
                <a:solidFill>
                  <a:prstClr val="white"/>
                </a:solidFill>
                <a:latin typeface="Heroes Assemble" pitchFamily="2" charset="0"/>
                <a:ea typeface="Marvel" panose="02000000000000000000" pitchFamily="2" charset="0"/>
                <a:cs typeface="+mn-cs"/>
              </a:rPr>
              <a:t>or</a:t>
            </a:r>
          </a:p>
        </p:txBody>
      </p:sp>
      <p:sp>
        <p:nvSpPr>
          <p:cNvPr id="6" name="제목 5"/>
          <p:cNvSpPr>
            <a:spLocks noGrp="1"/>
          </p:cNvSpPr>
          <p:nvPr>
            <p:ph type="title" idx="4294967295"/>
          </p:nvPr>
        </p:nvSpPr>
        <p:spPr>
          <a:xfrm>
            <a:off x="628650" y="-1099033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Reward 1 - Choose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79044"/>
      </p:ext>
    </p:extLst>
  </p:cSld>
  <p:clrMapOvr>
    <a:masterClrMapping/>
  </p:clrMapOvr>
  <p:transition spd="slow" advClick="0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65641F4-AC78-7349-91EE-C80C25C1B7AF}"/>
              </a:ext>
            </a:extLst>
          </p:cNvPr>
          <p:cNvSpPr txBox="1"/>
          <p:nvPr/>
        </p:nvSpPr>
        <p:spPr>
          <a:xfrm>
            <a:off x="2155859" y="183037"/>
            <a:ext cx="483228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solidFill>
                  <a:srgbClr val="FAD3CC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Fight </a:t>
            </a:r>
            <a:r>
              <a:rPr lang="en-US" sz="4500" kern="1200" dirty="0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with </a:t>
            </a:r>
            <a:r>
              <a:rPr lang="en-US" sz="4500" kern="1200" dirty="0" err="1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Thanos</a:t>
            </a:r>
            <a:r>
              <a:rPr lang="en-US" sz="4500" kern="1200" dirty="0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!</a:t>
            </a:r>
          </a:p>
        </p:txBody>
      </p:sp>
      <p:grpSp>
        <p:nvGrpSpPr>
          <p:cNvPr id="20" name="그룹 13">
            <a:extLst>
              <a:ext uri="{FF2B5EF4-FFF2-40B4-BE49-F238E27FC236}">
                <a16:creationId xmlns:a16="http://schemas.microsoft.com/office/drawing/2014/main" id="{E9711A1C-F55A-1B48-B6A9-2A0301D0D437}"/>
              </a:ext>
            </a:extLst>
          </p:cNvPr>
          <p:cNvGrpSpPr/>
          <p:nvPr/>
        </p:nvGrpSpPr>
        <p:grpSpPr>
          <a:xfrm>
            <a:off x="306834" y="553625"/>
            <a:ext cx="8530334" cy="0"/>
            <a:chOff x="392566" y="829606"/>
            <a:chExt cx="11373779" cy="0"/>
          </a:xfrm>
        </p:grpSpPr>
        <p:cxnSp>
          <p:nvCxnSpPr>
            <p:cNvPr id="21" name="직선 연결선 14">
              <a:extLst>
                <a:ext uri="{FF2B5EF4-FFF2-40B4-BE49-F238E27FC236}">
                  <a16:creationId xmlns:a16="http://schemas.microsoft.com/office/drawing/2014/main" id="{332FF0B8-77A9-2E4D-B79C-4E0D2B74CE61}"/>
                </a:ext>
              </a:extLst>
            </p:cNvPr>
            <p:cNvCxnSpPr/>
            <p:nvPr/>
          </p:nvCxnSpPr>
          <p:spPr>
            <a:xfrm>
              <a:off x="392566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15">
              <a:extLst>
                <a:ext uri="{FF2B5EF4-FFF2-40B4-BE49-F238E27FC236}">
                  <a16:creationId xmlns:a16="http://schemas.microsoft.com/office/drawing/2014/main" id="{0B689E4C-B3B0-374D-9242-3595ABF0386B}"/>
                </a:ext>
              </a:extLst>
            </p:cNvPr>
            <p:cNvCxnSpPr/>
            <p:nvPr/>
          </p:nvCxnSpPr>
          <p:spPr>
            <a:xfrm>
              <a:off x="8701679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4" descr="View Thanos , - Marvel Battle Lines Thanos Clipart - Large Size 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4"/>
          <a:stretch/>
        </p:blipFill>
        <p:spPr bwMode="auto">
          <a:xfrm>
            <a:off x="5534126" y="1516918"/>
            <a:ext cx="3524120" cy="364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그룹 3"/>
          <p:cNvGrpSpPr/>
          <p:nvPr/>
        </p:nvGrpSpPr>
        <p:grpSpPr>
          <a:xfrm>
            <a:off x="-55371" y="673639"/>
            <a:ext cx="4762397" cy="5389031"/>
            <a:chOff x="-551019" y="898185"/>
            <a:chExt cx="6349862" cy="7185374"/>
          </a:xfrm>
        </p:grpSpPr>
        <p:pic>
          <p:nvPicPr>
            <p:cNvPr id="18" name="Picture 2" descr="Hulk by alexiscabo1 on DeviantArt | Hulk comic, Hulk art, Hulk marve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1019" y="2208613"/>
              <a:ext cx="6349862" cy="5716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6" name="Picture 12" descr="Ironman PNG Image | Iron man armor, Iron man, Iron man tony star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2720" y="898185"/>
              <a:ext cx="2744856" cy="5047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8" name="Picture 14" descr="Doctor Strange Clipar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41444" y="3457485"/>
              <a:ext cx="3706309" cy="4626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2" name="Picture 18" descr="Download HD Community Forums Script Update - Dr Strange Circle Png ...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080" y="3676389"/>
              <a:ext cx="893718" cy="893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495727" y="894713"/>
            <a:ext cx="61526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  <a:t>If you win, you can choose 2 stones of ANY color. </a:t>
            </a:r>
            <a:b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</a:br>
            <a: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  <a:t>If you lose, you lose 1 of your stones.</a:t>
            </a:r>
          </a:p>
        </p:txBody>
      </p:sp>
      <p:pic>
        <p:nvPicPr>
          <p:cNvPr id="26" name="그림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73417" y="3942744"/>
            <a:ext cx="1005927" cy="919052"/>
          </a:xfrm>
          <a:prstGeom prst="rect">
            <a:avLst/>
          </a:prstGeom>
        </p:spPr>
      </p:pic>
      <p:pic>
        <p:nvPicPr>
          <p:cNvPr id="27" name="Picture 22" descr="Download HD Explosion Transparent Background Png - Explosion ...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38" y="-1428559"/>
            <a:ext cx="8023287" cy="804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16"/>
          <a:srcRect l="18428" t="9149" r="12940" b="16644"/>
          <a:stretch/>
        </p:blipFill>
        <p:spPr>
          <a:xfrm>
            <a:off x="2184794" y="2366817"/>
            <a:ext cx="4785692" cy="1475961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title" idx="4294967295"/>
          </p:nvPr>
        </p:nvSpPr>
        <p:spPr>
          <a:xfrm>
            <a:off x="628650" y="-1064872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Reward 1 - A</a:t>
            </a:r>
            <a:endParaRPr lang="en-US" dirty="0"/>
          </a:p>
        </p:txBody>
      </p:sp>
      <p:pic>
        <p:nvPicPr>
          <p:cNvPr id="29" name="Victory SF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98658" y="5487789"/>
            <a:ext cx="877020" cy="87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2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18463 -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19271 -4.07407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08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2" name="Google Shape;5732;p61"/>
          <p:cNvSpPr txBox="1">
            <a:spLocks noGrp="1"/>
          </p:cNvSpPr>
          <p:nvPr>
            <p:ph type="title"/>
          </p:nvPr>
        </p:nvSpPr>
        <p:spPr>
          <a:xfrm>
            <a:off x="720000" y="16968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OBJECTIVES </a:t>
            </a:r>
            <a:endParaRPr sz="36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566D476-EBEC-5F12-1338-228F78E0F292}"/>
              </a:ext>
            </a:extLst>
          </p:cNvPr>
          <p:cNvSpPr/>
          <p:nvPr/>
        </p:nvSpPr>
        <p:spPr>
          <a:xfrm>
            <a:off x="882766" y="1409796"/>
            <a:ext cx="701942" cy="685532"/>
          </a:xfrm>
          <a:prstGeom prst="ellipse">
            <a:avLst/>
          </a:prstGeom>
          <a:solidFill>
            <a:srgbClr val="A44C3D"/>
          </a:solidFill>
          <a:ln>
            <a:solidFill>
              <a:srgbClr val="A44C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atrick hand" panose="00000500000000000000" pitchFamily="2" charset="0"/>
              </a:rPr>
              <a:t>01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C2B3DC1-8F57-3D76-B12A-882C6297602F}"/>
              </a:ext>
            </a:extLst>
          </p:cNvPr>
          <p:cNvSpPr/>
          <p:nvPr/>
        </p:nvSpPr>
        <p:spPr>
          <a:xfrm>
            <a:off x="882767" y="3194848"/>
            <a:ext cx="701941" cy="685532"/>
          </a:xfrm>
          <a:prstGeom prst="ellipse">
            <a:avLst/>
          </a:prstGeom>
          <a:solidFill>
            <a:srgbClr val="A44C3D"/>
          </a:solidFill>
          <a:ln>
            <a:solidFill>
              <a:srgbClr val="A44C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atrick hand" panose="00000500000000000000" pitchFamily="2" charset="0"/>
              </a:rPr>
              <a:t>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05C3E-57A7-746A-1FB5-CE66EE1EAC3B}"/>
              </a:ext>
            </a:extLst>
          </p:cNvPr>
          <p:cNvSpPr txBox="1"/>
          <p:nvPr/>
        </p:nvSpPr>
        <p:spPr>
          <a:xfrm>
            <a:off x="1764263" y="1392076"/>
            <a:ext cx="230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Patrick Hand" panose="00000500000000000000" pitchFamily="2" charset="0"/>
              </a:rPr>
              <a:t>Vocabulary </a:t>
            </a:r>
          </a:p>
        </p:txBody>
      </p:sp>
      <p:pic>
        <p:nvPicPr>
          <p:cNvPr id="5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759B3B44-37AC-F4FD-61BA-7CCEFA572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63" y="2088858"/>
            <a:ext cx="864922" cy="86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E89B7E-F153-D1D3-59F7-03982117DF40}"/>
              </a:ext>
            </a:extLst>
          </p:cNvPr>
          <p:cNvSpPr txBox="1"/>
          <p:nvPr/>
        </p:nvSpPr>
        <p:spPr>
          <a:xfrm>
            <a:off x="1764263" y="3226122"/>
            <a:ext cx="2790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Patrick Hand" panose="00000500000000000000" pitchFamily="2" charset="0"/>
              </a:rPr>
              <a:t>Pronunciation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215CDF-F8D8-9CB6-E466-5EC03B6EAF8E}"/>
              </a:ext>
            </a:extLst>
          </p:cNvPr>
          <p:cNvSpPr/>
          <p:nvPr/>
        </p:nvSpPr>
        <p:spPr>
          <a:xfrm>
            <a:off x="2652433" y="2182957"/>
            <a:ext cx="6011120" cy="714359"/>
          </a:xfrm>
          <a:prstGeom prst="roundRect">
            <a:avLst/>
          </a:prstGeom>
          <a:solidFill>
            <a:srgbClr val="FDE5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use the lexical items related to 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Electronic devices</a:t>
            </a:r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.</a:t>
            </a:r>
            <a:endParaRPr lang="en-US" sz="2400" dirty="0">
              <a:solidFill>
                <a:schemeClr val="tx1"/>
              </a:solidFill>
              <a:latin typeface="Patrick Hand" panose="00000500000000000000" pitchFamily="2" charset="0"/>
              <a:ea typeface="Poppins Light"/>
              <a:cs typeface="Poppins" panose="00000500000000000000" pitchFamily="2" charset="0"/>
              <a:sym typeface="Poppins Ligh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D3B8ED7-A405-BDBE-BD94-6297B205D441}"/>
              </a:ext>
            </a:extLst>
          </p:cNvPr>
          <p:cNvSpPr/>
          <p:nvPr/>
        </p:nvSpPr>
        <p:spPr>
          <a:xfrm>
            <a:off x="2629185" y="4007958"/>
            <a:ext cx="6034368" cy="714359"/>
          </a:xfrm>
          <a:prstGeom prst="roundRect">
            <a:avLst/>
          </a:prstGeom>
          <a:solidFill>
            <a:srgbClr val="FDE5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say sentences with all words having stress correctly</a:t>
            </a:r>
          </a:p>
        </p:txBody>
      </p:sp>
      <p:pic>
        <p:nvPicPr>
          <p:cNvPr id="9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E7A2F76F-6024-7F17-B82E-B9395D778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63" y="3880380"/>
            <a:ext cx="864922" cy="86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4835F9-FD01-2406-B40D-23218B6AA40C}"/>
              </a:ext>
            </a:extLst>
          </p:cNvPr>
          <p:cNvSpPr txBox="1"/>
          <p:nvPr/>
        </p:nvSpPr>
        <p:spPr>
          <a:xfrm>
            <a:off x="2227448" y="825018"/>
            <a:ext cx="46891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Patrick hand" panose="00000500000000000000" pitchFamily="2" charset="0"/>
              </a:rPr>
              <a:t>By the end of the lesson, you will be able to: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/>
      <p:bldP spid="4" grpId="1"/>
      <p:bldP spid="6" grpId="0"/>
      <p:bldP spid="6" grpId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2C4B273-AB43-F14C-A5C5-3916A692FA99}"/>
              </a:ext>
            </a:extLst>
          </p:cNvPr>
          <p:cNvSpPr txBox="1"/>
          <p:nvPr/>
        </p:nvSpPr>
        <p:spPr>
          <a:xfrm>
            <a:off x="2155859" y="183037"/>
            <a:ext cx="483228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solidFill>
                  <a:srgbClr val="FAD3CC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Fight </a:t>
            </a:r>
            <a:r>
              <a:rPr lang="en-US" sz="4500" kern="1200" dirty="0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with </a:t>
            </a:r>
            <a:r>
              <a:rPr lang="en-US" sz="4500" kern="1200" dirty="0" err="1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Thanos</a:t>
            </a:r>
            <a:r>
              <a:rPr lang="en-US" sz="4500" kern="1200" dirty="0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!</a:t>
            </a:r>
          </a:p>
        </p:txBody>
      </p:sp>
      <p:grpSp>
        <p:nvGrpSpPr>
          <p:cNvPr id="19" name="그룹 13">
            <a:extLst>
              <a:ext uri="{FF2B5EF4-FFF2-40B4-BE49-F238E27FC236}">
                <a16:creationId xmlns:a16="http://schemas.microsoft.com/office/drawing/2014/main" id="{50762252-47B3-2741-904D-CD8717B51881}"/>
              </a:ext>
            </a:extLst>
          </p:cNvPr>
          <p:cNvGrpSpPr/>
          <p:nvPr/>
        </p:nvGrpSpPr>
        <p:grpSpPr>
          <a:xfrm>
            <a:off x="306834" y="553625"/>
            <a:ext cx="8530334" cy="0"/>
            <a:chOff x="392566" y="829606"/>
            <a:chExt cx="11373779" cy="0"/>
          </a:xfrm>
        </p:grpSpPr>
        <p:cxnSp>
          <p:nvCxnSpPr>
            <p:cNvPr id="20" name="직선 연결선 14">
              <a:extLst>
                <a:ext uri="{FF2B5EF4-FFF2-40B4-BE49-F238E27FC236}">
                  <a16:creationId xmlns:a16="http://schemas.microsoft.com/office/drawing/2014/main" id="{E869A5E8-F5A9-3647-B750-C76508619581}"/>
                </a:ext>
              </a:extLst>
            </p:cNvPr>
            <p:cNvCxnSpPr/>
            <p:nvPr/>
          </p:nvCxnSpPr>
          <p:spPr>
            <a:xfrm>
              <a:off x="392566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15">
              <a:extLst>
                <a:ext uri="{FF2B5EF4-FFF2-40B4-BE49-F238E27FC236}">
                  <a16:creationId xmlns:a16="http://schemas.microsoft.com/office/drawing/2014/main" id="{E3B9F767-E2A8-8749-BBC2-7F17BE324FCE}"/>
                </a:ext>
              </a:extLst>
            </p:cNvPr>
            <p:cNvCxnSpPr/>
            <p:nvPr/>
          </p:nvCxnSpPr>
          <p:spPr>
            <a:xfrm>
              <a:off x="8701679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4" descr="View Thanos , - Marvel Battle Lines Thanos Clipart - Large Size 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4"/>
          <a:stretch/>
        </p:blipFill>
        <p:spPr bwMode="auto">
          <a:xfrm>
            <a:off x="5534126" y="1516918"/>
            <a:ext cx="3524120" cy="364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그룹 35"/>
          <p:cNvGrpSpPr/>
          <p:nvPr/>
        </p:nvGrpSpPr>
        <p:grpSpPr>
          <a:xfrm>
            <a:off x="-55371" y="673639"/>
            <a:ext cx="4762397" cy="5389031"/>
            <a:chOff x="-551019" y="898185"/>
            <a:chExt cx="6349862" cy="7185374"/>
          </a:xfrm>
        </p:grpSpPr>
        <p:pic>
          <p:nvPicPr>
            <p:cNvPr id="37" name="Picture 2" descr="Hulk by alexiscabo1 on DeviantArt | Hulk comic, Hulk art, Hulk marve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1019" y="2208613"/>
              <a:ext cx="6349862" cy="5716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2" descr="Ironman PNG Image | Iron man armor, Iron man, Iron man tony star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2720" y="898185"/>
              <a:ext cx="2744856" cy="5047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4" descr="Doctor Strange Clipar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41444" y="3457485"/>
              <a:ext cx="3706309" cy="4626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8" descr="Download HD Community Forums Script Update - Dr Strange Circle Png ...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080" y="3676389"/>
              <a:ext cx="893718" cy="893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495727" y="894713"/>
            <a:ext cx="61526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  <a:t>If you win, you can choose 2 stones of ANY color. </a:t>
            </a:r>
            <a:b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</a:br>
            <a: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  <a:t>If you lose, you lose 1 of your stones.</a:t>
            </a:r>
          </a:p>
        </p:txBody>
      </p:sp>
      <p:pic>
        <p:nvPicPr>
          <p:cNvPr id="32" name="그림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73417" y="3942744"/>
            <a:ext cx="1005927" cy="919052"/>
          </a:xfrm>
          <a:prstGeom prst="rect">
            <a:avLst/>
          </a:prstGeom>
        </p:spPr>
      </p:pic>
      <p:pic>
        <p:nvPicPr>
          <p:cNvPr id="33" name="Picture 22" descr="Download HD Explosion Transparent Background Png - Explosion ...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08" y="-1446648"/>
            <a:ext cx="8023287" cy="804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16"/>
          <a:srcRect l="22276" r="13582" b="16449"/>
          <a:stretch/>
        </p:blipFill>
        <p:spPr>
          <a:xfrm>
            <a:off x="2451774" y="2571750"/>
            <a:ext cx="4472609" cy="1317997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>
          <a:xfrm>
            <a:off x="628650" y="-1110942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Reward 1 - B</a:t>
            </a:r>
            <a:endParaRPr lang="en-US" dirty="0"/>
          </a:p>
        </p:txBody>
      </p:sp>
      <p:pic>
        <p:nvPicPr>
          <p:cNvPr id="41" name="Game Over SFX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19807" y="5515280"/>
            <a:ext cx="1023731" cy="10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18463 -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20443 -4.07407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6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576" y="2062046"/>
            <a:ext cx="3013182" cy="301318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56" y="2062046"/>
            <a:ext cx="2892398" cy="2892398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3292534" y="2062046"/>
            <a:ext cx="2570363" cy="2815706"/>
            <a:chOff x="4165505" y="2226074"/>
            <a:chExt cx="4636186" cy="5078716"/>
          </a:xfrm>
        </p:grpSpPr>
        <p:sp>
          <p:nvSpPr>
            <p:cNvPr id="10" name="폭발 1 9"/>
            <p:cNvSpPr/>
            <p:nvPr/>
          </p:nvSpPr>
          <p:spPr>
            <a:xfrm>
              <a:off x="4165505" y="2226074"/>
              <a:ext cx="4636186" cy="5078716"/>
            </a:xfrm>
            <a:prstGeom prst="irregularSeal1">
              <a:avLst/>
            </a:prstGeom>
            <a:solidFill>
              <a:schemeClr val="bg1"/>
            </a:solidFill>
            <a:ln w="38100">
              <a:solidFill>
                <a:srgbClr val="017666"/>
              </a:solidFill>
            </a:ln>
            <a:effectLst>
              <a:outerShdw dist="165100" dir="4140000" algn="tl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pic>
          <p:nvPicPr>
            <p:cNvPr id="16390" name="Picture 6" descr="Smoke Cloud Clipart Black And Whit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26882">
              <a:off x="7016169" y="4876514"/>
              <a:ext cx="1761239" cy="1579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" descr="Smoke Cloud Clipart Black And Whit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839647">
              <a:off x="4145332" y="3304861"/>
              <a:ext cx="1761239" cy="1579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8" name="Picture 4" descr="Library of versus logo png royalty free transparent png files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097" y="3441179"/>
              <a:ext cx="2621200" cy="2648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" name="그림 6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3417" y="3942744"/>
            <a:ext cx="1005927" cy="91905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628650" y="-1059434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Reward 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52636" y="894713"/>
            <a:ext cx="683873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  <a:t>Choose a team and do 1 round of Rock-Paper-</a:t>
            </a:r>
            <a:r>
              <a:rPr lang="en-US" sz="2100" b="1" i="1" kern="1200" spc="225" dirty="0" err="1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  <a:t>Scisssors</a:t>
            </a:r>
            <a: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  <a:t>.</a:t>
            </a:r>
          </a:p>
          <a:p>
            <a:pPr algn="ctr" defTabSz="685800">
              <a:buClrTx/>
            </a:pPr>
            <a: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  <a:t>If you win, you steal 2 stones</a:t>
            </a:r>
            <a:b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</a:br>
            <a: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  <a:t>If you lose, they steal 2 stones.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9AFC80-4656-3E48-B0B4-5911C4ADE8DF}"/>
              </a:ext>
            </a:extLst>
          </p:cNvPr>
          <p:cNvSpPr txBox="1"/>
          <p:nvPr/>
        </p:nvSpPr>
        <p:spPr>
          <a:xfrm>
            <a:off x="456130" y="196753"/>
            <a:ext cx="823174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solidFill>
                  <a:srgbClr val="EDFC80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Steal</a:t>
            </a:r>
            <a:r>
              <a:rPr lang="en-US" sz="4500" kern="1200" dirty="0">
                <a:solidFill>
                  <a:srgbClr val="99F8FD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 </a:t>
            </a:r>
            <a:r>
              <a:rPr lang="en-US" sz="4500" kern="1200" dirty="0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stones from another team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F7C153-E6EF-3B4A-9A01-9AEB7567846C}"/>
              </a:ext>
            </a:extLst>
          </p:cNvPr>
          <p:cNvGrpSpPr/>
          <p:nvPr/>
        </p:nvGrpSpPr>
        <p:grpSpPr>
          <a:xfrm>
            <a:off x="288944" y="567341"/>
            <a:ext cx="8566112" cy="0"/>
            <a:chOff x="392566" y="738166"/>
            <a:chExt cx="11421482" cy="0"/>
          </a:xfrm>
        </p:grpSpPr>
        <p:cxnSp>
          <p:nvCxnSpPr>
            <p:cNvPr id="19" name="직선 연결선 4">
              <a:extLst>
                <a:ext uri="{FF2B5EF4-FFF2-40B4-BE49-F238E27FC236}">
                  <a16:creationId xmlns:a16="http://schemas.microsoft.com/office/drawing/2014/main" id="{7E65CC57-DED0-3E4E-809B-263BB2D15361}"/>
                </a:ext>
              </a:extLst>
            </p:cNvPr>
            <p:cNvCxnSpPr>
              <a:cxnSpLocks/>
            </p:cNvCxnSpPr>
            <p:nvPr/>
          </p:nvCxnSpPr>
          <p:spPr>
            <a:xfrm>
              <a:off x="392566" y="738166"/>
              <a:ext cx="15276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4">
              <a:extLst>
                <a:ext uri="{FF2B5EF4-FFF2-40B4-BE49-F238E27FC236}">
                  <a16:creationId xmlns:a16="http://schemas.microsoft.com/office/drawing/2014/main" id="{4460B5BC-E7E2-3E46-8517-5F80EA7A82B1}"/>
                </a:ext>
              </a:extLst>
            </p:cNvPr>
            <p:cNvCxnSpPr>
              <a:cxnSpLocks/>
            </p:cNvCxnSpPr>
            <p:nvPr/>
          </p:nvCxnSpPr>
          <p:spPr>
            <a:xfrm>
              <a:off x="10286374" y="738166"/>
              <a:ext cx="152767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075683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xing 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503" y="986771"/>
            <a:ext cx="2150802" cy="2153784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1160" y="986771"/>
            <a:ext cx="2150802" cy="2153784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4276" y="986771"/>
            <a:ext cx="2150802" cy="2153784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503" y="2834522"/>
            <a:ext cx="2150802" cy="2153784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1160" y="2834522"/>
            <a:ext cx="2150802" cy="2153784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4276" y="2834522"/>
            <a:ext cx="2150802" cy="2153784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60" name="그림 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3417" y="3942744"/>
            <a:ext cx="1005927" cy="91905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274077" y="1827942"/>
            <a:ext cx="33534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b="1" i="1" kern="1200" spc="225" dirty="0">
                <a:solidFill>
                  <a:srgbClr val="3F9FAF"/>
                </a:solidFill>
                <a:latin typeface="Agency FB" panose="020B0503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385186" y="1827942"/>
            <a:ext cx="44275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b="1" i="1" kern="1200" spc="225" dirty="0">
                <a:solidFill>
                  <a:srgbClr val="3F9FAF"/>
                </a:solidFill>
                <a:latin typeface="Agency FB" panose="020B0503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606742" y="1827942"/>
            <a:ext cx="45236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b="1" i="1" kern="1200" spc="225" dirty="0">
                <a:solidFill>
                  <a:srgbClr val="3F9FAF"/>
                </a:solidFill>
                <a:latin typeface="Agency FB" panose="020B0503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217172" y="3695112"/>
            <a:ext cx="44916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b="1" i="1" kern="1200" spc="225" dirty="0">
                <a:solidFill>
                  <a:srgbClr val="3F9FAF"/>
                </a:solidFill>
                <a:latin typeface="Agency FB" panose="020B0503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381980" y="3695112"/>
            <a:ext cx="44916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b="1" i="1" kern="1200" spc="225" dirty="0">
                <a:solidFill>
                  <a:srgbClr val="3F9FAF"/>
                </a:solidFill>
                <a:latin typeface="Agency FB" panose="020B0503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606742" y="3695112"/>
            <a:ext cx="45236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b="1" i="1" kern="1200" spc="225" dirty="0">
                <a:solidFill>
                  <a:srgbClr val="3F9FAF"/>
                </a:solidFill>
                <a:latin typeface="Agency FB" panose="020B0503020202020204" pitchFamily="34" charset="0"/>
                <a:ea typeface="+mn-ea"/>
                <a:cs typeface="+mn-cs"/>
              </a:rPr>
              <a:t>6</a:t>
            </a:r>
          </a:p>
        </p:txBody>
      </p:sp>
      <p:grpSp>
        <p:nvGrpSpPr>
          <p:cNvPr id="40" name="그룹 39"/>
          <p:cNvGrpSpPr/>
          <p:nvPr/>
        </p:nvGrpSpPr>
        <p:grpSpPr>
          <a:xfrm>
            <a:off x="6406688" y="3542347"/>
            <a:ext cx="765978" cy="908766"/>
            <a:chOff x="3513936" y="888990"/>
            <a:chExt cx="806514" cy="956859"/>
          </a:xfrm>
        </p:grpSpPr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13936" y="888990"/>
              <a:ext cx="806514" cy="914650"/>
            </a:xfrm>
            <a:prstGeom prst="rect">
              <a:avLst/>
            </a:prstGeom>
          </p:spPr>
        </p:pic>
        <p:sp>
          <p:nvSpPr>
            <p:cNvPr id="57" name="포인트가 4개인 별 56"/>
            <p:cNvSpPr/>
            <p:nvPr/>
          </p:nvSpPr>
          <p:spPr>
            <a:xfrm rot="20945802">
              <a:off x="3942500" y="1333093"/>
              <a:ext cx="328142" cy="5127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2042054" y="1534283"/>
            <a:ext cx="765978" cy="1009381"/>
            <a:chOff x="2160077" y="740841"/>
            <a:chExt cx="806514" cy="1062799"/>
          </a:xfrm>
        </p:grpSpPr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0077" y="888990"/>
              <a:ext cx="806514" cy="914650"/>
            </a:xfrm>
            <a:prstGeom prst="rect">
              <a:avLst/>
            </a:prstGeom>
          </p:spPr>
        </p:pic>
        <p:sp>
          <p:nvSpPr>
            <p:cNvPr id="55" name="포인트가 4개인 별 54"/>
            <p:cNvSpPr/>
            <p:nvPr/>
          </p:nvSpPr>
          <p:spPr>
            <a:xfrm rot="761846">
              <a:off x="2207045" y="740841"/>
              <a:ext cx="340976" cy="532810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4192601" y="3473643"/>
            <a:ext cx="765978" cy="938203"/>
            <a:chOff x="4867795" y="815786"/>
            <a:chExt cx="806514" cy="987854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67795" y="888990"/>
              <a:ext cx="806514" cy="914650"/>
            </a:xfrm>
            <a:prstGeom prst="rect">
              <a:avLst/>
            </a:prstGeom>
          </p:spPr>
        </p:pic>
        <p:sp>
          <p:nvSpPr>
            <p:cNvPr id="53" name="포인트가 4개인 별 52"/>
            <p:cNvSpPr/>
            <p:nvPr/>
          </p:nvSpPr>
          <p:spPr>
            <a:xfrm rot="20945802">
              <a:off x="5319070" y="815786"/>
              <a:ext cx="299728" cy="4683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2042054" y="3542347"/>
            <a:ext cx="761699" cy="938393"/>
            <a:chOff x="7574717" y="888990"/>
            <a:chExt cx="802008" cy="988054"/>
          </a:xfrm>
        </p:grpSpPr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74717" y="888990"/>
              <a:ext cx="802008" cy="914650"/>
            </a:xfrm>
            <a:prstGeom prst="rect">
              <a:avLst/>
            </a:prstGeom>
          </p:spPr>
        </p:pic>
        <p:sp>
          <p:nvSpPr>
            <p:cNvPr id="51" name="포인트가 4개인 별 50"/>
            <p:cNvSpPr/>
            <p:nvPr/>
          </p:nvSpPr>
          <p:spPr>
            <a:xfrm rot="950103">
              <a:off x="7600736" y="1408688"/>
              <a:ext cx="299728" cy="4683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4214824" y="1628355"/>
            <a:ext cx="858483" cy="928889"/>
            <a:chOff x="6221654" y="825593"/>
            <a:chExt cx="903915" cy="978047"/>
          </a:xfrm>
        </p:grpSpPr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21654" y="888990"/>
              <a:ext cx="806514" cy="914650"/>
            </a:xfrm>
            <a:prstGeom prst="rect">
              <a:avLst/>
            </a:prstGeom>
          </p:spPr>
        </p:pic>
        <p:sp>
          <p:nvSpPr>
            <p:cNvPr id="49" name="포인트가 4개인 별 48"/>
            <p:cNvSpPr/>
            <p:nvPr/>
          </p:nvSpPr>
          <p:spPr>
            <a:xfrm rot="7343509">
              <a:off x="6688675" y="729675"/>
              <a:ext cx="340976" cy="532812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6408829" y="1579738"/>
            <a:ext cx="761697" cy="963926"/>
            <a:chOff x="8922478" y="788703"/>
            <a:chExt cx="802007" cy="1014938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22478" y="888991"/>
              <a:ext cx="802007" cy="914650"/>
            </a:xfrm>
            <a:prstGeom prst="rect">
              <a:avLst/>
            </a:prstGeom>
          </p:spPr>
        </p:pic>
        <p:sp>
          <p:nvSpPr>
            <p:cNvPr id="47" name="포인트가 4개인 별 46"/>
            <p:cNvSpPr/>
            <p:nvPr/>
          </p:nvSpPr>
          <p:spPr>
            <a:xfrm rot="20945802">
              <a:off x="8936276" y="788703"/>
              <a:ext cx="328142" cy="5127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628650" y="-1067890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Reward 3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99A793C-CB36-5F41-A996-22CB8EFB7784}"/>
              </a:ext>
            </a:extLst>
          </p:cNvPr>
          <p:cNvSpPr txBox="1"/>
          <p:nvPr/>
        </p:nvSpPr>
        <p:spPr>
          <a:xfrm>
            <a:off x="1989403" y="72474"/>
            <a:ext cx="5165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Open </a:t>
            </a:r>
            <a:r>
              <a:rPr lang="en-US" sz="6000" kern="1200" dirty="0">
                <a:solidFill>
                  <a:srgbClr val="99F8FD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3</a:t>
            </a:r>
            <a:r>
              <a:rPr lang="en-US" sz="4500" kern="1200" dirty="0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 Tesseracts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A343832-9636-0B45-9DEF-B11EA8795FC5}"/>
              </a:ext>
            </a:extLst>
          </p:cNvPr>
          <p:cNvGrpSpPr/>
          <p:nvPr/>
        </p:nvGrpSpPr>
        <p:grpSpPr>
          <a:xfrm>
            <a:off x="350446" y="594773"/>
            <a:ext cx="8443109" cy="0"/>
            <a:chOff x="490658" y="793030"/>
            <a:chExt cx="11257478" cy="0"/>
          </a:xfrm>
        </p:grpSpPr>
        <p:cxnSp>
          <p:nvCxnSpPr>
            <p:cNvPr id="67" name="직선 연결선 4">
              <a:extLst>
                <a:ext uri="{FF2B5EF4-FFF2-40B4-BE49-F238E27FC236}">
                  <a16:creationId xmlns:a16="http://schemas.microsoft.com/office/drawing/2014/main" id="{89263076-5419-1F41-AFFF-6CB3E8C59BA2}"/>
                </a:ext>
              </a:extLst>
            </p:cNvPr>
            <p:cNvCxnSpPr>
              <a:cxnSpLocks/>
            </p:cNvCxnSpPr>
            <p:nvPr/>
          </p:nvCxnSpPr>
          <p:spPr>
            <a:xfrm>
              <a:off x="490658" y="793030"/>
              <a:ext cx="30344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연결선 4">
              <a:extLst>
                <a:ext uri="{FF2B5EF4-FFF2-40B4-BE49-F238E27FC236}">
                  <a16:creationId xmlns:a16="http://schemas.microsoft.com/office/drawing/2014/main" id="{65A9425F-6668-2547-A077-04C7AA849069}"/>
                </a:ext>
              </a:extLst>
            </p:cNvPr>
            <p:cNvCxnSpPr>
              <a:cxnSpLocks/>
            </p:cNvCxnSpPr>
            <p:nvPr/>
          </p:nvCxnSpPr>
          <p:spPr>
            <a:xfrm>
              <a:off x="8713659" y="793030"/>
              <a:ext cx="30344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585507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1" grpId="0"/>
      <p:bldP spid="61" grpId="0"/>
      <p:bldP spid="62" grpId="0"/>
      <p:bldP spid="63" grpId="0"/>
      <p:bldP spid="64" grpId="0"/>
      <p:bldP spid="6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Thanos (Earth-12131) | Marvel avengers alliance, Thanos marvel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486"/>
          <a:stretch/>
        </p:blipFill>
        <p:spPr bwMode="auto">
          <a:xfrm>
            <a:off x="4307602" y="1528028"/>
            <a:ext cx="5220652" cy="361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그룹 29"/>
          <p:cNvGrpSpPr/>
          <p:nvPr/>
        </p:nvGrpSpPr>
        <p:grpSpPr>
          <a:xfrm>
            <a:off x="452281" y="1528028"/>
            <a:ext cx="3556340" cy="4286250"/>
            <a:chOff x="-119183" y="2037371"/>
            <a:chExt cx="4741787" cy="5715000"/>
          </a:xfrm>
        </p:grpSpPr>
        <p:pic>
          <p:nvPicPr>
            <p:cNvPr id="31" name="Picture 4" descr="Thor Classic Suit. Asgardians | Marvel avengers alliance, Avengers ..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02" y="2037371"/>
              <a:ext cx="4183817" cy="4632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omic Captain America transparent PNG - Stick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4" r="22794"/>
            <a:stretch/>
          </p:blipFill>
          <p:spPr bwMode="auto">
            <a:xfrm flipH="1">
              <a:off x="1512982" y="2037371"/>
              <a:ext cx="3109622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Rocket Raccoon GoG by alexiscabo1 on DeviantArt | Marvel avengers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183" y="3865394"/>
              <a:ext cx="2003120" cy="203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2155859" y="183037"/>
            <a:ext cx="483228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solidFill>
                  <a:srgbClr val="8AC4C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Fight </a:t>
            </a:r>
            <a:r>
              <a:rPr lang="en-US" sz="4500" kern="1200" dirty="0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with </a:t>
            </a:r>
            <a:r>
              <a:rPr lang="en-US" sz="4500" kern="1200" dirty="0" err="1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Thanos</a:t>
            </a:r>
            <a:r>
              <a:rPr lang="en-US" sz="4500" kern="1200" dirty="0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95727" y="894713"/>
            <a:ext cx="61526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  <a:t>If you win, you can choose 2 stones of ANY color. </a:t>
            </a:r>
            <a:b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</a:br>
            <a: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  <a:t>If you lose, you lose 1 of your stones.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306834" y="553625"/>
            <a:ext cx="8530334" cy="0"/>
            <a:chOff x="392566" y="829606"/>
            <a:chExt cx="11373779" cy="0"/>
          </a:xfrm>
        </p:grpSpPr>
        <p:cxnSp>
          <p:nvCxnSpPr>
            <p:cNvPr id="16" name="직선 연결선 15"/>
            <p:cNvCxnSpPr/>
            <p:nvPr/>
          </p:nvCxnSpPr>
          <p:spPr>
            <a:xfrm>
              <a:off x="392566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>
              <a:off x="8701679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그림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8029" b="26250"/>
          <a:stretch/>
        </p:blipFill>
        <p:spPr>
          <a:xfrm>
            <a:off x="3084268" y="3445567"/>
            <a:ext cx="1459232" cy="1365717"/>
          </a:xfrm>
          <a:prstGeom prst="rect">
            <a:avLst/>
          </a:prstGeom>
        </p:spPr>
      </p:pic>
      <p:pic>
        <p:nvPicPr>
          <p:cNvPr id="5" name="그림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9086" b="26482"/>
          <a:stretch/>
        </p:blipFill>
        <p:spPr>
          <a:xfrm>
            <a:off x="4613124" y="3455903"/>
            <a:ext cx="1446610" cy="137486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240529" y="3879753"/>
            <a:ext cx="6463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kern="1200" dirty="0">
                <a:solidFill>
                  <a:prstClr val="white"/>
                </a:solidFill>
                <a:latin typeface="Heroes Assemble" pitchFamily="2" charset="0"/>
                <a:ea typeface="Marvel" panose="02000000000000000000" pitchFamily="2" charset="0"/>
                <a:cs typeface="+mn-cs"/>
              </a:rPr>
              <a:t>or</a:t>
            </a:r>
          </a:p>
        </p:txBody>
      </p:sp>
      <p:sp>
        <p:nvSpPr>
          <p:cNvPr id="12" name="제목 11"/>
          <p:cNvSpPr>
            <a:spLocks noGrp="1"/>
          </p:cNvSpPr>
          <p:nvPr>
            <p:ph type="title" idx="4294967295"/>
          </p:nvPr>
        </p:nvSpPr>
        <p:spPr>
          <a:xfrm>
            <a:off x="628650" y="-1033773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Reward 4 - Choose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260342"/>
      </p:ext>
    </p:extLst>
  </p:cSld>
  <p:clrMapOvr>
    <a:masterClrMapping/>
  </p:clrMapOvr>
  <p:transition spd="slow" advClick="0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CEC3CC5-915E-414A-995F-ED151D0F3F94}"/>
              </a:ext>
            </a:extLst>
          </p:cNvPr>
          <p:cNvSpPr txBox="1"/>
          <p:nvPr/>
        </p:nvSpPr>
        <p:spPr>
          <a:xfrm>
            <a:off x="2155859" y="183037"/>
            <a:ext cx="483228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solidFill>
                  <a:srgbClr val="8AC4C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Fight </a:t>
            </a:r>
            <a:r>
              <a:rPr lang="en-US" sz="4500" kern="1200" dirty="0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with </a:t>
            </a:r>
            <a:r>
              <a:rPr lang="en-US" sz="4500" kern="1200" dirty="0" err="1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Thanos</a:t>
            </a:r>
            <a:r>
              <a:rPr lang="en-US" sz="4500" kern="1200" dirty="0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!</a:t>
            </a:r>
          </a:p>
        </p:txBody>
      </p:sp>
      <p:grpSp>
        <p:nvGrpSpPr>
          <p:cNvPr id="19" name="그룹 14">
            <a:extLst>
              <a:ext uri="{FF2B5EF4-FFF2-40B4-BE49-F238E27FC236}">
                <a16:creationId xmlns:a16="http://schemas.microsoft.com/office/drawing/2014/main" id="{AF163B35-995C-9845-9E0B-A6847CAF95DC}"/>
              </a:ext>
            </a:extLst>
          </p:cNvPr>
          <p:cNvGrpSpPr/>
          <p:nvPr/>
        </p:nvGrpSpPr>
        <p:grpSpPr>
          <a:xfrm>
            <a:off x="306834" y="553625"/>
            <a:ext cx="8530334" cy="0"/>
            <a:chOff x="392566" y="829606"/>
            <a:chExt cx="11373779" cy="0"/>
          </a:xfrm>
        </p:grpSpPr>
        <p:cxnSp>
          <p:nvCxnSpPr>
            <p:cNvPr id="20" name="직선 연결선 15">
              <a:extLst>
                <a:ext uri="{FF2B5EF4-FFF2-40B4-BE49-F238E27FC236}">
                  <a16:creationId xmlns:a16="http://schemas.microsoft.com/office/drawing/2014/main" id="{A4FAEC2C-9BD9-4E43-A733-4B3397672E1B}"/>
                </a:ext>
              </a:extLst>
            </p:cNvPr>
            <p:cNvCxnSpPr/>
            <p:nvPr/>
          </p:nvCxnSpPr>
          <p:spPr>
            <a:xfrm>
              <a:off x="392566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16">
              <a:extLst>
                <a:ext uri="{FF2B5EF4-FFF2-40B4-BE49-F238E27FC236}">
                  <a16:creationId xmlns:a16="http://schemas.microsoft.com/office/drawing/2014/main" id="{B58B8FD1-1DF3-A540-B133-5DEAA050F8CD}"/>
                </a:ext>
              </a:extLst>
            </p:cNvPr>
            <p:cNvCxnSpPr/>
            <p:nvPr/>
          </p:nvCxnSpPr>
          <p:spPr>
            <a:xfrm>
              <a:off x="8701679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4" descr="Thanos (Earth-12131) | Marvel avengers alliance, Thanos marvel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486"/>
          <a:stretch/>
        </p:blipFill>
        <p:spPr bwMode="auto">
          <a:xfrm>
            <a:off x="4307602" y="1528028"/>
            <a:ext cx="5220652" cy="361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그룹 39"/>
          <p:cNvGrpSpPr/>
          <p:nvPr/>
        </p:nvGrpSpPr>
        <p:grpSpPr>
          <a:xfrm>
            <a:off x="452281" y="1528028"/>
            <a:ext cx="3556340" cy="4286250"/>
            <a:chOff x="-119183" y="2037371"/>
            <a:chExt cx="4741787" cy="5715000"/>
          </a:xfrm>
        </p:grpSpPr>
        <p:pic>
          <p:nvPicPr>
            <p:cNvPr id="41" name="Picture 4" descr="Thor Classic Suit. Asgardians | Marvel avengers alliance, Avengers ...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02" y="2037371"/>
              <a:ext cx="4183817" cy="4632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Comic Captain America transparent PNG - Stick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4" r="22794"/>
            <a:stretch/>
          </p:blipFill>
          <p:spPr bwMode="auto">
            <a:xfrm flipH="1">
              <a:off x="1512982" y="2037371"/>
              <a:ext cx="3109622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Rocket Raccoon GoG by alexiscabo1 on DeviantArt | Marvel avengers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183" y="3865394"/>
              <a:ext cx="2003120" cy="203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495727" y="894713"/>
            <a:ext cx="61526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  <a:t>If you win, you can choose 2 stones of ANY color. </a:t>
            </a:r>
            <a:b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</a:br>
            <a: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  <a:t>If you lose, you lose 1 of your stones.</a:t>
            </a:r>
          </a:p>
        </p:txBody>
      </p:sp>
      <p:pic>
        <p:nvPicPr>
          <p:cNvPr id="2070" name="Picture 22" descr="Download HD Explosion Transparent Background Png - Explosion ...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8" y="-1504335"/>
            <a:ext cx="8023287" cy="804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14"/>
          <a:srcRect l="22276" r="13582" b="16449"/>
          <a:stretch/>
        </p:blipFill>
        <p:spPr>
          <a:xfrm>
            <a:off x="2605333" y="2514063"/>
            <a:ext cx="4472609" cy="1317997"/>
          </a:xfrm>
          <a:prstGeom prst="rect">
            <a:avLst/>
          </a:prstGeom>
        </p:spPr>
      </p:pic>
      <p:pic>
        <p:nvPicPr>
          <p:cNvPr id="39" name="그림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73417" y="3942744"/>
            <a:ext cx="1005927" cy="919052"/>
          </a:xfrm>
          <a:prstGeom prst="rect">
            <a:avLst/>
          </a:prstGeom>
        </p:spPr>
      </p:pic>
      <p:sp>
        <p:nvSpPr>
          <p:cNvPr id="8" name="제목 7"/>
          <p:cNvSpPr>
            <a:spLocks noGrp="1"/>
          </p:cNvSpPr>
          <p:nvPr>
            <p:ph type="title" idx="4294967295"/>
          </p:nvPr>
        </p:nvSpPr>
        <p:spPr>
          <a:xfrm>
            <a:off x="628650" y="-1057477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Reward 4 - A</a:t>
            </a:r>
            <a:endParaRPr lang="en-US" dirty="0"/>
          </a:p>
        </p:txBody>
      </p:sp>
      <p:pic>
        <p:nvPicPr>
          <p:cNvPr id="45" name="Game Over SFX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19807" y="5515280"/>
            <a:ext cx="1023731" cy="10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17161 2.59259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0.16146 3.7037E-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6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D51CE36-24C1-7249-9C96-3631BC1BD688}"/>
              </a:ext>
            </a:extLst>
          </p:cNvPr>
          <p:cNvSpPr txBox="1"/>
          <p:nvPr/>
        </p:nvSpPr>
        <p:spPr>
          <a:xfrm>
            <a:off x="2155859" y="183037"/>
            <a:ext cx="483228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solidFill>
                  <a:srgbClr val="8AC4C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Fight </a:t>
            </a:r>
            <a:r>
              <a:rPr lang="en-US" sz="4500" kern="1200" dirty="0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with </a:t>
            </a:r>
            <a:r>
              <a:rPr lang="en-US" sz="4500" kern="1200" dirty="0" err="1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Thanos</a:t>
            </a:r>
            <a:r>
              <a:rPr lang="en-US" sz="4500" kern="1200" dirty="0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!</a:t>
            </a:r>
          </a:p>
        </p:txBody>
      </p:sp>
      <p:grpSp>
        <p:nvGrpSpPr>
          <p:cNvPr id="19" name="그룹 14">
            <a:extLst>
              <a:ext uri="{FF2B5EF4-FFF2-40B4-BE49-F238E27FC236}">
                <a16:creationId xmlns:a16="http://schemas.microsoft.com/office/drawing/2014/main" id="{87B20814-1C5D-DC49-8E0F-E9DFC9F06810}"/>
              </a:ext>
            </a:extLst>
          </p:cNvPr>
          <p:cNvGrpSpPr/>
          <p:nvPr/>
        </p:nvGrpSpPr>
        <p:grpSpPr>
          <a:xfrm>
            <a:off x="306834" y="553625"/>
            <a:ext cx="8530334" cy="0"/>
            <a:chOff x="392566" y="829606"/>
            <a:chExt cx="11373779" cy="0"/>
          </a:xfrm>
        </p:grpSpPr>
        <p:cxnSp>
          <p:nvCxnSpPr>
            <p:cNvPr id="20" name="직선 연결선 15">
              <a:extLst>
                <a:ext uri="{FF2B5EF4-FFF2-40B4-BE49-F238E27FC236}">
                  <a16:creationId xmlns:a16="http://schemas.microsoft.com/office/drawing/2014/main" id="{ECA9F3BB-6212-2849-BC31-6BE0AB651475}"/>
                </a:ext>
              </a:extLst>
            </p:cNvPr>
            <p:cNvCxnSpPr/>
            <p:nvPr/>
          </p:nvCxnSpPr>
          <p:spPr>
            <a:xfrm>
              <a:off x="392566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16">
              <a:extLst>
                <a:ext uri="{FF2B5EF4-FFF2-40B4-BE49-F238E27FC236}">
                  <a16:creationId xmlns:a16="http://schemas.microsoft.com/office/drawing/2014/main" id="{60F588C4-0680-B04F-B8CA-E7F785D330A2}"/>
                </a:ext>
              </a:extLst>
            </p:cNvPr>
            <p:cNvCxnSpPr/>
            <p:nvPr/>
          </p:nvCxnSpPr>
          <p:spPr>
            <a:xfrm>
              <a:off x="8701679" y="829606"/>
              <a:ext cx="306466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4" descr="Thanos (Earth-12131) | Marvel avengers alliance, Thanos marvel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486"/>
          <a:stretch/>
        </p:blipFill>
        <p:spPr bwMode="auto">
          <a:xfrm>
            <a:off x="4307602" y="1528028"/>
            <a:ext cx="5220652" cy="361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그룹 35"/>
          <p:cNvGrpSpPr/>
          <p:nvPr/>
        </p:nvGrpSpPr>
        <p:grpSpPr>
          <a:xfrm>
            <a:off x="452281" y="1528028"/>
            <a:ext cx="3556340" cy="4286250"/>
            <a:chOff x="-119183" y="2037371"/>
            <a:chExt cx="4741787" cy="5715000"/>
          </a:xfrm>
        </p:grpSpPr>
        <p:pic>
          <p:nvPicPr>
            <p:cNvPr id="37" name="Picture 4" descr="Thor Classic Suit. Asgardians | Marvel avengers alliance, Avengers ...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02" y="2037371"/>
              <a:ext cx="4183817" cy="4632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Comic Captain America transparent PNG - Stick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4" r="22794"/>
            <a:stretch/>
          </p:blipFill>
          <p:spPr bwMode="auto">
            <a:xfrm flipH="1">
              <a:off x="1512982" y="2037371"/>
              <a:ext cx="3109622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Rocket Raccoon GoG by alexiscabo1 on DeviantArt | Marvel avengers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183" y="3865394"/>
              <a:ext cx="2003120" cy="203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495727" y="894713"/>
            <a:ext cx="61526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  <a:t>If you win, you can choose 2 stones of ANY color. </a:t>
            </a:r>
            <a:b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</a:br>
            <a:r>
              <a:rPr lang="en-US" sz="2100" b="1" i="1" kern="1200" spc="225" dirty="0">
                <a:solidFill>
                  <a:prstClr val="white"/>
                </a:solidFill>
                <a:effectLst>
                  <a:outerShdw blurRad="927100" algn="ctr" rotWithShape="0">
                    <a:srgbClr val="70AD47">
                      <a:lumMod val="50000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rPr>
              <a:t>If you lose, you lose 1 of your stones.</a:t>
            </a:r>
          </a:p>
        </p:txBody>
      </p:sp>
      <p:pic>
        <p:nvPicPr>
          <p:cNvPr id="2070" name="Picture 22" descr="Download HD Explosion Transparent Background Png - Explosion ...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02" y="-1487914"/>
            <a:ext cx="8023287" cy="804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14"/>
          <a:srcRect l="18428" t="9149" r="12940" b="16644"/>
          <a:stretch/>
        </p:blipFill>
        <p:spPr>
          <a:xfrm>
            <a:off x="2320099" y="2466783"/>
            <a:ext cx="4785692" cy="1475961"/>
          </a:xfrm>
          <a:prstGeom prst="rect">
            <a:avLst/>
          </a:prstGeom>
        </p:spPr>
      </p:pic>
      <p:pic>
        <p:nvPicPr>
          <p:cNvPr id="28" name="그림 2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73417" y="3942744"/>
            <a:ext cx="1005927" cy="919052"/>
          </a:xfrm>
          <a:prstGeom prst="rect">
            <a:avLst/>
          </a:prstGeom>
        </p:spPr>
      </p:pic>
      <p:sp>
        <p:nvSpPr>
          <p:cNvPr id="6" name="제목 5"/>
          <p:cNvSpPr>
            <a:spLocks noGrp="1"/>
          </p:cNvSpPr>
          <p:nvPr>
            <p:ph type="title" idx="4294967295"/>
          </p:nvPr>
        </p:nvSpPr>
        <p:spPr>
          <a:xfrm>
            <a:off x="628650" y="-1105811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Reward 4 - B</a:t>
            </a:r>
            <a:endParaRPr lang="en-US" dirty="0"/>
          </a:p>
        </p:txBody>
      </p:sp>
      <p:pic>
        <p:nvPicPr>
          <p:cNvPr id="40" name="Victory SF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98658" y="5487789"/>
            <a:ext cx="877020" cy="87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3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17161 2.59259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0.16146 3.7037E-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0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503" y="986771"/>
            <a:ext cx="2150802" cy="2153784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1160" y="986771"/>
            <a:ext cx="2150802" cy="2153784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4276" y="986771"/>
            <a:ext cx="2150802" cy="2153784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503" y="2834522"/>
            <a:ext cx="2150802" cy="2153784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1160" y="2834522"/>
            <a:ext cx="2150802" cy="2153784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4276" y="2834522"/>
            <a:ext cx="2150802" cy="2153784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60" name="그림 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3417" y="3942744"/>
            <a:ext cx="1005927" cy="91905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274077" y="1827942"/>
            <a:ext cx="33534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b="1" i="1" kern="1200" spc="225" dirty="0">
                <a:solidFill>
                  <a:srgbClr val="3F9FAF"/>
                </a:solidFill>
                <a:latin typeface="Agency FB" panose="020B0503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385186" y="1827942"/>
            <a:ext cx="44275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b="1" i="1" kern="1200" spc="225" dirty="0">
                <a:solidFill>
                  <a:srgbClr val="3F9FAF"/>
                </a:solidFill>
                <a:latin typeface="Agency FB" panose="020B0503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606742" y="1827942"/>
            <a:ext cx="45236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b="1" i="1" kern="1200" spc="225" dirty="0">
                <a:solidFill>
                  <a:srgbClr val="3F9FAF"/>
                </a:solidFill>
                <a:latin typeface="Agency FB" panose="020B0503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217172" y="3695112"/>
            <a:ext cx="44916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b="1" i="1" kern="1200" spc="225" dirty="0">
                <a:solidFill>
                  <a:srgbClr val="3F9FAF"/>
                </a:solidFill>
                <a:latin typeface="Agency FB" panose="020B0503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381980" y="3695112"/>
            <a:ext cx="44916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b="1" i="1" kern="1200" spc="225" dirty="0">
                <a:solidFill>
                  <a:srgbClr val="3F9FAF"/>
                </a:solidFill>
                <a:latin typeface="Agency FB" panose="020B0503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606742" y="3695112"/>
            <a:ext cx="45236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b="1" i="1" kern="1200" spc="225" dirty="0">
                <a:solidFill>
                  <a:srgbClr val="3F9FAF"/>
                </a:solidFill>
                <a:latin typeface="Agency FB" panose="020B0503020202020204" pitchFamily="34" charset="0"/>
                <a:ea typeface="+mn-ea"/>
                <a:cs typeface="+mn-cs"/>
              </a:rPr>
              <a:t>6</a:t>
            </a:r>
          </a:p>
        </p:txBody>
      </p:sp>
      <p:grpSp>
        <p:nvGrpSpPr>
          <p:cNvPr id="40" name="그룹 39"/>
          <p:cNvGrpSpPr/>
          <p:nvPr/>
        </p:nvGrpSpPr>
        <p:grpSpPr>
          <a:xfrm>
            <a:off x="6436525" y="1694539"/>
            <a:ext cx="765978" cy="908766"/>
            <a:chOff x="3513936" y="888990"/>
            <a:chExt cx="806514" cy="956859"/>
          </a:xfrm>
        </p:grpSpPr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13936" y="888990"/>
              <a:ext cx="806514" cy="914650"/>
            </a:xfrm>
            <a:prstGeom prst="rect">
              <a:avLst/>
            </a:prstGeom>
          </p:spPr>
        </p:pic>
        <p:sp>
          <p:nvSpPr>
            <p:cNvPr id="57" name="포인트가 4개인 별 56"/>
            <p:cNvSpPr/>
            <p:nvPr/>
          </p:nvSpPr>
          <p:spPr>
            <a:xfrm rot="20945802">
              <a:off x="3942500" y="1333093"/>
              <a:ext cx="328142" cy="5127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4223571" y="1573881"/>
            <a:ext cx="765978" cy="1009381"/>
            <a:chOff x="2160077" y="740841"/>
            <a:chExt cx="806514" cy="1062799"/>
          </a:xfrm>
        </p:grpSpPr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0077" y="888990"/>
              <a:ext cx="806514" cy="914650"/>
            </a:xfrm>
            <a:prstGeom prst="rect">
              <a:avLst/>
            </a:prstGeom>
          </p:spPr>
        </p:pic>
        <p:sp>
          <p:nvSpPr>
            <p:cNvPr id="55" name="포인트가 4개인 별 54"/>
            <p:cNvSpPr/>
            <p:nvPr/>
          </p:nvSpPr>
          <p:spPr>
            <a:xfrm rot="761846">
              <a:off x="2207045" y="740841"/>
              <a:ext cx="340976" cy="532810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2048917" y="3461721"/>
            <a:ext cx="765978" cy="938203"/>
            <a:chOff x="4867795" y="815786"/>
            <a:chExt cx="806514" cy="987854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67795" y="888990"/>
              <a:ext cx="806514" cy="914650"/>
            </a:xfrm>
            <a:prstGeom prst="rect">
              <a:avLst/>
            </a:prstGeom>
          </p:spPr>
        </p:pic>
        <p:sp>
          <p:nvSpPr>
            <p:cNvPr id="53" name="포인트가 4개인 별 52"/>
            <p:cNvSpPr/>
            <p:nvPr/>
          </p:nvSpPr>
          <p:spPr>
            <a:xfrm rot="20945802">
              <a:off x="5319070" y="815786"/>
              <a:ext cx="299728" cy="4683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2039974" y="1700783"/>
            <a:ext cx="761699" cy="938393"/>
            <a:chOff x="7574717" y="888990"/>
            <a:chExt cx="802008" cy="988054"/>
          </a:xfrm>
        </p:grpSpPr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74717" y="888990"/>
              <a:ext cx="802008" cy="914650"/>
            </a:xfrm>
            <a:prstGeom prst="rect">
              <a:avLst/>
            </a:prstGeom>
          </p:spPr>
        </p:pic>
        <p:sp>
          <p:nvSpPr>
            <p:cNvPr id="51" name="포인트가 4개인 별 50"/>
            <p:cNvSpPr/>
            <p:nvPr/>
          </p:nvSpPr>
          <p:spPr>
            <a:xfrm rot="950103">
              <a:off x="7600736" y="1408688"/>
              <a:ext cx="299728" cy="4683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6436526" y="3478300"/>
            <a:ext cx="858483" cy="928889"/>
            <a:chOff x="6221654" y="825593"/>
            <a:chExt cx="903915" cy="978047"/>
          </a:xfrm>
        </p:grpSpPr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21654" y="888990"/>
              <a:ext cx="806514" cy="914650"/>
            </a:xfrm>
            <a:prstGeom prst="rect">
              <a:avLst/>
            </a:prstGeom>
          </p:spPr>
        </p:pic>
        <p:sp>
          <p:nvSpPr>
            <p:cNvPr id="49" name="포인트가 4개인 별 48"/>
            <p:cNvSpPr/>
            <p:nvPr/>
          </p:nvSpPr>
          <p:spPr>
            <a:xfrm rot="7343509">
              <a:off x="6688675" y="729675"/>
              <a:ext cx="340976" cy="532812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4227852" y="3423683"/>
            <a:ext cx="761697" cy="963926"/>
            <a:chOff x="8922478" y="788703"/>
            <a:chExt cx="802007" cy="1014938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22478" y="888991"/>
              <a:ext cx="802007" cy="914650"/>
            </a:xfrm>
            <a:prstGeom prst="rect">
              <a:avLst/>
            </a:prstGeom>
          </p:spPr>
        </p:pic>
        <p:sp>
          <p:nvSpPr>
            <p:cNvPr id="47" name="포인트가 4개인 별 46"/>
            <p:cNvSpPr/>
            <p:nvPr/>
          </p:nvSpPr>
          <p:spPr>
            <a:xfrm rot="20945802">
              <a:off x="8936276" y="788703"/>
              <a:ext cx="328142" cy="5127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628650" y="-1021686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Reward 5</a:t>
            </a: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92E2259-DB99-564F-B20A-551AE17905F4}"/>
              </a:ext>
            </a:extLst>
          </p:cNvPr>
          <p:cNvSpPr txBox="1"/>
          <p:nvPr/>
        </p:nvSpPr>
        <p:spPr>
          <a:xfrm>
            <a:off x="1989402" y="72474"/>
            <a:ext cx="5165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Open </a:t>
            </a:r>
            <a:r>
              <a:rPr lang="en-US" sz="6000" kern="1200" dirty="0">
                <a:solidFill>
                  <a:srgbClr val="99F8FD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3</a:t>
            </a:r>
            <a:r>
              <a:rPr lang="en-US" sz="4500" kern="1200" dirty="0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 Tesseracts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EDC026-46C1-F349-AE2F-96B0A38A3D34}"/>
              </a:ext>
            </a:extLst>
          </p:cNvPr>
          <p:cNvGrpSpPr/>
          <p:nvPr/>
        </p:nvGrpSpPr>
        <p:grpSpPr>
          <a:xfrm>
            <a:off x="350446" y="594773"/>
            <a:ext cx="8443109" cy="0"/>
            <a:chOff x="490658" y="793030"/>
            <a:chExt cx="11257478" cy="0"/>
          </a:xfrm>
        </p:grpSpPr>
        <p:cxnSp>
          <p:nvCxnSpPr>
            <p:cNvPr id="71" name="직선 연결선 4">
              <a:extLst>
                <a:ext uri="{FF2B5EF4-FFF2-40B4-BE49-F238E27FC236}">
                  <a16:creationId xmlns:a16="http://schemas.microsoft.com/office/drawing/2014/main" id="{82D5F67F-462F-2543-BDCD-6779332DC866}"/>
                </a:ext>
              </a:extLst>
            </p:cNvPr>
            <p:cNvCxnSpPr>
              <a:cxnSpLocks/>
            </p:cNvCxnSpPr>
            <p:nvPr/>
          </p:nvCxnSpPr>
          <p:spPr>
            <a:xfrm>
              <a:off x="490658" y="793030"/>
              <a:ext cx="30344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4">
              <a:extLst>
                <a:ext uri="{FF2B5EF4-FFF2-40B4-BE49-F238E27FC236}">
                  <a16:creationId xmlns:a16="http://schemas.microsoft.com/office/drawing/2014/main" id="{36CDD7A6-397E-6543-BC5E-DBBF3D2AE48E}"/>
                </a:ext>
              </a:extLst>
            </p:cNvPr>
            <p:cNvCxnSpPr>
              <a:cxnSpLocks/>
            </p:cNvCxnSpPr>
            <p:nvPr/>
          </p:nvCxnSpPr>
          <p:spPr>
            <a:xfrm>
              <a:off x="8713659" y="793030"/>
              <a:ext cx="30344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115320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1" grpId="0"/>
      <p:bldP spid="61" grpId="0"/>
      <p:bldP spid="62" grpId="0"/>
      <p:bldP spid="63" grpId="0"/>
      <p:bldP spid="64" grpId="0"/>
      <p:bldP spid="6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503" y="986771"/>
            <a:ext cx="2150802" cy="2153784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1160" y="986771"/>
            <a:ext cx="2150802" cy="2153784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4276" y="986771"/>
            <a:ext cx="2150802" cy="2153784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503" y="2834522"/>
            <a:ext cx="2150802" cy="2153784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1160" y="2834522"/>
            <a:ext cx="2150802" cy="2153784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4276" y="2834522"/>
            <a:ext cx="2150802" cy="2153784"/>
          </a:xfrm>
          <a:prstGeom prst="rect">
            <a:avLst/>
          </a:prstGeom>
          <a:scene3d>
            <a:camera prst="orthographicFront"/>
            <a:lightRig rig="threePt" dir="t"/>
          </a:scene3d>
          <a:sp3d z="12700"/>
        </p:spPr>
      </p:pic>
      <p:pic>
        <p:nvPicPr>
          <p:cNvPr id="60" name="그림 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3417" y="3942744"/>
            <a:ext cx="1005927" cy="91905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274077" y="1827942"/>
            <a:ext cx="33534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b="1" i="1" kern="1200" spc="225" dirty="0">
                <a:solidFill>
                  <a:srgbClr val="3F9FAF"/>
                </a:solidFill>
                <a:latin typeface="Agency FB" panose="020B0503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385186" y="1827942"/>
            <a:ext cx="44275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b="1" i="1" kern="1200" spc="225" dirty="0">
                <a:solidFill>
                  <a:srgbClr val="3F9FAF"/>
                </a:solidFill>
                <a:latin typeface="Agency FB" panose="020B0503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606742" y="1827942"/>
            <a:ext cx="45236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b="1" i="1" kern="1200" spc="225" dirty="0">
                <a:solidFill>
                  <a:srgbClr val="3F9FAF"/>
                </a:solidFill>
                <a:latin typeface="Agency FB" panose="020B0503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217172" y="3695112"/>
            <a:ext cx="44916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b="1" i="1" kern="1200" spc="225" dirty="0">
                <a:solidFill>
                  <a:srgbClr val="3F9FAF"/>
                </a:solidFill>
                <a:latin typeface="Agency FB" panose="020B0503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381980" y="3695112"/>
            <a:ext cx="44916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b="1" i="1" kern="1200" spc="225" dirty="0">
                <a:solidFill>
                  <a:srgbClr val="3F9FAF"/>
                </a:solidFill>
                <a:latin typeface="Agency FB" panose="020B0503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606742" y="3695112"/>
            <a:ext cx="45236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050" b="1" i="1" kern="1200" spc="225" dirty="0">
                <a:solidFill>
                  <a:srgbClr val="3F9FAF"/>
                </a:solidFill>
                <a:latin typeface="Agency FB" panose="020B0503020202020204" pitchFamily="34" charset="0"/>
                <a:ea typeface="+mn-ea"/>
                <a:cs typeface="+mn-cs"/>
              </a:rPr>
              <a:t>6</a:t>
            </a:r>
          </a:p>
        </p:txBody>
      </p:sp>
      <p:grpSp>
        <p:nvGrpSpPr>
          <p:cNvPr id="40" name="그룹 39"/>
          <p:cNvGrpSpPr/>
          <p:nvPr/>
        </p:nvGrpSpPr>
        <p:grpSpPr>
          <a:xfrm>
            <a:off x="4225711" y="3543145"/>
            <a:ext cx="765978" cy="908766"/>
            <a:chOff x="3513936" y="888990"/>
            <a:chExt cx="806514" cy="956859"/>
          </a:xfrm>
        </p:grpSpPr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13936" y="888990"/>
              <a:ext cx="806514" cy="914650"/>
            </a:xfrm>
            <a:prstGeom prst="rect">
              <a:avLst/>
            </a:prstGeom>
          </p:spPr>
        </p:pic>
        <p:sp>
          <p:nvSpPr>
            <p:cNvPr id="57" name="포인트가 4개인 별 56"/>
            <p:cNvSpPr/>
            <p:nvPr/>
          </p:nvSpPr>
          <p:spPr>
            <a:xfrm rot="20945802">
              <a:off x="3942500" y="1333093"/>
              <a:ext cx="328142" cy="5127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6436526" y="1562442"/>
            <a:ext cx="765978" cy="1009381"/>
            <a:chOff x="2160077" y="740841"/>
            <a:chExt cx="806514" cy="1062799"/>
          </a:xfrm>
        </p:grpSpPr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0077" y="888990"/>
              <a:ext cx="806514" cy="914650"/>
            </a:xfrm>
            <a:prstGeom prst="rect">
              <a:avLst/>
            </a:prstGeom>
          </p:spPr>
        </p:pic>
        <p:sp>
          <p:nvSpPr>
            <p:cNvPr id="55" name="포인트가 4개인 별 54"/>
            <p:cNvSpPr/>
            <p:nvPr/>
          </p:nvSpPr>
          <p:spPr>
            <a:xfrm rot="761846">
              <a:off x="2207045" y="740841"/>
              <a:ext cx="340976" cy="532810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6429479" y="3491401"/>
            <a:ext cx="765978" cy="938203"/>
            <a:chOff x="4867795" y="815786"/>
            <a:chExt cx="806514" cy="987854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67795" y="888990"/>
              <a:ext cx="806514" cy="914650"/>
            </a:xfrm>
            <a:prstGeom prst="rect">
              <a:avLst/>
            </a:prstGeom>
          </p:spPr>
        </p:pic>
        <p:sp>
          <p:nvSpPr>
            <p:cNvPr id="53" name="포인트가 4개인 별 52"/>
            <p:cNvSpPr/>
            <p:nvPr/>
          </p:nvSpPr>
          <p:spPr>
            <a:xfrm rot="20945802">
              <a:off x="5319070" y="815786"/>
              <a:ext cx="299728" cy="4683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4225711" y="1703145"/>
            <a:ext cx="761699" cy="938393"/>
            <a:chOff x="7574717" y="888990"/>
            <a:chExt cx="802008" cy="988054"/>
          </a:xfrm>
        </p:grpSpPr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74717" y="888990"/>
              <a:ext cx="802008" cy="914650"/>
            </a:xfrm>
            <a:prstGeom prst="rect">
              <a:avLst/>
            </a:prstGeom>
          </p:spPr>
        </p:pic>
        <p:sp>
          <p:nvSpPr>
            <p:cNvPr id="51" name="포인트가 4개인 별 50"/>
            <p:cNvSpPr/>
            <p:nvPr/>
          </p:nvSpPr>
          <p:spPr>
            <a:xfrm rot="950103">
              <a:off x="7600736" y="1408688"/>
              <a:ext cx="299728" cy="4683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2040146" y="1628355"/>
            <a:ext cx="858483" cy="928889"/>
            <a:chOff x="6221654" y="825593"/>
            <a:chExt cx="903915" cy="978047"/>
          </a:xfrm>
        </p:grpSpPr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21654" y="888990"/>
              <a:ext cx="806514" cy="914650"/>
            </a:xfrm>
            <a:prstGeom prst="rect">
              <a:avLst/>
            </a:prstGeom>
          </p:spPr>
        </p:pic>
        <p:sp>
          <p:nvSpPr>
            <p:cNvPr id="49" name="포인트가 4개인 별 48"/>
            <p:cNvSpPr/>
            <p:nvPr/>
          </p:nvSpPr>
          <p:spPr>
            <a:xfrm rot="7343509">
              <a:off x="6688675" y="729675"/>
              <a:ext cx="340976" cy="532812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2040146" y="3460781"/>
            <a:ext cx="761697" cy="963926"/>
            <a:chOff x="8922478" y="788703"/>
            <a:chExt cx="802007" cy="1014938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22478" y="888991"/>
              <a:ext cx="802007" cy="914650"/>
            </a:xfrm>
            <a:prstGeom prst="rect">
              <a:avLst/>
            </a:prstGeom>
          </p:spPr>
        </p:pic>
        <p:sp>
          <p:nvSpPr>
            <p:cNvPr id="47" name="포인트가 4개인 별 46"/>
            <p:cNvSpPr/>
            <p:nvPr/>
          </p:nvSpPr>
          <p:spPr>
            <a:xfrm rot="20945802">
              <a:off x="8936276" y="788703"/>
              <a:ext cx="328142" cy="512756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628650" y="-1040698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Reward 6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989402" y="72474"/>
            <a:ext cx="5165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Open </a:t>
            </a:r>
            <a:r>
              <a:rPr lang="en-US" sz="6000" kern="1200" dirty="0">
                <a:solidFill>
                  <a:srgbClr val="99F8FD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3</a:t>
            </a:r>
            <a:r>
              <a:rPr lang="en-US" sz="4500" kern="1200" dirty="0">
                <a:solidFill>
                  <a:prstClr val="white"/>
                </a:solidFill>
                <a:latin typeface="Heroes Assemble Gradient" pitchFamily="2" charset="0"/>
                <a:ea typeface="Marvel" panose="02000000000000000000" pitchFamily="2" charset="0"/>
                <a:cs typeface="+mn-cs"/>
              </a:rPr>
              <a:t> Tesseracts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2CB583-C82F-FC49-BAFD-F081D0257E40}"/>
              </a:ext>
            </a:extLst>
          </p:cNvPr>
          <p:cNvGrpSpPr/>
          <p:nvPr/>
        </p:nvGrpSpPr>
        <p:grpSpPr>
          <a:xfrm>
            <a:off x="350446" y="594773"/>
            <a:ext cx="8443109" cy="0"/>
            <a:chOff x="490658" y="793030"/>
            <a:chExt cx="11257478" cy="0"/>
          </a:xfrm>
        </p:grpSpPr>
        <p:cxnSp>
          <p:nvCxnSpPr>
            <p:cNvPr id="5" name="직선 연결선 4"/>
            <p:cNvCxnSpPr>
              <a:cxnSpLocks/>
            </p:cNvCxnSpPr>
            <p:nvPr/>
          </p:nvCxnSpPr>
          <p:spPr>
            <a:xfrm>
              <a:off x="490658" y="793030"/>
              <a:ext cx="30344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4">
              <a:extLst>
                <a:ext uri="{FF2B5EF4-FFF2-40B4-BE49-F238E27FC236}">
                  <a16:creationId xmlns:a16="http://schemas.microsoft.com/office/drawing/2014/main" id="{246C2F9A-FC3F-D349-8D86-7DFDDD15E846}"/>
                </a:ext>
              </a:extLst>
            </p:cNvPr>
            <p:cNvCxnSpPr>
              <a:cxnSpLocks/>
            </p:cNvCxnSpPr>
            <p:nvPr/>
          </p:nvCxnSpPr>
          <p:spPr>
            <a:xfrm>
              <a:off x="8713659" y="793030"/>
              <a:ext cx="30344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274850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1" grpId="0"/>
      <p:bldP spid="61" grpId="0"/>
      <p:bldP spid="62" grpId="0"/>
      <p:bldP spid="63" grpId="0"/>
      <p:bldP spid="64" grpId="0"/>
      <p:bldP spid="6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D7B73-54E5-9BB4-7332-D56D76633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5D4D2D-248C-D6F2-8348-E31BF296BF88}"/>
              </a:ext>
            </a:extLst>
          </p:cNvPr>
          <p:cNvSpPr txBox="1"/>
          <p:nvPr/>
        </p:nvSpPr>
        <p:spPr>
          <a:xfrm>
            <a:off x="808790" y="131736"/>
            <a:ext cx="7526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Ex 3. Circle the correct words or phrases to complete the following sentences. </a:t>
            </a:r>
          </a:p>
          <a:p>
            <a:endParaRPr lang="en-US" sz="20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872479D3-792B-E428-0640-E86F9EAE80BE}"/>
              </a:ext>
            </a:extLst>
          </p:cNvPr>
          <p:cNvSpPr txBox="1"/>
          <p:nvPr/>
        </p:nvSpPr>
        <p:spPr>
          <a:xfrm>
            <a:off x="128905" y="604224"/>
            <a:ext cx="6673915" cy="42859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b="1" i="0" dirty="0">
                <a:effectLst/>
                <a:latin typeface="Patrick hand" panose="00000500000000000000" pitchFamily="2" charset="0"/>
              </a:rPr>
              <a:t>1. 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The most common use for </a:t>
            </a:r>
            <a:r>
              <a:rPr lang="en-US" sz="2000" b="1" i="0" dirty="0">
                <a:solidFill>
                  <a:srgbClr val="F26648"/>
                </a:solidFill>
                <a:effectLst/>
                <a:latin typeface="Patrick hand" panose="00000500000000000000" pitchFamily="2" charset="0"/>
              </a:rPr>
              <a:t>rubber / iron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 is for </a:t>
            </a:r>
            <a:r>
              <a:rPr lang="en-US" sz="2000" b="1" i="0" u="sng" dirty="0">
                <a:effectLst/>
                <a:highlight>
                  <a:srgbClr val="BBDAB1"/>
                </a:highlight>
                <a:latin typeface="Patrick hand" panose="00000500000000000000" pitchFamily="2" charset="0"/>
              </a:rPr>
              <a:t>producing </a:t>
            </a:r>
            <a:r>
              <a:rPr lang="en-US" sz="2000" b="1" i="0" u="sng" dirty="0" err="1">
                <a:effectLst/>
                <a:highlight>
                  <a:srgbClr val="BBDAB1"/>
                </a:highlight>
                <a:latin typeface="Patrick hand" panose="00000500000000000000" pitchFamily="2" charset="0"/>
              </a:rPr>
              <a:t>tyres</a:t>
            </a:r>
            <a:r>
              <a:rPr lang="en-US" sz="2000" b="0" i="0" dirty="0">
                <a:effectLst/>
                <a:highlight>
                  <a:srgbClr val="BBDAB1"/>
                </a:highlight>
                <a:latin typeface="Patrick hand" panose="00000500000000000000" pitchFamily="2" charset="0"/>
              </a:rPr>
              <a:t> 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for cars, motorbikes, bicycles, etc.</a:t>
            </a:r>
            <a:br>
              <a:rPr lang="en-US" sz="2000" b="0" i="0" dirty="0">
                <a:effectLst/>
                <a:latin typeface="Patrick hand" panose="00000500000000000000" pitchFamily="2" charset="0"/>
              </a:rPr>
            </a:br>
            <a:r>
              <a:rPr lang="en-US" sz="2000" b="1" i="0" dirty="0">
                <a:effectLst/>
                <a:latin typeface="Patrick hand" panose="00000500000000000000" pitchFamily="2" charset="0"/>
              </a:rPr>
              <a:t>2. 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The most popular material for the </a:t>
            </a:r>
            <a:r>
              <a:rPr lang="en-US" sz="2000" b="1" i="0" u="sng" dirty="0">
                <a:effectLst/>
                <a:highlight>
                  <a:srgbClr val="BBDAB1"/>
                </a:highlight>
                <a:latin typeface="Patrick hand" panose="00000500000000000000" pitchFamily="2" charset="0"/>
              </a:rPr>
              <a:t>construction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 of buildings and bridges is </a:t>
            </a:r>
            <a:r>
              <a:rPr lang="en-US" sz="2000" b="1" i="0" dirty="0">
                <a:solidFill>
                  <a:srgbClr val="F26648"/>
                </a:solidFill>
                <a:effectLst/>
                <a:latin typeface="Patrick hand" panose="00000500000000000000" pitchFamily="2" charset="0"/>
              </a:rPr>
              <a:t>plastic / steel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 because </a:t>
            </a:r>
            <a:r>
              <a:rPr lang="en-US" sz="2000" i="0" dirty="0">
                <a:effectLst/>
                <a:latin typeface="Patrick hand" panose="00000500000000000000" pitchFamily="2" charset="0"/>
              </a:rPr>
              <a:t>it is strong enough</a:t>
            </a:r>
            <a:r>
              <a:rPr lang="en-US" sz="2000" dirty="0">
                <a:latin typeface="Patrick hand" panose="00000500000000000000" pitchFamily="2" charset="0"/>
              </a:rPr>
              <a:t> 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to </a:t>
            </a:r>
            <a:r>
              <a:rPr lang="en-US" sz="2000" b="1" i="0" u="sng" dirty="0">
                <a:effectLst/>
                <a:highlight>
                  <a:srgbClr val="BBDAB1"/>
                </a:highlight>
                <a:latin typeface="Patrick hand" panose="00000500000000000000" pitchFamily="2" charset="0"/>
              </a:rPr>
              <a:t>support heavy loads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.</a:t>
            </a:r>
            <a:br>
              <a:rPr lang="en-US" sz="2000" b="0" i="0" dirty="0">
                <a:effectLst/>
                <a:latin typeface="Patrick hand" panose="00000500000000000000" pitchFamily="2" charset="0"/>
              </a:rPr>
            </a:br>
            <a:r>
              <a:rPr lang="en-US" sz="2000" b="1" i="0" dirty="0">
                <a:effectLst/>
                <a:latin typeface="Patrick hand" panose="00000500000000000000" pitchFamily="2" charset="0"/>
              </a:rPr>
              <a:t>3. 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Today </a:t>
            </a:r>
            <a:r>
              <a:rPr lang="en-US" sz="2000" b="1" i="0" dirty="0">
                <a:solidFill>
                  <a:srgbClr val="F26648"/>
                </a:solidFill>
                <a:effectLst/>
                <a:latin typeface="Patrick hand" panose="00000500000000000000" pitchFamily="2" charset="0"/>
              </a:rPr>
              <a:t>3D printers / photocopiers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 allow us to create </a:t>
            </a:r>
            <a:r>
              <a:rPr lang="en-US" sz="2000" b="1" i="0" u="sng" dirty="0">
                <a:effectLst/>
                <a:highlight>
                  <a:srgbClr val="BBDAB1"/>
                </a:highlight>
                <a:latin typeface="Patrick hand" panose="00000500000000000000" pitchFamily="2" charset="0"/>
              </a:rPr>
              <a:t>three-dimensional objects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, e.g. medical implants, clothes, cars, etc.</a:t>
            </a:r>
            <a:br>
              <a:rPr lang="en-US" sz="2000" b="0" i="0" dirty="0">
                <a:effectLst/>
                <a:latin typeface="Patrick hand" panose="00000500000000000000" pitchFamily="2" charset="0"/>
              </a:rPr>
            </a:br>
            <a:r>
              <a:rPr lang="en-US" sz="2000" b="1" i="0" dirty="0">
                <a:effectLst/>
                <a:latin typeface="Patrick hand" panose="00000500000000000000" pitchFamily="2" charset="0"/>
              </a:rPr>
              <a:t>4. 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We use </a:t>
            </a:r>
            <a:r>
              <a:rPr lang="en-US" sz="2000" b="1" i="0" dirty="0">
                <a:solidFill>
                  <a:srgbClr val="F26648"/>
                </a:solidFill>
                <a:effectLst/>
                <a:latin typeface="Patrick hand" panose="00000500000000000000" pitchFamily="2" charset="0"/>
              </a:rPr>
              <a:t>copper / cardboard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 to make </a:t>
            </a:r>
            <a:r>
              <a:rPr lang="en-US" sz="2000" b="1" i="0" u="sng" dirty="0">
                <a:effectLst/>
                <a:highlight>
                  <a:srgbClr val="BBDAB1"/>
                </a:highlight>
                <a:latin typeface="Patrick hand" panose="00000500000000000000" pitchFamily="2" charset="0"/>
              </a:rPr>
              <a:t>food packaging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 such as cereal and pasta boxes, as it is food-safe and not harmful to the environment.</a:t>
            </a:r>
            <a:br>
              <a:rPr lang="en-US" sz="2000" b="0" i="0" dirty="0">
                <a:effectLst/>
                <a:latin typeface="Patrick hand" panose="00000500000000000000" pitchFamily="2" charset="0"/>
              </a:rPr>
            </a:br>
            <a:r>
              <a:rPr lang="en-US" sz="2000" b="1" i="0" dirty="0">
                <a:effectLst/>
                <a:latin typeface="Patrick hand" panose="00000500000000000000" pitchFamily="2" charset="0"/>
              </a:rPr>
              <a:t>5. 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They use </a:t>
            </a:r>
            <a:r>
              <a:rPr lang="en-US" sz="2000" b="1" i="0" dirty="0">
                <a:solidFill>
                  <a:srgbClr val="F26648"/>
                </a:solidFill>
                <a:effectLst/>
                <a:latin typeface="Patrick hand" panose="00000500000000000000" pitchFamily="2" charset="0"/>
              </a:rPr>
              <a:t>camcorders / portable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 </a:t>
            </a:r>
            <a:r>
              <a:rPr lang="en-US" sz="2000" b="1" i="0" dirty="0">
                <a:solidFill>
                  <a:srgbClr val="F26648"/>
                </a:solidFill>
                <a:effectLst/>
                <a:latin typeface="Patrick hand" panose="00000500000000000000" pitchFamily="2" charset="0"/>
              </a:rPr>
              <a:t>music players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 for </a:t>
            </a:r>
            <a:r>
              <a:rPr lang="en-US" sz="2000" b="1" i="0" u="sng" dirty="0">
                <a:effectLst/>
                <a:highlight>
                  <a:srgbClr val="BBDAB1"/>
                </a:highlight>
                <a:latin typeface="Patrick hand" panose="00000500000000000000" pitchFamily="2" charset="0"/>
              </a:rPr>
              <a:t>live-streaming video content</a:t>
            </a:r>
            <a:r>
              <a:rPr lang="en-US" sz="2000" b="0" i="0" dirty="0">
                <a:effectLst/>
                <a:latin typeface="Patrick hand" panose="00000500000000000000" pitchFamily="2" charset="0"/>
              </a:rPr>
              <a:t> such as concerts, live events, and webinars.</a:t>
            </a:r>
            <a:r>
              <a:rPr lang="en-US" sz="2000" dirty="0">
                <a:latin typeface="Patrick hand" panose="00000500000000000000" pitchFamily="2" charset="0"/>
              </a:rPr>
              <a:t> </a:t>
            </a:r>
            <a:endParaRPr lang="vi-VN" sz="2000" dirty="0">
              <a:latin typeface="Patrick hand" panose="000005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BB75D2B-C025-C3E1-5646-784CE76B363E}"/>
              </a:ext>
            </a:extLst>
          </p:cNvPr>
          <p:cNvSpPr/>
          <p:nvPr/>
        </p:nvSpPr>
        <p:spPr>
          <a:xfrm>
            <a:off x="2822027" y="651522"/>
            <a:ext cx="693683" cy="34686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EAE4EC-29B9-A0BD-BD76-78BBA17EA245}"/>
              </a:ext>
            </a:extLst>
          </p:cNvPr>
          <p:cNvSpPr txBox="1"/>
          <p:nvPr/>
        </p:nvSpPr>
        <p:spPr>
          <a:xfrm>
            <a:off x="6739757" y="582189"/>
            <a:ext cx="2372709" cy="646331"/>
          </a:xfrm>
          <a:prstGeom prst="rect">
            <a:avLst/>
          </a:prstGeom>
          <a:solidFill>
            <a:srgbClr val="FEEDD3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Patrick hand" panose="00000500000000000000" pitchFamily="2" charset="0"/>
              </a:rPr>
              <a:t>produce </a:t>
            </a:r>
            <a:r>
              <a:rPr lang="en-US" sz="18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tyres</a:t>
            </a:r>
            <a:r>
              <a:rPr lang="en-US" sz="1800" b="1" dirty="0">
                <a:solidFill>
                  <a:srgbClr val="C00000"/>
                </a:solidFill>
                <a:latin typeface="Patrick hand" panose="00000500000000000000" pitchFamily="2" charset="0"/>
              </a:rPr>
              <a:t>: </a:t>
            </a:r>
            <a:r>
              <a:rPr lang="en-US" sz="1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sản</a:t>
            </a:r>
            <a:r>
              <a:rPr lang="en-US" sz="18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xuất</a:t>
            </a:r>
            <a:r>
              <a:rPr lang="en-US" sz="18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lốp</a:t>
            </a:r>
            <a:r>
              <a:rPr lang="en-US" sz="18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AF0F01-A9BB-D268-50DE-D36E90FD18FB}"/>
              </a:ext>
            </a:extLst>
          </p:cNvPr>
          <p:cNvSpPr txBox="1"/>
          <p:nvPr/>
        </p:nvSpPr>
        <p:spPr>
          <a:xfrm>
            <a:off x="6739756" y="1317295"/>
            <a:ext cx="2372710" cy="923330"/>
          </a:xfrm>
          <a:prstGeom prst="rect">
            <a:avLst/>
          </a:prstGeom>
          <a:solidFill>
            <a:srgbClr val="FEEDD3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Patrick hand" panose="00000500000000000000" pitchFamily="2" charset="0"/>
              </a:rPr>
              <a:t>construction: </a:t>
            </a:r>
            <a:r>
              <a:rPr lang="en-US" sz="1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xây</a:t>
            </a:r>
            <a:r>
              <a:rPr lang="en-US" sz="18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dựng</a:t>
            </a:r>
            <a:endParaRPr lang="en-US" sz="1800" dirty="0">
              <a:solidFill>
                <a:srgbClr val="C00000"/>
              </a:solidFill>
              <a:latin typeface="Patrick hand" panose="00000500000000000000" pitchFamily="2" charset="0"/>
            </a:endParaRPr>
          </a:p>
          <a:p>
            <a:r>
              <a:rPr lang="en-US" sz="1800" b="1" dirty="0">
                <a:solidFill>
                  <a:srgbClr val="C00000"/>
                </a:solidFill>
                <a:latin typeface="Patrick hand" panose="00000500000000000000" pitchFamily="2" charset="0"/>
              </a:rPr>
              <a:t>heavy loads: </a:t>
            </a:r>
            <a:r>
              <a:rPr lang="en-US" sz="1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trọng</a:t>
            </a:r>
            <a:r>
              <a:rPr lang="en-US" sz="18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tải</a:t>
            </a:r>
            <a:r>
              <a:rPr lang="en-US" sz="18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nặng</a:t>
            </a:r>
            <a:r>
              <a:rPr lang="en-US" sz="18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B98C32-13C9-FC3F-EF6E-7D3EA2F58FA2}"/>
              </a:ext>
            </a:extLst>
          </p:cNvPr>
          <p:cNvSpPr/>
          <p:nvPr/>
        </p:nvSpPr>
        <p:spPr>
          <a:xfrm>
            <a:off x="1986454" y="1671024"/>
            <a:ext cx="520263" cy="41265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539CD2-FBD3-7854-F686-1E7D6F36AB06}"/>
              </a:ext>
            </a:extLst>
          </p:cNvPr>
          <p:cNvSpPr txBox="1"/>
          <p:nvPr/>
        </p:nvSpPr>
        <p:spPr>
          <a:xfrm>
            <a:off x="6739756" y="2329400"/>
            <a:ext cx="2372710" cy="646331"/>
          </a:xfrm>
          <a:prstGeom prst="rect">
            <a:avLst/>
          </a:prstGeom>
          <a:solidFill>
            <a:srgbClr val="FEEDD3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Patrick hand" panose="00000500000000000000" pitchFamily="2" charset="0"/>
              </a:rPr>
              <a:t>Three-dimensional objects: </a:t>
            </a:r>
            <a:r>
              <a:rPr lang="en-US" sz="1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vật</a:t>
            </a:r>
            <a:r>
              <a:rPr lang="en-US" sz="18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thể</a:t>
            </a:r>
            <a:r>
              <a:rPr lang="en-US" sz="18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ba</a:t>
            </a:r>
            <a:r>
              <a:rPr lang="en-US" sz="18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chiều</a:t>
            </a:r>
            <a:r>
              <a:rPr lang="en-US" sz="18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2CC02D-E4F0-DBFB-4182-7156CEBE7D05}"/>
              </a:ext>
            </a:extLst>
          </p:cNvPr>
          <p:cNvSpPr txBox="1"/>
          <p:nvPr/>
        </p:nvSpPr>
        <p:spPr>
          <a:xfrm>
            <a:off x="6739756" y="3125053"/>
            <a:ext cx="2372710" cy="646331"/>
          </a:xfrm>
          <a:prstGeom prst="rect">
            <a:avLst/>
          </a:prstGeom>
          <a:solidFill>
            <a:srgbClr val="FEEDD3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Patrick hand" panose="00000500000000000000" pitchFamily="2" charset="0"/>
              </a:rPr>
              <a:t>Food packaging: </a:t>
            </a:r>
            <a:r>
              <a:rPr lang="en-US" sz="1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đóng</a:t>
            </a:r>
            <a:r>
              <a:rPr lang="en-US" sz="18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gói</a:t>
            </a:r>
            <a:r>
              <a:rPr lang="en-US" sz="18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thực</a:t>
            </a:r>
            <a:r>
              <a:rPr lang="en-US" sz="18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phẩm</a:t>
            </a:r>
            <a:r>
              <a:rPr lang="en-US" sz="18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BED15FB-4B42-3CAF-35F4-2998B5F51B38}"/>
              </a:ext>
            </a:extLst>
          </p:cNvPr>
          <p:cNvSpPr/>
          <p:nvPr/>
        </p:nvSpPr>
        <p:spPr>
          <a:xfrm>
            <a:off x="1027385" y="2379424"/>
            <a:ext cx="1100960" cy="3468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DD5F71-1C5D-3BED-56A7-671D425E6D58}"/>
              </a:ext>
            </a:extLst>
          </p:cNvPr>
          <p:cNvSpPr/>
          <p:nvPr/>
        </p:nvSpPr>
        <p:spPr>
          <a:xfrm>
            <a:off x="1901063" y="3082139"/>
            <a:ext cx="1023440" cy="34686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CC593B-0479-C254-E280-8B6838F4317B}"/>
              </a:ext>
            </a:extLst>
          </p:cNvPr>
          <p:cNvSpPr txBox="1"/>
          <p:nvPr/>
        </p:nvSpPr>
        <p:spPr>
          <a:xfrm>
            <a:off x="6739756" y="4084009"/>
            <a:ext cx="2372710" cy="646331"/>
          </a:xfrm>
          <a:prstGeom prst="rect">
            <a:avLst/>
          </a:prstGeom>
          <a:solidFill>
            <a:srgbClr val="FEEDD3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Patrick hand" panose="00000500000000000000" pitchFamily="2" charset="0"/>
              </a:rPr>
              <a:t>Live-streaming video: </a:t>
            </a:r>
            <a:r>
              <a:rPr lang="en-US" sz="1800" dirty="0">
                <a:solidFill>
                  <a:srgbClr val="C00000"/>
                </a:solidFill>
                <a:latin typeface="Patrick hand" panose="00000500000000000000" pitchFamily="2" charset="0"/>
              </a:rPr>
              <a:t>video </a:t>
            </a:r>
            <a:r>
              <a:rPr lang="en-US" sz="1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phát</a:t>
            </a:r>
            <a:r>
              <a:rPr lang="en-US" sz="18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trực</a:t>
            </a:r>
            <a:r>
              <a:rPr lang="en-US" sz="18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tiếp</a:t>
            </a:r>
            <a:r>
              <a:rPr lang="en-US" sz="1800" dirty="0">
                <a:solidFill>
                  <a:srgbClr val="C00000"/>
                </a:solidFill>
                <a:latin typeface="Patrick hand" panose="00000500000000000000" pitchFamily="2" charset="0"/>
              </a:rPr>
              <a:t> 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1D87CA4-2EEE-C70B-3B0B-67724DFCB06B}"/>
              </a:ext>
            </a:extLst>
          </p:cNvPr>
          <p:cNvSpPr/>
          <p:nvPr/>
        </p:nvSpPr>
        <p:spPr>
          <a:xfrm>
            <a:off x="1280953" y="4148928"/>
            <a:ext cx="1123292" cy="34686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8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1" name="Google Shape;4381;p37"/>
          <p:cNvSpPr txBox="1">
            <a:spLocks noGrp="1"/>
          </p:cNvSpPr>
          <p:nvPr>
            <p:ph type="title"/>
          </p:nvPr>
        </p:nvSpPr>
        <p:spPr>
          <a:xfrm>
            <a:off x="433909" y="2452950"/>
            <a:ext cx="5613012" cy="15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PRONUNCIATION</a:t>
            </a:r>
            <a:endParaRPr sz="4400" dirty="0"/>
          </a:p>
        </p:txBody>
      </p:sp>
      <p:sp>
        <p:nvSpPr>
          <p:cNvPr id="4382" name="Google Shape;4382;p37"/>
          <p:cNvSpPr txBox="1">
            <a:spLocks noGrp="1"/>
          </p:cNvSpPr>
          <p:nvPr>
            <p:ph type="title" idx="2"/>
          </p:nvPr>
        </p:nvSpPr>
        <p:spPr>
          <a:xfrm>
            <a:off x="433909" y="1471650"/>
            <a:ext cx="5039400" cy="9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02.</a:t>
            </a:r>
            <a:endParaRPr sz="5400" dirty="0"/>
          </a:p>
        </p:txBody>
      </p:sp>
      <p:sp>
        <p:nvSpPr>
          <p:cNvPr id="4383" name="Google Shape;4383;p37"/>
          <p:cNvSpPr txBox="1">
            <a:spLocks noGrp="1"/>
          </p:cNvSpPr>
          <p:nvPr>
            <p:ph type="subTitle" idx="1"/>
          </p:nvPr>
        </p:nvSpPr>
        <p:spPr>
          <a:xfrm>
            <a:off x="502432" y="3302405"/>
            <a:ext cx="5039400" cy="3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Stress on all words in sentences </a:t>
            </a:r>
            <a:endParaRPr dirty="0"/>
          </a:p>
        </p:txBody>
      </p:sp>
      <p:pic>
        <p:nvPicPr>
          <p:cNvPr id="4384" name="Google Shape;4384;p37"/>
          <p:cNvPicPr preferRelativeResize="0"/>
          <p:nvPr/>
        </p:nvPicPr>
        <p:blipFill rotWithShape="1">
          <a:blip r:embed="rId3">
            <a:alphaModFix/>
          </a:blip>
          <a:srcRect l="16644" r="16644"/>
          <a:stretch/>
        </p:blipFill>
        <p:spPr>
          <a:xfrm>
            <a:off x="5610355" y="1291787"/>
            <a:ext cx="2589000" cy="2586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385" name="Google Shape;4385;p37"/>
          <p:cNvSpPr/>
          <p:nvPr/>
        </p:nvSpPr>
        <p:spPr>
          <a:xfrm>
            <a:off x="5449675" y="1131075"/>
            <a:ext cx="2910600" cy="29106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3" name="Google Shape;4373;p36"/>
          <p:cNvSpPr/>
          <p:nvPr/>
        </p:nvSpPr>
        <p:spPr>
          <a:xfrm>
            <a:off x="394050" y="937050"/>
            <a:ext cx="3269400" cy="32694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4" name="Google Shape;4374;p36"/>
          <p:cNvSpPr txBox="1">
            <a:spLocks noGrp="1"/>
          </p:cNvSpPr>
          <p:nvPr>
            <p:ph type="title"/>
          </p:nvPr>
        </p:nvSpPr>
        <p:spPr>
          <a:xfrm>
            <a:off x="4000625" y="1565855"/>
            <a:ext cx="4645200" cy="9459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I. Vocabulary </a:t>
            </a:r>
            <a:endParaRPr dirty="0"/>
          </a:p>
        </p:txBody>
      </p:sp>
      <p:pic>
        <p:nvPicPr>
          <p:cNvPr id="4376" name="Google Shape;4376;p36"/>
          <p:cNvPicPr preferRelativeResize="0"/>
          <p:nvPr/>
        </p:nvPicPr>
        <p:blipFill rotWithShape="1">
          <a:blip r:embed="rId3">
            <a:alphaModFix/>
          </a:blip>
          <a:srcRect l="25955" r="15783" b="12541"/>
          <a:stretch/>
        </p:blipFill>
        <p:spPr>
          <a:xfrm>
            <a:off x="734125" y="1159899"/>
            <a:ext cx="2706300" cy="2703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90AB5D7-0225-6031-0843-7C7A853665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0625" y="2575550"/>
            <a:ext cx="4423500" cy="1374300"/>
          </a:xfrm>
        </p:spPr>
        <p:txBody>
          <a:bodyPr/>
          <a:lstStyle/>
          <a:p>
            <a:r>
              <a:rPr lang="en-US" sz="2400" dirty="0"/>
              <a:t>Electronic devices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9" name="Google Shape;4399;p38"/>
          <p:cNvSpPr txBox="1"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Watch a video</a:t>
            </a:r>
            <a:endParaRPr sz="2800" dirty="0"/>
          </a:p>
        </p:txBody>
      </p:sp>
      <p:pic>
        <p:nvPicPr>
          <p:cNvPr id="10" name="HƯỚNG DẪN PHÁT ÂM LỚP 9 - Unit 11- Electronic devices - Stress on all words in sentences - Trim">
            <a:hlinkClick r:id="" action="ppaction://media"/>
            <a:extLst>
              <a:ext uri="{FF2B5EF4-FFF2-40B4-BE49-F238E27FC236}">
                <a16:creationId xmlns:a16="http://schemas.microsoft.com/office/drawing/2014/main" id="{094B1B91-3195-40BF-CCF4-A5B4EC880F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010" y="511887"/>
            <a:ext cx="8233979" cy="4631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DF55FF-0762-393A-798B-59D44EEC6888}"/>
              </a:ext>
            </a:extLst>
          </p:cNvPr>
          <p:cNvSpPr txBox="1"/>
          <p:nvPr/>
        </p:nvSpPr>
        <p:spPr>
          <a:xfrm>
            <a:off x="1229710" y="131736"/>
            <a:ext cx="6487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Ex 4. Listen and repeat the sentences. Pay attention to the stress pattern of each sentence.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A218062-77DA-E1F8-92E8-ABB3EC2C9061}"/>
              </a:ext>
            </a:extLst>
          </p:cNvPr>
          <p:cNvSpPr txBox="1"/>
          <p:nvPr/>
        </p:nvSpPr>
        <p:spPr>
          <a:xfrm>
            <a:off x="899849" y="782386"/>
            <a:ext cx="3049413" cy="2947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200000"/>
              </a:lnSpc>
              <a:buAutoNum type="arabicPeriod"/>
            </a:pPr>
            <a:r>
              <a:rPr lang="en-US" sz="2400" b="1" i="0" dirty="0">
                <a:solidFill>
                  <a:srgbClr val="242021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Don’t talk! </a:t>
            </a:r>
            <a:r>
              <a:rPr lang="en-US" sz="2400" b="1" dirty="0">
                <a:solidFill>
                  <a:srgbClr val="242021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	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en-US" sz="2400" b="1" i="0" dirty="0">
                <a:solidFill>
                  <a:srgbClr val="242021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Don’t worry!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en-US" sz="2400" b="1" i="0" dirty="0">
                <a:solidFill>
                  <a:srgbClr val="242021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Keep silent! 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en-US" sz="2400" b="1" i="0" dirty="0">
                <a:solidFill>
                  <a:srgbClr val="242021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Look out!</a:t>
            </a:r>
            <a:endParaRPr lang="vi-VN" sz="2400" b="1" dirty="0">
              <a:latin typeface="Patrick hand" panose="00000500000000000000" pitchFamily="2" charset="0"/>
              <a:ea typeface="ADLaM Display" panose="02010000000000000000" pitchFamily="2" charset="0"/>
              <a:cs typeface="Kalinga" panose="020B0502040204020203" pitchFamily="34" charset="0"/>
            </a:endParaRPr>
          </a:p>
        </p:txBody>
      </p:sp>
      <p:pic>
        <p:nvPicPr>
          <p:cNvPr id="6" name="068">
            <a:hlinkClick r:id="" action="ppaction://media"/>
            <a:extLst>
              <a:ext uri="{FF2B5EF4-FFF2-40B4-BE49-F238E27FC236}">
                <a16:creationId xmlns:a16="http://schemas.microsoft.com/office/drawing/2014/main" id="{16A20991-D132-44BE-7A0A-7A76929AD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7221" y="180879"/>
            <a:ext cx="609600" cy="609600"/>
          </a:xfrm>
          <a:prstGeom prst="rect">
            <a:avLst/>
          </a:prstGeom>
        </p:spPr>
      </p:pic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2AC54FB0-1C43-36B5-4845-7EA67821527A}"/>
              </a:ext>
            </a:extLst>
          </p:cNvPr>
          <p:cNvSpPr txBox="1"/>
          <p:nvPr/>
        </p:nvSpPr>
        <p:spPr>
          <a:xfrm>
            <a:off x="899849" y="782386"/>
            <a:ext cx="3049413" cy="2947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200000"/>
              </a:lnSpc>
              <a:buAutoNum type="arabicPeriod"/>
            </a:pPr>
            <a:r>
              <a:rPr lang="en-US" sz="2400" b="1" i="0" dirty="0">
                <a:solidFill>
                  <a:srgbClr val="C00000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Don’t</a:t>
            </a:r>
            <a:r>
              <a:rPr lang="en-US" sz="2400" b="1" i="0" dirty="0">
                <a:solidFill>
                  <a:srgbClr val="242021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 </a:t>
            </a:r>
            <a:r>
              <a:rPr lang="en-US" sz="2400" b="1" i="0" dirty="0">
                <a:solidFill>
                  <a:srgbClr val="C00000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talk</a:t>
            </a:r>
            <a:r>
              <a:rPr lang="en-US" sz="2400" b="1" i="0" dirty="0">
                <a:solidFill>
                  <a:srgbClr val="242021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! </a:t>
            </a:r>
            <a:r>
              <a:rPr lang="en-US" sz="2400" b="1" dirty="0">
                <a:solidFill>
                  <a:srgbClr val="242021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	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en-US" sz="2400" b="1" i="0" dirty="0">
                <a:solidFill>
                  <a:srgbClr val="C00000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Don’t</a:t>
            </a:r>
            <a:r>
              <a:rPr lang="en-US" sz="2400" b="1" i="0" dirty="0">
                <a:solidFill>
                  <a:srgbClr val="242021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 </a:t>
            </a:r>
            <a:r>
              <a:rPr lang="en-US" sz="2400" b="1" i="0" dirty="0">
                <a:solidFill>
                  <a:srgbClr val="C00000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wor</a:t>
            </a:r>
            <a:r>
              <a:rPr lang="en-US" sz="2400" b="1" i="0" dirty="0">
                <a:solidFill>
                  <a:srgbClr val="242021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ry!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en-US" sz="2400" b="1" i="0" dirty="0">
                <a:solidFill>
                  <a:srgbClr val="C00000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Keep</a:t>
            </a:r>
            <a:r>
              <a:rPr lang="en-US" sz="2400" b="1" i="0" dirty="0">
                <a:solidFill>
                  <a:srgbClr val="242021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 </a:t>
            </a:r>
            <a:r>
              <a:rPr lang="en-US" sz="2400" b="1" i="0" dirty="0">
                <a:solidFill>
                  <a:srgbClr val="C00000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si</a:t>
            </a:r>
            <a:r>
              <a:rPr lang="en-US" sz="2400" b="1" i="0" dirty="0">
                <a:solidFill>
                  <a:srgbClr val="242021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lent! </a:t>
            </a: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en-US" sz="2400" b="1" i="0" dirty="0">
                <a:solidFill>
                  <a:srgbClr val="C00000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Look</a:t>
            </a:r>
            <a:r>
              <a:rPr lang="en-US" sz="2400" b="1" i="0" dirty="0">
                <a:solidFill>
                  <a:srgbClr val="242021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 </a:t>
            </a:r>
            <a:r>
              <a:rPr lang="en-US" sz="2400" b="1" i="0" dirty="0">
                <a:solidFill>
                  <a:srgbClr val="C00000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out</a:t>
            </a:r>
            <a:r>
              <a:rPr lang="en-US" sz="2400" b="1" i="0" dirty="0">
                <a:solidFill>
                  <a:srgbClr val="242021"/>
                </a:solidFill>
                <a:latin typeface="Patrick hand" panose="00000500000000000000" pitchFamily="2" charset="0"/>
                <a:ea typeface="ADLaM Display" panose="02010000000000000000" pitchFamily="2" charset="0"/>
                <a:cs typeface="Kalinga" panose="020B0502040204020203" pitchFamily="34" charset="0"/>
              </a:rPr>
              <a:t>!</a:t>
            </a:r>
            <a:endParaRPr lang="vi-VN" sz="2400" b="1" dirty="0">
              <a:latin typeface="Patrick hand" panose="00000500000000000000" pitchFamily="2" charset="0"/>
              <a:ea typeface="ADLaM Display" panose="02010000000000000000" pitchFamily="2" charset="0"/>
              <a:cs typeface="Kalinga" panose="020B0502040204020203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CAFD16-308D-58DC-FEBB-15420381D876}"/>
              </a:ext>
            </a:extLst>
          </p:cNvPr>
          <p:cNvSpPr/>
          <p:nvPr/>
        </p:nvSpPr>
        <p:spPr>
          <a:xfrm>
            <a:off x="4317565" y="1560786"/>
            <a:ext cx="4067503" cy="12315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In sentences showing </a:t>
            </a:r>
            <a:r>
              <a:rPr lang="en-US" sz="2400" b="1" dirty="0">
                <a:solidFill>
                  <a:srgbClr val="FF0000"/>
                </a:solidFill>
                <a:latin typeface="Patrick hand" panose="00000500000000000000" pitchFamily="2" charset="0"/>
              </a:rPr>
              <a:t>urgency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 or </a:t>
            </a:r>
            <a:r>
              <a:rPr lang="en-US" sz="2400" b="1" dirty="0">
                <a:solidFill>
                  <a:srgbClr val="FF0000"/>
                </a:solidFill>
                <a:latin typeface="Patrick hand" panose="00000500000000000000" pitchFamily="2" charset="0"/>
              </a:rPr>
              <a:t>surprise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, all words are </a:t>
            </a:r>
            <a:r>
              <a:rPr lang="en-US" sz="2400" b="1" dirty="0">
                <a:solidFill>
                  <a:srgbClr val="FF0000"/>
                </a:solidFill>
                <a:latin typeface="Patrick hand" panose="00000500000000000000" pitchFamily="2" charset="0"/>
              </a:rPr>
              <a:t>STRESSED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.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DF55FF-0762-393A-798B-59D44EEC6888}"/>
              </a:ext>
            </a:extLst>
          </p:cNvPr>
          <p:cNvSpPr txBox="1"/>
          <p:nvPr/>
        </p:nvSpPr>
        <p:spPr>
          <a:xfrm>
            <a:off x="1229710" y="131736"/>
            <a:ext cx="6487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Ex 5. Write each sentence in the suitable box. Then listen, check, and repeat. </a:t>
            </a:r>
          </a:p>
        </p:txBody>
      </p:sp>
      <p:pic>
        <p:nvPicPr>
          <p:cNvPr id="6" name="068">
            <a:hlinkClick r:id="" action="ppaction://media"/>
            <a:extLst>
              <a:ext uri="{FF2B5EF4-FFF2-40B4-BE49-F238E27FC236}">
                <a16:creationId xmlns:a16="http://schemas.microsoft.com/office/drawing/2014/main" id="{16A20991-D132-44BE-7A0A-7A76929AD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7221" y="180879"/>
            <a:ext cx="609600" cy="609600"/>
          </a:xfrm>
          <a:prstGeom prst="rect">
            <a:avLst/>
          </a:prstGeom>
        </p:spPr>
      </p:pic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B8D17033-4BE8-6D7A-EFAB-35437FEC11ED}"/>
              </a:ext>
            </a:extLst>
          </p:cNvPr>
          <p:cNvSpPr txBox="1"/>
          <p:nvPr/>
        </p:nvSpPr>
        <p:spPr>
          <a:xfrm>
            <a:off x="1012639" y="962733"/>
            <a:ext cx="2526720" cy="334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Patrick hand" panose="00000500000000000000" pitchFamily="2" charset="0"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I see! </a:t>
            </a:r>
          </a:p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Patrick hand" panose="00000500000000000000" pitchFamily="2" charset="0"/>
              </a:rPr>
              <a:t>2.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Be quiet!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Patrick hand" panose="00000500000000000000" pitchFamily="2" charset="0"/>
              </a:rPr>
              <a:t>3.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Say sorry! </a:t>
            </a:r>
          </a:p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Patrick hand" panose="00000500000000000000" pitchFamily="2" charset="0"/>
              </a:rPr>
              <a:t>4.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Watch out!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Patrick hand" panose="00000500000000000000" pitchFamily="2" charset="0"/>
              </a:rPr>
              <a:t>5.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That long? </a:t>
            </a:r>
          </a:p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Patrick hand" panose="00000500000000000000" pitchFamily="2" charset="0"/>
              </a:rPr>
              <a:t>6.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Speak louder!</a:t>
            </a:r>
            <a:r>
              <a:rPr lang="en-US" sz="2400" dirty="0">
                <a:latin typeface="Patrick hand" panose="00000500000000000000" pitchFamily="2" charset="0"/>
              </a:rPr>
              <a:t> </a:t>
            </a:r>
            <a:endParaRPr lang="vi-VN" sz="2400" dirty="0">
              <a:latin typeface="Patrick hand" panose="00000500000000000000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42CD9C4-9781-A235-BAC9-FF9E6304A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067180"/>
              </p:ext>
            </p:extLst>
          </p:nvPr>
        </p:nvGraphicFramePr>
        <p:xfrm>
          <a:off x="3675993" y="1132745"/>
          <a:ext cx="5089634" cy="2745317"/>
        </p:xfrm>
        <a:graphic>
          <a:graphicData uri="http://schemas.openxmlformats.org/drawingml/2006/table">
            <a:tbl>
              <a:tblPr firstRow="1" bandRow="1">
                <a:tableStyleId>{5FE4ED1D-82E0-4E6C-B6E8-011884C305B2}</a:tableStyleId>
              </a:tblPr>
              <a:tblGrid>
                <a:gridCol w="2544817">
                  <a:extLst>
                    <a:ext uri="{9D8B030D-6E8A-4147-A177-3AD203B41FA5}">
                      <a16:colId xmlns:a16="http://schemas.microsoft.com/office/drawing/2014/main" val="1744106300"/>
                    </a:ext>
                  </a:extLst>
                </a:gridCol>
                <a:gridCol w="2544817">
                  <a:extLst>
                    <a:ext uri="{9D8B030D-6E8A-4147-A177-3AD203B41FA5}">
                      <a16:colId xmlns:a16="http://schemas.microsoft.com/office/drawing/2014/main" val="555674429"/>
                    </a:ext>
                  </a:extLst>
                </a:gridCol>
              </a:tblGrid>
              <a:tr h="71182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Patrick hand" panose="00000500000000000000" pitchFamily="2" charset="0"/>
                        </a:rPr>
                        <a:t>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D1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Patrick hand" panose="00000500000000000000" pitchFamily="2" charset="0"/>
                        </a:rPr>
                        <a:t>00o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D1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728543"/>
                  </a:ext>
                </a:extLst>
              </a:tr>
              <a:tr h="20334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3552588"/>
                  </a:ext>
                </a:extLst>
              </a:tr>
            </a:tbl>
          </a:graphicData>
        </a:graphic>
      </p:graphicFrame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B13D518E-6542-94E9-E0F4-90DE98109B87}"/>
              </a:ext>
            </a:extLst>
          </p:cNvPr>
          <p:cNvSpPr txBox="1"/>
          <p:nvPr/>
        </p:nvSpPr>
        <p:spPr>
          <a:xfrm>
            <a:off x="4172415" y="1873640"/>
            <a:ext cx="1867445" cy="592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Patrick hand" panose="00000500000000000000" pitchFamily="2" charset="0"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I see! </a:t>
            </a:r>
          </a:p>
        </p:txBody>
      </p:sp>
      <p:sp>
        <p:nvSpPr>
          <p:cNvPr id="9" name="Hộp Văn bản 20">
            <a:extLst>
              <a:ext uri="{FF2B5EF4-FFF2-40B4-BE49-F238E27FC236}">
                <a16:creationId xmlns:a16="http://schemas.microsoft.com/office/drawing/2014/main" id="{ECC7A0E0-F5F8-5547-2BD1-53742FFF95F8}"/>
              </a:ext>
            </a:extLst>
          </p:cNvPr>
          <p:cNvSpPr txBox="1"/>
          <p:nvPr/>
        </p:nvSpPr>
        <p:spPr>
          <a:xfrm>
            <a:off x="4172415" y="2547841"/>
            <a:ext cx="1807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F26548"/>
                </a:solidFill>
                <a:effectLst/>
                <a:latin typeface="Patrick hand" panose="00000500000000000000" pitchFamily="2" charset="0"/>
              </a:rPr>
              <a:t>4.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Watch out!</a:t>
            </a:r>
            <a:endParaRPr lang="vi-VN" sz="2400" dirty="0">
              <a:latin typeface="Patrick hand" panose="00000500000000000000" pitchFamily="2" charset="0"/>
            </a:endParaRPr>
          </a:p>
        </p:txBody>
      </p:sp>
      <p:sp>
        <p:nvSpPr>
          <p:cNvPr id="10" name="Hộp Văn bản 24">
            <a:extLst>
              <a:ext uri="{FF2B5EF4-FFF2-40B4-BE49-F238E27FC236}">
                <a16:creationId xmlns:a16="http://schemas.microsoft.com/office/drawing/2014/main" id="{C05BFF79-A463-A68C-AA72-A69A9657713E}"/>
              </a:ext>
            </a:extLst>
          </p:cNvPr>
          <p:cNvSpPr txBox="1"/>
          <p:nvPr/>
        </p:nvSpPr>
        <p:spPr>
          <a:xfrm>
            <a:off x="4172415" y="3138789"/>
            <a:ext cx="1807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F26548"/>
                </a:solidFill>
                <a:effectLst/>
                <a:latin typeface="Patrick hand" panose="00000500000000000000" pitchFamily="2" charset="0"/>
              </a:rPr>
              <a:t>5.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That long? </a:t>
            </a:r>
            <a:endParaRPr lang="vi-VN" sz="2400" dirty="0">
              <a:latin typeface="Patrick hand" panose="00000500000000000000" pitchFamily="2" charset="0"/>
            </a:endParaRPr>
          </a:p>
        </p:txBody>
      </p:sp>
      <p:sp>
        <p:nvSpPr>
          <p:cNvPr id="12" name="Hộp Văn bản 30">
            <a:extLst>
              <a:ext uri="{FF2B5EF4-FFF2-40B4-BE49-F238E27FC236}">
                <a16:creationId xmlns:a16="http://schemas.microsoft.com/office/drawing/2014/main" id="{7CCA781E-2DBB-9DBE-CCAB-679A7058F15E}"/>
              </a:ext>
            </a:extLst>
          </p:cNvPr>
          <p:cNvSpPr txBox="1"/>
          <p:nvPr/>
        </p:nvSpPr>
        <p:spPr>
          <a:xfrm>
            <a:off x="6627616" y="1949713"/>
            <a:ext cx="1613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F26548"/>
                </a:solidFill>
                <a:effectLst/>
                <a:latin typeface="Patrick hand" panose="00000500000000000000" pitchFamily="2" charset="0"/>
              </a:rPr>
              <a:t>2.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Be quiet!</a:t>
            </a:r>
            <a:endParaRPr lang="vi-VN" sz="2400" dirty="0">
              <a:latin typeface="Patrick hand" panose="00000500000000000000" pitchFamily="2" charset="0"/>
            </a:endParaRPr>
          </a:p>
        </p:txBody>
      </p:sp>
      <p:sp>
        <p:nvSpPr>
          <p:cNvPr id="13" name="Hộp Văn bản 32">
            <a:extLst>
              <a:ext uri="{FF2B5EF4-FFF2-40B4-BE49-F238E27FC236}">
                <a16:creationId xmlns:a16="http://schemas.microsoft.com/office/drawing/2014/main" id="{4BE7F295-0F65-14C5-983C-92416B5A4B31}"/>
              </a:ext>
            </a:extLst>
          </p:cNvPr>
          <p:cNvSpPr txBox="1"/>
          <p:nvPr/>
        </p:nvSpPr>
        <p:spPr>
          <a:xfrm>
            <a:off x="6641337" y="2510034"/>
            <a:ext cx="1889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F26548"/>
                </a:solidFill>
                <a:effectLst/>
                <a:latin typeface="Patrick hand" panose="00000500000000000000" pitchFamily="2" charset="0"/>
              </a:rPr>
              <a:t>3.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Say sorry! </a:t>
            </a:r>
            <a:endParaRPr lang="vi-VN" sz="2400" dirty="0">
              <a:latin typeface="Patrick hand" panose="00000500000000000000" pitchFamily="2" charset="0"/>
            </a:endParaRPr>
          </a:p>
        </p:txBody>
      </p:sp>
      <p:sp>
        <p:nvSpPr>
          <p:cNvPr id="14" name="Hộp Văn bản 34">
            <a:extLst>
              <a:ext uri="{FF2B5EF4-FFF2-40B4-BE49-F238E27FC236}">
                <a16:creationId xmlns:a16="http://schemas.microsoft.com/office/drawing/2014/main" id="{B1888262-CA14-B56D-D66D-EA9880DD1EAE}"/>
              </a:ext>
            </a:extLst>
          </p:cNvPr>
          <p:cNvSpPr txBox="1"/>
          <p:nvPr/>
        </p:nvSpPr>
        <p:spPr>
          <a:xfrm>
            <a:off x="6641338" y="2952354"/>
            <a:ext cx="2029698" cy="592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Patrick hand" panose="00000500000000000000" pitchFamily="2" charset="0"/>
              </a:rPr>
              <a:t>6.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Speak louder!</a:t>
            </a:r>
            <a:r>
              <a:rPr lang="en-US" sz="2400" dirty="0">
                <a:latin typeface="Patrick hand" panose="00000500000000000000" pitchFamily="2" charset="0"/>
              </a:rPr>
              <a:t> </a:t>
            </a:r>
            <a:endParaRPr lang="vi-VN" sz="2400" dirty="0"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33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3" name="Google Shape;4593;p49"/>
          <p:cNvSpPr/>
          <p:nvPr/>
        </p:nvSpPr>
        <p:spPr>
          <a:xfrm>
            <a:off x="1064142" y="1479538"/>
            <a:ext cx="727200" cy="72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4" name="Google Shape;4594;p49"/>
          <p:cNvSpPr/>
          <p:nvPr/>
        </p:nvSpPr>
        <p:spPr>
          <a:xfrm>
            <a:off x="1064142" y="3760888"/>
            <a:ext cx="727200" cy="72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5" name="Google Shape;4595;p49"/>
          <p:cNvSpPr/>
          <p:nvPr/>
        </p:nvSpPr>
        <p:spPr>
          <a:xfrm>
            <a:off x="1064142" y="2620213"/>
            <a:ext cx="727200" cy="72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6" name="Google Shape;4596;p49"/>
          <p:cNvSpPr txBox="1">
            <a:spLocks noGrp="1"/>
          </p:cNvSpPr>
          <p:nvPr>
            <p:ph type="title" idx="2"/>
          </p:nvPr>
        </p:nvSpPr>
        <p:spPr>
          <a:xfrm>
            <a:off x="720000" y="21475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WRAP-UP</a:t>
            </a:r>
            <a:endParaRPr dirty="0"/>
          </a:p>
        </p:txBody>
      </p:sp>
      <p:sp>
        <p:nvSpPr>
          <p:cNvPr id="4603" name="Google Shape;4603;p49"/>
          <p:cNvSpPr txBox="1">
            <a:spLocks noGrp="1"/>
          </p:cNvSpPr>
          <p:nvPr>
            <p:ph type="title"/>
          </p:nvPr>
        </p:nvSpPr>
        <p:spPr>
          <a:xfrm>
            <a:off x="1137792" y="1579288"/>
            <a:ext cx="57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604" name="Google Shape;4604;p49"/>
          <p:cNvSpPr txBox="1">
            <a:spLocks noGrp="1"/>
          </p:cNvSpPr>
          <p:nvPr>
            <p:ph type="title" idx="8"/>
          </p:nvPr>
        </p:nvSpPr>
        <p:spPr>
          <a:xfrm>
            <a:off x="1137792" y="2719963"/>
            <a:ext cx="57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605" name="Google Shape;4605;p49"/>
          <p:cNvSpPr txBox="1">
            <a:spLocks noGrp="1"/>
          </p:cNvSpPr>
          <p:nvPr>
            <p:ph type="title" idx="9"/>
          </p:nvPr>
        </p:nvSpPr>
        <p:spPr>
          <a:xfrm>
            <a:off x="1137792" y="3860638"/>
            <a:ext cx="57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16CEAF-FF2C-E439-AB64-E022F7AE9BA4}"/>
              </a:ext>
            </a:extLst>
          </p:cNvPr>
          <p:cNvSpPr txBox="1"/>
          <p:nvPr/>
        </p:nvSpPr>
        <p:spPr>
          <a:xfrm>
            <a:off x="2624191" y="835129"/>
            <a:ext cx="38956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Patrick hand" panose="00000500000000000000" pitchFamily="2" charset="0"/>
              </a:rPr>
              <a:t>What have you learnt in this lesson?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FA7185-CB80-7AA9-4D32-D0D106A51305}"/>
              </a:ext>
            </a:extLst>
          </p:cNvPr>
          <p:cNvSpPr txBox="1"/>
          <p:nvPr/>
        </p:nvSpPr>
        <p:spPr>
          <a:xfrm>
            <a:off x="1864992" y="1463338"/>
            <a:ext cx="6365845" cy="971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Patrick hand" panose="00000500000000000000" pitchFamily="2" charset="0"/>
              </a:rPr>
              <a:t>Which material is commonly used to make electric wires and coins?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Patrick hand" panose="00000500000000000000" pitchFamily="2" charset="0"/>
              </a:rPr>
              <a:t>A. Steel		B. Copper 	C. Plastic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5FE151-391D-0148-9341-D79C977F716C}"/>
              </a:ext>
            </a:extLst>
          </p:cNvPr>
          <p:cNvSpPr/>
          <p:nvPr/>
        </p:nvSpPr>
        <p:spPr>
          <a:xfrm>
            <a:off x="3657600" y="2025435"/>
            <a:ext cx="362606" cy="3626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E5E236-0ED8-16B7-8E2B-A1B2EC5C874A}"/>
              </a:ext>
            </a:extLst>
          </p:cNvPr>
          <p:cNvSpPr txBox="1"/>
          <p:nvPr/>
        </p:nvSpPr>
        <p:spPr>
          <a:xfrm>
            <a:off x="1864992" y="2498231"/>
            <a:ext cx="6279283" cy="968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Patrick hand" panose="00000500000000000000" pitchFamily="2" charset="0"/>
              </a:rPr>
              <a:t>Which of these devices is most likely made with plastic and metal?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Patrick hand" panose="00000500000000000000" pitchFamily="2" charset="0"/>
              </a:rPr>
              <a:t>A. Smartwatch 	B. Cardboard box	C. Rubber tire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1A66182-4A05-6589-BB27-07C5CB4B5D9D}"/>
              </a:ext>
            </a:extLst>
          </p:cNvPr>
          <p:cNvSpPr/>
          <p:nvPr/>
        </p:nvSpPr>
        <p:spPr>
          <a:xfrm>
            <a:off x="1807108" y="3094621"/>
            <a:ext cx="362606" cy="3626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F52C16-A1D9-C39E-6D8B-C9C08687830C}"/>
              </a:ext>
            </a:extLst>
          </p:cNvPr>
          <p:cNvSpPr txBox="1"/>
          <p:nvPr/>
        </p:nvSpPr>
        <p:spPr>
          <a:xfrm>
            <a:off x="1864992" y="3640317"/>
            <a:ext cx="3640740" cy="971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Patrick hand" panose="00000500000000000000" pitchFamily="2" charset="0"/>
              </a:rPr>
              <a:t>All words are stressed in "Don't talk!“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Patrick hand" panose="00000500000000000000" pitchFamily="2" charset="0"/>
              </a:rPr>
              <a:t>A. TRUE 		B. FALSE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EE565-8C10-ED83-E8E1-097D80F38913}"/>
              </a:ext>
            </a:extLst>
          </p:cNvPr>
          <p:cNvSpPr/>
          <p:nvPr/>
        </p:nvSpPr>
        <p:spPr>
          <a:xfrm>
            <a:off x="1819652" y="4222801"/>
            <a:ext cx="362606" cy="3626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3" grpId="0" animBg="1"/>
      <p:bldP spid="4594" grpId="0" animBg="1"/>
      <p:bldP spid="4595" grpId="0" animBg="1"/>
      <p:bldP spid="4603" grpId="0"/>
      <p:bldP spid="4604" grpId="0"/>
      <p:bldP spid="4605" grpId="0"/>
      <p:bldP spid="18" grpId="0"/>
      <p:bldP spid="19" grpId="0" animBg="1"/>
      <p:bldP spid="19" grpId="1" animBg="1"/>
      <p:bldP spid="20" grpId="0"/>
      <p:bldP spid="21" grpId="0" animBg="1"/>
      <p:bldP spid="21" grpId="1" animBg="1"/>
      <p:bldP spid="22" grpId="0"/>
      <p:bldP spid="23" grpId="0" animBg="1"/>
      <p:bldP spid="23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" name="Google Shape;5120;p59"/>
          <p:cNvSpPr txBox="1">
            <a:spLocks noGrp="1"/>
          </p:cNvSpPr>
          <p:nvPr>
            <p:ph type="subTitle" idx="1"/>
          </p:nvPr>
        </p:nvSpPr>
        <p:spPr>
          <a:xfrm>
            <a:off x="2251073" y="2740306"/>
            <a:ext cx="4641853" cy="6729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2800" dirty="0">
                <a:solidFill>
                  <a:schemeClr val="dk1"/>
                </a:solidFill>
                <a:latin typeface="Patrick hand" panose="00000500000000000000" pitchFamily="2" charset="0"/>
              </a:rPr>
              <a:t>Do you have any questions?</a:t>
            </a:r>
            <a:endParaRPr sz="2800" dirty="0">
              <a:solidFill>
                <a:schemeClr val="dk1"/>
              </a:solidFill>
              <a:latin typeface="Patrick hand" panose="00000500000000000000" pitchFamily="2" charset="0"/>
            </a:endParaRPr>
          </a:p>
        </p:txBody>
      </p:sp>
      <p:sp>
        <p:nvSpPr>
          <p:cNvPr id="5122" name="Google Shape;5122;p59"/>
          <p:cNvSpPr txBox="1">
            <a:spLocks noGrp="1"/>
          </p:cNvSpPr>
          <p:nvPr>
            <p:ph type="title"/>
          </p:nvPr>
        </p:nvSpPr>
        <p:spPr>
          <a:xfrm>
            <a:off x="712117" y="1311316"/>
            <a:ext cx="7704000" cy="8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THANKS!</a:t>
            </a:r>
            <a:endParaRPr sz="8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807636-91AD-36AC-7C74-D8776FC4376F}"/>
              </a:ext>
            </a:extLst>
          </p:cNvPr>
          <p:cNvSpPr/>
          <p:nvPr/>
        </p:nvSpPr>
        <p:spPr>
          <a:xfrm>
            <a:off x="2183524" y="3413234"/>
            <a:ext cx="4761186" cy="528145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0A04D8-C3BC-3354-5721-79421DFCC9E0}"/>
              </a:ext>
            </a:extLst>
          </p:cNvPr>
          <p:cNvSpPr/>
          <p:nvPr/>
        </p:nvSpPr>
        <p:spPr>
          <a:xfrm>
            <a:off x="746297" y="772499"/>
            <a:ext cx="3408909" cy="1323439"/>
          </a:xfrm>
          <a:prstGeom prst="roundRect">
            <a:avLst/>
          </a:prstGeom>
          <a:solidFill>
            <a:schemeClr val="accent2">
              <a:lumMod val="95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C00000"/>
                </a:solidFill>
                <a:latin typeface="Patrick hand" panose="00000500000000000000" pitchFamily="2" charset="0"/>
              </a:rPr>
              <a:t>robotic vacuum cleaner (n)</a:t>
            </a:r>
            <a:endParaRPr lang="en-US" sz="4000" b="1" dirty="0">
              <a:solidFill>
                <a:srgbClr val="C00000"/>
              </a:solidFill>
              <a:latin typeface="Patrick hand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4083FB-D59B-420E-D502-BA0C3A81F147}"/>
              </a:ext>
            </a:extLst>
          </p:cNvPr>
          <p:cNvSpPr txBox="1"/>
          <p:nvPr/>
        </p:nvSpPr>
        <p:spPr>
          <a:xfrm>
            <a:off x="156895" y="2440139"/>
            <a:ext cx="458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rəʊˈbɒtɪk</a:t>
            </a:r>
            <a:r>
              <a:rPr lang="en-US" sz="2800" dirty="0"/>
              <a:t> ˈ</a:t>
            </a:r>
            <a:r>
              <a:rPr lang="en-US" sz="2800" dirty="0" err="1"/>
              <a:t>vækjuːm</a:t>
            </a:r>
            <a:r>
              <a:rPr lang="en-US" sz="2800" dirty="0"/>
              <a:t> ˈ</a:t>
            </a:r>
            <a:r>
              <a:rPr lang="en-US" sz="2800" dirty="0" err="1"/>
              <a:t>kliːnər</a:t>
            </a:r>
            <a:r>
              <a:rPr lang="en-US" sz="2800" dirty="0"/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A4864C-A706-D235-7058-01137167361A}"/>
              </a:ext>
            </a:extLst>
          </p:cNvPr>
          <p:cNvSpPr txBox="1"/>
          <p:nvPr/>
        </p:nvSpPr>
        <p:spPr>
          <a:xfrm>
            <a:off x="-10473" y="3307560"/>
            <a:ext cx="4922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64E70"/>
                </a:solidFill>
                <a:latin typeface="Patrick Hand "/>
              </a:rPr>
              <a:t>robot </a:t>
            </a:r>
            <a:r>
              <a:rPr lang="en-US" sz="3600" b="1" dirty="0" err="1">
                <a:solidFill>
                  <a:srgbClr val="164E70"/>
                </a:solidFill>
                <a:latin typeface="Patrick Hand "/>
              </a:rPr>
              <a:t>hút</a:t>
            </a:r>
            <a:r>
              <a:rPr lang="en-US" sz="36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3600" b="1" dirty="0" err="1">
                <a:solidFill>
                  <a:srgbClr val="164E70"/>
                </a:solidFill>
                <a:latin typeface="Patrick Hand "/>
              </a:rPr>
              <a:t>bụi</a:t>
            </a:r>
            <a:r>
              <a:rPr lang="en-US" sz="36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3600" b="1" dirty="0" err="1">
                <a:solidFill>
                  <a:srgbClr val="164E70"/>
                </a:solidFill>
                <a:latin typeface="Patrick Hand "/>
              </a:rPr>
              <a:t>tự</a:t>
            </a:r>
            <a:r>
              <a:rPr lang="en-US" sz="36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3600" b="1" dirty="0" err="1">
                <a:solidFill>
                  <a:srgbClr val="164E70"/>
                </a:solidFill>
                <a:latin typeface="Patrick Hand "/>
              </a:rPr>
              <a:t>động</a:t>
            </a:r>
            <a:endParaRPr lang="en-US" sz="3600" b="1" dirty="0">
              <a:solidFill>
                <a:srgbClr val="164E70"/>
              </a:solidFill>
              <a:latin typeface="Patrick Hand "/>
            </a:endParaRPr>
          </a:p>
        </p:txBody>
      </p:sp>
      <p:pic>
        <p:nvPicPr>
          <p:cNvPr id="1026" name="Picture 2" descr="Robot best sale vacuum cleaner">
            <a:extLst>
              <a:ext uri="{FF2B5EF4-FFF2-40B4-BE49-F238E27FC236}">
                <a16:creationId xmlns:a16="http://schemas.microsoft.com/office/drawing/2014/main" id="{85F6058A-724A-F180-EA3D-092844DCE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974" y="988141"/>
            <a:ext cx="4068305" cy="290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obotic vacuum cleaner ">
            <a:hlinkClick r:id="" action="ppaction://media"/>
            <a:extLst>
              <a:ext uri="{FF2B5EF4-FFF2-40B4-BE49-F238E27FC236}">
                <a16:creationId xmlns:a16="http://schemas.microsoft.com/office/drawing/2014/main" id="{B5D9F5F9-FD9D-74EB-5851-EF0DE76B9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1132" y="11294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0A04D8-C3BC-3354-5721-79421DFCC9E0}"/>
              </a:ext>
            </a:extLst>
          </p:cNvPr>
          <p:cNvSpPr/>
          <p:nvPr/>
        </p:nvSpPr>
        <p:spPr>
          <a:xfrm>
            <a:off x="746297" y="1189608"/>
            <a:ext cx="3408909" cy="906329"/>
          </a:xfrm>
          <a:prstGeom prst="roundRect">
            <a:avLst/>
          </a:prstGeom>
          <a:solidFill>
            <a:schemeClr val="accent2">
              <a:lumMod val="95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C00000"/>
                </a:solidFill>
                <a:latin typeface="Patrick hand" panose="00000500000000000000" pitchFamily="2" charset="0"/>
              </a:rPr>
              <a:t>camcorder (n)</a:t>
            </a:r>
            <a:endParaRPr lang="en-US" sz="4000" b="1" dirty="0">
              <a:solidFill>
                <a:srgbClr val="C00000"/>
              </a:solidFill>
              <a:latin typeface="Patrick hand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4083FB-D59B-420E-D502-BA0C3A81F147}"/>
              </a:ext>
            </a:extLst>
          </p:cNvPr>
          <p:cNvSpPr txBox="1"/>
          <p:nvPr/>
        </p:nvSpPr>
        <p:spPr>
          <a:xfrm>
            <a:off x="1246610" y="2440138"/>
            <a:ext cx="240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/ˈ</a:t>
            </a:r>
            <a:r>
              <a:rPr lang="en-US" sz="2800" dirty="0" err="1"/>
              <a:t>kæmkɔːrdər</a:t>
            </a:r>
            <a:r>
              <a:rPr lang="en-US" sz="2800" dirty="0"/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A4864C-A706-D235-7058-01137167361A}"/>
              </a:ext>
            </a:extLst>
          </p:cNvPr>
          <p:cNvSpPr txBox="1"/>
          <p:nvPr/>
        </p:nvSpPr>
        <p:spPr>
          <a:xfrm>
            <a:off x="-10473" y="3307560"/>
            <a:ext cx="4922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164E70"/>
                </a:solidFill>
                <a:latin typeface="Patrick Hand "/>
              </a:rPr>
              <a:t>máy</a:t>
            </a:r>
            <a:r>
              <a:rPr lang="en-US" sz="3600" b="1" dirty="0">
                <a:solidFill>
                  <a:srgbClr val="164E70"/>
                </a:solidFill>
                <a:latin typeface="Patrick Hand "/>
              </a:rPr>
              <a:t> quay </a:t>
            </a:r>
            <a:r>
              <a:rPr lang="en-US" sz="3600" b="1" dirty="0" err="1">
                <a:solidFill>
                  <a:srgbClr val="164E70"/>
                </a:solidFill>
                <a:latin typeface="Patrick Hand "/>
              </a:rPr>
              <a:t>phim</a:t>
            </a:r>
            <a:r>
              <a:rPr lang="en-US" sz="36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3600" b="1" dirty="0" err="1">
                <a:solidFill>
                  <a:srgbClr val="164E70"/>
                </a:solidFill>
                <a:latin typeface="Patrick Hand "/>
              </a:rPr>
              <a:t>xách</a:t>
            </a:r>
            <a:r>
              <a:rPr lang="en-US" sz="36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3600" b="1" dirty="0" err="1">
                <a:solidFill>
                  <a:srgbClr val="164E70"/>
                </a:solidFill>
                <a:latin typeface="Patrick Hand "/>
              </a:rPr>
              <a:t>tay</a:t>
            </a:r>
            <a:endParaRPr lang="en-US" sz="3600" b="1" dirty="0">
              <a:solidFill>
                <a:srgbClr val="164E70"/>
              </a:solidFill>
              <a:latin typeface="Patrick Hand "/>
            </a:endParaRPr>
          </a:p>
        </p:txBody>
      </p:sp>
      <p:pic>
        <p:nvPicPr>
          <p:cNvPr id="2052" name="Picture 4" descr="Photo and online video camera">
            <a:extLst>
              <a:ext uri="{FF2B5EF4-FFF2-40B4-BE49-F238E27FC236}">
                <a16:creationId xmlns:a16="http://schemas.microsoft.com/office/drawing/2014/main" id="{33E09CE2-BBA0-7BA5-8257-533365CA0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08" y="1189608"/>
            <a:ext cx="4107021" cy="26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amcorder">
            <a:hlinkClick r:id="" action="ppaction://media"/>
            <a:extLst>
              <a:ext uri="{FF2B5EF4-FFF2-40B4-BE49-F238E27FC236}">
                <a16:creationId xmlns:a16="http://schemas.microsoft.com/office/drawing/2014/main" id="{7077282D-C629-B29E-8CC1-C6B785C08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3762" y="1189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0A04D8-C3BC-3354-5721-79421DFCC9E0}"/>
              </a:ext>
            </a:extLst>
          </p:cNvPr>
          <p:cNvSpPr/>
          <p:nvPr/>
        </p:nvSpPr>
        <p:spPr>
          <a:xfrm>
            <a:off x="746297" y="1189608"/>
            <a:ext cx="3408909" cy="906329"/>
          </a:xfrm>
          <a:prstGeom prst="roundRect">
            <a:avLst/>
          </a:prstGeom>
          <a:solidFill>
            <a:schemeClr val="accent2">
              <a:lumMod val="95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copper (n)</a:t>
            </a:r>
            <a:endParaRPr lang="en-US" sz="4400" b="1" dirty="0">
              <a:solidFill>
                <a:srgbClr val="C00000"/>
              </a:solidFill>
              <a:latin typeface="Patrick hand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4083FB-D59B-420E-D502-BA0C3A81F147}"/>
              </a:ext>
            </a:extLst>
          </p:cNvPr>
          <p:cNvSpPr txBox="1"/>
          <p:nvPr/>
        </p:nvSpPr>
        <p:spPr>
          <a:xfrm>
            <a:off x="1246610" y="2440138"/>
            <a:ext cx="2408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/ˈ</a:t>
            </a:r>
            <a:r>
              <a:rPr lang="en-US" sz="3200" dirty="0" err="1"/>
              <a:t>kɒp.ər</a:t>
            </a:r>
            <a:r>
              <a:rPr lang="en-US" sz="3200" dirty="0"/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A4864C-A706-D235-7058-01137167361A}"/>
              </a:ext>
            </a:extLst>
          </p:cNvPr>
          <p:cNvSpPr txBox="1"/>
          <p:nvPr/>
        </p:nvSpPr>
        <p:spPr>
          <a:xfrm>
            <a:off x="-10473" y="3307560"/>
            <a:ext cx="4922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164E70"/>
                </a:solidFill>
                <a:latin typeface="Patrick Hand "/>
              </a:rPr>
              <a:t>đồng</a:t>
            </a:r>
            <a:endParaRPr lang="en-US" sz="4000" b="1" dirty="0">
              <a:solidFill>
                <a:srgbClr val="164E70"/>
              </a:solidFill>
              <a:latin typeface="Patrick Hand "/>
            </a:endParaRPr>
          </a:p>
        </p:txBody>
      </p:sp>
      <p:pic>
        <p:nvPicPr>
          <p:cNvPr id="3074" name="Picture 2" descr="What is Copper Used For? (Updated 2024) | INN">
            <a:extLst>
              <a:ext uri="{FF2B5EF4-FFF2-40B4-BE49-F238E27FC236}">
                <a16:creationId xmlns:a16="http://schemas.microsoft.com/office/drawing/2014/main" id="{9571D1DF-6233-BB1D-1404-2C00473AA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89608"/>
            <a:ext cx="4262227" cy="284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pper">
            <a:hlinkClick r:id="" action="ppaction://media"/>
            <a:extLst>
              <a:ext uri="{FF2B5EF4-FFF2-40B4-BE49-F238E27FC236}">
                <a16:creationId xmlns:a16="http://schemas.microsoft.com/office/drawing/2014/main" id="{64074EF5-D640-6FAE-5F06-837961978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2998" y="1371185"/>
            <a:ext cx="543174" cy="54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0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0A04D8-C3BC-3354-5721-79421DFCC9E0}"/>
              </a:ext>
            </a:extLst>
          </p:cNvPr>
          <p:cNvSpPr/>
          <p:nvPr/>
        </p:nvSpPr>
        <p:spPr>
          <a:xfrm>
            <a:off x="746297" y="1189608"/>
            <a:ext cx="3408909" cy="906329"/>
          </a:xfrm>
          <a:prstGeom prst="roundRect">
            <a:avLst/>
          </a:prstGeom>
          <a:solidFill>
            <a:schemeClr val="accent2">
              <a:lumMod val="95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steel (n)</a:t>
            </a:r>
            <a:endParaRPr lang="en-US" sz="4400" b="1" dirty="0">
              <a:solidFill>
                <a:srgbClr val="C00000"/>
              </a:solidFill>
              <a:latin typeface="Patrick hand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4083FB-D59B-420E-D502-BA0C3A81F147}"/>
              </a:ext>
            </a:extLst>
          </p:cNvPr>
          <p:cNvSpPr txBox="1"/>
          <p:nvPr/>
        </p:nvSpPr>
        <p:spPr>
          <a:xfrm>
            <a:off x="1246610" y="2440138"/>
            <a:ext cx="2408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/</a:t>
            </a:r>
            <a:r>
              <a:rPr lang="en-US" sz="3200" dirty="0" err="1"/>
              <a:t>stiːl</a:t>
            </a:r>
            <a:r>
              <a:rPr lang="en-US" sz="3200" dirty="0"/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A4864C-A706-D235-7058-01137167361A}"/>
              </a:ext>
            </a:extLst>
          </p:cNvPr>
          <p:cNvSpPr txBox="1"/>
          <p:nvPr/>
        </p:nvSpPr>
        <p:spPr>
          <a:xfrm>
            <a:off x="501706" y="330756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164E70"/>
                </a:solidFill>
                <a:latin typeface="Patrick Hand "/>
              </a:rPr>
              <a:t>thép</a:t>
            </a:r>
            <a:r>
              <a:rPr lang="en-US" sz="4000" b="1" dirty="0">
                <a:solidFill>
                  <a:srgbClr val="164E70"/>
                </a:solidFill>
                <a:latin typeface="Patrick Hand "/>
              </a:rPr>
              <a:t> </a:t>
            </a:r>
          </a:p>
        </p:txBody>
      </p:sp>
      <p:pic>
        <p:nvPicPr>
          <p:cNvPr id="4098" name="Picture 2" descr="Stainless Steel là gì? Ứng dụng của thép không gỉ hiện nay">
            <a:extLst>
              <a:ext uri="{FF2B5EF4-FFF2-40B4-BE49-F238E27FC236}">
                <a16:creationId xmlns:a16="http://schemas.microsoft.com/office/drawing/2014/main" id="{DBB89948-CE15-04B1-5EC2-545C9825B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06" y="1189608"/>
            <a:ext cx="4472873" cy="335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teel">
            <a:hlinkClick r:id="" action="ppaction://media"/>
            <a:extLst>
              <a:ext uri="{FF2B5EF4-FFF2-40B4-BE49-F238E27FC236}">
                <a16:creationId xmlns:a16="http://schemas.microsoft.com/office/drawing/2014/main" id="{FA91B5F4-EF2D-147C-74A1-49AB42941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1210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9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0A04D8-C3BC-3354-5721-79421DFCC9E0}"/>
              </a:ext>
            </a:extLst>
          </p:cNvPr>
          <p:cNvSpPr/>
          <p:nvPr/>
        </p:nvSpPr>
        <p:spPr>
          <a:xfrm>
            <a:off x="846630" y="927649"/>
            <a:ext cx="3196353" cy="1229842"/>
          </a:xfrm>
          <a:prstGeom prst="roundRect">
            <a:avLst/>
          </a:prstGeom>
          <a:solidFill>
            <a:schemeClr val="accent2">
              <a:lumMod val="95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conduct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C00000"/>
                </a:solidFill>
                <a:latin typeface="Patrick hand" panose="00000500000000000000" pitchFamily="2" charset="0"/>
              </a:rPr>
              <a:t>(electricity)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4083FB-D59B-420E-D502-BA0C3A81F147}"/>
              </a:ext>
            </a:extLst>
          </p:cNvPr>
          <p:cNvSpPr txBox="1"/>
          <p:nvPr/>
        </p:nvSpPr>
        <p:spPr>
          <a:xfrm>
            <a:off x="1246610" y="2440138"/>
            <a:ext cx="2408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/</a:t>
            </a:r>
            <a:r>
              <a:rPr lang="en-US" sz="3200" dirty="0" err="1"/>
              <a:t>kənˈdʌkt</a:t>
            </a:r>
            <a:r>
              <a:rPr lang="en-US" sz="3200" dirty="0"/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A4864C-A706-D235-7058-01137167361A}"/>
              </a:ext>
            </a:extLst>
          </p:cNvPr>
          <p:cNvSpPr txBox="1"/>
          <p:nvPr/>
        </p:nvSpPr>
        <p:spPr>
          <a:xfrm>
            <a:off x="501706" y="3307560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164E70"/>
                </a:solidFill>
                <a:latin typeface="Patrick Hand "/>
              </a:rPr>
              <a:t>dẫn</a:t>
            </a:r>
            <a:r>
              <a:rPr lang="en-US" sz="4400" b="1" dirty="0">
                <a:solidFill>
                  <a:srgbClr val="164E70"/>
                </a:solidFill>
                <a:latin typeface="Patrick Hand "/>
              </a:rPr>
              <a:t> </a:t>
            </a:r>
            <a:r>
              <a:rPr lang="en-US" sz="4400" b="1" dirty="0" err="1">
                <a:solidFill>
                  <a:srgbClr val="164E70"/>
                </a:solidFill>
                <a:latin typeface="Patrick Hand "/>
              </a:rPr>
              <a:t>điện</a:t>
            </a:r>
            <a:endParaRPr lang="en-US" sz="4400" b="1" dirty="0">
              <a:solidFill>
                <a:srgbClr val="164E70"/>
              </a:solidFill>
              <a:latin typeface="Patrick Hand "/>
            </a:endParaRPr>
          </a:p>
        </p:txBody>
      </p:sp>
      <p:pic>
        <p:nvPicPr>
          <p:cNvPr id="5122" name="Picture 2" descr="Which Materials Conduct Electricity? | Scientific American">
            <a:extLst>
              <a:ext uri="{FF2B5EF4-FFF2-40B4-BE49-F238E27FC236}">
                <a16:creationId xmlns:a16="http://schemas.microsoft.com/office/drawing/2014/main" id="{E7166F7D-7B5A-37F9-D169-9B3107EE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27649"/>
            <a:ext cx="4520937" cy="308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duct">
            <a:hlinkClick r:id="" action="ppaction://media"/>
            <a:extLst>
              <a:ext uri="{FF2B5EF4-FFF2-40B4-BE49-F238E27FC236}">
                <a16:creationId xmlns:a16="http://schemas.microsoft.com/office/drawing/2014/main" id="{EEAB98E1-6D52-3D06-5145-6DFBC8A22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48262" y="11628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5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/>
      <p:bldP spid="10" grpId="0"/>
    </p:bldLst>
  </p:timing>
</p:sld>
</file>

<file path=ppt/theme/theme1.xml><?xml version="1.0" encoding="utf-8"?>
<a:theme xmlns:a="http://schemas.openxmlformats.org/drawingml/2006/main" name="Smart Home Project Proposal by Slidesgo">
  <a:themeElements>
    <a:clrScheme name="Simple Light">
      <a:dk1>
        <a:srgbClr val="253035"/>
      </a:dk1>
      <a:lt1>
        <a:srgbClr val="F9F9F9"/>
      </a:lt1>
      <a:dk2>
        <a:srgbClr val="FFFFFF"/>
      </a:dk2>
      <a:lt2>
        <a:srgbClr val="7A0C0C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530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3105</Words>
  <Application>Microsoft Office PowerPoint</Application>
  <PresentationFormat>On-screen Show (16:9)</PresentationFormat>
  <Paragraphs>338</Paragraphs>
  <Slides>44</Slides>
  <Notes>37</Notes>
  <HiddenSlides>0</HiddenSlides>
  <MMClips>17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Patrick Hand</vt:lpstr>
      <vt:lpstr>Heroes Assemble</vt:lpstr>
      <vt:lpstr>Heroes Assemble Bold</vt:lpstr>
      <vt:lpstr>Black Han Sans</vt:lpstr>
      <vt:lpstr>ABeeZee</vt:lpstr>
      <vt:lpstr>PT Sans</vt:lpstr>
      <vt:lpstr>Heroes Assemble Gradient</vt:lpstr>
      <vt:lpstr>Arial</vt:lpstr>
      <vt:lpstr>Patrick Hand</vt:lpstr>
      <vt:lpstr>Patrick Hand </vt:lpstr>
      <vt:lpstr>Wingdings</vt:lpstr>
      <vt:lpstr>Agency FB</vt:lpstr>
      <vt:lpstr>Smart Home Project Proposal by Slidesgo</vt:lpstr>
      <vt:lpstr>Office 테마</vt:lpstr>
      <vt:lpstr>PowerPoint Presentation</vt:lpstr>
      <vt:lpstr>Unit 11:  ELECTRONIC  DEVICES</vt:lpstr>
      <vt:lpstr>OBJECTIVES </vt:lpstr>
      <vt:lpstr>I. Vocabulary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you ready for a game?</vt:lpstr>
      <vt:lpstr>Title Slide</vt:lpstr>
      <vt:lpstr>Score Slide</vt:lpstr>
      <vt:lpstr>Question-Choosing Slide</vt:lpstr>
      <vt:lpstr>Question 1</vt:lpstr>
      <vt:lpstr>Question 2</vt:lpstr>
      <vt:lpstr>Question 3</vt:lpstr>
      <vt:lpstr>Question 4</vt:lpstr>
      <vt:lpstr>Question 5</vt:lpstr>
      <vt:lpstr>Question 6</vt:lpstr>
      <vt:lpstr>Reward 1 - Choose</vt:lpstr>
      <vt:lpstr>Reward 1 - A</vt:lpstr>
      <vt:lpstr>Reward 1 - B</vt:lpstr>
      <vt:lpstr>Reward 2</vt:lpstr>
      <vt:lpstr>Reward 3</vt:lpstr>
      <vt:lpstr>Reward 4 - Choose</vt:lpstr>
      <vt:lpstr>Reward 4 - A</vt:lpstr>
      <vt:lpstr>Reward 4 - B</vt:lpstr>
      <vt:lpstr>Reward 5</vt:lpstr>
      <vt:lpstr>Reward 6</vt:lpstr>
      <vt:lpstr>PowerPoint Presentation</vt:lpstr>
      <vt:lpstr>PRONUNCIATION</vt:lpstr>
      <vt:lpstr>Watch a video</vt:lpstr>
      <vt:lpstr>PowerPoint Presentation</vt:lpstr>
      <vt:lpstr>PowerPoint Presentation</vt:lpstr>
      <vt:lpstr>WRAP-UP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Dung Thuy</cp:lastModifiedBy>
  <cp:revision>17</cp:revision>
  <dcterms:modified xsi:type="dcterms:W3CDTF">2025-02-07T11:39:48Z</dcterms:modified>
</cp:coreProperties>
</file>