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4" r:id="rId1"/>
    <p:sldMasterId id="2147483689" r:id="rId2"/>
  </p:sldMasterIdLst>
  <p:notesMasterIdLst>
    <p:notesMasterId r:id="rId34"/>
  </p:notesMasterIdLst>
  <p:sldIdLst>
    <p:sldId id="365" r:id="rId3"/>
    <p:sldId id="366" r:id="rId4"/>
    <p:sldId id="367" r:id="rId5"/>
    <p:sldId id="368" r:id="rId6"/>
    <p:sldId id="387" r:id="rId7"/>
    <p:sldId id="389" r:id="rId8"/>
    <p:sldId id="371" r:id="rId9"/>
    <p:sldId id="372" r:id="rId10"/>
    <p:sldId id="282" r:id="rId11"/>
    <p:sldId id="256" r:id="rId12"/>
    <p:sldId id="258" r:id="rId13"/>
    <p:sldId id="260" r:id="rId14"/>
    <p:sldId id="360" r:id="rId15"/>
    <p:sldId id="361" r:id="rId16"/>
    <p:sldId id="362" r:id="rId17"/>
    <p:sldId id="363" r:id="rId18"/>
    <p:sldId id="374" r:id="rId19"/>
    <p:sldId id="376" r:id="rId20"/>
    <p:sldId id="359" r:id="rId21"/>
    <p:sldId id="357" r:id="rId22"/>
    <p:sldId id="358" r:id="rId23"/>
    <p:sldId id="364" r:id="rId24"/>
    <p:sldId id="373" r:id="rId25"/>
    <p:sldId id="375" r:id="rId26"/>
    <p:sldId id="378" r:id="rId27"/>
    <p:sldId id="379" r:id="rId28"/>
    <p:sldId id="382" r:id="rId29"/>
    <p:sldId id="384" r:id="rId30"/>
    <p:sldId id="386" r:id="rId31"/>
    <p:sldId id="263" r:id="rId32"/>
    <p:sldId id="290" r:id="rId33"/>
  </p:sldIdLst>
  <p:sldSz cx="9144000" cy="5143500" type="screen16x9"/>
  <p:notesSz cx="6858000" cy="9144000"/>
  <p:embeddedFontLst>
    <p:embeddedFont>
      <p:font typeface="Alegreya Sans" panose="020B0604020202020204" charset="0"/>
      <p:regular r:id="rId35"/>
      <p:bold r:id="rId36"/>
      <p:italic r:id="rId37"/>
      <p:boldItalic r:id="rId38"/>
    </p:embeddedFont>
    <p:embeddedFont>
      <p:font typeface="Anaheim" panose="020B0604020202020204" charset="0"/>
      <p:regular r:id="rId39"/>
      <p:bold r:id="rId40"/>
    </p:embeddedFont>
    <p:embeddedFont>
      <p:font typeface="Bebas Neue" panose="020B0606020202050201" pitchFamily="34" charset="0"/>
      <p:regular r:id="rId41"/>
    </p:embeddedFont>
    <p:embeddedFont>
      <p:font typeface="Contrail One" panose="020B0604020202020204" charset="0"/>
      <p:regular r:id="rId42"/>
    </p:embeddedFont>
    <p:embeddedFont>
      <p:font typeface="McLaren" panose="020B0604020202020204" charset="0"/>
      <p:regular r:id="rId43"/>
    </p:embeddedFont>
    <p:embeddedFont>
      <p:font typeface="Outfit" panose="020B0604020202020204" charset="0"/>
      <p:regular r:id="rId44"/>
      <p:bold r:id="rId45"/>
    </p:embeddedFont>
    <p:embeddedFont>
      <p:font typeface="Share Tech Mono" panose="020B0604020202020204" charset="0"/>
      <p:regular r:id="rId46"/>
    </p:embeddedFont>
    <p:embeddedFont>
      <p:font typeface="Tuffy" panose="020B0603060100000000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201"/>
    <a:srgbClr val="0002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E8A8CCA-F0AB-4E57-98F9-654EDEAD7DA9}">
  <a:tblStyle styleId="{BE8A8CCA-F0AB-4E57-98F9-654EDEAD7DA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DA9DE9-6208-4C10-81A0-6FBD97AD922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70" autoAdjust="0"/>
    <p:restoredTop sz="94660"/>
  </p:normalViewPr>
  <p:slideViewPr>
    <p:cSldViewPr snapToGrid="0">
      <p:cViewPr>
        <p:scale>
          <a:sx n="80" d="100"/>
          <a:sy n="80" d="100"/>
        </p:scale>
        <p:origin x="342" y="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gd5260bdd8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4" name="Google Shape;1764;gd5260bdd85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---------------------------------------</a:t>
            </a:r>
            <a:endParaRPr lang="en-US" b="1" dirty="0"/>
          </a:p>
          <a:p>
            <a:r>
              <a:rPr lang="en-US" b="0" i="1" dirty="0"/>
              <a:t>Background image </a:t>
            </a:r>
            <a:r>
              <a:rPr lang="en-US" i="1" dirty="0"/>
              <a:t>by </a:t>
            </a:r>
            <a:r>
              <a:rPr lang="en-US" i="1" dirty="0" err="1"/>
              <a:t>freepik</a:t>
            </a:r>
            <a:r>
              <a:rPr lang="en-US" i="1" dirty="0"/>
              <a:t> on </a:t>
            </a:r>
            <a:r>
              <a:rPr lang="en-US" i="1" dirty="0" err="1"/>
              <a:t>Freepik.com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44FDB-C48B-9743-B002-2CD958CD62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023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9" name="Google Shape;2319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0" name="Google Shape;2320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3944bae7c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23944bae7c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>
          <a:extLst>
            <a:ext uri="{FF2B5EF4-FFF2-40B4-BE49-F238E27FC236}">
              <a16:creationId xmlns:a16="http://schemas.microsoft.com/office/drawing/2014/main" id="{6442DEF0-EDDA-3E39-1B19-DE536D3BA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54dda1946d_6_308:notes">
            <a:extLst>
              <a:ext uri="{FF2B5EF4-FFF2-40B4-BE49-F238E27FC236}">
                <a16:creationId xmlns:a16="http://schemas.microsoft.com/office/drawing/2014/main" id="{2B922EAB-AF88-DF44-5C3D-BA4A3FBF2F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54dda1946d_6_308:notes">
            <a:extLst>
              <a:ext uri="{FF2B5EF4-FFF2-40B4-BE49-F238E27FC236}">
                <a16:creationId xmlns:a16="http://schemas.microsoft.com/office/drawing/2014/main" id="{552AEAE6-243C-1E98-C56E-4B711312B5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5633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1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This template is for educational, non-commercial purposes </a:t>
            </a:r>
            <a:r>
              <a:rPr lang="en-US" sz="1200" b="0" i="1" u="sng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lang="en-US" sz="1200" b="0" i="1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. For more free game templates like this one, visit </a:t>
            </a:r>
            <a:r>
              <a:rPr lang="en-US" sz="1200" b="1" i="1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https://</a:t>
            </a:r>
            <a:r>
              <a:rPr lang="en-US" sz="1200" b="1" i="1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www.taysteachingtoolkit.com</a:t>
            </a:r>
            <a:endParaRPr lang="en-US" sz="1200" b="1" i="1" u="none" strike="noStrike" kern="1200" cap="none" dirty="0">
              <a:solidFill>
                <a:schemeClr val="tx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en-US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---------------------------------------</a:t>
            </a:r>
            <a:endParaRPr lang="en-US" b="1" dirty="0"/>
          </a:p>
          <a:p>
            <a:r>
              <a:rPr lang="en-US" b="0" i="1" dirty="0"/>
              <a:t>Background image </a:t>
            </a:r>
            <a:r>
              <a:rPr lang="en-US" i="1" dirty="0"/>
              <a:t>by </a:t>
            </a:r>
            <a:r>
              <a:rPr lang="en-US" i="1" dirty="0" err="1"/>
              <a:t>freepik</a:t>
            </a:r>
            <a:r>
              <a:rPr lang="en-US" i="1" dirty="0"/>
              <a:t> on </a:t>
            </a:r>
            <a:r>
              <a:rPr lang="en-US" i="1" dirty="0" err="1"/>
              <a:t>Freepik.com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44FDB-C48B-9743-B002-2CD958CD62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045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TEACHER’S 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Split your class into teams. How many teams you have as well as the size of your teams is up to you.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Make sure the students from each team who come to the front of the class can’t see the TV/computer screen.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---------------------------------------</a:t>
            </a:r>
            <a:endParaRPr lang="en-US" b="1" dirty="0"/>
          </a:p>
          <a:p>
            <a:r>
              <a:rPr lang="en-US" b="0" i="1" dirty="0"/>
              <a:t>Background image </a:t>
            </a:r>
            <a:r>
              <a:rPr lang="en-US" i="1" dirty="0"/>
              <a:t>by </a:t>
            </a:r>
            <a:r>
              <a:rPr lang="en-US" i="1" dirty="0" err="1"/>
              <a:t>freepik</a:t>
            </a:r>
            <a:r>
              <a:rPr lang="en-US" i="1" dirty="0"/>
              <a:t> on </a:t>
            </a:r>
            <a:r>
              <a:rPr lang="en-US" i="1" dirty="0" err="1"/>
              <a:t>Freepik.com</a:t>
            </a:r>
            <a:endParaRPr lang="en-US" i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44FDB-C48B-9743-B002-2CD958CD62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423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TEACHER’S 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decide if the clues they give are single word clues or sentence clues. I like to play this game like the gameshow “Password,” so I use single word clues.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clues will be given to the students at the front one at a time. After a clue is given, a timer will start for 20 seconds allowing the students to guess.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---------------------------------------</a:t>
            </a:r>
            <a:endParaRPr lang="en-US" b="1" dirty="0"/>
          </a:p>
          <a:p>
            <a:r>
              <a:rPr lang="en-US" b="0" i="1" dirty="0"/>
              <a:t>Background image </a:t>
            </a:r>
            <a:r>
              <a:rPr lang="en-US" i="1" dirty="0"/>
              <a:t>by </a:t>
            </a:r>
            <a:r>
              <a:rPr lang="en-US" i="1" dirty="0" err="1"/>
              <a:t>freepik</a:t>
            </a:r>
            <a:r>
              <a:rPr lang="en-US" i="1" dirty="0"/>
              <a:t> on </a:t>
            </a:r>
            <a:r>
              <a:rPr lang="en-US" i="1" dirty="0" err="1"/>
              <a:t>Freepik.com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44FDB-C48B-9743-B002-2CD958CD62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686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TEACHER’S 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How many points a team gets depends on how many clues were given before a correct answer was stated (see next slide).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---------------------------------------</a:t>
            </a:r>
            <a:endParaRPr lang="en-US" b="1" dirty="0"/>
          </a:p>
          <a:p>
            <a:r>
              <a:rPr lang="en-US" b="0" i="1" dirty="0"/>
              <a:t>Background image </a:t>
            </a:r>
            <a:r>
              <a:rPr lang="en-US" i="1" dirty="0"/>
              <a:t>by </a:t>
            </a:r>
            <a:r>
              <a:rPr lang="en-US" i="1" dirty="0" err="1"/>
              <a:t>freepik</a:t>
            </a:r>
            <a:r>
              <a:rPr lang="en-US" i="1" dirty="0"/>
              <a:t> on </a:t>
            </a:r>
            <a:r>
              <a:rPr lang="en-US" i="1" dirty="0" err="1"/>
              <a:t>Freepik.com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44FDB-C48B-9743-B002-2CD958CD62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227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317125"/>
            <a:ext cx="4403100" cy="239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3775750"/>
            <a:ext cx="4403100" cy="3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1620"/>
            </a:avLst>
          </a:prstGeom>
          <a:gradFill>
            <a:gsLst>
              <a:gs pos="0">
                <a:schemeClr val="accent1"/>
              </a:gs>
              <a:gs pos="70000">
                <a:schemeClr val="accent4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3"/>
          <p:cNvSpPr txBox="1">
            <a:spLocks noGrp="1"/>
          </p:cNvSpPr>
          <p:nvPr>
            <p:ph type="title"/>
          </p:nvPr>
        </p:nvSpPr>
        <p:spPr>
          <a:xfrm>
            <a:off x="2347950" y="28690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33"/>
          <p:cNvSpPr txBox="1">
            <a:spLocks noGrp="1"/>
          </p:cNvSpPr>
          <p:nvPr>
            <p:ph type="subTitle" idx="1"/>
          </p:nvPr>
        </p:nvSpPr>
        <p:spPr>
          <a:xfrm>
            <a:off x="2347950" y="1482800"/>
            <a:ext cx="4448100" cy="129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33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1620"/>
            </a:avLst>
          </a:prstGeom>
          <a:gradFill>
            <a:gsLst>
              <a:gs pos="0">
                <a:schemeClr val="accent1"/>
              </a:gs>
              <a:gs pos="70000">
                <a:schemeClr val="accent4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33"/>
          <p:cNvSpPr txBox="1"/>
          <p:nvPr/>
        </p:nvSpPr>
        <p:spPr>
          <a:xfrm>
            <a:off x="2099100" y="3794933"/>
            <a:ext cx="49458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CREDITS:</a:t>
            </a:r>
            <a:r>
              <a:rPr lang="en" sz="1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 This presentation template was created by </a:t>
            </a:r>
            <a:r>
              <a:rPr lang="en" sz="1200" b="1" u="sng">
                <a:solidFill>
                  <a:schemeClr val="hlink"/>
                </a:solidFill>
                <a:latin typeface="Outfit"/>
                <a:ea typeface="Outfit"/>
                <a:cs typeface="Outfit"/>
                <a:sym typeface="Outfit"/>
                <a:hlinkClick r:id="rId2"/>
              </a:rPr>
              <a:t>Slidesgo</a:t>
            </a:r>
            <a:r>
              <a:rPr lang="en" sz="1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, and includes icons by </a:t>
            </a:r>
            <a:r>
              <a:rPr lang="en" sz="1200" b="1" u="sng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, and infographics &amp; images by </a:t>
            </a:r>
            <a:r>
              <a:rPr lang="en" sz="1200" b="1" u="sng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 </a:t>
            </a:r>
            <a:endParaRPr sz="1200" b="1" u="sng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5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1620"/>
            </a:avLst>
          </a:prstGeom>
          <a:gradFill>
            <a:gsLst>
              <a:gs pos="0">
                <a:schemeClr val="accent1"/>
              </a:gs>
              <a:gs pos="70000">
                <a:schemeClr val="accent4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9" name="Google Shape;349;p35"/>
          <p:cNvGrpSpPr/>
          <p:nvPr/>
        </p:nvGrpSpPr>
        <p:grpSpPr>
          <a:xfrm>
            <a:off x="7955267" y="319442"/>
            <a:ext cx="401530" cy="220063"/>
            <a:chOff x="450800" y="525250"/>
            <a:chExt cx="967775" cy="530400"/>
          </a:xfrm>
        </p:grpSpPr>
        <p:sp>
          <p:nvSpPr>
            <p:cNvPr id="350" name="Google Shape;350;p35"/>
            <p:cNvSpPr/>
            <p:nvPr/>
          </p:nvSpPr>
          <p:spPr>
            <a:xfrm>
              <a:off x="450800" y="565050"/>
              <a:ext cx="944075" cy="490600"/>
            </a:xfrm>
            <a:custGeom>
              <a:avLst/>
              <a:gdLst/>
              <a:ahLst/>
              <a:cxnLst/>
              <a:rect l="l" t="t" r="r" b="b"/>
              <a:pathLst>
                <a:path w="37763" h="19624" extrusionOk="0">
                  <a:moveTo>
                    <a:pt x="21111" y="1"/>
                  </a:moveTo>
                  <a:cubicBezTo>
                    <a:pt x="20913" y="1"/>
                    <a:pt x="20713" y="8"/>
                    <a:pt x="20512" y="22"/>
                  </a:cubicBezTo>
                  <a:cubicBezTo>
                    <a:pt x="16303" y="326"/>
                    <a:pt x="13043" y="3814"/>
                    <a:pt x="13005" y="8022"/>
                  </a:cubicBezTo>
                  <a:lnTo>
                    <a:pt x="13005" y="8287"/>
                  </a:lnTo>
                  <a:cubicBezTo>
                    <a:pt x="11868" y="7415"/>
                    <a:pt x="10503" y="6960"/>
                    <a:pt x="9100" y="6960"/>
                  </a:cubicBezTo>
                  <a:cubicBezTo>
                    <a:pt x="2200" y="6998"/>
                    <a:pt x="1" y="16287"/>
                    <a:pt x="6143" y="19396"/>
                  </a:cubicBezTo>
                  <a:lnTo>
                    <a:pt x="6332" y="19396"/>
                  </a:lnTo>
                  <a:cubicBezTo>
                    <a:pt x="6749" y="19548"/>
                    <a:pt x="7204" y="19624"/>
                    <a:pt x="7621" y="19624"/>
                  </a:cubicBezTo>
                  <a:lnTo>
                    <a:pt x="33895" y="19624"/>
                  </a:lnTo>
                  <a:cubicBezTo>
                    <a:pt x="36019" y="19624"/>
                    <a:pt x="37763" y="17880"/>
                    <a:pt x="37763" y="15719"/>
                  </a:cubicBezTo>
                  <a:cubicBezTo>
                    <a:pt x="37763" y="13595"/>
                    <a:pt x="36019" y="11851"/>
                    <a:pt x="33895" y="11851"/>
                  </a:cubicBezTo>
                  <a:lnTo>
                    <a:pt x="33478" y="11851"/>
                  </a:lnTo>
                  <a:cubicBezTo>
                    <a:pt x="35180" y="9393"/>
                    <a:pt x="33241" y="6411"/>
                    <a:pt x="30708" y="6411"/>
                  </a:cubicBezTo>
                  <a:cubicBezTo>
                    <a:pt x="30194" y="6411"/>
                    <a:pt x="29656" y="6534"/>
                    <a:pt x="29118" y="6809"/>
                  </a:cubicBezTo>
                  <a:cubicBezTo>
                    <a:pt x="28468" y="2837"/>
                    <a:pt x="25068" y="1"/>
                    <a:pt x="2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5"/>
            <p:cNvSpPr/>
            <p:nvPr/>
          </p:nvSpPr>
          <p:spPr>
            <a:xfrm>
              <a:off x="473550" y="525250"/>
              <a:ext cx="945025" cy="490600"/>
            </a:xfrm>
            <a:custGeom>
              <a:avLst/>
              <a:gdLst/>
              <a:ahLst/>
              <a:cxnLst/>
              <a:rect l="l" t="t" r="r" b="b"/>
              <a:pathLst>
                <a:path w="37801" h="19624" extrusionOk="0">
                  <a:moveTo>
                    <a:pt x="21105" y="0"/>
                  </a:moveTo>
                  <a:cubicBezTo>
                    <a:pt x="20908" y="0"/>
                    <a:pt x="20711" y="7"/>
                    <a:pt x="20512" y="22"/>
                  </a:cubicBezTo>
                  <a:cubicBezTo>
                    <a:pt x="16303" y="325"/>
                    <a:pt x="13043" y="3813"/>
                    <a:pt x="13005" y="8022"/>
                  </a:cubicBezTo>
                  <a:lnTo>
                    <a:pt x="13005" y="8287"/>
                  </a:lnTo>
                  <a:cubicBezTo>
                    <a:pt x="11868" y="7453"/>
                    <a:pt x="10503" y="6998"/>
                    <a:pt x="9100" y="6998"/>
                  </a:cubicBezTo>
                  <a:cubicBezTo>
                    <a:pt x="2199" y="6998"/>
                    <a:pt x="0" y="16287"/>
                    <a:pt x="6180" y="19396"/>
                  </a:cubicBezTo>
                  <a:lnTo>
                    <a:pt x="6370" y="19396"/>
                  </a:lnTo>
                  <a:cubicBezTo>
                    <a:pt x="6749" y="19547"/>
                    <a:pt x="7204" y="19623"/>
                    <a:pt x="7659" y="19623"/>
                  </a:cubicBezTo>
                  <a:lnTo>
                    <a:pt x="33895" y="19623"/>
                  </a:lnTo>
                  <a:cubicBezTo>
                    <a:pt x="36056" y="19623"/>
                    <a:pt x="37801" y="17879"/>
                    <a:pt x="37801" y="15756"/>
                  </a:cubicBezTo>
                  <a:cubicBezTo>
                    <a:pt x="37801" y="13595"/>
                    <a:pt x="36056" y="11851"/>
                    <a:pt x="33895" y="11851"/>
                  </a:cubicBezTo>
                  <a:lnTo>
                    <a:pt x="33478" y="11851"/>
                  </a:lnTo>
                  <a:cubicBezTo>
                    <a:pt x="35214" y="9421"/>
                    <a:pt x="33246" y="6413"/>
                    <a:pt x="30701" y="6413"/>
                  </a:cubicBezTo>
                  <a:cubicBezTo>
                    <a:pt x="30188" y="6413"/>
                    <a:pt x="29652" y="6535"/>
                    <a:pt x="29118" y="6808"/>
                  </a:cubicBezTo>
                  <a:cubicBezTo>
                    <a:pt x="28468" y="2871"/>
                    <a:pt x="25064" y="0"/>
                    <a:pt x="211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35"/>
          <p:cNvGrpSpPr/>
          <p:nvPr/>
        </p:nvGrpSpPr>
        <p:grpSpPr>
          <a:xfrm flipH="1">
            <a:off x="8257031" y="472656"/>
            <a:ext cx="698611" cy="381570"/>
            <a:chOff x="473550" y="525250"/>
            <a:chExt cx="971102" cy="530400"/>
          </a:xfrm>
        </p:grpSpPr>
        <p:sp>
          <p:nvSpPr>
            <p:cNvPr id="353" name="Google Shape;353;p35"/>
            <p:cNvSpPr/>
            <p:nvPr/>
          </p:nvSpPr>
          <p:spPr>
            <a:xfrm>
              <a:off x="500577" y="565050"/>
              <a:ext cx="944075" cy="490600"/>
            </a:xfrm>
            <a:custGeom>
              <a:avLst/>
              <a:gdLst/>
              <a:ahLst/>
              <a:cxnLst/>
              <a:rect l="l" t="t" r="r" b="b"/>
              <a:pathLst>
                <a:path w="37763" h="19624" extrusionOk="0">
                  <a:moveTo>
                    <a:pt x="21111" y="1"/>
                  </a:moveTo>
                  <a:cubicBezTo>
                    <a:pt x="20913" y="1"/>
                    <a:pt x="20713" y="8"/>
                    <a:pt x="20512" y="22"/>
                  </a:cubicBezTo>
                  <a:cubicBezTo>
                    <a:pt x="16303" y="326"/>
                    <a:pt x="13043" y="3814"/>
                    <a:pt x="13005" y="8022"/>
                  </a:cubicBezTo>
                  <a:lnTo>
                    <a:pt x="13005" y="8287"/>
                  </a:lnTo>
                  <a:cubicBezTo>
                    <a:pt x="11868" y="7415"/>
                    <a:pt x="10503" y="6960"/>
                    <a:pt x="9100" y="6960"/>
                  </a:cubicBezTo>
                  <a:cubicBezTo>
                    <a:pt x="2200" y="6998"/>
                    <a:pt x="1" y="16287"/>
                    <a:pt x="6143" y="19396"/>
                  </a:cubicBezTo>
                  <a:lnTo>
                    <a:pt x="6332" y="19396"/>
                  </a:lnTo>
                  <a:cubicBezTo>
                    <a:pt x="6749" y="19548"/>
                    <a:pt x="7204" y="19624"/>
                    <a:pt x="7621" y="19624"/>
                  </a:cubicBezTo>
                  <a:lnTo>
                    <a:pt x="33895" y="19624"/>
                  </a:lnTo>
                  <a:cubicBezTo>
                    <a:pt x="36019" y="19624"/>
                    <a:pt x="37763" y="17880"/>
                    <a:pt x="37763" y="15719"/>
                  </a:cubicBezTo>
                  <a:cubicBezTo>
                    <a:pt x="37763" y="13595"/>
                    <a:pt x="36019" y="11851"/>
                    <a:pt x="33895" y="11851"/>
                  </a:cubicBezTo>
                  <a:lnTo>
                    <a:pt x="33478" y="11851"/>
                  </a:lnTo>
                  <a:cubicBezTo>
                    <a:pt x="35180" y="9393"/>
                    <a:pt x="33241" y="6411"/>
                    <a:pt x="30708" y="6411"/>
                  </a:cubicBezTo>
                  <a:cubicBezTo>
                    <a:pt x="30194" y="6411"/>
                    <a:pt x="29656" y="6534"/>
                    <a:pt x="29118" y="6809"/>
                  </a:cubicBezTo>
                  <a:cubicBezTo>
                    <a:pt x="28468" y="2837"/>
                    <a:pt x="25068" y="1"/>
                    <a:pt x="2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5"/>
            <p:cNvSpPr/>
            <p:nvPr/>
          </p:nvSpPr>
          <p:spPr>
            <a:xfrm>
              <a:off x="473550" y="525250"/>
              <a:ext cx="945025" cy="490600"/>
            </a:xfrm>
            <a:custGeom>
              <a:avLst/>
              <a:gdLst/>
              <a:ahLst/>
              <a:cxnLst/>
              <a:rect l="l" t="t" r="r" b="b"/>
              <a:pathLst>
                <a:path w="37801" h="19624" extrusionOk="0">
                  <a:moveTo>
                    <a:pt x="21105" y="0"/>
                  </a:moveTo>
                  <a:cubicBezTo>
                    <a:pt x="20908" y="0"/>
                    <a:pt x="20711" y="7"/>
                    <a:pt x="20512" y="22"/>
                  </a:cubicBezTo>
                  <a:cubicBezTo>
                    <a:pt x="16303" y="325"/>
                    <a:pt x="13043" y="3813"/>
                    <a:pt x="13005" y="8022"/>
                  </a:cubicBezTo>
                  <a:lnTo>
                    <a:pt x="13005" y="8287"/>
                  </a:lnTo>
                  <a:cubicBezTo>
                    <a:pt x="11868" y="7453"/>
                    <a:pt x="10503" y="6998"/>
                    <a:pt x="9100" y="6998"/>
                  </a:cubicBezTo>
                  <a:cubicBezTo>
                    <a:pt x="2199" y="6998"/>
                    <a:pt x="0" y="16287"/>
                    <a:pt x="6180" y="19396"/>
                  </a:cubicBezTo>
                  <a:lnTo>
                    <a:pt x="6370" y="19396"/>
                  </a:lnTo>
                  <a:cubicBezTo>
                    <a:pt x="6749" y="19547"/>
                    <a:pt x="7204" y="19623"/>
                    <a:pt x="7659" y="19623"/>
                  </a:cubicBezTo>
                  <a:lnTo>
                    <a:pt x="33895" y="19623"/>
                  </a:lnTo>
                  <a:cubicBezTo>
                    <a:pt x="36056" y="19623"/>
                    <a:pt x="37801" y="17879"/>
                    <a:pt x="37801" y="15756"/>
                  </a:cubicBezTo>
                  <a:cubicBezTo>
                    <a:pt x="37801" y="13595"/>
                    <a:pt x="36056" y="11851"/>
                    <a:pt x="33895" y="11851"/>
                  </a:cubicBezTo>
                  <a:lnTo>
                    <a:pt x="33478" y="11851"/>
                  </a:lnTo>
                  <a:cubicBezTo>
                    <a:pt x="35214" y="9421"/>
                    <a:pt x="33246" y="6413"/>
                    <a:pt x="30701" y="6413"/>
                  </a:cubicBezTo>
                  <a:cubicBezTo>
                    <a:pt x="30188" y="6413"/>
                    <a:pt x="29652" y="6535"/>
                    <a:pt x="29118" y="6808"/>
                  </a:cubicBezTo>
                  <a:cubicBezTo>
                    <a:pt x="28468" y="2871"/>
                    <a:pt x="25064" y="0"/>
                    <a:pt x="2110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" name="Google Shape;355;p35"/>
          <p:cNvGrpSpPr/>
          <p:nvPr/>
        </p:nvGrpSpPr>
        <p:grpSpPr>
          <a:xfrm>
            <a:off x="713231" y="215210"/>
            <a:ext cx="593732" cy="324287"/>
            <a:chOff x="473550" y="525250"/>
            <a:chExt cx="971102" cy="530400"/>
          </a:xfrm>
        </p:grpSpPr>
        <p:sp>
          <p:nvSpPr>
            <p:cNvPr id="356" name="Google Shape;356;p35"/>
            <p:cNvSpPr/>
            <p:nvPr/>
          </p:nvSpPr>
          <p:spPr>
            <a:xfrm>
              <a:off x="500577" y="565050"/>
              <a:ext cx="944075" cy="490600"/>
            </a:xfrm>
            <a:custGeom>
              <a:avLst/>
              <a:gdLst/>
              <a:ahLst/>
              <a:cxnLst/>
              <a:rect l="l" t="t" r="r" b="b"/>
              <a:pathLst>
                <a:path w="37763" h="19624" extrusionOk="0">
                  <a:moveTo>
                    <a:pt x="21111" y="1"/>
                  </a:moveTo>
                  <a:cubicBezTo>
                    <a:pt x="20913" y="1"/>
                    <a:pt x="20713" y="8"/>
                    <a:pt x="20512" y="22"/>
                  </a:cubicBezTo>
                  <a:cubicBezTo>
                    <a:pt x="16303" y="326"/>
                    <a:pt x="13043" y="3814"/>
                    <a:pt x="13005" y="8022"/>
                  </a:cubicBezTo>
                  <a:lnTo>
                    <a:pt x="13005" y="8287"/>
                  </a:lnTo>
                  <a:cubicBezTo>
                    <a:pt x="11868" y="7415"/>
                    <a:pt x="10503" y="6960"/>
                    <a:pt x="9100" y="6960"/>
                  </a:cubicBezTo>
                  <a:cubicBezTo>
                    <a:pt x="2200" y="6998"/>
                    <a:pt x="1" y="16287"/>
                    <a:pt x="6143" y="19396"/>
                  </a:cubicBezTo>
                  <a:lnTo>
                    <a:pt x="6332" y="19396"/>
                  </a:lnTo>
                  <a:cubicBezTo>
                    <a:pt x="6749" y="19548"/>
                    <a:pt x="7204" y="19624"/>
                    <a:pt x="7621" y="19624"/>
                  </a:cubicBezTo>
                  <a:lnTo>
                    <a:pt x="33895" y="19624"/>
                  </a:lnTo>
                  <a:cubicBezTo>
                    <a:pt x="36019" y="19624"/>
                    <a:pt x="37763" y="17880"/>
                    <a:pt x="37763" y="15719"/>
                  </a:cubicBezTo>
                  <a:cubicBezTo>
                    <a:pt x="37763" y="13595"/>
                    <a:pt x="36019" y="11851"/>
                    <a:pt x="33895" y="11851"/>
                  </a:cubicBezTo>
                  <a:lnTo>
                    <a:pt x="33478" y="11851"/>
                  </a:lnTo>
                  <a:cubicBezTo>
                    <a:pt x="35180" y="9393"/>
                    <a:pt x="33241" y="6411"/>
                    <a:pt x="30708" y="6411"/>
                  </a:cubicBezTo>
                  <a:cubicBezTo>
                    <a:pt x="30194" y="6411"/>
                    <a:pt x="29656" y="6534"/>
                    <a:pt x="29118" y="6809"/>
                  </a:cubicBezTo>
                  <a:cubicBezTo>
                    <a:pt x="28468" y="2837"/>
                    <a:pt x="25068" y="1"/>
                    <a:pt x="2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5"/>
            <p:cNvSpPr/>
            <p:nvPr/>
          </p:nvSpPr>
          <p:spPr>
            <a:xfrm>
              <a:off x="473550" y="525250"/>
              <a:ext cx="945025" cy="490600"/>
            </a:xfrm>
            <a:custGeom>
              <a:avLst/>
              <a:gdLst/>
              <a:ahLst/>
              <a:cxnLst/>
              <a:rect l="l" t="t" r="r" b="b"/>
              <a:pathLst>
                <a:path w="37801" h="19624" extrusionOk="0">
                  <a:moveTo>
                    <a:pt x="21105" y="0"/>
                  </a:moveTo>
                  <a:cubicBezTo>
                    <a:pt x="20908" y="0"/>
                    <a:pt x="20711" y="7"/>
                    <a:pt x="20512" y="22"/>
                  </a:cubicBezTo>
                  <a:cubicBezTo>
                    <a:pt x="16303" y="325"/>
                    <a:pt x="13043" y="3813"/>
                    <a:pt x="13005" y="8022"/>
                  </a:cubicBezTo>
                  <a:lnTo>
                    <a:pt x="13005" y="8287"/>
                  </a:lnTo>
                  <a:cubicBezTo>
                    <a:pt x="11868" y="7453"/>
                    <a:pt x="10503" y="6998"/>
                    <a:pt x="9100" y="6998"/>
                  </a:cubicBezTo>
                  <a:cubicBezTo>
                    <a:pt x="2199" y="6998"/>
                    <a:pt x="0" y="16287"/>
                    <a:pt x="6180" y="19396"/>
                  </a:cubicBezTo>
                  <a:lnTo>
                    <a:pt x="6370" y="19396"/>
                  </a:lnTo>
                  <a:cubicBezTo>
                    <a:pt x="6749" y="19547"/>
                    <a:pt x="7204" y="19623"/>
                    <a:pt x="7659" y="19623"/>
                  </a:cubicBezTo>
                  <a:lnTo>
                    <a:pt x="33895" y="19623"/>
                  </a:lnTo>
                  <a:cubicBezTo>
                    <a:pt x="36056" y="19623"/>
                    <a:pt x="37801" y="17879"/>
                    <a:pt x="37801" y="15756"/>
                  </a:cubicBezTo>
                  <a:cubicBezTo>
                    <a:pt x="37801" y="13595"/>
                    <a:pt x="36056" y="11851"/>
                    <a:pt x="33895" y="11851"/>
                  </a:cubicBezTo>
                  <a:lnTo>
                    <a:pt x="33478" y="11851"/>
                  </a:lnTo>
                  <a:cubicBezTo>
                    <a:pt x="35214" y="9421"/>
                    <a:pt x="33246" y="6413"/>
                    <a:pt x="30701" y="6413"/>
                  </a:cubicBezTo>
                  <a:cubicBezTo>
                    <a:pt x="30188" y="6413"/>
                    <a:pt x="29652" y="6535"/>
                    <a:pt x="29118" y="6808"/>
                  </a:cubicBezTo>
                  <a:cubicBezTo>
                    <a:pt x="28468" y="2871"/>
                    <a:pt x="25064" y="0"/>
                    <a:pt x="2110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8" name="Google Shape;358;p35"/>
          <p:cNvGrpSpPr/>
          <p:nvPr/>
        </p:nvGrpSpPr>
        <p:grpSpPr>
          <a:xfrm>
            <a:off x="173759" y="276737"/>
            <a:ext cx="764739" cy="643475"/>
            <a:chOff x="4750050" y="847400"/>
            <a:chExt cx="440975" cy="371050"/>
          </a:xfrm>
        </p:grpSpPr>
        <p:sp>
          <p:nvSpPr>
            <p:cNvPr id="359" name="Google Shape;359;p35"/>
            <p:cNvSpPr/>
            <p:nvPr/>
          </p:nvSpPr>
          <p:spPr>
            <a:xfrm>
              <a:off x="4750050" y="847400"/>
              <a:ext cx="388200" cy="371050"/>
            </a:xfrm>
            <a:custGeom>
              <a:avLst/>
              <a:gdLst/>
              <a:ahLst/>
              <a:cxnLst/>
              <a:rect l="l" t="t" r="r" b="b"/>
              <a:pathLst>
                <a:path w="15528" h="14842" extrusionOk="0">
                  <a:moveTo>
                    <a:pt x="5326" y="0"/>
                  </a:moveTo>
                  <a:cubicBezTo>
                    <a:pt x="4971" y="0"/>
                    <a:pt x="4630" y="192"/>
                    <a:pt x="4437" y="530"/>
                  </a:cubicBezTo>
                  <a:lnTo>
                    <a:pt x="3900" y="1496"/>
                  </a:lnTo>
                  <a:lnTo>
                    <a:pt x="3471" y="2283"/>
                  </a:lnTo>
                  <a:lnTo>
                    <a:pt x="0" y="8652"/>
                  </a:lnTo>
                  <a:lnTo>
                    <a:pt x="11342" y="14841"/>
                  </a:lnTo>
                  <a:lnTo>
                    <a:pt x="15241" y="7686"/>
                  </a:lnTo>
                  <a:cubicBezTo>
                    <a:pt x="15528" y="7149"/>
                    <a:pt x="15349" y="6434"/>
                    <a:pt x="14776" y="6147"/>
                  </a:cubicBezTo>
                  <a:lnTo>
                    <a:pt x="9875" y="3464"/>
                  </a:lnTo>
                  <a:cubicBezTo>
                    <a:pt x="10125" y="2963"/>
                    <a:pt x="9911" y="2355"/>
                    <a:pt x="9410" y="2069"/>
                  </a:cubicBezTo>
                  <a:lnTo>
                    <a:pt x="5832" y="137"/>
                  </a:lnTo>
                  <a:cubicBezTo>
                    <a:pt x="5670" y="44"/>
                    <a:pt x="5496" y="0"/>
                    <a:pt x="5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5"/>
            <p:cNvSpPr/>
            <p:nvPr/>
          </p:nvSpPr>
          <p:spPr>
            <a:xfrm>
              <a:off x="4750050" y="952475"/>
              <a:ext cx="440975" cy="265975"/>
            </a:xfrm>
            <a:custGeom>
              <a:avLst/>
              <a:gdLst/>
              <a:ahLst/>
              <a:cxnLst/>
              <a:rect l="l" t="t" r="r" b="b"/>
              <a:pathLst>
                <a:path w="17639" h="10639" extrusionOk="0">
                  <a:moveTo>
                    <a:pt x="6920" y="0"/>
                  </a:moveTo>
                  <a:cubicBezTo>
                    <a:pt x="6587" y="0"/>
                    <a:pt x="6253" y="100"/>
                    <a:pt x="5975" y="299"/>
                  </a:cubicBezTo>
                  <a:lnTo>
                    <a:pt x="0" y="4449"/>
                  </a:lnTo>
                  <a:lnTo>
                    <a:pt x="11342" y="10638"/>
                  </a:lnTo>
                  <a:lnTo>
                    <a:pt x="17173" y="6560"/>
                  </a:lnTo>
                  <a:cubicBezTo>
                    <a:pt x="17639" y="6273"/>
                    <a:pt x="17603" y="5629"/>
                    <a:pt x="17138" y="5343"/>
                  </a:cubicBezTo>
                  <a:lnTo>
                    <a:pt x="7692" y="191"/>
                  </a:lnTo>
                  <a:cubicBezTo>
                    <a:pt x="7454" y="64"/>
                    <a:pt x="7187" y="0"/>
                    <a:pt x="69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5"/>
            <p:cNvSpPr/>
            <p:nvPr/>
          </p:nvSpPr>
          <p:spPr>
            <a:xfrm>
              <a:off x="4969175" y="1085350"/>
              <a:ext cx="132400" cy="78900"/>
            </a:xfrm>
            <a:custGeom>
              <a:avLst/>
              <a:gdLst/>
              <a:ahLst/>
              <a:cxnLst/>
              <a:rect l="l" t="t" r="r" b="b"/>
              <a:pathLst>
                <a:path w="5296" h="3156" extrusionOk="0">
                  <a:moveTo>
                    <a:pt x="446" y="0"/>
                  </a:moveTo>
                  <a:cubicBezTo>
                    <a:pt x="323" y="0"/>
                    <a:pt x="187" y="67"/>
                    <a:pt x="108" y="171"/>
                  </a:cubicBezTo>
                  <a:cubicBezTo>
                    <a:pt x="1" y="350"/>
                    <a:pt x="72" y="565"/>
                    <a:pt x="251" y="636"/>
                  </a:cubicBezTo>
                  <a:lnTo>
                    <a:pt x="4759" y="3105"/>
                  </a:lnTo>
                  <a:cubicBezTo>
                    <a:pt x="4805" y="3140"/>
                    <a:pt x="4858" y="3156"/>
                    <a:pt x="4913" y="3156"/>
                  </a:cubicBezTo>
                  <a:cubicBezTo>
                    <a:pt x="5029" y="3156"/>
                    <a:pt x="5151" y="3084"/>
                    <a:pt x="5224" y="2962"/>
                  </a:cubicBezTo>
                  <a:cubicBezTo>
                    <a:pt x="5296" y="2819"/>
                    <a:pt x="5260" y="2604"/>
                    <a:pt x="5081" y="2497"/>
                  </a:cubicBezTo>
                  <a:lnTo>
                    <a:pt x="573" y="28"/>
                  </a:lnTo>
                  <a:cubicBezTo>
                    <a:pt x="535" y="9"/>
                    <a:pt x="491" y="0"/>
                    <a:pt x="4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5"/>
            <p:cNvSpPr/>
            <p:nvPr/>
          </p:nvSpPr>
          <p:spPr>
            <a:xfrm>
              <a:off x="4936075" y="1102675"/>
              <a:ext cx="132400" cy="78900"/>
            </a:xfrm>
            <a:custGeom>
              <a:avLst/>
              <a:gdLst/>
              <a:ahLst/>
              <a:cxnLst/>
              <a:rect l="l" t="t" r="r" b="b"/>
              <a:pathLst>
                <a:path w="5296" h="3156" extrusionOk="0">
                  <a:moveTo>
                    <a:pt x="396" y="0"/>
                  </a:moveTo>
                  <a:cubicBezTo>
                    <a:pt x="272" y="0"/>
                    <a:pt x="157" y="72"/>
                    <a:pt x="108" y="194"/>
                  </a:cubicBezTo>
                  <a:cubicBezTo>
                    <a:pt x="1" y="337"/>
                    <a:pt x="72" y="552"/>
                    <a:pt x="251" y="659"/>
                  </a:cubicBezTo>
                  <a:lnTo>
                    <a:pt x="4759" y="3128"/>
                  </a:lnTo>
                  <a:cubicBezTo>
                    <a:pt x="4798" y="3147"/>
                    <a:pt x="4841" y="3156"/>
                    <a:pt x="4886" y="3156"/>
                  </a:cubicBezTo>
                  <a:cubicBezTo>
                    <a:pt x="5007" y="3156"/>
                    <a:pt x="5136" y="3089"/>
                    <a:pt x="5189" y="2985"/>
                  </a:cubicBezTo>
                  <a:cubicBezTo>
                    <a:pt x="5296" y="2806"/>
                    <a:pt x="5224" y="2591"/>
                    <a:pt x="5081" y="2519"/>
                  </a:cubicBezTo>
                  <a:lnTo>
                    <a:pt x="573" y="51"/>
                  </a:lnTo>
                  <a:cubicBezTo>
                    <a:pt x="516" y="16"/>
                    <a:pt x="455" y="0"/>
                    <a:pt x="3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5"/>
            <p:cNvSpPr/>
            <p:nvPr/>
          </p:nvSpPr>
          <p:spPr>
            <a:xfrm>
              <a:off x="4903000" y="1120300"/>
              <a:ext cx="132400" cy="78875"/>
            </a:xfrm>
            <a:custGeom>
              <a:avLst/>
              <a:gdLst/>
              <a:ahLst/>
              <a:cxnLst/>
              <a:rect l="l" t="t" r="r" b="b"/>
              <a:pathLst>
                <a:path w="5296" h="3155" extrusionOk="0">
                  <a:moveTo>
                    <a:pt x="366" y="1"/>
                  </a:moveTo>
                  <a:cubicBezTo>
                    <a:pt x="253" y="1"/>
                    <a:pt x="152" y="57"/>
                    <a:pt x="107" y="169"/>
                  </a:cubicBezTo>
                  <a:cubicBezTo>
                    <a:pt x="0" y="348"/>
                    <a:pt x="72" y="562"/>
                    <a:pt x="251" y="634"/>
                  </a:cubicBezTo>
                  <a:lnTo>
                    <a:pt x="4723" y="3102"/>
                  </a:lnTo>
                  <a:cubicBezTo>
                    <a:pt x="4782" y="3138"/>
                    <a:pt x="4846" y="3154"/>
                    <a:pt x="4908" y="3154"/>
                  </a:cubicBezTo>
                  <a:cubicBezTo>
                    <a:pt x="5033" y="3154"/>
                    <a:pt x="5152" y="3091"/>
                    <a:pt x="5224" y="2995"/>
                  </a:cubicBezTo>
                  <a:cubicBezTo>
                    <a:pt x="5295" y="2816"/>
                    <a:pt x="5224" y="2602"/>
                    <a:pt x="5081" y="2494"/>
                  </a:cubicBezTo>
                  <a:lnTo>
                    <a:pt x="573" y="61"/>
                  </a:lnTo>
                  <a:cubicBezTo>
                    <a:pt x="506" y="21"/>
                    <a:pt x="433" y="1"/>
                    <a:pt x="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5DE6882D-E95E-43E7-A169-E3A4F485E1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4647010"/>
            <a:ext cx="576262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233639-58A4-41CD-9213-D2AFD0713B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2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C00F9-243F-0B08-07E7-3DB6331E5B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377C6C-575E-6D12-853E-80EE75D69B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F1041-09CF-1FED-9C5C-9974170A0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5E417-D959-7E47-B029-8F91948DA59A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07B75-65D6-061D-59B1-42163FE71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0B48E-3D82-4016-9CD3-B6AE63EDB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ECF0B-C77B-8C40-B677-204406FCC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76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0D379-6452-6BD8-1C0D-A334A3C40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37865-DC04-9A45-8D12-24E0F2DA3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0FC07-510B-A7B6-EF2D-64A4183DA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5E417-D959-7E47-B029-8F91948DA59A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E9B41-0873-67FA-32DE-53C75CE7E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0A769-0D28-1703-B212-26CCE5E7C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ECF0B-C77B-8C40-B677-204406FCC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07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0C2BC-50F8-53F6-1DFB-D7D8BFC19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71DF6F-18BD-4778-4C5F-FA4BE0274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C867B-24A1-788F-0060-44A35CB6F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5E417-D959-7E47-B029-8F91948DA59A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27F86-2E4C-746C-B8A5-8D3B6E09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61720-BA72-B1F2-0ABE-EBB75A450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ECF0B-C77B-8C40-B677-204406FCC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21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0117C-BBC6-011B-E35A-344D47438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33F5A-7B65-7937-B8A7-1F940156A6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B4B763-0F11-1217-E10B-5C5878DFC5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850F06-0809-50EA-63F2-B06111B8E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5E417-D959-7E47-B029-8F91948DA59A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B18484-C8D8-12CB-DF36-6A920DF53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1FE875-99DB-23CC-58F9-6A09BE5C4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ECF0B-C77B-8C40-B677-204406FCC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37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A7931-2FE5-439C-4532-E7C0230FB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0BC77-C9EF-B292-EC65-900D75AF5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8BDB4-4441-1868-4599-F7AA99D763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4E7E30-37DC-14B4-C56D-BC97DEC81C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A2C8D7-1043-99DA-BB33-9CF5500CCF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364599-DCA3-9157-4142-FC0B9935E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5E417-D959-7E47-B029-8F91948DA59A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AC67C2-2C35-27C8-F463-4FE7D2637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2B900B-18BD-5ABC-A17B-28D19031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ECF0B-C77B-8C40-B677-204406FCC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578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54F86-9080-2334-186B-39BA317A8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4C4A66-2049-F2B8-536D-731FEA38F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5E417-D959-7E47-B029-8F91948DA59A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36DF83-76D2-FB3D-FD3A-1C52F724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540E04-3085-E124-0B7B-C6DA49B02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ECF0B-C77B-8C40-B677-204406FCC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93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4FB75-8CE3-F108-E735-38E9F6F2A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5E417-D959-7E47-B029-8F91948DA59A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8B2904-C496-3F2B-B65B-47DB18A70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B2A16C-5FB0-936A-3F9D-AA575E560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ECF0B-C77B-8C40-B677-204406FCC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38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1620"/>
            </a:avLst>
          </a:prstGeom>
          <a:gradFill>
            <a:gsLst>
              <a:gs pos="0">
                <a:schemeClr val="accent1"/>
              </a:gs>
              <a:gs pos="70000">
                <a:schemeClr val="accent4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566988" y="1042900"/>
            <a:ext cx="3426900" cy="93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2150113" y="1077900"/>
            <a:ext cx="1114500" cy="1547400"/>
          </a:xfrm>
          <a:prstGeom prst="rect">
            <a:avLst/>
          </a:prstGeom>
          <a:solidFill>
            <a:schemeClr val="accent5"/>
          </a:solidFill>
          <a:ln w="9525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810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566988" y="1979300"/>
            <a:ext cx="2547000" cy="6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2F3F6-4298-43BF-BCF7-3B77B1434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8CCE3-87B7-81A1-0163-A9EAFA021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DC18AC-3BAD-80E7-9CCD-DF3976D3B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BBB4AC-5F6B-B4DB-FAAC-93BAF4689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5E417-D959-7E47-B029-8F91948DA59A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9FD802-06E6-94DE-6E1B-0156251EE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7BE513-C02D-F61B-7364-D2E314C1D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ECF0B-C77B-8C40-B677-204406FCC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774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CCB9B-2815-CCD4-3F50-C1714FDEA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19B9D4-D863-AD4D-58A1-3377FF110D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54CD14-29CA-696D-C01F-234AD7870A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C8439-F9D6-85C0-2C9A-9968F58F7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5E417-D959-7E47-B029-8F91948DA59A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873DA7-8473-8B4C-BF36-FA1DCCF1C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AD84FA-33EE-2795-CE07-EF27A73F7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ECF0B-C77B-8C40-B677-204406FCC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3789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E3B54-0140-E38F-B458-BC78107A3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1BF08-718C-8439-0B0E-204E8B8D67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926FC-5CEC-6CC8-6231-D256AAAB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5E417-D959-7E47-B029-8F91948DA59A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903F2-9C0E-11DB-5E42-551792999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56080-D3E5-B12C-99F1-A01548D85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ECF0B-C77B-8C40-B677-204406FCC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3552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9C8086-12B9-A46F-B50E-1A669E21B9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30BDE4-50FE-A7F7-2910-D20F826E0A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17CAE4-CA17-2C88-AAC4-4F3D66A23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5E417-D959-7E47-B029-8F91948DA59A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64403-9523-0823-2EC5-3A8EA149C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8AA41-996B-2338-434C-6CF8D5A66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ECF0B-C77B-8C40-B677-204406FCC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54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4602309" y="3714999"/>
            <a:ext cx="221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4602299" y="2092574"/>
            <a:ext cx="221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4602301" y="3218500"/>
            <a:ext cx="2215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4602100" y="1596075"/>
            <a:ext cx="2215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1620"/>
            </a:avLst>
          </a:prstGeom>
          <a:gradFill>
            <a:gsLst>
              <a:gs pos="0">
                <a:schemeClr val="accent1"/>
              </a:gs>
              <a:gs pos="70000">
                <a:schemeClr val="accent4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1620"/>
            </a:avLst>
          </a:prstGeom>
          <a:gradFill>
            <a:gsLst>
              <a:gs pos="0">
                <a:schemeClr val="accent1"/>
              </a:gs>
              <a:gs pos="70000">
                <a:schemeClr val="accent4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1" name="Google Shape;31;p6"/>
          <p:cNvGrpSpPr/>
          <p:nvPr/>
        </p:nvGrpSpPr>
        <p:grpSpPr>
          <a:xfrm>
            <a:off x="7813666" y="264127"/>
            <a:ext cx="470532" cy="257827"/>
            <a:chOff x="450800" y="525250"/>
            <a:chExt cx="967775" cy="530400"/>
          </a:xfrm>
        </p:grpSpPr>
        <p:sp>
          <p:nvSpPr>
            <p:cNvPr id="32" name="Google Shape;32;p6"/>
            <p:cNvSpPr/>
            <p:nvPr/>
          </p:nvSpPr>
          <p:spPr>
            <a:xfrm>
              <a:off x="450800" y="565050"/>
              <a:ext cx="944075" cy="490600"/>
            </a:xfrm>
            <a:custGeom>
              <a:avLst/>
              <a:gdLst/>
              <a:ahLst/>
              <a:cxnLst/>
              <a:rect l="l" t="t" r="r" b="b"/>
              <a:pathLst>
                <a:path w="37763" h="19624" extrusionOk="0">
                  <a:moveTo>
                    <a:pt x="21111" y="1"/>
                  </a:moveTo>
                  <a:cubicBezTo>
                    <a:pt x="20913" y="1"/>
                    <a:pt x="20713" y="8"/>
                    <a:pt x="20512" y="22"/>
                  </a:cubicBezTo>
                  <a:cubicBezTo>
                    <a:pt x="16303" y="326"/>
                    <a:pt x="13043" y="3814"/>
                    <a:pt x="13005" y="8022"/>
                  </a:cubicBezTo>
                  <a:lnTo>
                    <a:pt x="13005" y="8287"/>
                  </a:lnTo>
                  <a:cubicBezTo>
                    <a:pt x="11868" y="7415"/>
                    <a:pt x="10503" y="6960"/>
                    <a:pt x="9100" y="6960"/>
                  </a:cubicBezTo>
                  <a:cubicBezTo>
                    <a:pt x="2200" y="6998"/>
                    <a:pt x="1" y="16287"/>
                    <a:pt x="6143" y="19396"/>
                  </a:cubicBezTo>
                  <a:lnTo>
                    <a:pt x="6332" y="19396"/>
                  </a:lnTo>
                  <a:cubicBezTo>
                    <a:pt x="6749" y="19548"/>
                    <a:pt x="7204" y="19624"/>
                    <a:pt x="7621" y="19624"/>
                  </a:cubicBezTo>
                  <a:lnTo>
                    <a:pt x="33895" y="19624"/>
                  </a:lnTo>
                  <a:cubicBezTo>
                    <a:pt x="36019" y="19624"/>
                    <a:pt x="37763" y="17880"/>
                    <a:pt x="37763" y="15719"/>
                  </a:cubicBezTo>
                  <a:cubicBezTo>
                    <a:pt x="37763" y="13595"/>
                    <a:pt x="36019" y="11851"/>
                    <a:pt x="33895" y="11851"/>
                  </a:cubicBezTo>
                  <a:lnTo>
                    <a:pt x="33478" y="11851"/>
                  </a:lnTo>
                  <a:cubicBezTo>
                    <a:pt x="35180" y="9393"/>
                    <a:pt x="33241" y="6411"/>
                    <a:pt x="30708" y="6411"/>
                  </a:cubicBezTo>
                  <a:cubicBezTo>
                    <a:pt x="30194" y="6411"/>
                    <a:pt x="29656" y="6534"/>
                    <a:pt x="29118" y="6809"/>
                  </a:cubicBezTo>
                  <a:cubicBezTo>
                    <a:pt x="28468" y="2837"/>
                    <a:pt x="25068" y="1"/>
                    <a:pt x="2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6"/>
            <p:cNvSpPr/>
            <p:nvPr/>
          </p:nvSpPr>
          <p:spPr>
            <a:xfrm>
              <a:off x="473550" y="525250"/>
              <a:ext cx="945025" cy="490600"/>
            </a:xfrm>
            <a:custGeom>
              <a:avLst/>
              <a:gdLst/>
              <a:ahLst/>
              <a:cxnLst/>
              <a:rect l="l" t="t" r="r" b="b"/>
              <a:pathLst>
                <a:path w="37801" h="19624" extrusionOk="0">
                  <a:moveTo>
                    <a:pt x="21105" y="0"/>
                  </a:moveTo>
                  <a:cubicBezTo>
                    <a:pt x="20908" y="0"/>
                    <a:pt x="20711" y="7"/>
                    <a:pt x="20512" y="22"/>
                  </a:cubicBezTo>
                  <a:cubicBezTo>
                    <a:pt x="16303" y="325"/>
                    <a:pt x="13043" y="3813"/>
                    <a:pt x="13005" y="8022"/>
                  </a:cubicBezTo>
                  <a:lnTo>
                    <a:pt x="13005" y="8287"/>
                  </a:lnTo>
                  <a:cubicBezTo>
                    <a:pt x="11868" y="7453"/>
                    <a:pt x="10503" y="6998"/>
                    <a:pt x="9100" y="6998"/>
                  </a:cubicBezTo>
                  <a:cubicBezTo>
                    <a:pt x="2199" y="6998"/>
                    <a:pt x="0" y="16287"/>
                    <a:pt x="6180" y="19396"/>
                  </a:cubicBezTo>
                  <a:lnTo>
                    <a:pt x="6370" y="19396"/>
                  </a:lnTo>
                  <a:cubicBezTo>
                    <a:pt x="6749" y="19547"/>
                    <a:pt x="7204" y="19623"/>
                    <a:pt x="7659" y="19623"/>
                  </a:cubicBezTo>
                  <a:lnTo>
                    <a:pt x="33895" y="19623"/>
                  </a:lnTo>
                  <a:cubicBezTo>
                    <a:pt x="36056" y="19623"/>
                    <a:pt x="37801" y="17879"/>
                    <a:pt x="37801" y="15756"/>
                  </a:cubicBezTo>
                  <a:cubicBezTo>
                    <a:pt x="37801" y="13595"/>
                    <a:pt x="36056" y="11851"/>
                    <a:pt x="33895" y="11851"/>
                  </a:cubicBezTo>
                  <a:lnTo>
                    <a:pt x="33478" y="11851"/>
                  </a:lnTo>
                  <a:cubicBezTo>
                    <a:pt x="35214" y="9421"/>
                    <a:pt x="33246" y="6413"/>
                    <a:pt x="30701" y="6413"/>
                  </a:cubicBezTo>
                  <a:cubicBezTo>
                    <a:pt x="30188" y="6413"/>
                    <a:pt x="29652" y="6535"/>
                    <a:pt x="29118" y="6808"/>
                  </a:cubicBezTo>
                  <a:cubicBezTo>
                    <a:pt x="28468" y="2871"/>
                    <a:pt x="25064" y="0"/>
                    <a:pt x="2110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34;p6"/>
          <p:cNvGrpSpPr/>
          <p:nvPr/>
        </p:nvGrpSpPr>
        <p:grpSpPr>
          <a:xfrm>
            <a:off x="8160501" y="172923"/>
            <a:ext cx="351883" cy="192853"/>
            <a:chOff x="450800" y="525250"/>
            <a:chExt cx="967775" cy="530400"/>
          </a:xfrm>
        </p:grpSpPr>
        <p:sp>
          <p:nvSpPr>
            <p:cNvPr id="35" name="Google Shape;35;p6"/>
            <p:cNvSpPr/>
            <p:nvPr/>
          </p:nvSpPr>
          <p:spPr>
            <a:xfrm>
              <a:off x="450800" y="565050"/>
              <a:ext cx="944075" cy="490600"/>
            </a:xfrm>
            <a:custGeom>
              <a:avLst/>
              <a:gdLst/>
              <a:ahLst/>
              <a:cxnLst/>
              <a:rect l="l" t="t" r="r" b="b"/>
              <a:pathLst>
                <a:path w="37763" h="19624" extrusionOk="0">
                  <a:moveTo>
                    <a:pt x="21111" y="1"/>
                  </a:moveTo>
                  <a:cubicBezTo>
                    <a:pt x="20913" y="1"/>
                    <a:pt x="20713" y="8"/>
                    <a:pt x="20512" y="22"/>
                  </a:cubicBezTo>
                  <a:cubicBezTo>
                    <a:pt x="16303" y="326"/>
                    <a:pt x="13043" y="3814"/>
                    <a:pt x="13005" y="8022"/>
                  </a:cubicBezTo>
                  <a:lnTo>
                    <a:pt x="13005" y="8287"/>
                  </a:lnTo>
                  <a:cubicBezTo>
                    <a:pt x="11868" y="7415"/>
                    <a:pt x="10503" y="6960"/>
                    <a:pt x="9100" y="6960"/>
                  </a:cubicBezTo>
                  <a:cubicBezTo>
                    <a:pt x="2200" y="6998"/>
                    <a:pt x="1" y="16287"/>
                    <a:pt x="6143" y="19396"/>
                  </a:cubicBezTo>
                  <a:lnTo>
                    <a:pt x="6332" y="19396"/>
                  </a:lnTo>
                  <a:cubicBezTo>
                    <a:pt x="6749" y="19548"/>
                    <a:pt x="7204" y="19624"/>
                    <a:pt x="7621" y="19624"/>
                  </a:cubicBezTo>
                  <a:lnTo>
                    <a:pt x="33895" y="19624"/>
                  </a:lnTo>
                  <a:cubicBezTo>
                    <a:pt x="36019" y="19624"/>
                    <a:pt x="37763" y="17880"/>
                    <a:pt x="37763" y="15719"/>
                  </a:cubicBezTo>
                  <a:cubicBezTo>
                    <a:pt x="37763" y="13595"/>
                    <a:pt x="36019" y="11851"/>
                    <a:pt x="33895" y="11851"/>
                  </a:cubicBezTo>
                  <a:lnTo>
                    <a:pt x="33478" y="11851"/>
                  </a:lnTo>
                  <a:cubicBezTo>
                    <a:pt x="35180" y="9393"/>
                    <a:pt x="33241" y="6411"/>
                    <a:pt x="30708" y="6411"/>
                  </a:cubicBezTo>
                  <a:cubicBezTo>
                    <a:pt x="30194" y="6411"/>
                    <a:pt x="29656" y="6534"/>
                    <a:pt x="29118" y="6809"/>
                  </a:cubicBezTo>
                  <a:cubicBezTo>
                    <a:pt x="28468" y="2837"/>
                    <a:pt x="25068" y="1"/>
                    <a:pt x="2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6"/>
            <p:cNvSpPr/>
            <p:nvPr/>
          </p:nvSpPr>
          <p:spPr>
            <a:xfrm>
              <a:off x="473550" y="525250"/>
              <a:ext cx="945025" cy="490600"/>
            </a:xfrm>
            <a:custGeom>
              <a:avLst/>
              <a:gdLst/>
              <a:ahLst/>
              <a:cxnLst/>
              <a:rect l="l" t="t" r="r" b="b"/>
              <a:pathLst>
                <a:path w="37801" h="19624" extrusionOk="0">
                  <a:moveTo>
                    <a:pt x="21105" y="0"/>
                  </a:moveTo>
                  <a:cubicBezTo>
                    <a:pt x="20908" y="0"/>
                    <a:pt x="20711" y="7"/>
                    <a:pt x="20512" y="22"/>
                  </a:cubicBezTo>
                  <a:cubicBezTo>
                    <a:pt x="16303" y="325"/>
                    <a:pt x="13043" y="3813"/>
                    <a:pt x="13005" y="8022"/>
                  </a:cubicBezTo>
                  <a:lnTo>
                    <a:pt x="13005" y="8287"/>
                  </a:lnTo>
                  <a:cubicBezTo>
                    <a:pt x="11868" y="7453"/>
                    <a:pt x="10503" y="6998"/>
                    <a:pt x="9100" y="6998"/>
                  </a:cubicBezTo>
                  <a:cubicBezTo>
                    <a:pt x="2199" y="6998"/>
                    <a:pt x="0" y="16287"/>
                    <a:pt x="6180" y="19396"/>
                  </a:cubicBezTo>
                  <a:lnTo>
                    <a:pt x="6370" y="19396"/>
                  </a:lnTo>
                  <a:cubicBezTo>
                    <a:pt x="6749" y="19547"/>
                    <a:pt x="7204" y="19623"/>
                    <a:pt x="7659" y="19623"/>
                  </a:cubicBezTo>
                  <a:lnTo>
                    <a:pt x="33895" y="19623"/>
                  </a:lnTo>
                  <a:cubicBezTo>
                    <a:pt x="36056" y="19623"/>
                    <a:pt x="37801" y="17879"/>
                    <a:pt x="37801" y="15756"/>
                  </a:cubicBezTo>
                  <a:cubicBezTo>
                    <a:pt x="37801" y="13595"/>
                    <a:pt x="36056" y="11851"/>
                    <a:pt x="33895" y="11851"/>
                  </a:cubicBezTo>
                  <a:lnTo>
                    <a:pt x="33478" y="11851"/>
                  </a:lnTo>
                  <a:cubicBezTo>
                    <a:pt x="35214" y="9421"/>
                    <a:pt x="33246" y="6413"/>
                    <a:pt x="30701" y="6413"/>
                  </a:cubicBezTo>
                  <a:cubicBezTo>
                    <a:pt x="30188" y="6413"/>
                    <a:pt x="29652" y="6535"/>
                    <a:pt x="29118" y="6808"/>
                  </a:cubicBezTo>
                  <a:cubicBezTo>
                    <a:pt x="28468" y="2871"/>
                    <a:pt x="25064" y="0"/>
                    <a:pt x="2110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37;p6"/>
          <p:cNvGrpSpPr/>
          <p:nvPr/>
        </p:nvGrpSpPr>
        <p:grpSpPr>
          <a:xfrm rot="900240">
            <a:off x="8350566" y="242717"/>
            <a:ext cx="617452" cy="594011"/>
            <a:chOff x="4421325" y="238150"/>
            <a:chExt cx="899550" cy="865400"/>
          </a:xfrm>
        </p:grpSpPr>
        <p:sp>
          <p:nvSpPr>
            <p:cNvPr id="38" name="Google Shape;38;p6"/>
            <p:cNvSpPr/>
            <p:nvPr/>
          </p:nvSpPr>
          <p:spPr>
            <a:xfrm>
              <a:off x="4421325" y="277025"/>
              <a:ext cx="868250" cy="826525"/>
            </a:xfrm>
            <a:custGeom>
              <a:avLst/>
              <a:gdLst/>
              <a:ahLst/>
              <a:cxnLst/>
              <a:rect l="l" t="t" r="r" b="b"/>
              <a:pathLst>
                <a:path w="34730" h="33061" extrusionOk="0">
                  <a:moveTo>
                    <a:pt x="16029" y="1"/>
                  </a:moveTo>
                  <a:cubicBezTo>
                    <a:pt x="7503" y="1"/>
                    <a:pt x="415" y="7787"/>
                    <a:pt x="266" y="12207"/>
                  </a:cubicBezTo>
                  <a:cubicBezTo>
                    <a:pt x="1" y="22557"/>
                    <a:pt x="9783" y="26159"/>
                    <a:pt x="9858" y="28320"/>
                  </a:cubicBezTo>
                  <a:cubicBezTo>
                    <a:pt x="9896" y="30443"/>
                    <a:pt x="6370" y="33059"/>
                    <a:pt x="6370" y="33059"/>
                  </a:cubicBezTo>
                  <a:cubicBezTo>
                    <a:pt x="6370" y="33059"/>
                    <a:pt x="6446" y="33061"/>
                    <a:pt x="6587" y="33061"/>
                  </a:cubicBezTo>
                  <a:cubicBezTo>
                    <a:pt x="8195" y="33061"/>
                    <a:pt x="18349" y="32869"/>
                    <a:pt x="24342" y="28131"/>
                  </a:cubicBezTo>
                  <a:cubicBezTo>
                    <a:pt x="31469" y="22519"/>
                    <a:pt x="34730" y="8681"/>
                    <a:pt x="23356" y="2046"/>
                  </a:cubicBezTo>
                  <a:cubicBezTo>
                    <a:pt x="20881" y="602"/>
                    <a:pt x="18400" y="1"/>
                    <a:pt x="160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6"/>
            <p:cNvSpPr/>
            <p:nvPr/>
          </p:nvSpPr>
          <p:spPr>
            <a:xfrm>
              <a:off x="4452625" y="238150"/>
              <a:ext cx="868250" cy="826525"/>
            </a:xfrm>
            <a:custGeom>
              <a:avLst/>
              <a:gdLst/>
              <a:ahLst/>
              <a:cxnLst/>
              <a:rect l="l" t="t" r="r" b="b"/>
              <a:pathLst>
                <a:path w="34730" h="33061" extrusionOk="0">
                  <a:moveTo>
                    <a:pt x="16027" y="1"/>
                  </a:moveTo>
                  <a:cubicBezTo>
                    <a:pt x="7503" y="1"/>
                    <a:pt x="422" y="7779"/>
                    <a:pt x="303" y="12169"/>
                  </a:cubicBezTo>
                  <a:cubicBezTo>
                    <a:pt x="0" y="22558"/>
                    <a:pt x="9820" y="26160"/>
                    <a:pt x="9858" y="28283"/>
                  </a:cubicBezTo>
                  <a:cubicBezTo>
                    <a:pt x="9933" y="30444"/>
                    <a:pt x="6370" y="33060"/>
                    <a:pt x="6370" y="33060"/>
                  </a:cubicBezTo>
                  <a:cubicBezTo>
                    <a:pt x="6370" y="33060"/>
                    <a:pt x="6424" y="33061"/>
                    <a:pt x="6528" y="33061"/>
                  </a:cubicBezTo>
                  <a:cubicBezTo>
                    <a:pt x="7925" y="33061"/>
                    <a:pt x="18269" y="32896"/>
                    <a:pt x="24341" y="28131"/>
                  </a:cubicBezTo>
                  <a:cubicBezTo>
                    <a:pt x="31468" y="22520"/>
                    <a:pt x="34729" y="8643"/>
                    <a:pt x="23355" y="2046"/>
                  </a:cubicBezTo>
                  <a:cubicBezTo>
                    <a:pt x="20880" y="602"/>
                    <a:pt x="18397" y="1"/>
                    <a:pt x="16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6"/>
            <p:cNvSpPr/>
            <p:nvPr/>
          </p:nvSpPr>
          <p:spPr>
            <a:xfrm>
              <a:off x="4625125" y="626225"/>
              <a:ext cx="102400" cy="90125"/>
            </a:xfrm>
            <a:custGeom>
              <a:avLst/>
              <a:gdLst/>
              <a:ahLst/>
              <a:cxnLst/>
              <a:rect l="l" t="t" r="r" b="b"/>
              <a:pathLst>
                <a:path w="4096" h="3605" extrusionOk="0">
                  <a:moveTo>
                    <a:pt x="2057" y="0"/>
                  </a:moveTo>
                  <a:cubicBezTo>
                    <a:pt x="1828" y="0"/>
                    <a:pt x="1593" y="43"/>
                    <a:pt x="1365" y="134"/>
                  </a:cubicBezTo>
                  <a:cubicBezTo>
                    <a:pt x="455" y="476"/>
                    <a:pt x="0" y="1537"/>
                    <a:pt x="379" y="2447"/>
                  </a:cubicBezTo>
                  <a:cubicBezTo>
                    <a:pt x="639" y="3169"/>
                    <a:pt x="1316" y="3604"/>
                    <a:pt x="2043" y="3604"/>
                  </a:cubicBezTo>
                  <a:cubicBezTo>
                    <a:pt x="2271" y="3604"/>
                    <a:pt x="2504" y="3561"/>
                    <a:pt x="2730" y="3471"/>
                  </a:cubicBezTo>
                  <a:cubicBezTo>
                    <a:pt x="3640" y="3130"/>
                    <a:pt x="4095" y="2068"/>
                    <a:pt x="3716" y="1120"/>
                  </a:cubicBezTo>
                  <a:cubicBezTo>
                    <a:pt x="3457" y="429"/>
                    <a:pt x="2782" y="0"/>
                    <a:pt x="20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6"/>
            <p:cNvSpPr/>
            <p:nvPr/>
          </p:nvSpPr>
          <p:spPr>
            <a:xfrm>
              <a:off x="4802375" y="555650"/>
              <a:ext cx="102375" cy="90550"/>
            </a:xfrm>
            <a:custGeom>
              <a:avLst/>
              <a:gdLst/>
              <a:ahLst/>
              <a:cxnLst/>
              <a:rect l="l" t="t" r="r" b="b"/>
              <a:pathLst>
                <a:path w="4095" h="3622" extrusionOk="0">
                  <a:moveTo>
                    <a:pt x="2031" y="1"/>
                  </a:moveTo>
                  <a:cubicBezTo>
                    <a:pt x="1820" y="1"/>
                    <a:pt x="1608" y="37"/>
                    <a:pt x="1403" y="114"/>
                  </a:cubicBezTo>
                  <a:cubicBezTo>
                    <a:pt x="455" y="493"/>
                    <a:pt x="0" y="1555"/>
                    <a:pt x="379" y="2465"/>
                  </a:cubicBezTo>
                  <a:cubicBezTo>
                    <a:pt x="668" y="3186"/>
                    <a:pt x="1352" y="3622"/>
                    <a:pt x="2063" y="3622"/>
                  </a:cubicBezTo>
                  <a:cubicBezTo>
                    <a:pt x="2286" y="3622"/>
                    <a:pt x="2513" y="3579"/>
                    <a:pt x="2730" y="3488"/>
                  </a:cubicBezTo>
                  <a:cubicBezTo>
                    <a:pt x="3640" y="3109"/>
                    <a:pt x="4095" y="2085"/>
                    <a:pt x="3754" y="1138"/>
                  </a:cubicBezTo>
                  <a:cubicBezTo>
                    <a:pt x="3460" y="433"/>
                    <a:pt x="2756" y="1"/>
                    <a:pt x="20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6"/>
            <p:cNvSpPr/>
            <p:nvPr/>
          </p:nvSpPr>
          <p:spPr>
            <a:xfrm>
              <a:off x="4976775" y="486900"/>
              <a:ext cx="102400" cy="90125"/>
            </a:xfrm>
            <a:custGeom>
              <a:avLst/>
              <a:gdLst/>
              <a:ahLst/>
              <a:cxnLst/>
              <a:rect l="l" t="t" r="r" b="b"/>
              <a:pathLst>
                <a:path w="4096" h="3605" extrusionOk="0">
                  <a:moveTo>
                    <a:pt x="2074" y="0"/>
                  </a:moveTo>
                  <a:cubicBezTo>
                    <a:pt x="1849" y="0"/>
                    <a:pt x="1622" y="43"/>
                    <a:pt x="1403" y="134"/>
                  </a:cubicBezTo>
                  <a:cubicBezTo>
                    <a:pt x="455" y="475"/>
                    <a:pt x="0" y="1537"/>
                    <a:pt x="379" y="2447"/>
                  </a:cubicBezTo>
                  <a:cubicBezTo>
                    <a:pt x="668" y="3168"/>
                    <a:pt x="1352" y="3604"/>
                    <a:pt x="2063" y="3604"/>
                  </a:cubicBezTo>
                  <a:cubicBezTo>
                    <a:pt x="2287" y="3604"/>
                    <a:pt x="2513" y="3561"/>
                    <a:pt x="2730" y="3471"/>
                  </a:cubicBezTo>
                  <a:cubicBezTo>
                    <a:pt x="3640" y="3129"/>
                    <a:pt x="4095" y="2068"/>
                    <a:pt x="3754" y="1120"/>
                  </a:cubicBezTo>
                  <a:cubicBezTo>
                    <a:pt x="3466" y="429"/>
                    <a:pt x="2784" y="0"/>
                    <a:pt x="20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6"/>
          <p:cNvGrpSpPr/>
          <p:nvPr/>
        </p:nvGrpSpPr>
        <p:grpSpPr>
          <a:xfrm>
            <a:off x="713228" y="296612"/>
            <a:ext cx="351883" cy="192853"/>
            <a:chOff x="450800" y="525250"/>
            <a:chExt cx="967775" cy="530400"/>
          </a:xfrm>
        </p:grpSpPr>
        <p:sp>
          <p:nvSpPr>
            <p:cNvPr id="44" name="Google Shape;44;p6"/>
            <p:cNvSpPr/>
            <p:nvPr/>
          </p:nvSpPr>
          <p:spPr>
            <a:xfrm>
              <a:off x="450800" y="565050"/>
              <a:ext cx="944075" cy="490600"/>
            </a:xfrm>
            <a:custGeom>
              <a:avLst/>
              <a:gdLst/>
              <a:ahLst/>
              <a:cxnLst/>
              <a:rect l="l" t="t" r="r" b="b"/>
              <a:pathLst>
                <a:path w="37763" h="19624" extrusionOk="0">
                  <a:moveTo>
                    <a:pt x="21111" y="1"/>
                  </a:moveTo>
                  <a:cubicBezTo>
                    <a:pt x="20913" y="1"/>
                    <a:pt x="20713" y="8"/>
                    <a:pt x="20512" y="22"/>
                  </a:cubicBezTo>
                  <a:cubicBezTo>
                    <a:pt x="16303" y="326"/>
                    <a:pt x="13043" y="3814"/>
                    <a:pt x="13005" y="8022"/>
                  </a:cubicBezTo>
                  <a:lnTo>
                    <a:pt x="13005" y="8287"/>
                  </a:lnTo>
                  <a:cubicBezTo>
                    <a:pt x="11868" y="7415"/>
                    <a:pt x="10503" y="6960"/>
                    <a:pt x="9100" y="6960"/>
                  </a:cubicBezTo>
                  <a:cubicBezTo>
                    <a:pt x="2200" y="6998"/>
                    <a:pt x="1" y="16287"/>
                    <a:pt x="6143" y="19396"/>
                  </a:cubicBezTo>
                  <a:lnTo>
                    <a:pt x="6332" y="19396"/>
                  </a:lnTo>
                  <a:cubicBezTo>
                    <a:pt x="6749" y="19548"/>
                    <a:pt x="7204" y="19624"/>
                    <a:pt x="7621" y="19624"/>
                  </a:cubicBezTo>
                  <a:lnTo>
                    <a:pt x="33895" y="19624"/>
                  </a:lnTo>
                  <a:cubicBezTo>
                    <a:pt x="36019" y="19624"/>
                    <a:pt x="37763" y="17880"/>
                    <a:pt x="37763" y="15719"/>
                  </a:cubicBezTo>
                  <a:cubicBezTo>
                    <a:pt x="37763" y="13595"/>
                    <a:pt x="36019" y="11851"/>
                    <a:pt x="33895" y="11851"/>
                  </a:cubicBezTo>
                  <a:lnTo>
                    <a:pt x="33478" y="11851"/>
                  </a:lnTo>
                  <a:cubicBezTo>
                    <a:pt x="35180" y="9393"/>
                    <a:pt x="33241" y="6411"/>
                    <a:pt x="30708" y="6411"/>
                  </a:cubicBezTo>
                  <a:cubicBezTo>
                    <a:pt x="30194" y="6411"/>
                    <a:pt x="29656" y="6534"/>
                    <a:pt x="29118" y="6809"/>
                  </a:cubicBezTo>
                  <a:cubicBezTo>
                    <a:pt x="28468" y="2837"/>
                    <a:pt x="25068" y="1"/>
                    <a:pt x="2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6"/>
            <p:cNvSpPr/>
            <p:nvPr/>
          </p:nvSpPr>
          <p:spPr>
            <a:xfrm>
              <a:off x="473550" y="525250"/>
              <a:ext cx="945025" cy="490600"/>
            </a:xfrm>
            <a:custGeom>
              <a:avLst/>
              <a:gdLst/>
              <a:ahLst/>
              <a:cxnLst/>
              <a:rect l="l" t="t" r="r" b="b"/>
              <a:pathLst>
                <a:path w="37801" h="19624" extrusionOk="0">
                  <a:moveTo>
                    <a:pt x="21105" y="0"/>
                  </a:moveTo>
                  <a:cubicBezTo>
                    <a:pt x="20908" y="0"/>
                    <a:pt x="20711" y="7"/>
                    <a:pt x="20512" y="22"/>
                  </a:cubicBezTo>
                  <a:cubicBezTo>
                    <a:pt x="16303" y="325"/>
                    <a:pt x="13043" y="3813"/>
                    <a:pt x="13005" y="8022"/>
                  </a:cubicBezTo>
                  <a:lnTo>
                    <a:pt x="13005" y="8287"/>
                  </a:lnTo>
                  <a:cubicBezTo>
                    <a:pt x="11868" y="7453"/>
                    <a:pt x="10503" y="6998"/>
                    <a:pt x="9100" y="6998"/>
                  </a:cubicBezTo>
                  <a:cubicBezTo>
                    <a:pt x="2199" y="6998"/>
                    <a:pt x="0" y="16287"/>
                    <a:pt x="6180" y="19396"/>
                  </a:cubicBezTo>
                  <a:lnTo>
                    <a:pt x="6370" y="19396"/>
                  </a:lnTo>
                  <a:cubicBezTo>
                    <a:pt x="6749" y="19547"/>
                    <a:pt x="7204" y="19623"/>
                    <a:pt x="7659" y="19623"/>
                  </a:cubicBezTo>
                  <a:lnTo>
                    <a:pt x="33895" y="19623"/>
                  </a:lnTo>
                  <a:cubicBezTo>
                    <a:pt x="36056" y="19623"/>
                    <a:pt x="37801" y="17879"/>
                    <a:pt x="37801" y="15756"/>
                  </a:cubicBezTo>
                  <a:cubicBezTo>
                    <a:pt x="37801" y="13595"/>
                    <a:pt x="36056" y="11851"/>
                    <a:pt x="33895" y="11851"/>
                  </a:cubicBezTo>
                  <a:lnTo>
                    <a:pt x="33478" y="11851"/>
                  </a:lnTo>
                  <a:cubicBezTo>
                    <a:pt x="35214" y="9421"/>
                    <a:pt x="33246" y="6413"/>
                    <a:pt x="30701" y="6413"/>
                  </a:cubicBezTo>
                  <a:cubicBezTo>
                    <a:pt x="30188" y="6413"/>
                    <a:pt x="29652" y="6535"/>
                    <a:pt x="29118" y="6808"/>
                  </a:cubicBezTo>
                  <a:cubicBezTo>
                    <a:pt x="28468" y="2871"/>
                    <a:pt x="25064" y="0"/>
                    <a:pt x="2110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46;p6"/>
          <p:cNvGrpSpPr/>
          <p:nvPr/>
        </p:nvGrpSpPr>
        <p:grpSpPr>
          <a:xfrm>
            <a:off x="249490" y="445026"/>
            <a:ext cx="470532" cy="257827"/>
            <a:chOff x="450800" y="525250"/>
            <a:chExt cx="967775" cy="530400"/>
          </a:xfrm>
        </p:grpSpPr>
        <p:sp>
          <p:nvSpPr>
            <p:cNvPr id="47" name="Google Shape;47;p6"/>
            <p:cNvSpPr/>
            <p:nvPr/>
          </p:nvSpPr>
          <p:spPr>
            <a:xfrm>
              <a:off x="450800" y="565050"/>
              <a:ext cx="944075" cy="490600"/>
            </a:xfrm>
            <a:custGeom>
              <a:avLst/>
              <a:gdLst/>
              <a:ahLst/>
              <a:cxnLst/>
              <a:rect l="l" t="t" r="r" b="b"/>
              <a:pathLst>
                <a:path w="37763" h="19624" extrusionOk="0">
                  <a:moveTo>
                    <a:pt x="21111" y="1"/>
                  </a:moveTo>
                  <a:cubicBezTo>
                    <a:pt x="20913" y="1"/>
                    <a:pt x="20713" y="8"/>
                    <a:pt x="20512" y="22"/>
                  </a:cubicBezTo>
                  <a:cubicBezTo>
                    <a:pt x="16303" y="326"/>
                    <a:pt x="13043" y="3814"/>
                    <a:pt x="13005" y="8022"/>
                  </a:cubicBezTo>
                  <a:lnTo>
                    <a:pt x="13005" y="8287"/>
                  </a:lnTo>
                  <a:cubicBezTo>
                    <a:pt x="11868" y="7415"/>
                    <a:pt x="10503" y="6960"/>
                    <a:pt x="9100" y="6960"/>
                  </a:cubicBezTo>
                  <a:cubicBezTo>
                    <a:pt x="2200" y="6998"/>
                    <a:pt x="1" y="16287"/>
                    <a:pt x="6143" y="19396"/>
                  </a:cubicBezTo>
                  <a:lnTo>
                    <a:pt x="6332" y="19396"/>
                  </a:lnTo>
                  <a:cubicBezTo>
                    <a:pt x="6749" y="19548"/>
                    <a:pt x="7204" y="19624"/>
                    <a:pt x="7621" y="19624"/>
                  </a:cubicBezTo>
                  <a:lnTo>
                    <a:pt x="33895" y="19624"/>
                  </a:lnTo>
                  <a:cubicBezTo>
                    <a:pt x="36019" y="19624"/>
                    <a:pt x="37763" y="17880"/>
                    <a:pt x="37763" y="15719"/>
                  </a:cubicBezTo>
                  <a:cubicBezTo>
                    <a:pt x="37763" y="13595"/>
                    <a:pt x="36019" y="11851"/>
                    <a:pt x="33895" y="11851"/>
                  </a:cubicBezTo>
                  <a:lnTo>
                    <a:pt x="33478" y="11851"/>
                  </a:lnTo>
                  <a:cubicBezTo>
                    <a:pt x="35180" y="9393"/>
                    <a:pt x="33241" y="6411"/>
                    <a:pt x="30708" y="6411"/>
                  </a:cubicBezTo>
                  <a:cubicBezTo>
                    <a:pt x="30194" y="6411"/>
                    <a:pt x="29656" y="6534"/>
                    <a:pt x="29118" y="6809"/>
                  </a:cubicBezTo>
                  <a:cubicBezTo>
                    <a:pt x="28468" y="2837"/>
                    <a:pt x="25068" y="1"/>
                    <a:pt x="2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6"/>
            <p:cNvSpPr/>
            <p:nvPr/>
          </p:nvSpPr>
          <p:spPr>
            <a:xfrm>
              <a:off x="473550" y="525250"/>
              <a:ext cx="945025" cy="490600"/>
            </a:xfrm>
            <a:custGeom>
              <a:avLst/>
              <a:gdLst/>
              <a:ahLst/>
              <a:cxnLst/>
              <a:rect l="l" t="t" r="r" b="b"/>
              <a:pathLst>
                <a:path w="37801" h="19624" extrusionOk="0">
                  <a:moveTo>
                    <a:pt x="21105" y="0"/>
                  </a:moveTo>
                  <a:cubicBezTo>
                    <a:pt x="20908" y="0"/>
                    <a:pt x="20711" y="7"/>
                    <a:pt x="20512" y="22"/>
                  </a:cubicBezTo>
                  <a:cubicBezTo>
                    <a:pt x="16303" y="325"/>
                    <a:pt x="13043" y="3813"/>
                    <a:pt x="13005" y="8022"/>
                  </a:cubicBezTo>
                  <a:lnTo>
                    <a:pt x="13005" y="8287"/>
                  </a:lnTo>
                  <a:cubicBezTo>
                    <a:pt x="11868" y="7453"/>
                    <a:pt x="10503" y="6998"/>
                    <a:pt x="9100" y="6998"/>
                  </a:cubicBezTo>
                  <a:cubicBezTo>
                    <a:pt x="2199" y="6998"/>
                    <a:pt x="0" y="16287"/>
                    <a:pt x="6180" y="19396"/>
                  </a:cubicBezTo>
                  <a:lnTo>
                    <a:pt x="6370" y="19396"/>
                  </a:lnTo>
                  <a:cubicBezTo>
                    <a:pt x="6749" y="19547"/>
                    <a:pt x="7204" y="19623"/>
                    <a:pt x="7659" y="19623"/>
                  </a:cubicBezTo>
                  <a:lnTo>
                    <a:pt x="33895" y="19623"/>
                  </a:lnTo>
                  <a:cubicBezTo>
                    <a:pt x="36056" y="19623"/>
                    <a:pt x="37801" y="17879"/>
                    <a:pt x="37801" y="15756"/>
                  </a:cubicBezTo>
                  <a:cubicBezTo>
                    <a:pt x="37801" y="13595"/>
                    <a:pt x="36056" y="11851"/>
                    <a:pt x="33895" y="11851"/>
                  </a:cubicBezTo>
                  <a:lnTo>
                    <a:pt x="33478" y="11851"/>
                  </a:lnTo>
                  <a:cubicBezTo>
                    <a:pt x="35214" y="9421"/>
                    <a:pt x="33246" y="6413"/>
                    <a:pt x="30701" y="6413"/>
                  </a:cubicBezTo>
                  <a:cubicBezTo>
                    <a:pt x="30188" y="6413"/>
                    <a:pt x="29652" y="6535"/>
                    <a:pt x="29118" y="6808"/>
                  </a:cubicBezTo>
                  <a:cubicBezTo>
                    <a:pt x="28468" y="2871"/>
                    <a:pt x="25064" y="0"/>
                    <a:pt x="211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_TITLE_AND_DESCRIPTION_1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1620"/>
            </a:avLst>
          </a:prstGeom>
          <a:gradFill>
            <a:gsLst>
              <a:gs pos="0">
                <a:schemeClr val="accent1"/>
              </a:gs>
              <a:gs pos="70000">
                <a:schemeClr val="accent4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title"/>
          </p:nvPr>
        </p:nvSpPr>
        <p:spPr>
          <a:xfrm>
            <a:off x="4032625" y="1501324"/>
            <a:ext cx="4398000" cy="178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subTitle" idx="1"/>
          </p:nvPr>
        </p:nvSpPr>
        <p:spPr>
          <a:xfrm>
            <a:off x="4032625" y="2971076"/>
            <a:ext cx="43980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1620"/>
            </a:avLst>
          </a:prstGeom>
          <a:gradFill>
            <a:gsLst>
              <a:gs pos="0">
                <a:schemeClr val="accent1"/>
              </a:gs>
              <a:gs pos="70000">
                <a:schemeClr val="accent4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subTitle" idx="1"/>
          </p:nvPr>
        </p:nvSpPr>
        <p:spPr>
          <a:xfrm>
            <a:off x="719993" y="1623780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subTitle" idx="2"/>
          </p:nvPr>
        </p:nvSpPr>
        <p:spPr>
          <a:xfrm>
            <a:off x="719993" y="2770632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3"/>
          </p:nvPr>
        </p:nvSpPr>
        <p:spPr>
          <a:xfrm>
            <a:off x="5085712" y="1623780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subTitle" idx="4"/>
          </p:nvPr>
        </p:nvSpPr>
        <p:spPr>
          <a:xfrm>
            <a:off x="5085712" y="2770632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subTitle" idx="5"/>
          </p:nvPr>
        </p:nvSpPr>
        <p:spPr>
          <a:xfrm>
            <a:off x="719993" y="3918470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subTitle" idx="6"/>
          </p:nvPr>
        </p:nvSpPr>
        <p:spPr>
          <a:xfrm>
            <a:off x="5085712" y="3918470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title" idx="7" hasCustomPrompt="1"/>
          </p:nvPr>
        </p:nvSpPr>
        <p:spPr>
          <a:xfrm>
            <a:off x="3330300" y="1316380"/>
            <a:ext cx="734700" cy="879900"/>
          </a:xfrm>
          <a:prstGeom prst="rect">
            <a:avLst/>
          </a:prstGeom>
          <a:solidFill>
            <a:schemeClr val="accent5"/>
          </a:solidFill>
          <a:ln w="28575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810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3" name="Google Shape;83;p14"/>
          <p:cNvSpPr txBox="1">
            <a:spLocks noGrp="1"/>
          </p:cNvSpPr>
          <p:nvPr>
            <p:ph type="title" idx="8" hasCustomPrompt="1"/>
          </p:nvPr>
        </p:nvSpPr>
        <p:spPr>
          <a:xfrm>
            <a:off x="7696075" y="1316736"/>
            <a:ext cx="734700" cy="879900"/>
          </a:xfrm>
          <a:prstGeom prst="rect">
            <a:avLst/>
          </a:prstGeom>
          <a:solidFill>
            <a:schemeClr val="accent2"/>
          </a:solidFill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810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4" name="Google Shape;84;p14"/>
          <p:cNvSpPr txBox="1">
            <a:spLocks noGrp="1"/>
          </p:cNvSpPr>
          <p:nvPr>
            <p:ph type="title" idx="9" hasCustomPrompt="1"/>
          </p:nvPr>
        </p:nvSpPr>
        <p:spPr>
          <a:xfrm>
            <a:off x="3330300" y="2459736"/>
            <a:ext cx="734700" cy="879900"/>
          </a:xfrm>
          <a:prstGeom prst="rect">
            <a:avLst/>
          </a:prstGeom>
          <a:solidFill>
            <a:schemeClr val="accent6"/>
          </a:solidFill>
          <a:ln w="28575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810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" name="Google Shape;85;p14"/>
          <p:cNvSpPr txBox="1">
            <a:spLocks noGrp="1"/>
          </p:cNvSpPr>
          <p:nvPr>
            <p:ph type="title" idx="13" hasCustomPrompt="1"/>
          </p:nvPr>
        </p:nvSpPr>
        <p:spPr>
          <a:xfrm>
            <a:off x="7696075" y="2459736"/>
            <a:ext cx="734700" cy="879900"/>
          </a:xfrm>
          <a:prstGeom prst="rect">
            <a:avLst/>
          </a:prstGeom>
          <a:solidFill>
            <a:schemeClr val="accent3"/>
          </a:solidFill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810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" name="Google Shape;86;p14"/>
          <p:cNvSpPr txBox="1">
            <a:spLocks noGrp="1"/>
          </p:cNvSpPr>
          <p:nvPr>
            <p:ph type="title" idx="14" hasCustomPrompt="1"/>
          </p:nvPr>
        </p:nvSpPr>
        <p:spPr>
          <a:xfrm>
            <a:off x="3330300" y="3611880"/>
            <a:ext cx="734700" cy="879900"/>
          </a:xfrm>
          <a:prstGeom prst="rect">
            <a:avLst/>
          </a:pr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810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" name="Google Shape;87;p14"/>
          <p:cNvSpPr txBox="1">
            <a:spLocks noGrp="1"/>
          </p:cNvSpPr>
          <p:nvPr>
            <p:ph type="title" idx="15" hasCustomPrompt="1"/>
          </p:nvPr>
        </p:nvSpPr>
        <p:spPr>
          <a:xfrm>
            <a:off x="7696075" y="3611880"/>
            <a:ext cx="734700" cy="879900"/>
          </a:xfrm>
          <a:prstGeom prst="rect">
            <a:avLst/>
          </a:prstGeom>
          <a:solidFill>
            <a:schemeClr val="accent4"/>
          </a:solidFill>
          <a:ln w="2857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810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6"/>
          </p:nvPr>
        </p:nvSpPr>
        <p:spPr>
          <a:xfrm>
            <a:off x="719993" y="131622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subTitle" idx="17"/>
          </p:nvPr>
        </p:nvSpPr>
        <p:spPr>
          <a:xfrm>
            <a:off x="719993" y="2459736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subTitle" idx="18"/>
          </p:nvPr>
        </p:nvSpPr>
        <p:spPr>
          <a:xfrm>
            <a:off x="719993" y="361091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19"/>
          </p:nvPr>
        </p:nvSpPr>
        <p:spPr>
          <a:xfrm>
            <a:off x="5085712" y="131622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20"/>
          </p:nvPr>
        </p:nvSpPr>
        <p:spPr>
          <a:xfrm>
            <a:off x="5085712" y="2459736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ubTitle" idx="21"/>
          </p:nvPr>
        </p:nvSpPr>
        <p:spPr>
          <a:xfrm>
            <a:off x="5085712" y="361091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94" name="Google Shape;94;p14"/>
          <p:cNvGrpSpPr/>
          <p:nvPr/>
        </p:nvGrpSpPr>
        <p:grpSpPr>
          <a:xfrm>
            <a:off x="7828154" y="264127"/>
            <a:ext cx="470532" cy="257827"/>
            <a:chOff x="450800" y="525250"/>
            <a:chExt cx="967775" cy="530400"/>
          </a:xfrm>
        </p:grpSpPr>
        <p:sp>
          <p:nvSpPr>
            <p:cNvPr id="95" name="Google Shape;95;p14"/>
            <p:cNvSpPr/>
            <p:nvPr/>
          </p:nvSpPr>
          <p:spPr>
            <a:xfrm>
              <a:off x="450800" y="565050"/>
              <a:ext cx="944075" cy="490600"/>
            </a:xfrm>
            <a:custGeom>
              <a:avLst/>
              <a:gdLst/>
              <a:ahLst/>
              <a:cxnLst/>
              <a:rect l="l" t="t" r="r" b="b"/>
              <a:pathLst>
                <a:path w="37763" h="19624" extrusionOk="0">
                  <a:moveTo>
                    <a:pt x="21111" y="1"/>
                  </a:moveTo>
                  <a:cubicBezTo>
                    <a:pt x="20913" y="1"/>
                    <a:pt x="20713" y="8"/>
                    <a:pt x="20512" y="22"/>
                  </a:cubicBezTo>
                  <a:cubicBezTo>
                    <a:pt x="16303" y="326"/>
                    <a:pt x="13043" y="3814"/>
                    <a:pt x="13005" y="8022"/>
                  </a:cubicBezTo>
                  <a:lnTo>
                    <a:pt x="13005" y="8287"/>
                  </a:lnTo>
                  <a:cubicBezTo>
                    <a:pt x="11868" y="7415"/>
                    <a:pt x="10503" y="6960"/>
                    <a:pt x="9100" y="6960"/>
                  </a:cubicBezTo>
                  <a:cubicBezTo>
                    <a:pt x="2200" y="6998"/>
                    <a:pt x="1" y="16287"/>
                    <a:pt x="6143" y="19396"/>
                  </a:cubicBezTo>
                  <a:lnTo>
                    <a:pt x="6332" y="19396"/>
                  </a:lnTo>
                  <a:cubicBezTo>
                    <a:pt x="6749" y="19548"/>
                    <a:pt x="7204" y="19624"/>
                    <a:pt x="7621" y="19624"/>
                  </a:cubicBezTo>
                  <a:lnTo>
                    <a:pt x="33895" y="19624"/>
                  </a:lnTo>
                  <a:cubicBezTo>
                    <a:pt x="36019" y="19624"/>
                    <a:pt x="37763" y="17880"/>
                    <a:pt x="37763" y="15719"/>
                  </a:cubicBezTo>
                  <a:cubicBezTo>
                    <a:pt x="37763" y="13595"/>
                    <a:pt x="36019" y="11851"/>
                    <a:pt x="33895" y="11851"/>
                  </a:cubicBezTo>
                  <a:lnTo>
                    <a:pt x="33478" y="11851"/>
                  </a:lnTo>
                  <a:cubicBezTo>
                    <a:pt x="35180" y="9393"/>
                    <a:pt x="33241" y="6411"/>
                    <a:pt x="30708" y="6411"/>
                  </a:cubicBezTo>
                  <a:cubicBezTo>
                    <a:pt x="30194" y="6411"/>
                    <a:pt x="29656" y="6534"/>
                    <a:pt x="29118" y="6809"/>
                  </a:cubicBezTo>
                  <a:cubicBezTo>
                    <a:pt x="28468" y="2837"/>
                    <a:pt x="25068" y="1"/>
                    <a:pt x="2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4"/>
            <p:cNvSpPr/>
            <p:nvPr/>
          </p:nvSpPr>
          <p:spPr>
            <a:xfrm>
              <a:off x="473550" y="525250"/>
              <a:ext cx="945025" cy="490600"/>
            </a:xfrm>
            <a:custGeom>
              <a:avLst/>
              <a:gdLst/>
              <a:ahLst/>
              <a:cxnLst/>
              <a:rect l="l" t="t" r="r" b="b"/>
              <a:pathLst>
                <a:path w="37801" h="19624" extrusionOk="0">
                  <a:moveTo>
                    <a:pt x="21105" y="0"/>
                  </a:moveTo>
                  <a:cubicBezTo>
                    <a:pt x="20908" y="0"/>
                    <a:pt x="20711" y="7"/>
                    <a:pt x="20512" y="22"/>
                  </a:cubicBezTo>
                  <a:cubicBezTo>
                    <a:pt x="16303" y="325"/>
                    <a:pt x="13043" y="3813"/>
                    <a:pt x="13005" y="8022"/>
                  </a:cubicBezTo>
                  <a:lnTo>
                    <a:pt x="13005" y="8287"/>
                  </a:lnTo>
                  <a:cubicBezTo>
                    <a:pt x="11868" y="7453"/>
                    <a:pt x="10503" y="6998"/>
                    <a:pt x="9100" y="6998"/>
                  </a:cubicBezTo>
                  <a:cubicBezTo>
                    <a:pt x="2199" y="6998"/>
                    <a:pt x="0" y="16287"/>
                    <a:pt x="6180" y="19396"/>
                  </a:cubicBezTo>
                  <a:lnTo>
                    <a:pt x="6370" y="19396"/>
                  </a:lnTo>
                  <a:cubicBezTo>
                    <a:pt x="6749" y="19547"/>
                    <a:pt x="7204" y="19623"/>
                    <a:pt x="7659" y="19623"/>
                  </a:cubicBezTo>
                  <a:lnTo>
                    <a:pt x="33895" y="19623"/>
                  </a:lnTo>
                  <a:cubicBezTo>
                    <a:pt x="36056" y="19623"/>
                    <a:pt x="37801" y="17879"/>
                    <a:pt x="37801" y="15756"/>
                  </a:cubicBezTo>
                  <a:cubicBezTo>
                    <a:pt x="37801" y="13595"/>
                    <a:pt x="36056" y="11851"/>
                    <a:pt x="33895" y="11851"/>
                  </a:cubicBezTo>
                  <a:lnTo>
                    <a:pt x="33478" y="11851"/>
                  </a:lnTo>
                  <a:cubicBezTo>
                    <a:pt x="35214" y="9421"/>
                    <a:pt x="33246" y="6413"/>
                    <a:pt x="30701" y="6413"/>
                  </a:cubicBezTo>
                  <a:cubicBezTo>
                    <a:pt x="30188" y="6413"/>
                    <a:pt x="29652" y="6535"/>
                    <a:pt x="29118" y="6808"/>
                  </a:cubicBezTo>
                  <a:cubicBezTo>
                    <a:pt x="28468" y="2871"/>
                    <a:pt x="25064" y="0"/>
                    <a:pt x="2110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97;p14"/>
          <p:cNvGrpSpPr/>
          <p:nvPr/>
        </p:nvGrpSpPr>
        <p:grpSpPr>
          <a:xfrm>
            <a:off x="8595826" y="634948"/>
            <a:ext cx="351883" cy="192853"/>
            <a:chOff x="450800" y="525250"/>
            <a:chExt cx="967775" cy="530400"/>
          </a:xfrm>
        </p:grpSpPr>
        <p:sp>
          <p:nvSpPr>
            <p:cNvPr id="98" name="Google Shape;98;p14"/>
            <p:cNvSpPr/>
            <p:nvPr/>
          </p:nvSpPr>
          <p:spPr>
            <a:xfrm>
              <a:off x="450800" y="565050"/>
              <a:ext cx="944075" cy="490600"/>
            </a:xfrm>
            <a:custGeom>
              <a:avLst/>
              <a:gdLst/>
              <a:ahLst/>
              <a:cxnLst/>
              <a:rect l="l" t="t" r="r" b="b"/>
              <a:pathLst>
                <a:path w="37763" h="19624" extrusionOk="0">
                  <a:moveTo>
                    <a:pt x="21111" y="1"/>
                  </a:moveTo>
                  <a:cubicBezTo>
                    <a:pt x="20913" y="1"/>
                    <a:pt x="20713" y="8"/>
                    <a:pt x="20512" y="22"/>
                  </a:cubicBezTo>
                  <a:cubicBezTo>
                    <a:pt x="16303" y="326"/>
                    <a:pt x="13043" y="3814"/>
                    <a:pt x="13005" y="8022"/>
                  </a:cubicBezTo>
                  <a:lnTo>
                    <a:pt x="13005" y="8287"/>
                  </a:lnTo>
                  <a:cubicBezTo>
                    <a:pt x="11868" y="7415"/>
                    <a:pt x="10503" y="6960"/>
                    <a:pt x="9100" y="6960"/>
                  </a:cubicBezTo>
                  <a:cubicBezTo>
                    <a:pt x="2200" y="6998"/>
                    <a:pt x="1" y="16287"/>
                    <a:pt x="6143" y="19396"/>
                  </a:cubicBezTo>
                  <a:lnTo>
                    <a:pt x="6332" y="19396"/>
                  </a:lnTo>
                  <a:cubicBezTo>
                    <a:pt x="6749" y="19548"/>
                    <a:pt x="7204" y="19624"/>
                    <a:pt x="7621" y="19624"/>
                  </a:cubicBezTo>
                  <a:lnTo>
                    <a:pt x="33895" y="19624"/>
                  </a:lnTo>
                  <a:cubicBezTo>
                    <a:pt x="36019" y="19624"/>
                    <a:pt x="37763" y="17880"/>
                    <a:pt x="37763" y="15719"/>
                  </a:cubicBezTo>
                  <a:cubicBezTo>
                    <a:pt x="37763" y="13595"/>
                    <a:pt x="36019" y="11851"/>
                    <a:pt x="33895" y="11851"/>
                  </a:cubicBezTo>
                  <a:lnTo>
                    <a:pt x="33478" y="11851"/>
                  </a:lnTo>
                  <a:cubicBezTo>
                    <a:pt x="35180" y="9393"/>
                    <a:pt x="33241" y="6411"/>
                    <a:pt x="30708" y="6411"/>
                  </a:cubicBezTo>
                  <a:cubicBezTo>
                    <a:pt x="30194" y="6411"/>
                    <a:pt x="29656" y="6534"/>
                    <a:pt x="29118" y="6809"/>
                  </a:cubicBezTo>
                  <a:cubicBezTo>
                    <a:pt x="28468" y="2837"/>
                    <a:pt x="25068" y="1"/>
                    <a:pt x="2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4"/>
            <p:cNvSpPr/>
            <p:nvPr/>
          </p:nvSpPr>
          <p:spPr>
            <a:xfrm>
              <a:off x="473550" y="525250"/>
              <a:ext cx="945025" cy="490600"/>
            </a:xfrm>
            <a:custGeom>
              <a:avLst/>
              <a:gdLst/>
              <a:ahLst/>
              <a:cxnLst/>
              <a:rect l="l" t="t" r="r" b="b"/>
              <a:pathLst>
                <a:path w="37801" h="19624" extrusionOk="0">
                  <a:moveTo>
                    <a:pt x="21105" y="0"/>
                  </a:moveTo>
                  <a:cubicBezTo>
                    <a:pt x="20908" y="0"/>
                    <a:pt x="20711" y="7"/>
                    <a:pt x="20512" y="22"/>
                  </a:cubicBezTo>
                  <a:cubicBezTo>
                    <a:pt x="16303" y="325"/>
                    <a:pt x="13043" y="3813"/>
                    <a:pt x="13005" y="8022"/>
                  </a:cubicBezTo>
                  <a:lnTo>
                    <a:pt x="13005" y="8287"/>
                  </a:lnTo>
                  <a:cubicBezTo>
                    <a:pt x="11868" y="7453"/>
                    <a:pt x="10503" y="6998"/>
                    <a:pt x="9100" y="6998"/>
                  </a:cubicBezTo>
                  <a:cubicBezTo>
                    <a:pt x="2199" y="6998"/>
                    <a:pt x="0" y="16287"/>
                    <a:pt x="6180" y="19396"/>
                  </a:cubicBezTo>
                  <a:lnTo>
                    <a:pt x="6370" y="19396"/>
                  </a:lnTo>
                  <a:cubicBezTo>
                    <a:pt x="6749" y="19547"/>
                    <a:pt x="7204" y="19623"/>
                    <a:pt x="7659" y="19623"/>
                  </a:cubicBezTo>
                  <a:lnTo>
                    <a:pt x="33895" y="19623"/>
                  </a:lnTo>
                  <a:cubicBezTo>
                    <a:pt x="36056" y="19623"/>
                    <a:pt x="37801" y="17879"/>
                    <a:pt x="37801" y="15756"/>
                  </a:cubicBezTo>
                  <a:cubicBezTo>
                    <a:pt x="37801" y="13595"/>
                    <a:pt x="36056" y="11851"/>
                    <a:pt x="33895" y="11851"/>
                  </a:cubicBezTo>
                  <a:lnTo>
                    <a:pt x="33478" y="11851"/>
                  </a:lnTo>
                  <a:cubicBezTo>
                    <a:pt x="35214" y="9421"/>
                    <a:pt x="33246" y="6413"/>
                    <a:pt x="30701" y="6413"/>
                  </a:cubicBezTo>
                  <a:cubicBezTo>
                    <a:pt x="30188" y="6413"/>
                    <a:pt x="29652" y="6535"/>
                    <a:pt x="29118" y="6808"/>
                  </a:cubicBezTo>
                  <a:cubicBezTo>
                    <a:pt x="28468" y="2871"/>
                    <a:pt x="25064" y="0"/>
                    <a:pt x="2110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100;p14"/>
          <p:cNvGrpSpPr/>
          <p:nvPr/>
        </p:nvGrpSpPr>
        <p:grpSpPr>
          <a:xfrm flipH="1">
            <a:off x="8208236" y="223352"/>
            <a:ext cx="654064" cy="572703"/>
            <a:chOff x="1665950" y="1053250"/>
            <a:chExt cx="1035075" cy="906175"/>
          </a:xfrm>
        </p:grpSpPr>
        <p:sp>
          <p:nvSpPr>
            <p:cNvPr id="101" name="Google Shape;101;p14"/>
            <p:cNvSpPr/>
            <p:nvPr/>
          </p:nvSpPr>
          <p:spPr>
            <a:xfrm>
              <a:off x="1683950" y="1126100"/>
              <a:ext cx="1017075" cy="833325"/>
            </a:xfrm>
            <a:custGeom>
              <a:avLst/>
              <a:gdLst/>
              <a:ahLst/>
              <a:cxnLst/>
              <a:rect l="l" t="t" r="r" b="b"/>
              <a:pathLst>
                <a:path w="40683" h="33333" extrusionOk="0">
                  <a:moveTo>
                    <a:pt x="16277" y="1"/>
                  </a:moveTo>
                  <a:cubicBezTo>
                    <a:pt x="11439" y="1"/>
                    <a:pt x="7053" y="504"/>
                    <a:pt x="4854" y="1750"/>
                  </a:cubicBezTo>
                  <a:cubicBezTo>
                    <a:pt x="1" y="4518"/>
                    <a:pt x="570" y="22224"/>
                    <a:pt x="4437" y="24574"/>
                  </a:cubicBezTo>
                  <a:cubicBezTo>
                    <a:pt x="8266" y="26925"/>
                    <a:pt x="14863" y="27570"/>
                    <a:pt x="14863" y="27570"/>
                  </a:cubicBezTo>
                  <a:cubicBezTo>
                    <a:pt x="14863" y="27570"/>
                    <a:pt x="18503" y="33333"/>
                    <a:pt x="19792" y="33333"/>
                  </a:cubicBezTo>
                  <a:cubicBezTo>
                    <a:pt x="21081" y="33333"/>
                    <a:pt x="23621" y="27797"/>
                    <a:pt x="23621" y="27797"/>
                  </a:cubicBezTo>
                  <a:cubicBezTo>
                    <a:pt x="23621" y="27797"/>
                    <a:pt x="36322" y="26887"/>
                    <a:pt x="37611" y="24764"/>
                  </a:cubicBezTo>
                  <a:cubicBezTo>
                    <a:pt x="38863" y="22603"/>
                    <a:pt x="40682" y="5390"/>
                    <a:pt x="35792" y="2850"/>
                  </a:cubicBezTo>
                  <a:cubicBezTo>
                    <a:pt x="32768" y="1268"/>
                    <a:pt x="23953" y="1"/>
                    <a:pt x="16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1665950" y="1053250"/>
              <a:ext cx="1017075" cy="870150"/>
            </a:xfrm>
            <a:custGeom>
              <a:avLst/>
              <a:gdLst/>
              <a:ahLst/>
              <a:cxnLst/>
              <a:rect l="l" t="t" r="r" b="b"/>
              <a:pathLst>
                <a:path w="40683" h="34806" extrusionOk="0">
                  <a:moveTo>
                    <a:pt x="4854" y="3262"/>
                  </a:moveTo>
                  <a:cubicBezTo>
                    <a:pt x="1" y="6029"/>
                    <a:pt x="607" y="23735"/>
                    <a:pt x="4436" y="26086"/>
                  </a:cubicBezTo>
                  <a:cubicBezTo>
                    <a:pt x="8266" y="28436"/>
                    <a:pt x="14901" y="29081"/>
                    <a:pt x="14901" y="29081"/>
                  </a:cubicBezTo>
                  <a:cubicBezTo>
                    <a:pt x="14901" y="29081"/>
                    <a:pt x="18502" y="34806"/>
                    <a:pt x="19792" y="34806"/>
                  </a:cubicBezTo>
                  <a:cubicBezTo>
                    <a:pt x="21081" y="34806"/>
                    <a:pt x="23621" y="29270"/>
                    <a:pt x="23621" y="29270"/>
                  </a:cubicBezTo>
                  <a:cubicBezTo>
                    <a:pt x="23621" y="29270"/>
                    <a:pt x="36322" y="28361"/>
                    <a:pt x="37611" y="26237"/>
                  </a:cubicBezTo>
                  <a:cubicBezTo>
                    <a:pt x="38862" y="24114"/>
                    <a:pt x="40682" y="6863"/>
                    <a:pt x="35791" y="4323"/>
                  </a:cubicBezTo>
                  <a:cubicBezTo>
                    <a:pt x="30862" y="1745"/>
                    <a:pt x="10578" y="1"/>
                    <a:pt x="4854" y="32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4"/>
            <p:cNvSpPr/>
            <p:nvPr/>
          </p:nvSpPr>
          <p:spPr>
            <a:xfrm flipH="1">
              <a:off x="1910505" y="1254483"/>
              <a:ext cx="527975" cy="355750"/>
            </a:xfrm>
            <a:custGeom>
              <a:avLst/>
              <a:gdLst/>
              <a:ahLst/>
              <a:cxnLst/>
              <a:rect l="l" t="t" r="r" b="b"/>
              <a:pathLst>
                <a:path w="21119" h="14230" extrusionOk="0">
                  <a:moveTo>
                    <a:pt x="14259" y="1"/>
                  </a:moveTo>
                  <a:cubicBezTo>
                    <a:pt x="11996" y="1"/>
                    <a:pt x="9661" y="2392"/>
                    <a:pt x="9062" y="4371"/>
                  </a:cubicBezTo>
                  <a:cubicBezTo>
                    <a:pt x="9062" y="4371"/>
                    <a:pt x="7197" y="592"/>
                    <a:pt x="4331" y="592"/>
                  </a:cubicBezTo>
                  <a:cubicBezTo>
                    <a:pt x="3681" y="592"/>
                    <a:pt x="2980" y="786"/>
                    <a:pt x="2238" y="1262"/>
                  </a:cubicBezTo>
                  <a:cubicBezTo>
                    <a:pt x="1" y="2703"/>
                    <a:pt x="76" y="7025"/>
                    <a:pt x="2238" y="9831"/>
                  </a:cubicBezTo>
                  <a:cubicBezTo>
                    <a:pt x="4189" y="12383"/>
                    <a:pt x="8519" y="14229"/>
                    <a:pt x="9415" y="14229"/>
                  </a:cubicBezTo>
                  <a:cubicBezTo>
                    <a:pt x="9424" y="14229"/>
                    <a:pt x="9433" y="14229"/>
                    <a:pt x="9441" y="14229"/>
                  </a:cubicBezTo>
                  <a:cubicBezTo>
                    <a:pt x="11299" y="14153"/>
                    <a:pt x="21119" y="7783"/>
                    <a:pt x="17138" y="1755"/>
                  </a:cubicBezTo>
                  <a:cubicBezTo>
                    <a:pt x="16307" y="497"/>
                    <a:pt x="15290" y="1"/>
                    <a:pt x="142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0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1620"/>
            </a:avLst>
          </a:prstGeom>
          <a:gradFill>
            <a:gsLst>
              <a:gs pos="0">
                <a:schemeClr val="accent1"/>
              </a:gs>
              <a:gs pos="70000">
                <a:schemeClr val="accent4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55" name="Google Shape;155;p20"/>
          <p:cNvGrpSpPr/>
          <p:nvPr/>
        </p:nvGrpSpPr>
        <p:grpSpPr>
          <a:xfrm>
            <a:off x="208366" y="410802"/>
            <a:ext cx="470532" cy="257827"/>
            <a:chOff x="450800" y="525250"/>
            <a:chExt cx="967775" cy="530400"/>
          </a:xfrm>
        </p:grpSpPr>
        <p:sp>
          <p:nvSpPr>
            <p:cNvPr id="156" name="Google Shape;156;p20"/>
            <p:cNvSpPr/>
            <p:nvPr/>
          </p:nvSpPr>
          <p:spPr>
            <a:xfrm>
              <a:off x="450800" y="565050"/>
              <a:ext cx="944075" cy="490600"/>
            </a:xfrm>
            <a:custGeom>
              <a:avLst/>
              <a:gdLst/>
              <a:ahLst/>
              <a:cxnLst/>
              <a:rect l="l" t="t" r="r" b="b"/>
              <a:pathLst>
                <a:path w="37763" h="19624" extrusionOk="0">
                  <a:moveTo>
                    <a:pt x="21111" y="1"/>
                  </a:moveTo>
                  <a:cubicBezTo>
                    <a:pt x="20913" y="1"/>
                    <a:pt x="20713" y="8"/>
                    <a:pt x="20512" y="22"/>
                  </a:cubicBezTo>
                  <a:cubicBezTo>
                    <a:pt x="16303" y="326"/>
                    <a:pt x="13043" y="3814"/>
                    <a:pt x="13005" y="8022"/>
                  </a:cubicBezTo>
                  <a:lnTo>
                    <a:pt x="13005" y="8287"/>
                  </a:lnTo>
                  <a:cubicBezTo>
                    <a:pt x="11868" y="7415"/>
                    <a:pt x="10503" y="6960"/>
                    <a:pt x="9100" y="6960"/>
                  </a:cubicBezTo>
                  <a:cubicBezTo>
                    <a:pt x="2200" y="6998"/>
                    <a:pt x="1" y="16287"/>
                    <a:pt x="6143" y="19396"/>
                  </a:cubicBezTo>
                  <a:lnTo>
                    <a:pt x="6332" y="19396"/>
                  </a:lnTo>
                  <a:cubicBezTo>
                    <a:pt x="6749" y="19548"/>
                    <a:pt x="7204" y="19624"/>
                    <a:pt x="7621" y="19624"/>
                  </a:cubicBezTo>
                  <a:lnTo>
                    <a:pt x="33895" y="19624"/>
                  </a:lnTo>
                  <a:cubicBezTo>
                    <a:pt x="36019" y="19624"/>
                    <a:pt x="37763" y="17880"/>
                    <a:pt x="37763" y="15719"/>
                  </a:cubicBezTo>
                  <a:cubicBezTo>
                    <a:pt x="37763" y="13595"/>
                    <a:pt x="36019" y="11851"/>
                    <a:pt x="33895" y="11851"/>
                  </a:cubicBezTo>
                  <a:lnTo>
                    <a:pt x="33478" y="11851"/>
                  </a:lnTo>
                  <a:cubicBezTo>
                    <a:pt x="35180" y="9393"/>
                    <a:pt x="33241" y="6411"/>
                    <a:pt x="30708" y="6411"/>
                  </a:cubicBezTo>
                  <a:cubicBezTo>
                    <a:pt x="30194" y="6411"/>
                    <a:pt x="29656" y="6534"/>
                    <a:pt x="29118" y="6809"/>
                  </a:cubicBezTo>
                  <a:cubicBezTo>
                    <a:pt x="28468" y="2837"/>
                    <a:pt x="25068" y="1"/>
                    <a:pt x="2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0"/>
            <p:cNvSpPr/>
            <p:nvPr/>
          </p:nvSpPr>
          <p:spPr>
            <a:xfrm>
              <a:off x="473550" y="525250"/>
              <a:ext cx="945025" cy="490600"/>
            </a:xfrm>
            <a:custGeom>
              <a:avLst/>
              <a:gdLst/>
              <a:ahLst/>
              <a:cxnLst/>
              <a:rect l="l" t="t" r="r" b="b"/>
              <a:pathLst>
                <a:path w="37801" h="19624" extrusionOk="0">
                  <a:moveTo>
                    <a:pt x="21105" y="0"/>
                  </a:moveTo>
                  <a:cubicBezTo>
                    <a:pt x="20908" y="0"/>
                    <a:pt x="20711" y="7"/>
                    <a:pt x="20512" y="22"/>
                  </a:cubicBezTo>
                  <a:cubicBezTo>
                    <a:pt x="16303" y="325"/>
                    <a:pt x="13043" y="3813"/>
                    <a:pt x="13005" y="8022"/>
                  </a:cubicBezTo>
                  <a:lnTo>
                    <a:pt x="13005" y="8287"/>
                  </a:lnTo>
                  <a:cubicBezTo>
                    <a:pt x="11868" y="7453"/>
                    <a:pt x="10503" y="6998"/>
                    <a:pt x="9100" y="6998"/>
                  </a:cubicBezTo>
                  <a:cubicBezTo>
                    <a:pt x="2199" y="6998"/>
                    <a:pt x="0" y="16287"/>
                    <a:pt x="6180" y="19396"/>
                  </a:cubicBezTo>
                  <a:lnTo>
                    <a:pt x="6370" y="19396"/>
                  </a:lnTo>
                  <a:cubicBezTo>
                    <a:pt x="6749" y="19547"/>
                    <a:pt x="7204" y="19623"/>
                    <a:pt x="7659" y="19623"/>
                  </a:cubicBezTo>
                  <a:lnTo>
                    <a:pt x="33895" y="19623"/>
                  </a:lnTo>
                  <a:cubicBezTo>
                    <a:pt x="36056" y="19623"/>
                    <a:pt x="37801" y="17879"/>
                    <a:pt x="37801" y="15756"/>
                  </a:cubicBezTo>
                  <a:cubicBezTo>
                    <a:pt x="37801" y="13595"/>
                    <a:pt x="36056" y="11851"/>
                    <a:pt x="33895" y="11851"/>
                  </a:cubicBezTo>
                  <a:lnTo>
                    <a:pt x="33478" y="11851"/>
                  </a:lnTo>
                  <a:cubicBezTo>
                    <a:pt x="35214" y="9421"/>
                    <a:pt x="33246" y="6413"/>
                    <a:pt x="30701" y="6413"/>
                  </a:cubicBezTo>
                  <a:cubicBezTo>
                    <a:pt x="30188" y="6413"/>
                    <a:pt x="29652" y="6535"/>
                    <a:pt x="29118" y="6808"/>
                  </a:cubicBezTo>
                  <a:cubicBezTo>
                    <a:pt x="28468" y="2871"/>
                    <a:pt x="25064" y="0"/>
                    <a:pt x="2110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" name="Google Shape;158;p20"/>
          <p:cNvGrpSpPr/>
          <p:nvPr/>
        </p:nvGrpSpPr>
        <p:grpSpPr>
          <a:xfrm>
            <a:off x="537288" y="252173"/>
            <a:ext cx="351883" cy="192853"/>
            <a:chOff x="450800" y="525250"/>
            <a:chExt cx="967775" cy="530400"/>
          </a:xfrm>
        </p:grpSpPr>
        <p:sp>
          <p:nvSpPr>
            <p:cNvPr id="159" name="Google Shape;159;p20"/>
            <p:cNvSpPr/>
            <p:nvPr/>
          </p:nvSpPr>
          <p:spPr>
            <a:xfrm>
              <a:off x="450800" y="565050"/>
              <a:ext cx="944075" cy="490600"/>
            </a:xfrm>
            <a:custGeom>
              <a:avLst/>
              <a:gdLst/>
              <a:ahLst/>
              <a:cxnLst/>
              <a:rect l="l" t="t" r="r" b="b"/>
              <a:pathLst>
                <a:path w="37763" h="19624" extrusionOk="0">
                  <a:moveTo>
                    <a:pt x="21111" y="1"/>
                  </a:moveTo>
                  <a:cubicBezTo>
                    <a:pt x="20913" y="1"/>
                    <a:pt x="20713" y="8"/>
                    <a:pt x="20512" y="22"/>
                  </a:cubicBezTo>
                  <a:cubicBezTo>
                    <a:pt x="16303" y="326"/>
                    <a:pt x="13043" y="3814"/>
                    <a:pt x="13005" y="8022"/>
                  </a:cubicBezTo>
                  <a:lnTo>
                    <a:pt x="13005" y="8287"/>
                  </a:lnTo>
                  <a:cubicBezTo>
                    <a:pt x="11868" y="7415"/>
                    <a:pt x="10503" y="6960"/>
                    <a:pt x="9100" y="6960"/>
                  </a:cubicBezTo>
                  <a:cubicBezTo>
                    <a:pt x="2200" y="6998"/>
                    <a:pt x="1" y="16287"/>
                    <a:pt x="6143" y="19396"/>
                  </a:cubicBezTo>
                  <a:lnTo>
                    <a:pt x="6332" y="19396"/>
                  </a:lnTo>
                  <a:cubicBezTo>
                    <a:pt x="6749" y="19548"/>
                    <a:pt x="7204" y="19624"/>
                    <a:pt x="7621" y="19624"/>
                  </a:cubicBezTo>
                  <a:lnTo>
                    <a:pt x="33895" y="19624"/>
                  </a:lnTo>
                  <a:cubicBezTo>
                    <a:pt x="36019" y="19624"/>
                    <a:pt x="37763" y="17880"/>
                    <a:pt x="37763" y="15719"/>
                  </a:cubicBezTo>
                  <a:cubicBezTo>
                    <a:pt x="37763" y="13595"/>
                    <a:pt x="36019" y="11851"/>
                    <a:pt x="33895" y="11851"/>
                  </a:cubicBezTo>
                  <a:lnTo>
                    <a:pt x="33478" y="11851"/>
                  </a:lnTo>
                  <a:cubicBezTo>
                    <a:pt x="35180" y="9393"/>
                    <a:pt x="33241" y="6411"/>
                    <a:pt x="30708" y="6411"/>
                  </a:cubicBezTo>
                  <a:cubicBezTo>
                    <a:pt x="30194" y="6411"/>
                    <a:pt x="29656" y="6534"/>
                    <a:pt x="29118" y="6809"/>
                  </a:cubicBezTo>
                  <a:cubicBezTo>
                    <a:pt x="28468" y="2837"/>
                    <a:pt x="25068" y="1"/>
                    <a:pt x="2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0"/>
            <p:cNvSpPr/>
            <p:nvPr/>
          </p:nvSpPr>
          <p:spPr>
            <a:xfrm>
              <a:off x="473550" y="525250"/>
              <a:ext cx="945025" cy="490600"/>
            </a:xfrm>
            <a:custGeom>
              <a:avLst/>
              <a:gdLst/>
              <a:ahLst/>
              <a:cxnLst/>
              <a:rect l="l" t="t" r="r" b="b"/>
              <a:pathLst>
                <a:path w="37801" h="19624" extrusionOk="0">
                  <a:moveTo>
                    <a:pt x="21105" y="0"/>
                  </a:moveTo>
                  <a:cubicBezTo>
                    <a:pt x="20908" y="0"/>
                    <a:pt x="20711" y="7"/>
                    <a:pt x="20512" y="22"/>
                  </a:cubicBezTo>
                  <a:cubicBezTo>
                    <a:pt x="16303" y="325"/>
                    <a:pt x="13043" y="3813"/>
                    <a:pt x="13005" y="8022"/>
                  </a:cubicBezTo>
                  <a:lnTo>
                    <a:pt x="13005" y="8287"/>
                  </a:lnTo>
                  <a:cubicBezTo>
                    <a:pt x="11868" y="7453"/>
                    <a:pt x="10503" y="6998"/>
                    <a:pt x="9100" y="6998"/>
                  </a:cubicBezTo>
                  <a:cubicBezTo>
                    <a:pt x="2199" y="6998"/>
                    <a:pt x="0" y="16287"/>
                    <a:pt x="6180" y="19396"/>
                  </a:cubicBezTo>
                  <a:lnTo>
                    <a:pt x="6370" y="19396"/>
                  </a:lnTo>
                  <a:cubicBezTo>
                    <a:pt x="6749" y="19547"/>
                    <a:pt x="7204" y="19623"/>
                    <a:pt x="7659" y="19623"/>
                  </a:cubicBezTo>
                  <a:lnTo>
                    <a:pt x="33895" y="19623"/>
                  </a:lnTo>
                  <a:cubicBezTo>
                    <a:pt x="36056" y="19623"/>
                    <a:pt x="37801" y="17879"/>
                    <a:pt x="37801" y="15756"/>
                  </a:cubicBezTo>
                  <a:cubicBezTo>
                    <a:pt x="37801" y="13595"/>
                    <a:pt x="36056" y="11851"/>
                    <a:pt x="33895" y="11851"/>
                  </a:cubicBezTo>
                  <a:lnTo>
                    <a:pt x="33478" y="11851"/>
                  </a:lnTo>
                  <a:cubicBezTo>
                    <a:pt x="35214" y="9421"/>
                    <a:pt x="33246" y="6413"/>
                    <a:pt x="30701" y="6413"/>
                  </a:cubicBezTo>
                  <a:cubicBezTo>
                    <a:pt x="30188" y="6413"/>
                    <a:pt x="29652" y="6535"/>
                    <a:pt x="29118" y="6808"/>
                  </a:cubicBezTo>
                  <a:cubicBezTo>
                    <a:pt x="28468" y="2871"/>
                    <a:pt x="25064" y="0"/>
                    <a:pt x="2110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" name="Google Shape;161;p20"/>
          <p:cNvGrpSpPr/>
          <p:nvPr/>
        </p:nvGrpSpPr>
        <p:grpSpPr>
          <a:xfrm>
            <a:off x="7693068" y="162035"/>
            <a:ext cx="593732" cy="324287"/>
            <a:chOff x="473550" y="525250"/>
            <a:chExt cx="971102" cy="530400"/>
          </a:xfrm>
        </p:grpSpPr>
        <p:sp>
          <p:nvSpPr>
            <p:cNvPr id="162" name="Google Shape;162;p20"/>
            <p:cNvSpPr/>
            <p:nvPr/>
          </p:nvSpPr>
          <p:spPr>
            <a:xfrm>
              <a:off x="500577" y="565050"/>
              <a:ext cx="944075" cy="490600"/>
            </a:xfrm>
            <a:custGeom>
              <a:avLst/>
              <a:gdLst/>
              <a:ahLst/>
              <a:cxnLst/>
              <a:rect l="l" t="t" r="r" b="b"/>
              <a:pathLst>
                <a:path w="37763" h="19624" extrusionOk="0">
                  <a:moveTo>
                    <a:pt x="21111" y="1"/>
                  </a:moveTo>
                  <a:cubicBezTo>
                    <a:pt x="20913" y="1"/>
                    <a:pt x="20713" y="8"/>
                    <a:pt x="20512" y="22"/>
                  </a:cubicBezTo>
                  <a:cubicBezTo>
                    <a:pt x="16303" y="326"/>
                    <a:pt x="13043" y="3814"/>
                    <a:pt x="13005" y="8022"/>
                  </a:cubicBezTo>
                  <a:lnTo>
                    <a:pt x="13005" y="8287"/>
                  </a:lnTo>
                  <a:cubicBezTo>
                    <a:pt x="11868" y="7415"/>
                    <a:pt x="10503" y="6960"/>
                    <a:pt x="9100" y="6960"/>
                  </a:cubicBezTo>
                  <a:cubicBezTo>
                    <a:pt x="2200" y="6998"/>
                    <a:pt x="1" y="16287"/>
                    <a:pt x="6143" y="19396"/>
                  </a:cubicBezTo>
                  <a:lnTo>
                    <a:pt x="6332" y="19396"/>
                  </a:lnTo>
                  <a:cubicBezTo>
                    <a:pt x="6749" y="19548"/>
                    <a:pt x="7204" y="19624"/>
                    <a:pt x="7621" y="19624"/>
                  </a:cubicBezTo>
                  <a:lnTo>
                    <a:pt x="33895" y="19624"/>
                  </a:lnTo>
                  <a:cubicBezTo>
                    <a:pt x="36019" y="19624"/>
                    <a:pt x="37763" y="17880"/>
                    <a:pt x="37763" y="15719"/>
                  </a:cubicBezTo>
                  <a:cubicBezTo>
                    <a:pt x="37763" y="13595"/>
                    <a:pt x="36019" y="11851"/>
                    <a:pt x="33895" y="11851"/>
                  </a:cubicBezTo>
                  <a:lnTo>
                    <a:pt x="33478" y="11851"/>
                  </a:lnTo>
                  <a:cubicBezTo>
                    <a:pt x="35180" y="9393"/>
                    <a:pt x="33241" y="6411"/>
                    <a:pt x="30708" y="6411"/>
                  </a:cubicBezTo>
                  <a:cubicBezTo>
                    <a:pt x="30194" y="6411"/>
                    <a:pt x="29656" y="6534"/>
                    <a:pt x="29118" y="6809"/>
                  </a:cubicBezTo>
                  <a:cubicBezTo>
                    <a:pt x="28468" y="2837"/>
                    <a:pt x="25068" y="1"/>
                    <a:pt x="2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0"/>
            <p:cNvSpPr/>
            <p:nvPr/>
          </p:nvSpPr>
          <p:spPr>
            <a:xfrm>
              <a:off x="473550" y="525250"/>
              <a:ext cx="945025" cy="490600"/>
            </a:xfrm>
            <a:custGeom>
              <a:avLst/>
              <a:gdLst/>
              <a:ahLst/>
              <a:cxnLst/>
              <a:rect l="l" t="t" r="r" b="b"/>
              <a:pathLst>
                <a:path w="37801" h="19624" extrusionOk="0">
                  <a:moveTo>
                    <a:pt x="21105" y="0"/>
                  </a:moveTo>
                  <a:cubicBezTo>
                    <a:pt x="20908" y="0"/>
                    <a:pt x="20711" y="7"/>
                    <a:pt x="20512" y="22"/>
                  </a:cubicBezTo>
                  <a:cubicBezTo>
                    <a:pt x="16303" y="325"/>
                    <a:pt x="13043" y="3813"/>
                    <a:pt x="13005" y="8022"/>
                  </a:cubicBezTo>
                  <a:lnTo>
                    <a:pt x="13005" y="8287"/>
                  </a:lnTo>
                  <a:cubicBezTo>
                    <a:pt x="11868" y="7453"/>
                    <a:pt x="10503" y="6998"/>
                    <a:pt x="9100" y="6998"/>
                  </a:cubicBezTo>
                  <a:cubicBezTo>
                    <a:pt x="2199" y="6998"/>
                    <a:pt x="0" y="16287"/>
                    <a:pt x="6180" y="19396"/>
                  </a:cubicBezTo>
                  <a:lnTo>
                    <a:pt x="6370" y="19396"/>
                  </a:lnTo>
                  <a:cubicBezTo>
                    <a:pt x="6749" y="19547"/>
                    <a:pt x="7204" y="19623"/>
                    <a:pt x="7659" y="19623"/>
                  </a:cubicBezTo>
                  <a:lnTo>
                    <a:pt x="33895" y="19623"/>
                  </a:lnTo>
                  <a:cubicBezTo>
                    <a:pt x="36056" y="19623"/>
                    <a:pt x="37801" y="17879"/>
                    <a:pt x="37801" y="15756"/>
                  </a:cubicBezTo>
                  <a:cubicBezTo>
                    <a:pt x="37801" y="13595"/>
                    <a:pt x="36056" y="11851"/>
                    <a:pt x="33895" y="11851"/>
                  </a:cubicBezTo>
                  <a:lnTo>
                    <a:pt x="33478" y="11851"/>
                  </a:lnTo>
                  <a:cubicBezTo>
                    <a:pt x="35214" y="9421"/>
                    <a:pt x="33246" y="6413"/>
                    <a:pt x="30701" y="6413"/>
                  </a:cubicBezTo>
                  <a:cubicBezTo>
                    <a:pt x="30188" y="6413"/>
                    <a:pt x="29652" y="6535"/>
                    <a:pt x="29118" y="6808"/>
                  </a:cubicBezTo>
                  <a:cubicBezTo>
                    <a:pt x="28468" y="2871"/>
                    <a:pt x="25064" y="0"/>
                    <a:pt x="2110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" name="Google Shape;164;p20"/>
          <p:cNvGrpSpPr/>
          <p:nvPr/>
        </p:nvGrpSpPr>
        <p:grpSpPr>
          <a:xfrm>
            <a:off x="8129356" y="162013"/>
            <a:ext cx="848043" cy="754979"/>
            <a:chOff x="2492475" y="1246800"/>
            <a:chExt cx="389100" cy="346400"/>
          </a:xfrm>
        </p:grpSpPr>
        <p:sp>
          <p:nvSpPr>
            <p:cNvPr id="165" name="Google Shape;165;p20"/>
            <p:cNvSpPr/>
            <p:nvPr/>
          </p:nvSpPr>
          <p:spPr>
            <a:xfrm>
              <a:off x="2492475" y="1246800"/>
              <a:ext cx="389100" cy="346400"/>
            </a:xfrm>
            <a:custGeom>
              <a:avLst/>
              <a:gdLst/>
              <a:ahLst/>
              <a:cxnLst/>
              <a:rect l="l" t="t" r="r" b="b"/>
              <a:pathLst>
                <a:path w="15564" h="13856" extrusionOk="0">
                  <a:moveTo>
                    <a:pt x="4580" y="1"/>
                  </a:moveTo>
                  <a:cubicBezTo>
                    <a:pt x="3907" y="1"/>
                    <a:pt x="3247" y="351"/>
                    <a:pt x="2863" y="976"/>
                  </a:cubicBezTo>
                  <a:lnTo>
                    <a:pt x="537" y="4983"/>
                  </a:lnTo>
                  <a:cubicBezTo>
                    <a:pt x="1" y="5914"/>
                    <a:pt x="323" y="7130"/>
                    <a:pt x="1253" y="7667"/>
                  </a:cubicBezTo>
                  <a:lnTo>
                    <a:pt x="8015" y="11602"/>
                  </a:lnTo>
                  <a:cubicBezTo>
                    <a:pt x="8766" y="12032"/>
                    <a:pt x="7693" y="12640"/>
                    <a:pt x="7299" y="12926"/>
                  </a:cubicBezTo>
                  <a:cubicBezTo>
                    <a:pt x="6870" y="13248"/>
                    <a:pt x="7442" y="13534"/>
                    <a:pt x="7442" y="13534"/>
                  </a:cubicBezTo>
                  <a:cubicBezTo>
                    <a:pt x="8110" y="13763"/>
                    <a:pt x="8711" y="13856"/>
                    <a:pt x="9248" y="13856"/>
                  </a:cubicBezTo>
                  <a:cubicBezTo>
                    <a:pt x="10814" y="13856"/>
                    <a:pt x="11829" y="13065"/>
                    <a:pt x="12308" y="12532"/>
                  </a:cubicBezTo>
                  <a:cubicBezTo>
                    <a:pt x="12451" y="12389"/>
                    <a:pt x="12594" y="12246"/>
                    <a:pt x="12666" y="12067"/>
                  </a:cubicBezTo>
                  <a:lnTo>
                    <a:pt x="12702" y="12032"/>
                  </a:lnTo>
                  <a:lnTo>
                    <a:pt x="15027" y="8024"/>
                  </a:lnTo>
                  <a:cubicBezTo>
                    <a:pt x="15564" y="7058"/>
                    <a:pt x="15242" y="5878"/>
                    <a:pt x="14312" y="5341"/>
                  </a:cubicBezTo>
                  <a:lnTo>
                    <a:pt x="5546" y="261"/>
                  </a:lnTo>
                  <a:cubicBezTo>
                    <a:pt x="5241" y="85"/>
                    <a:pt x="4909" y="1"/>
                    <a:pt x="4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0"/>
            <p:cNvSpPr/>
            <p:nvPr/>
          </p:nvSpPr>
          <p:spPr>
            <a:xfrm>
              <a:off x="2589075" y="1279775"/>
              <a:ext cx="246000" cy="154600"/>
            </a:xfrm>
            <a:custGeom>
              <a:avLst/>
              <a:gdLst/>
              <a:ahLst/>
              <a:cxnLst/>
              <a:rect l="l" t="t" r="r" b="b"/>
              <a:pathLst>
                <a:path w="9840" h="6184" extrusionOk="0">
                  <a:moveTo>
                    <a:pt x="746" y="0"/>
                  </a:moveTo>
                  <a:cubicBezTo>
                    <a:pt x="518" y="0"/>
                    <a:pt x="300" y="120"/>
                    <a:pt x="180" y="337"/>
                  </a:cubicBezTo>
                  <a:cubicBezTo>
                    <a:pt x="1" y="659"/>
                    <a:pt x="108" y="1053"/>
                    <a:pt x="394" y="1231"/>
                  </a:cubicBezTo>
                  <a:lnTo>
                    <a:pt x="8766" y="6097"/>
                  </a:lnTo>
                  <a:cubicBezTo>
                    <a:pt x="8871" y="6156"/>
                    <a:pt x="8984" y="6183"/>
                    <a:pt x="9094" y="6183"/>
                  </a:cubicBezTo>
                  <a:cubicBezTo>
                    <a:pt x="9322" y="6183"/>
                    <a:pt x="9540" y="6064"/>
                    <a:pt x="9661" y="5847"/>
                  </a:cubicBezTo>
                  <a:cubicBezTo>
                    <a:pt x="9839" y="5525"/>
                    <a:pt x="9732" y="5131"/>
                    <a:pt x="9446" y="4952"/>
                  </a:cubicBezTo>
                  <a:lnTo>
                    <a:pt x="1074" y="87"/>
                  </a:lnTo>
                  <a:cubicBezTo>
                    <a:pt x="969" y="28"/>
                    <a:pt x="857" y="0"/>
                    <a:pt x="7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0"/>
            <p:cNvSpPr/>
            <p:nvPr/>
          </p:nvSpPr>
          <p:spPr>
            <a:xfrm>
              <a:off x="2558675" y="1330750"/>
              <a:ext cx="246875" cy="154200"/>
            </a:xfrm>
            <a:custGeom>
              <a:avLst/>
              <a:gdLst/>
              <a:ahLst/>
              <a:cxnLst/>
              <a:rect l="l" t="t" r="r" b="b"/>
              <a:pathLst>
                <a:path w="9875" h="6168" extrusionOk="0">
                  <a:moveTo>
                    <a:pt x="770" y="1"/>
                  </a:moveTo>
                  <a:cubicBezTo>
                    <a:pt x="550" y="1"/>
                    <a:pt x="324" y="120"/>
                    <a:pt x="179" y="337"/>
                  </a:cubicBezTo>
                  <a:cubicBezTo>
                    <a:pt x="0" y="624"/>
                    <a:pt x="108" y="1053"/>
                    <a:pt x="430" y="1232"/>
                  </a:cubicBezTo>
                  <a:lnTo>
                    <a:pt x="8802" y="6098"/>
                  </a:lnTo>
                  <a:cubicBezTo>
                    <a:pt x="8906" y="6144"/>
                    <a:pt x="9018" y="6168"/>
                    <a:pt x="9128" y="6168"/>
                  </a:cubicBezTo>
                  <a:cubicBezTo>
                    <a:pt x="9356" y="6168"/>
                    <a:pt x="9575" y="6065"/>
                    <a:pt x="9696" y="5847"/>
                  </a:cubicBezTo>
                  <a:cubicBezTo>
                    <a:pt x="9875" y="5525"/>
                    <a:pt x="9767" y="5132"/>
                    <a:pt x="9445" y="4953"/>
                  </a:cubicBezTo>
                  <a:lnTo>
                    <a:pt x="1074" y="87"/>
                  </a:lnTo>
                  <a:cubicBezTo>
                    <a:pt x="980" y="29"/>
                    <a:pt x="876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0"/>
            <p:cNvSpPr/>
            <p:nvPr/>
          </p:nvSpPr>
          <p:spPr>
            <a:xfrm>
              <a:off x="2530050" y="1381750"/>
              <a:ext cx="246000" cy="154400"/>
            </a:xfrm>
            <a:custGeom>
              <a:avLst/>
              <a:gdLst/>
              <a:ahLst/>
              <a:cxnLst/>
              <a:rect l="l" t="t" r="r" b="b"/>
              <a:pathLst>
                <a:path w="9840" h="6176" extrusionOk="0">
                  <a:moveTo>
                    <a:pt x="746" y="0"/>
                  </a:moveTo>
                  <a:cubicBezTo>
                    <a:pt x="518" y="0"/>
                    <a:pt x="300" y="120"/>
                    <a:pt x="179" y="337"/>
                  </a:cubicBezTo>
                  <a:cubicBezTo>
                    <a:pt x="0" y="623"/>
                    <a:pt x="72" y="1016"/>
                    <a:pt x="394" y="1231"/>
                  </a:cubicBezTo>
                  <a:lnTo>
                    <a:pt x="8766" y="6097"/>
                  </a:lnTo>
                  <a:cubicBezTo>
                    <a:pt x="8864" y="6151"/>
                    <a:pt x="8968" y="6176"/>
                    <a:pt x="9071" y="6176"/>
                  </a:cubicBezTo>
                  <a:cubicBezTo>
                    <a:pt x="9307" y="6176"/>
                    <a:pt x="9536" y="6046"/>
                    <a:pt x="9660" y="5846"/>
                  </a:cubicBezTo>
                  <a:cubicBezTo>
                    <a:pt x="9839" y="5524"/>
                    <a:pt x="9732" y="5131"/>
                    <a:pt x="9446" y="4952"/>
                  </a:cubicBezTo>
                  <a:lnTo>
                    <a:pt x="1074" y="86"/>
                  </a:lnTo>
                  <a:cubicBezTo>
                    <a:pt x="969" y="28"/>
                    <a:pt x="856" y="0"/>
                    <a:pt x="7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503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5"/>
          <p:cNvSpPr txBox="1">
            <a:spLocks noGrp="1"/>
          </p:cNvSpPr>
          <p:nvPr>
            <p:ph type="subTitle" idx="1"/>
          </p:nvPr>
        </p:nvSpPr>
        <p:spPr>
          <a:xfrm>
            <a:off x="1869300" y="3416950"/>
            <a:ext cx="3307500" cy="9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5"/>
          <p:cNvSpPr txBox="1">
            <a:spLocks noGrp="1"/>
          </p:cNvSpPr>
          <p:nvPr>
            <p:ph type="subTitle" idx="2"/>
          </p:nvPr>
        </p:nvSpPr>
        <p:spPr>
          <a:xfrm>
            <a:off x="1869311" y="1687563"/>
            <a:ext cx="3307500" cy="9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5"/>
          <p:cNvSpPr txBox="1">
            <a:spLocks noGrp="1"/>
          </p:cNvSpPr>
          <p:nvPr>
            <p:ph type="subTitle" idx="3"/>
          </p:nvPr>
        </p:nvSpPr>
        <p:spPr>
          <a:xfrm>
            <a:off x="1869324" y="1281063"/>
            <a:ext cx="33075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0" name="Google Shape;190;p25"/>
          <p:cNvSpPr txBox="1">
            <a:spLocks noGrp="1"/>
          </p:cNvSpPr>
          <p:nvPr>
            <p:ph type="subTitle" idx="4"/>
          </p:nvPr>
        </p:nvSpPr>
        <p:spPr>
          <a:xfrm>
            <a:off x="1869320" y="3010450"/>
            <a:ext cx="33075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1" name="Google Shape;191;p25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1620"/>
            </a:avLst>
          </a:prstGeom>
          <a:gradFill>
            <a:gsLst>
              <a:gs pos="0">
                <a:schemeClr val="accent1"/>
              </a:gs>
              <a:gs pos="70000">
                <a:schemeClr val="accent4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" name="Google Shape;192;p25"/>
          <p:cNvGrpSpPr/>
          <p:nvPr/>
        </p:nvGrpSpPr>
        <p:grpSpPr>
          <a:xfrm>
            <a:off x="8309966" y="4400482"/>
            <a:ext cx="546406" cy="299464"/>
            <a:chOff x="450800" y="525250"/>
            <a:chExt cx="967775" cy="530400"/>
          </a:xfrm>
        </p:grpSpPr>
        <p:sp>
          <p:nvSpPr>
            <p:cNvPr id="193" name="Google Shape;193;p25"/>
            <p:cNvSpPr/>
            <p:nvPr/>
          </p:nvSpPr>
          <p:spPr>
            <a:xfrm>
              <a:off x="450800" y="565050"/>
              <a:ext cx="944075" cy="490600"/>
            </a:xfrm>
            <a:custGeom>
              <a:avLst/>
              <a:gdLst/>
              <a:ahLst/>
              <a:cxnLst/>
              <a:rect l="l" t="t" r="r" b="b"/>
              <a:pathLst>
                <a:path w="37763" h="19624" extrusionOk="0">
                  <a:moveTo>
                    <a:pt x="21111" y="1"/>
                  </a:moveTo>
                  <a:cubicBezTo>
                    <a:pt x="20913" y="1"/>
                    <a:pt x="20713" y="8"/>
                    <a:pt x="20512" y="22"/>
                  </a:cubicBezTo>
                  <a:cubicBezTo>
                    <a:pt x="16303" y="326"/>
                    <a:pt x="13043" y="3814"/>
                    <a:pt x="13005" y="8022"/>
                  </a:cubicBezTo>
                  <a:lnTo>
                    <a:pt x="13005" y="8287"/>
                  </a:lnTo>
                  <a:cubicBezTo>
                    <a:pt x="11868" y="7415"/>
                    <a:pt x="10503" y="6960"/>
                    <a:pt x="9100" y="6960"/>
                  </a:cubicBezTo>
                  <a:cubicBezTo>
                    <a:pt x="2200" y="6998"/>
                    <a:pt x="1" y="16287"/>
                    <a:pt x="6143" y="19396"/>
                  </a:cubicBezTo>
                  <a:lnTo>
                    <a:pt x="6332" y="19396"/>
                  </a:lnTo>
                  <a:cubicBezTo>
                    <a:pt x="6749" y="19548"/>
                    <a:pt x="7204" y="19624"/>
                    <a:pt x="7621" y="19624"/>
                  </a:cubicBezTo>
                  <a:lnTo>
                    <a:pt x="33895" y="19624"/>
                  </a:lnTo>
                  <a:cubicBezTo>
                    <a:pt x="36019" y="19624"/>
                    <a:pt x="37763" y="17880"/>
                    <a:pt x="37763" y="15719"/>
                  </a:cubicBezTo>
                  <a:cubicBezTo>
                    <a:pt x="37763" y="13595"/>
                    <a:pt x="36019" y="11851"/>
                    <a:pt x="33895" y="11851"/>
                  </a:cubicBezTo>
                  <a:lnTo>
                    <a:pt x="33478" y="11851"/>
                  </a:lnTo>
                  <a:cubicBezTo>
                    <a:pt x="35180" y="9393"/>
                    <a:pt x="33241" y="6411"/>
                    <a:pt x="30708" y="6411"/>
                  </a:cubicBezTo>
                  <a:cubicBezTo>
                    <a:pt x="30194" y="6411"/>
                    <a:pt x="29656" y="6534"/>
                    <a:pt x="29118" y="6809"/>
                  </a:cubicBezTo>
                  <a:cubicBezTo>
                    <a:pt x="28468" y="2837"/>
                    <a:pt x="25068" y="1"/>
                    <a:pt x="2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5"/>
            <p:cNvSpPr/>
            <p:nvPr/>
          </p:nvSpPr>
          <p:spPr>
            <a:xfrm>
              <a:off x="473550" y="525250"/>
              <a:ext cx="945025" cy="490600"/>
            </a:xfrm>
            <a:custGeom>
              <a:avLst/>
              <a:gdLst/>
              <a:ahLst/>
              <a:cxnLst/>
              <a:rect l="l" t="t" r="r" b="b"/>
              <a:pathLst>
                <a:path w="37801" h="19624" extrusionOk="0">
                  <a:moveTo>
                    <a:pt x="21105" y="0"/>
                  </a:moveTo>
                  <a:cubicBezTo>
                    <a:pt x="20908" y="0"/>
                    <a:pt x="20711" y="7"/>
                    <a:pt x="20512" y="22"/>
                  </a:cubicBezTo>
                  <a:cubicBezTo>
                    <a:pt x="16303" y="325"/>
                    <a:pt x="13043" y="3813"/>
                    <a:pt x="13005" y="8022"/>
                  </a:cubicBezTo>
                  <a:lnTo>
                    <a:pt x="13005" y="8287"/>
                  </a:lnTo>
                  <a:cubicBezTo>
                    <a:pt x="11868" y="7453"/>
                    <a:pt x="10503" y="6998"/>
                    <a:pt x="9100" y="6998"/>
                  </a:cubicBezTo>
                  <a:cubicBezTo>
                    <a:pt x="2199" y="6998"/>
                    <a:pt x="0" y="16287"/>
                    <a:pt x="6180" y="19396"/>
                  </a:cubicBezTo>
                  <a:lnTo>
                    <a:pt x="6370" y="19396"/>
                  </a:lnTo>
                  <a:cubicBezTo>
                    <a:pt x="6749" y="19547"/>
                    <a:pt x="7204" y="19623"/>
                    <a:pt x="7659" y="19623"/>
                  </a:cubicBezTo>
                  <a:lnTo>
                    <a:pt x="33895" y="19623"/>
                  </a:lnTo>
                  <a:cubicBezTo>
                    <a:pt x="36056" y="19623"/>
                    <a:pt x="37801" y="17879"/>
                    <a:pt x="37801" y="15756"/>
                  </a:cubicBezTo>
                  <a:cubicBezTo>
                    <a:pt x="37801" y="13595"/>
                    <a:pt x="36056" y="11851"/>
                    <a:pt x="33895" y="11851"/>
                  </a:cubicBezTo>
                  <a:lnTo>
                    <a:pt x="33478" y="11851"/>
                  </a:lnTo>
                  <a:cubicBezTo>
                    <a:pt x="35214" y="9421"/>
                    <a:pt x="33246" y="6413"/>
                    <a:pt x="30701" y="6413"/>
                  </a:cubicBezTo>
                  <a:cubicBezTo>
                    <a:pt x="30188" y="6413"/>
                    <a:pt x="29652" y="6535"/>
                    <a:pt x="29118" y="6808"/>
                  </a:cubicBezTo>
                  <a:cubicBezTo>
                    <a:pt x="28468" y="2871"/>
                    <a:pt x="25064" y="0"/>
                    <a:pt x="2110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greya Sans"/>
              <a:buNone/>
              <a:defRPr sz="3500" b="1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hare Tech Mono"/>
              <a:buNone/>
              <a:defRPr sz="35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hare Tech Mono"/>
              <a:buNone/>
              <a:defRPr sz="35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hare Tech Mono"/>
              <a:buNone/>
              <a:defRPr sz="35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hare Tech Mono"/>
              <a:buNone/>
              <a:defRPr sz="35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hare Tech Mono"/>
              <a:buNone/>
              <a:defRPr sz="35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hare Tech Mono"/>
              <a:buNone/>
              <a:defRPr sz="35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hare Tech Mono"/>
              <a:buNone/>
              <a:defRPr sz="35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hare Tech Mono"/>
              <a:buNone/>
              <a:defRPr sz="35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utfit"/>
              <a:buChar char="■"/>
              <a:defRPr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Char char="○"/>
              <a:defRPr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Char char="■"/>
              <a:defRPr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Char char="●"/>
              <a:defRPr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Char char="○"/>
              <a:defRPr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Char char="■"/>
              <a:defRPr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Char char="●"/>
              <a:defRPr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Char char="○"/>
              <a:defRPr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Char char="■"/>
              <a:defRPr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8" r:id="rId5"/>
    <p:sldLayoutId id="2147483659" r:id="rId6"/>
    <p:sldLayoutId id="2147483660" r:id="rId7"/>
    <p:sldLayoutId id="2147483666" r:id="rId8"/>
    <p:sldLayoutId id="2147483671" r:id="rId9"/>
    <p:sldLayoutId id="2147483679" r:id="rId10"/>
    <p:sldLayoutId id="2147483681" r:id="rId11"/>
    <p:sldLayoutId id="2147483687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2978D3-1939-9574-08C7-207E62853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DAB29B-9AAE-C907-67AA-1FE1B6772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7F185-A508-A48D-C934-1E895A24C0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65E417-D959-7E47-B029-8F91948DA59A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D3366-58CE-F033-9800-7F61FECC47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8CCD0-EE70-3969-AC1D-BA65D4FDA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2ECF0B-C77B-8C40-B677-204406FCC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65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5.gif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5" Type="http://schemas.microsoft.com/office/2007/relationships/media" Target="../media/media1.mp3"/><Relationship Id="rId4" Type="http://schemas.openxmlformats.org/officeDocument/2006/relationships/audio" Target="../media/media2.mp3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2.png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" name="Google Shape;374;p39"/>
          <p:cNvGrpSpPr/>
          <p:nvPr/>
        </p:nvGrpSpPr>
        <p:grpSpPr>
          <a:xfrm flipH="1">
            <a:off x="5836831" y="2524069"/>
            <a:ext cx="864184" cy="472003"/>
            <a:chOff x="473550" y="525250"/>
            <a:chExt cx="971102" cy="530400"/>
          </a:xfrm>
        </p:grpSpPr>
        <p:sp>
          <p:nvSpPr>
            <p:cNvPr id="375" name="Google Shape;375;p39"/>
            <p:cNvSpPr/>
            <p:nvPr/>
          </p:nvSpPr>
          <p:spPr>
            <a:xfrm>
              <a:off x="500577" y="565050"/>
              <a:ext cx="944075" cy="490600"/>
            </a:xfrm>
            <a:custGeom>
              <a:avLst/>
              <a:gdLst/>
              <a:ahLst/>
              <a:cxnLst/>
              <a:rect l="l" t="t" r="r" b="b"/>
              <a:pathLst>
                <a:path w="37763" h="19624" extrusionOk="0">
                  <a:moveTo>
                    <a:pt x="21111" y="1"/>
                  </a:moveTo>
                  <a:cubicBezTo>
                    <a:pt x="20913" y="1"/>
                    <a:pt x="20713" y="8"/>
                    <a:pt x="20512" y="22"/>
                  </a:cubicBezTo>
                  <a:cubicBezTo>
                    <a:pt x="16303" y="326"/>
                    <a:pt x="13043" y="3814"/>
                    <a:pt x="13005" y="8022"/>
                  </a:cubicBezTo>
                  <a:lnTo>
                    <a:pt x="13005" y="8287"/>
                  </a:lnTo>
                  <a:cubicBezTo>
                    <a:pt x="11868" y="7415"/>
                    <a:pt x="10503" y="6960"/>
                    <a:pt x="9100" y="6960"/>
                  </a:cubicBezTo>
                  <a:cubicBezTo>
                    <a:pt x="2200" y="6998"/>
                    <a:pt x="1" y="16287"/>
                    <a:pt x="6143" y="19396"/>
                  </a:cubicBezTo>
                  <a:lnTo>
                    <a:pt x="6332" y="19396"/>
                  </a:lnTo>
                  <a:cubicBezTo>
                    <a:pt x="6749" y="19548"/>
                    <a:pt x="7204" y="19624"/>
                    <a:pt x="7621" y="19624"/>
                  </a:cubicBezTo>
                  <a:lnTo>
                    <a:pt x="33895" y="19624"/>
                  </a:lnTo>
                  <a:cubicBezTo>
                    <a:pt x="36019" y="19624"/>
                    <a:pt x="37763" y="17880"/>
                    <a:pt x="37763" y="15719"/>
                  </a:cubicBezTo>
                  <a:cubicBezTo>
                    <a:pt x="37763" y="13595"/>
                    <a:pt x="36019" y="11851"/>
                    <a:pt x="33895" y="11851"/>
                  </a:cubicBezTo>
                  <a:lnTo>
                    <a:pt x="33478" y="11851"/>
                  </a:lnTo>
                  <a:cubicBezTo>
                    <a:pt x="35180" y="9393"/>
                    <a:pt x="33241" y="6411"/>
                    <a:pt x="30708" y="6411"/>
                  </a:cubicBezTo>
                  <a:cubicBezTo>
                    <a:pt x="30194" y="6411"/>
                    <a:pt x="29656" y="6534"/>
                    <a:pt x="29118" y="6809"/>
                  </a:cubicBezTo>
                  <a:cubicBezTo>
                    <a:pt x="28468" y="2837"/>
                    <a:pt x="25068" y="1"/>
                    <a:pt x="2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9"/>
            <p:cNvSpPr/>
            <p:nvPr/>
          </p:nvSpPr>
          <p:spPr>
            <a:xfrm>
              <a:off x="473550" y="525250"/>
              <a:ext cx="945025" cy="490600"/>
            </a:xfrm>
            <a:custGeom>
              <a:avLst/>
              <a:gdLst/>
              <a:ahLst/>
              <a:cxnLst/>
              <a:rect l="l" t="t" r="r" b="b"/>
              <a:pathLst>
                <a:path w="37801" h="19624" extrusionOk="0">
                  <a:moveTo>
                    <a:pt x="21105" y="0"/>
                  </a:moveTo>
                  <a:cubicBezTo>
                    <a:pt x="20908" y="0"/>
                    <a:pt x="20711" y="7"/>
                    <a:pt x="20512" y="22"/>
                  </a:cubicBezTo>
                  <a:cubicBezTo>
                    <a:pt x="16303" y="325"/>
                    <a:pt x="13043" y="3813"/>
                    <a:pt x="13005" y="8022"/>
                  </a:cubicBezTo>
                  <a:lnTo>
                    <a:pt x="13005" y="8287"/>
                  </a:lnTo>
                  <a:cubicBezTo>
                    <a:pt x="11868" y="7453"/>
                    <a:pt x="10503" y="6998"/>
                    <a:pt x="9100" y="6998"/>
                  </a:cubicBezTo>
                  <a:cubicBezTo>
                    <a:pt x="2199" y="6998"/>
                    <a:pt x="0" y="16287"/>
                    <a:pt x="6180" y="19396"/>
                  </a:cubicBezTo>
                  <a:lnTo>
                    <a:pt x="6370" y="19396"/>
                  </a:lnTo>
                  <a:cubicBezTo>
                    <a:pt x="6749" y="19547"/>
                    <a:pt x="7204" y="19623"/>
                    <a:pt x="7659" y="19623"/>
                  </a:cubicBezTo>
                  <a:lnTo>
                    <a:pt x="33895" y="19623"/>
                  </a:lnTo>
                  <a:cubicBezTo>
                    <a:pt x="36056" y="19623"/>
                    <a:pt x="37801" y="17879"/>
                    <a:pt x="37801" y="15756"/>
                  </a:cubicBezTo>
                  <a:cubicBezTo>
                    <a:pt x="37801" y="13595"/>
                    <a:pt x="36056" y="11851"/>
                    <a:pt x="33895" y="11851"/>
                  </a:cubicBezTo>
                  <a:lnTo>
                    <a:pt x="33478" y="11851"/>
                  </a:lnTo>
                  <a:cubicBezTo>
                    <a:pt x="35214" y="9421"/>
                    <a:pt x="33246" y="6413"/>
                    <a:pt x="30701" y="6413"/>
                  </a:cubicBezTo>
                  <a:cubicBezTo>
                    <a:pt x="30188" y="6413"/>
                    <a:pt x="29652" y="6535"/>
                    <a:pt x="29118" y="6808"/>
                  </a:cubicBezTo>
                  <a:cubicBezTo>
                    <a:pt x="28468" y="2871"/>
                    <a:pt x="25064" y="0"/>
                    <a:pt x="2110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7" name="Google Shape;377;p39"/>
          <p:cNvGrpSpPr/>
          <p:nvPr/>
        </p:nvGrpSpPr>
        <p:grpSpPr>
          <a:xfrm>
            <a:off x="7980999" y="260278"/>
            <a:ext cx="899547" cy="493007"/>
            <a:chOff x="450800" y="525250"/>
            <a:chExt cx="967775" cy="530400"/>
          </a:xfrm>
        </p:grpSpPr>
        <p:sp>
          <p:nvSpPr>
            <p:cNvPr id="378" name="Google Shape;378;p39"/>
            <p:cNvSpPr/>
            <p:nvPr/>
          </p:nvSpPr>
          <p:spPr>
            <a:xfrm>
              <a:off x="450800" y="565050"/>
              <a:ext cx="944075" cy="490600"/>
            </a:xfrm>
            <a:custGeom>
              <a:avLst/>
              <a:gdLst/>
              <a:ahLst/>
              <a:cxnLst/>
              <a:rect l="l" t="t" r="r" b="b"/>
              <a:pathLst>
                <a:path w="37763" h="19624" extrusionOk="0">
                  <a:moveTo>
                    <a:pt x="21111" y="1"/>
                  </a:moveTo>
                  <a:cubicBezTo>
                    <a:pt x="20913" y="1"/>
                    <a:pt x="20713" y="8"/>
                    <a:pt x="20512" y="22"/>
                  </a:cubicBezTo>
                  <a:cubicBezTo>
                    <a:pt x="16303" y="326"/>
                    <a:pt x="13043" y="3814"/>
                    <a:pt x="13005" y="8022"/>
                  </a:cubicBezTo>
                  <a:lnTo>
                    <a:pt x="13005" y="8287"/>
                  </a:lnTo>
                  <a:cubicBezTo>
                    <a:pt x="11868" y="7415"/>
                    <a:pt x="10503" y="6960"/>
                    <a:pt x="9100" y="6960"/>
                  </a:cubicBezTo>
                  <a:cubicBezTo>
                    <a:pt x="2200" y="6998"/>
                    <a:pt x="1" y="16287"/>
                    <a:pt x="6143" y="19396"/>
                  </a:cubicBezTo>
                  <a:lnTo>
                    <a:pt x="6332" y="19396"/>
                  </a:lnTo>
                  <a:cubicBezTo>
                    <a:pt x="6749" y="19548"/>
                    <a:pt x="7204" y="19624"/>
                    <a:pt x="7621" y="19624"/>
                  </a:cubicBezTo>
                  <a:lnTo>
                    <a:pt x="33895" y="19624"/>
                  </a:lnTo>
                  <a:cubicBezTo>
                    <a:pt x="36019" y="19624"/>
                    <a:pt x="37763" y="17880"/>
                    <a:pt x="37763" y="15719"/>
                  </a:cubicBezTo>
                  <a:cubicBezTo>
                    <a:pt x="37763" y="13595"/>
                    <a:pt x="36019" y="11851"/>
                    <a:pt x="33895" y="11851"/>
                  </a:cubicBezTo>
                  <a:lnTo>
                    <a:pt x="33478" y="11851"/>
                  </a:lnTo>
                  <a:cubicBezTo>
                    <a:pt x="35180" y="9393"/>
                    <a:pt x="33241" y="6411"/>
                    <a:pt x="30708" y="6411"/>
                  </a:cubicBezTo>
                  <a:cubicBezTo>
                    <a:pt x="30194" y="6411"/>
                    <a:pt x="29656" y="6534"/>
                    <a:pt x="29118" y="6809"/>
                  </a:cubicBezTo>
                  <a:cubicBezTo>
                    <a:pt x="28468" y="2837"/>
                    <a:pt x="25068" y="1"/>
                    <a:pt x="2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9"/>
            <p:cNvSpPr/>
            <p:nvPr/>
          </p:nvSpPr>
          <p:spPr>
            <a:xfrm>
              <a:off x="473550" y="525250"/>
              <a:ext cx="945025" cy="490600"/>
            </a:xfrm>
            <a:custGeom>
              <a:avLst/>
              <a:gdLst/>
              <a:ahLst/>
              <a:cxnLst/>
              <a:rect l="l" t="t" r="r" b="b"/>
              <a:pathLst>
                <a:path w="37801" h="19624" extrusionOk="0">
                  <a:moveTo>
                    <a:pt x="21105" y="0"/>
                  </a:moveTo>
                  <a:cubicBezTo>
                    <a:pt x="20908" y="0"/>
                    <a:pt x="20711" y="7"/>
                    <a:pt x="20512" y="22"/>
                  </a:cubicBezTo>
                  <a:cubicBezTo>
                    <a:pt x="16303" y="325"/>
                    <a:pt x="13043" y="3813"/>
                    <a:pt x="13005" y="8022"/>
                  </a:cubicBezTo>
                  <a:lnTo>
                    <a:pt x="13005" y="8287"/>
                  </a:lnTo>
                  <a:cubicBezTo>
                    <a:pt x="11868" y="7453"/>
                    <a:pt x="10503" y="6998"/>
                    <a:pt x="9100" y="6998"/>
                  </a:cubicBezTo>
                  <a:cubicBezTo>
                    <a:pt x="2199" y="6998"/>
                    <a:pt x="0" y="16287"/>
                    <a:pt x="6180" y="19396"/>
                  </a:cubicBezTo>
                  <a:lnTo>
                    <a:pt x="6370" y="19396"/>
                  </a:lnTo>
                  <a:cubicBezTo>
                    <a:pt x="6749" y="19547"/>
                    <a:pt x="7204" y="19623"/>
                    <a:pt x="7659" y="19623"/>
                  </a:cubicBezTo>
                  <a:lnTo>
                    <a:pt x="33895" y="19623"/>
                  </a:lnTo>
                  <a:cubicBezTo>
                    <a:pt x="36056" y="19623"/>
                    <a:pt x="37801" y="17879"/>
                    <a:pt x="37801" y="15756"/>
                  </a:cubicBezTo>
                  <a:cubicBezTo>
                    <a:pt x="37801" y="13595"/>
                    <a:pt x="36056" y="11851"/>
                    <a:pt x="33895" y="11851"/>
                  </a:cubicBezTo>
                  <a:lnTo>
                    <a:pt x="33478" y="11851"/>
                  </a:lnTo>
                  <a:cubicBezTo>
                    <a:pt x="35214" y="9421"/>
                    <a:pt x="33246" y="6413"/>
                    <a:pt x="30701" y="6413"/>
                  </a:cubicBezTo>
                  <a:cubicBezTo>
                    <a:pt x="30188" y="6413"/>
                    <a:pt x="29652" y="6535"/>
                    <a:pt x="29118" y="6808"/>
                  </a:cubicBezTo>
                  <a:cubicBezTo>
                    <a:pt x="28468" y="2871"/>
                    <a:pt x="25064" y="0"/>
                    <a:pt x="2110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39"/>
          <p:cNvSpPr txBox="1">
            <a:spLocks noGrp="1"/>
          </p:cNvSpPr>
          <p:nvPr>
            <p:ph type="ctrTitle"/>
          </p:nvPr>
        </p:nvSpPr>
        <p:spPr>
          <a:xfrm>
            <a:off x="713225" y="1317125"/>
            <a:ext cx="4403100" cy="239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11 ELECTRONIC DEVICES</a:t>
            </a:r>
            <a:endParaRPr dirty="0"/>
          </a:p>
        </p:txBody>
      </p:sp>
      <p:sp>
        <p:nvSpPr>
          <p:cNvPr id="381" name="Google Shape;381;p39"/>
          <p:cNvSpPr txBox="1">
            <a:spLocks noGrp="1"/>
          </p:cNvSpPr>
          <p:nvPr>
            <p:ph type="subTitle" idx="1"/>
          </p:nvPr>
        </p:nvSpPr>
        <p:spPr>
          <a:xfrm>
            <a:off x="713225" y="3709625"/>
            <a:ext cx="4403100" cy="5621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1"/>
                </a:solidFill>
              </a:rPr>
              <a:t>Lesson 1: Getting started</a:t>
            </a:r>
            <a:endParaRPr sz="2800" dirty="0">
              <a:solidFill>
                <a:schemeClr val="accent1"/>
              </a:solidFill>
            </a:endParaRPr>
          </a:p>
        </p:txBody>
      </p:sp>
      <p:grpSp>
        <p:nvGrpSpPr>
          <p:cNvPr id="382" name="Google Shape;382;p39"/>
          <p:cNvGrpSpPr/>
          <p:nvPr/>
        </p:nvGrpSpPr>
        <p:grpSpPr>
          <a:xfrm>
            <a:off x="7578428" y="2673560"/>
            <a:ext cx="617451" cy="594011"/>
            <a:chOff x="4421325" y="238150"/>
            <a:chExt cx="899550" cy="865400"/>
          </a:xfrm>
        </p:grpSpPr>
        <p:sp>
          <p:nvSpPr>
            <p:cNvPr id="383" name="Google Shape;383;p39"/>
            <p:cNvSpPr/>
            <p:nvPr/>
          </p:nvSpPr>
          <p:spPr>
            <a:xfrm>
              <a:off x="4421325" y="277025"/>
              <a:ext cx="868250" cy="826525"/>
            </a:xfrm>
            <a:custGeom>
              <a:avLst/>
              <a:gdLst/>
              <a:ahLst/>
              <a:cxnLst/>
              <a:rect l="l" t="t" r="r" b="b"/>
              <a:pathLst>
                <a:path w="34730" h="33061" extrusionOk="0">
                  <a:moveTo>
                    <a:pt x="16029" y="1"/>
                  </a:moveTo>
                  <a:cubicBezTo>
                    <a:pt x="7503" y="1"/>
                    <a:pt x="415" y="7787"/>
                    <a:pt x="266" y="12207"/>
                  </a:cubicBezTo>
                  <a:cubicBezTo>
                    <a:pt x="1" y="22557"/>
                    <a:pt x="9783" y="26159"/>
                    <a:pt x="9858" y="28320"/>
                  </a:cubicBezTo>
                  <a:cubicBezTo>
                    <a:pt x="9896" y="30443"/>
                    <a:pt x="6370" y="33059"/>
                    <a:pt x="6370" y="33059"/>
                  </a:cubicBezTo>
                  <a:cubicBezTo>
                    <a:pt x="6370" y="33059"/>
                    <a:pt x="6446" y="33061"/>
                    <a:pt x="6587" y="33061"/>
                  </a:cubicBezTo>
                  <a:cubicBezTo>
                    <a:pt x="8195" y="33061"/>
                    <a:pt x="18349" y="32869"/>
                    <a:pt x="24342" y="28131"/>
                  </a:cubicBezTo>
                  <a:cubicBezTo>
                    <a:pt x="31469" y="22519"/>
                    <a:pt x="34730" y="8681"/>
                    <a:pt x="23356" y="2046"/>
                  </a:cubicBezTo>
                  <a:cubicBezTo>
                    <a:pt x="20881" y="602"/>
                    <a:pt x="18400" y="1"/>
                    <a:pt x="160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9"/>
            <p:cNvSpPr/>
            <p:nvPr/>
          </p:nvSpPr>
          <p:spPr>
            <a:xfrm>
              <a:off x="4452625" y="238150"/>
              <a:ext cx="868250" cy="826525"/>
            </a:xfrm>
            <a:custGeom>
              <a:avLst/>
              <a:gdLst/>
              <a:ahLst/>
              <a:cxnLst/>
              <a:rect l="l" t="t" r="r" b="b"/>
              <a:pathLst>
                <a:path w="34730" h="33061" extrusionOk="0">
                  <a:moveTo>
                    <a:pt x="16027" y="1"/>
                  </a:moveTo>
                  <a:cubicBezTo>
                    <a:pt x="7503" y="1"/>
                    <a:pt x="422" y="7779"/>
                    <a:pt x="303" y="12169"/>
                  </a:cubicBezTo>
                  <a:cubicBezTo>
                    <a:pt x="0" y="22558"/>
                    <a:pt x="9820" y="26160"/>
                    <a:pt x="9858" y="28283"/>
                  </a:cubicBezTo>
                  <a:cubicBezTo>
                    <a:pt x="9933" y="30444"/>
                    <a:pt x="6370" y="33060"/>
                    <a:pt x="6370" y="33060"/>
                  </a:cubicBezTo>
                  <a:cubicBezTo>
                    <a:pt x="6370" y="33060"/>
                    <a:pt x="6424" y="33061"/>
                    <a:pt x="6528" y="33061"/>
                  </a:cubicBezTo>
                  <a:cubicBezTo>
                    <a:pt x="7925" y="33061"/>
                    <a:pt x="18269" y="32896"/>
                    <a:pt x="24341" y="28131"/>
                  </a:cubicBezTo>
                  <a:cubicBezTo>
                    <a:pt x="31468" y="22520"/>
                    <a:pt x="34729" y="8643"/>
                    <a:pt x="23355" y="2046"/>
                  </a:cubicBezTo>
                  <a:cubicBezTo>
                    <a:pt x="20880" y="602"/>
                    <a:pt x="18397" y="1"/>
                    <a:pt x="16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9"/>
            <p:cNvSpPr/>
            <p:nvPr/>
          </p:nvSpPr>
          <p:spPr>
            <a:xfrm>
              <a:off x="4625125" y="626225"/>
              <a:ext cx="102400" cy="90125"/>
            </a:xfrm>
            <a:custGeom>
              <a:avLst/>
              <a:gdLst/>
              <a:ahLst/>
              <a:cxnLst/>
              <a:rect l="l" t="t" r="r" b="b"/>
              <a:pathLst>
                <a:path w="4096" h="3605" extrusionOk="0">
                  <a:moveTo>
                    <a:pt x="2057" y="0"/>
                  </a:moveTo>
                  <a:cubicBezTo>
                    <a:pt x="1828" y="0"/>
                    <a:pt x="1593" y="43"/>
                    <a:pt x="1365" y="134"/>
                  </a:cubicBezTo>
                  <a:cubicBezTo>
                    <a:pt x="455" y="476"/>
                    <a:pt x="0" y="1537"/>
                    <a:pt x="379" y="2447"/>
                  </a:cubicBezTo>
                  <a:cubicBezTo>
                    <a:pt x="639" y="3169"/>
                    <a:pt x="1316" y="3604"/>
                    <a:pt x="2043" y="3604"/>
                  </a:cubicBezTo>
                  <a:cubicBezTo>
                    <a:pt x="2271" y="3604"/>
                    <a:pt x="2504" y="3561"/>
                    <a:pt x="2730" y="3471"/>
                  </a:cubicBezTo>
                  <a:cubicBezTo>
                    <a:pt x="3640" y="3130"/>
                    <a:pt x="4095" y="2068"/>
                    <a:pt x="3716" y="1120"/>
                  </a:cubicBezTo>
                  <a:cubicBezTo>
                    <a:pt x="3457" y="429"/>
                    <a:pt x="2782" y="0"/>
                    <a:pt x="20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9"/>
            <p:cNvSpPr/>
            <p:nvPr/>
          </p:nvSpPr>
          <p:spPr>
            <a:xfrm>
              <a:off x="4802375" y="555650"/>
              <a:ext cx="102375" cy="90550"/>
            </a:xfrm>
            <a:custGeom>
              <a:avLst/>
              <a:gdLst/>
              <a:ahLst/>
              <a:cxnLst/>
              <a:rect l="l" t="t" r="r" b="b"/>
              <a:pathLst>
                <a:path w="4095" h="3622" extrusionOk="0">
                  <a:moveTo>
                    <a:pt x="2031" y="1"/>
                  </a:moveTo>
                  <a:cubicBezTo>
                    <a:pt x="1820" y="1"/>
                    <a:pt x="1608" y="37"/>
                    <a:pt x="1403" y="114"/>
                  </a:cubicBezTo>
                  <a:cubicBezTo>
                    <a:pt x="455" y="493"/>
                    <a:pt x="0" y="1555"/>
                    <a:pt x="379" y="2465"/>
                  </a:cubicBezTo>
                  <a:cubicBezTo>
                    <a:pt x="668" y="3186"/>
                    <a:pt x="1352" y="3622"/>
                    <a:pt x="2063" y="3622"/>
                  </a:cubicBezTo>
                  <a:cubicBezTo>
                    <a:pt x="2286" y="3622"/>
                    <a:pt x="2513" y="3579"/>
                    <a:pt x="2730" y="3488"/>
                  </a:cubicBezTo>
                  <a:cubicBezTo>
                    <a:pt x="3640" y="3109"/>
                    <a:pt x="4095" y="2085"/>
                    <a:pt x="3754" y="1138"/>
                  </a:cubicBezTo>
                  <a:cubicBezTo>
                    <a:pt x="3460" y="433"/>
                    <a:pt x="2756" y="1"/>
                    <a:pt x="20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9"/>
            <p:cNvSpPr/>
            <p:nvPr/>
          </p:nvSpPr>
          <p:spPr>
            <a:xfrm>
              <a:off x="4976775" y="486900"/>
              <a:ext cx="102400" cy="90125"/>
            </a:xfrm>
            <a:custGeom>
              <a:avLst/>
              <a:gdLst/>
              <a:ahLst/>
              <a:cxnLst/>
              <a:rect l="l" t="t" r="r" b="b"/>
              <a:pathLst>
                <a:path w="4096" h="3605" extrusionOk="0">
                  <a:moveTo>
                    <a:pt x="2074" y="0"/>
                  </a:moveTo>
                  <a:cubicBezTo>
                    <a:pt x="1849" y="0"/>
                    <a:pt x="1622" y="43"/>
                    <a:pt x="1403" y="134"/>
                  </a:cubicBezTo>
                  <a:cubicBezTo>
                    <a:pt x="455" y="475"/>
                    <a:pt x="0" y="1537"/>
                    <a:pt x="379" y="2447"/>
                  </a:cubicBezTo>
                  <a:cubicBezTo>
                    <a:pt x="668" y="3168"/>
                    <a:pt x="1352" y="3604"/>
                    <a:pt x="2063" y="3604"/>
                  </a:cubicBezTo>
                  <a:cubicBezTo>
                    <a:pt x="2287" y="3604"/>
                    <a:pt x="2513" y="3561"/>
                    <a:pt x="2730" y="3471"/>
                  </a:cubicBezTo>
                  <a:cubicBezTo>
                    <a:pt x="3640" y="3129"/>
                    <a:pt x="4095" y="2068"/>
                    <a:pt x="3754" y="1120"/>
                  </a:cubicBezTo>
                  <a:cubicBezTo>
                    <a:pt x="3466" y="429"/>
                    <a:pt x="2784" y="0"/>
                    <a:pt x="20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9"/>
          <p:cNvGrpSpPr/>
          <p:nvPr/>
        </p:nvGrpSpPr>
        <p:grpSpPr>
          <a:xfrm>
            <a:off x="5116323" y="649531"/>
            <a:ext cx="994222" cy="1036136"/>
            <a:chOff x="2638475" y="1249450"/>
            <a:chExt cx="2612250" cy="2722375"/>
          </a:xfrm>
        </p:grpSpPr>
        <p:sp>
          <p:nvSpPr>
            <p:cNvPr id="389" name="Google Shape;389;p39"/>
            <p:cNvSpPr/>
            <p:nvPr/>
          </p:nvSpPr>
          <p:spPr>
            <a:xfrm>
              <a:off x="2638475" y="1281675"/>
              <a:ext cx="2604675" cy="2690150"/>
            </a:xfrm>
            <a:custGeom>
              <a:avLst/>
              <a:gdLst/>
              <a:ahLst/>
              <a:cxnLst/>
              <a:rect l="l" t="t" r="r" b="b"/>
              <a:pathLst>
                <a:path w="104187" h="107606" extrusionOk="0">
                  <a:moveTo>
                    <a:pt x="72277" y="1"/>
                  </a:moveTo>
                  <a:cubicBezTo>
                    <a:pt x="72272" y="1"/>
                    <a:pt x="72268" y="1"/>
                    <a:pt x="72263" y="1"/>
                  </a:cubicBezTo>
                  <a:cubicBezTo>
                    <a:pt x="71618" y="39"/>
                    <a:pt x="72187" y="3110"/>
                    <a:pt x="72187" y="3110"/>
                  </a:cubicBezTo>
                  <a:cubicBezTo>
                    <a:pt x="72187" y="3110"/>
                    <a:pt x="70986" y="903"/>
                    <a:pt x="70266" y="903"/>
                  </a:cubicBezTo>
                  <a:cubicBezTo>
                    <a:pt x="70208" y="903"/>
                    <a:pt x="70153" y="918"/>
                    <a:pt x="70102" y="949"/>
                  </a:cubicBezTo>
                  <a:cubicBezTo>
                    <a:pt x="69457" y="1328"/>
                    <a:pt x="71201" y="4361"/>
                    <a:pt x="71201" y="4361"/>
                  </a:cubicBezTo>
                  <a:cubicBezTo>
                    <a:pt x="71201" y="4361"/>
                    <a:pt x="70342" y="3993"/>
                    <a:pt x="69765" y="3993"/>
                  </a:cubicBezTo>
                  <a:cubicBezTo>
                    <a:pt x="69557" y="3993"/>
                    <a:pt x="69386" y="4041"/>
                    <a:pt x="69305" y="4172"/>
                  </a:cubicBezTo>
                  <a:cubicBezTo>
                    <a:pt x="69078" y="4551"/>
                    <a:pt x="70670" y="6371"/>
                    <a:pt x="72376" y="6522"/>
                  </a:cubicBezTo>
                  <a:cubicBezTo>
                    <a:pt x="75068" y="16987"/>
                    <a:pt x="69912" y="22787"/>
                    <a:pt x="68547" y="24114"/>
                  </a:cubicBezTo>
                  <a:lnTo>
                    <a:pt x="59713" y="4854"/>
                  </a:lnTo>
                  <a:cubicBezTo>
                    <a:pt x="58881" y="2995"/>
                    <a:pt x="57034" y="1888"/>
                    <a:pt x="55092" y="1888"/>
                  </a:cubicBezTo>
                  <a:cubicBezTo>
                    <a:pt x="54381" y="1888"/>
                    <a:pt x="53656" y="2037"/>
                    <a:pt x="52965" y="2352"/>
                  </a:cubicBezTo>
                  <a:lnTo>
                    <a:pt x="16188" y="19148"/>
                  </a:lnTo>
                  <a:cubicBezTo>
                    <a:pt x="14748" y="19792"/>
                    <a:pt x="13686" y="21119"/>
                    <a:pt x="13345" y="22674"/>
                  </a:cubicBezTo>
                  <a:cubicBezTo>
                    <a:pt x="12169" y="24152"/>
                    <a:pt x="11942" y="26162"/>
                    <a:pt x="12738" y="27906"/>
                  </a:cubicBezTo>
                  <a:lnTo>
                    <a:pt x="20586" y="45081"/>
                  </a:lnTo>
                  <a:cubicBezTo>
                    <a:pt x="18008" y="45005"/>
                    <a:pt x="11032" y="43981"/>
                    <a:pt x="5914" y="35375"/>
                  </a:cubicBezTo>
                  <a:cubicBezTo>
                    <a:pt x="7013" y="34048"/>
                    <a:pt x="6861" y="31659"/>
                    <a:pt x="6407" y="31546"/>
                  </a:cubicBezTo>
                  <a:cubicBezTo>
                    <a:pt x="6381" y="31539"/>
                    <a:pt x="6356" y="31536"/>
                    <a:pt x="6330" y="31536"/>
                  </a:cubicBezTo>
                  <a:cubicBezTo>
                    <a:pt x="5782" y="31536"/>
                    <a:pt x="5193" y="33024"/>
                    <a:pt x="5193" y="33024"/>
                  </a:cubicBezTo>
                  <a:cubicBezTo>
                    <a:pt x="5193" y="33024"/>
                    <a:pt x="4368" y="29832"/>
                    <a:pt x="3625" y="29832"/>
                  </a:cubicBezTo>
                  <a:cubicBezTo>
                    <a:pt x="3605" y="29832"/>
                    <a:pt x="3584" y="29834"/>
                    <a:pt x="3563" y="29839"/>
                  </a:cubicBezTo>
                  <a:cubicBezTo>
                    <a:pt x="2805" y="30029"/>
                    <a:pt x="3639" y="32835"/>
                    <a:pt x="3639" y="32835"/>
                  </a:cubicBezTo>
                  <a:cubicBezTo>
                    <a:pt x="3639" y="32835"/>
                    <a:pt x="2134" y="30658"/>
                    <a:pt x="1508" y="30658"/>
                  </a:cubicBezTo>
                  <a:cubicBezTo>
                    <a:pt x="1452" y="30658"/>
                    <a:pt x="1404" y="30675"/>
                    <a:pt x="1364" y="30711"/>
                  </a:cubicBezTo>
                  <a:cubicBezTo>
                    <a:pt x="871" y="31128"/>
                    <a:pt x="2122" y="33631"/>
                    <a:pt x="2122" y="33631"/>
                  </a:cubicBezTo>
                  <a:cubicBezTo>
                    <a:pt x="2122" y="33631"/>
                    <a:pt x="1048" y="32437"/>
                    <a:pt x="471" y="32437"/>
                  </a:cubicBezTo>
                  <a:cubicBezTo>
                    <a:pt x="322" y="32437"/>
                    <a:pt x="206" y="32517"/>
                    <a:pt x="151" y="32721"/>
                  </a:cubicBezTo>
                  <a:cubicBezTo>
                    <a:pt x="1" y="33208"/>
                    <a:pt x="1960" y="36248"/>
                    <a:pt x="4128" y="36248"/>
                  </a:cubicBezTo>
                  <a:cubicBezTo>
                    <a:pt x="4155" y="36248"/>
                    <a:pt x="4181" y="36248"/>
                    <a:pt x="4208" y="36247"/>
                  </a:cubicBezTo>
                  <a:lnTo>
                    <a:pt x="4208" y="36285"/>
                  </a:lnTo>
                  <a:cubicBezTo>
                    <a:pt x="10046" y="46142"/>
                    <a:pt x="18274" y="46976"/>
                    <a:pt x="20890" y="46976"/>
                  </a:cubicBezTo>
                  <a:lnTo>
                    <a:pt x="21382" y="46976"/>
                  </a:lnTo>
                  <a:lnTo>
                    <a:pt x="41098" y="90047"/>
                  </a:lnTo>
                  <a:cubicBezTo>
                    <a:pt x="41930" y="91905"/>
                    <a:pt x="43777" y="93013"/>
                    <a:pt x="45719" y="93013"/>
                  </a:cubicBezTo>
                  <a:cubicBezTo>
                    <a:pt x="46430" y="93013"/>
                    <a:pt x="47155" y="92864"/>
                    <a:pt x="47846" y="92549"/>
                  </a:cubicBezTo>
                  <a:lnTo>
                    <a:pt x="54747" y="89402"/>
                  </a:lnTo>
                  <a:cubicBezTo>
                    <a:pt x="55113" y="89374"/>
                    <a:pt x="55589" y="89357"/>
                    <a:pt x="56136" y="89357"/>
                  </a:cubicBezTo>
                  <a:cubicBezTo>
                    <a:pt x="59270" y="89357"/>
                    <a:pt x="64781" y="89922"/>
                    <a:pt x="66007" y="92246"/>
                  </a:cubicBezTo>
                  <a:cubicBezTo>
                    <a:pt x="67524" y="95203"/>
                    <a:pt x="65817" y="99828"/>
                    <a:pt x="65287" y="101080"/>
                  </a:cubicBezTo>
                  <a:cubicBezTo>
                    <a:pt x="65235" y="100989"/>
                    <a:pt x="65153" y="100952"/>
                    <a:pt x="65071" y="100952"/>
                  </a:cubicBezTo>
                  <a:cubicBezTo>
                    <a:pt x="64913" y="100952"/>
                    <a:pt x="64757" y="101094"/>
                    <a:pt x="64832" y="101269"/>
                  </a:cubicBezTo>
                  <a:lnTo>
                    <a:pt x="64907" y="101383"/>
                  </a:lnTo>
                  <a:cubicBezTo>
                    <a:pt x="64566" y="101724"/>
                    <a:pt x="64339" y="102141"/>
                    <a:pt x="64225" y="102596"/>
                  </a:cubicBezTo>
                  <a:cubicBezTo>
                    <a:pt x="63960" y="103089"/>
                    <a:pt x="63846" y="103658"/>
                    <a:pt x="63846" y="104264"/>
                  </a:cubicBezTo>
                  <a:cubicBezTo>
                    <a:pt x="63960" y="104871"/>
                    <a:pt x="65173" y="106350"/>
                    <a:pt x="66159" y="106918"/>
                  </a:cubicBezTo>
                  <a:cubicBezTo>
                    <a:pt x="66831" y="107306"/>
                    <a:pt x="67602" y="107605"/>
                    <a:pt x="68177" y="107605"/>
                  </a:cubicBezTo>
                  <a:cubicBezTo>
                    <a:pt x="68672" y="107605"/>
                    <a:pt x="69023" y="107383"/>
                    <a:pt x="69040" y="106805"/>
                  </a:cubicBezTo>
                  <a:lnTo>
                    <a:pt x="69040" y="106501"/>
                  </a:lnTo>
                  <a:cubicBezTo>
                    <a:pt x="69078" y="106008"/>
                    <a:pt x="69002" y="105516"/>
                    <a:pt x="68813" y="105061"/>
                  </a:cubicBezTo>
                  <a:cubicBezTo>
                    <a:pt x="68737" y="104795"/>
                    <a:pt x="68661" y="104568"/>
                    <a:pt x="68547" y="104302"/>
                  </a:cubicBezTo>
                  <a:cubicBezTo>
                    <a:pt x="68585" y="104226"/>
                    <a:pt x="68585" y="104151"/>
                    <a:pt x="68547" y="104113"/>
                  </a:cubicBezTo>
                  <a:lnTo>
                    <a:pt x="68471" y="104037"/>
                  </a:lnTo>
                  <a:lnTo>
                    <a:pt x="68396" y="103961"/>
                  </a:lnTo>
                  <a:cubicBezTo>
                    <a:pt x="68320" y="103771"/>
                    <a:pt x="68206" y="103544"/>
                    <a:pt x="68130" y="103354"/>
                  </a:cubicBezTo>
                  <a:cubicBezTo>
                    <a:pt x="68168" y="103317"/>
                    <a:pt x="68168" y="103241"/>
                    <a:pt x="68092" y="103203"/>
                  </a:cubicBezTo>
                  <a:lnTo>
                    <a:pt x="68016" y="103127"/>
                  </a:lnTo>
                  <a:lnTo>
                    <a:pt x="67978" y="103089"/>
                  </a:lnTo>
                  <a:cubicBezTo>
                    <a:pt x="67751" y="102672"/>
                    <a:pt x="67524" y="102293"/>
                    <a:pt x="67258" y="101914"/>
                  </a:cubicBezTo>
                  <a:lnTo>
                    <a:pt x="67372" y="101838"/>
                  </a:lnTo>
                  <a:cubicBezTo>
                    <a:pt x="67541" y="101703"/>
                    <a:pt x="67439" y="101447"/>
                    <a:pt x="67226" y="101447"/>
                  </a:cubicBezTo>
                  <a:cubicBezTo>
                    <a:pt x="67200" y="101447"/>
                    <a:pt x="67173" y="101451"/>
                    <a:pt x="67144" y="101459"/>
                  </a:cubicBezTo>
                  <a:cubicBezTo>
                    <a:pt x="67903" y="99563"/>
                    <a:pt x="69419" y="94824"/>
                    <a:pt x="67637" y="91412"/>
                  </a:cubicBezTo>
                  <a:cubicBezTo>
                    <a:pt x="66614" y="89516"/>
                    <a:pt x="64225" y="88265"/>
                    <a:pt x="60434" y="87810"/>
                  </a:cubicBezTo>
                  <a:cubicBezTo>
                    <a:pt x="59751" y="87734"/>
                    <a:pt x="59145" y="87696"/>
                    <a:pt x="58576" y="87658"/>
                  </a:cubicBezTo>
                  <a:lnTo>
                    <a:pt x="79163" y="78255"/>
                  </a:lnTo>
                  <a:cubicBezTo>
                    <a:pt x="86746" y="80227"/>
                    <a:pt x="94518" y="87772"/>
                    <a:pt x="96110" y="89364"/>
                  </a:cubicBezTo>
                  <a:cubicBezTo>
                    <a:pt x="96035" y="89402"/>
                    <a:pt x="95997" y="89478"/>
                    <a:pt x="95997" y="89554"/>
                  </a:cubicBezTo>
                  <a:cubicBezTo>
                    <a:pt x="95959" y="89668"/>
                    <a:pt x="96073" y="89781"/>
                    <a:pt x="96224" y="89781"/>
                  </a:cubicBezTo>
                  <a:lnTo>
                    <a:pt x="96300" y="89781"/>
                  </a:lnTo>
                  <a:cubicBezTo>
                    <a:pt x="96490" y="90236"/>
                    <a:pt x="96755" y="90615"/>
                    <a:pt x="97096" y="90919"/>
                  </a:cubicBezTo>
                  <a:cubicBezTo>
                    <a:pt x="97475" y="91374"/>
                    <a:pt x="97930" y="91715"/>
                    <a:pt x="98461" y="91942"/>
                  </a:cubicBezTo>
                  <a:cubicBezTo>
                    <a:pt x="98555" y="91972"/>
                    <a:pt x="98679" y="91986"/>
                    <a:pt x="98825" y="91986"/>
                  </a:cubicBezTo>
                  <a:cubicBezTo>
                    <a:pt x="99621" y="91986"/>
                    <a:pt x="101072" y="91571"/>
                    <a:pt x="101873" y="90994"/>
                  </a:cubicBezTo>
                  <a:cubicBezTo>
                    <a:pt x="103087" y="90160"/>
                    <a:pt x="104186" y="88947"/>
                    <a:pt x="103087" y="88341"/>
                  </a:cubicBezTo>
                  <a:lnTo>
                    <a:pt x="102783" y="88189"/>
                  </a:lnTo>
                  <a:cubicBezTo>
                    <a:pt x="102366" y="87961"/>
                    <a:pt x="101911" y="87848"/>
                    <a:pt x="101418" y="87810"/>
                  </a:cubicBezTo>
                  <a:cubicBezTo>
                    <a:pt x="101153" y="87772"/>
                    <a:pt x="100888" y="87734"/>
                    <a:pt x="100622" y="87696"/>
                  </a:cubicBezTo>
                  <a:cubicBezTo>
                    <a:pt x="100584" y="87658"/>
                    <a:pt x="100508" y="87620"/>
                    <a:pt x="100471" y="87620"/>
                  </a:cubicBezTo>
                  <a:lnTo>
                    <a:pt x="100357" y="87658"/>
                  </a:lnTo>
                  <a:lnTo>
                    <a:pt x="100243" y="87696"/>
                  </a:lnTo>
                  <a:lnTo>
                    <a:pt x="99599" y="87696"/>
                  </a:lnTo>
                  <a:lnTo>
                    <a:pt x="99599" y="87658"/>
                  </a:lnTo>
                  <a:cubicBezTo>
                    <a:pt x="99572" y="87631"/>
                    <a:pt x="99526" y="87604"/>
                    <a:pt x="99475" y="87604"/>
                  </a:cubicBezTo>
                  <a:cubicBezTo>
                    <a:pt x="99453" y="87604"/>
                    <a:pt x="99431" y="87609"/>
                    <a:pt x="99409" y="87620"/>
                  </a:cubicBezTo>
                  <a:lnTo>
                    <a:pt x="99333" y="87658"/>
                  </a:lnTo>
                  <a:lnTo>
                    <a:pt x="99257" y="87696"/>
                  </a:lnTo>
                  <a:cubicBezTo>
                    <a:pt x="98802" y="87696"/>
                    <a:pt x="98347" y="87772"/>
                    <a:pt x="97892" y="87848"/>
                  </a:cubicBezTo>
                  <a:cubicBezTo>
                    <a:pt x="97892" y="87810"/>
                    <a:pt x="97892" y="87772"/>
                    <a:pt x="97892" y="87696"/>
                  </a:cubicBezTo>
                  <a:cubicBezTo>
                    <a:pt x="97892" y="87602"/>
                    <a:pt x="97790" y="87534"/>
                    <a:pt x="97690" y="87534"/>
                  </a:cubicBezTo>
                  <a:cubicBezTo>
                    <a:pt x="97669" y="87534"/>
                    <a:pt x="97647" y="87538"/>
                    <a:pt x="97627" y="87544"/>
                  </a:cubicBezTo>
                  <a:cubicBezTo>
                    <a:pt x="97475" y="87582"/>
                    <a:pt x="97400" y="87696"/>
                    <a:pt x="97437" y="87810"/>
                  </a:cubicBezTo>
                  <a:lnTo>
                    <a:pt x="97437" y="87923"/>
                  </a:lnTo>
                  <a:cubicBezTo>
                    <a:pt x="95731" y="86179"/>
                    <a:pt x="89059" y="79772"/>
                    <a:pt x="81817" y="77080"/>
                  </a:cubicBezTo>
                  <a:lnTo>
                    <a:pt x="84661" y="75753"/>
                  </a:lnTo>
                  <a:cubicBezTo>
                    <a:pt x="86101" y="75109"/>
                    <a:pt x="87163" y="73782"/>
                    <a:pt x="87504" y="72265"/>
                  </a:cubicBezTo>
                  <a:cubicBezTo>
                    <a:pt x="88641" y="70748"/>
                    <a:pt x="88907" y="68739"/>
                    <a:pt x="88111" y="66995"/>
                  </a:cubicBezTo>
                  <a:lnTo>
                    <a:pt x="69343" y="25896"/>
                  </a:lnTo>
                  <a:lnTo>
                    <a:pt x="69381" y="25896"/>
                  </a:lnTo>
                  <a:cubicBezTo>
                    <a:pt x="69723" y="25593"/>
                    <a:pt x="77571" y="19034"/>
                    <a:pt x="74158" y="5992"/>
                  </a:cubicBezTo>
                  <a:lnTo>
                    <a:pt x="74158" y="5916"/>
                  </a:lnTo>
                  <a:cubicBezTo>
                    <a:pt x="75789" y="4399"/>
                    <a:pt x="75030" y="835"/>
                    <a:pt x="74575" y="570"/>
                  </a:cubicBezTo>
                  <a:cubicBezTo>
                    <a:pt x="74491" y="520"/>
                    <a:pt x="74415" y="498"/>
                    <a:pt x="74347" y="498"/>
                  </a:cubicBezTo>
                  <a:cubicBezTo>
                    <a:pt x="73686" y="498"/>
                    <a:pt x="73779" y="2617"/>
                    <a:pt x="73779" y="2617"/>
                  </a:cubicBezTo>
                  <a:cubicBezTo>
                    <a:pt x="73779" y="2617"/>
                    <a:pt x="72957" y="1"/>
                    <a:pt x="72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9"/>
            <p:cNvSpPr/>
            <p:nvPr/>
          </p:nvSpPr>
          <p:spPr>
            <a:xfrm>
              <a:off x="2935125" y="1347650"/>
              <a:ext cx="1919400" cy="2228075"/>
            </a:xfrm>
            <a:custGeom>
              <a:avLst/>
              <a:gdLst/>
              <a:ahLst/>
              <a:cxnLst/>
              <a:rect l="l" t="t" r="r" b="b"/>
              <a:pathLst>
                <a:path w="76776" h="89123" extrusionOk="0">
                  <a:moveTo>
                    <a:pt x="42637" y="1"/>
                  </a:moveTo>
                  <a:cubicBezTo>
                    <a:pt x="41921" y="1"/>
                    <a:pt x="41191" y="152"/>
                    <a:pt x="40492" y="471"/>
                  </a:cubicBezTo>
                  <a:lnTo>
                    <a:pt x="3678" y="17267"/>
                  </a:lnTo>
                  <a:cubicBezTo>
                    <a:pt x="1100" y="18404"/>
                    <a:pt x="0" y="21437"/>
                    <a:pt x="1175" y="24016"/>
                  </a:cubicBezTo>
                  <a:lnTo>
                    <a:pt x="29535" y="86119"/>
                  </a:lnTo>
                  <a:cubicBezTo>
                    <a:pt x="30396" y="88007"/>
                    <a:pt x="32253" y="89122"/>
                    <a:pt x="34183" y="89122"/>
                  </a:cubicBezTo>
                  <a:cubicBezTo>
                    <a:pt x="34889" y="89122"/>
                    <a:pt x="35604" y="88973"/>
                    <a:pt x="36284" y="88659"/>
                  </a:cubicBezTo>
                  <a:lnTo>
                    <a:pt x="73098" y="71863"/>
                  </a:lnTo>
                  <a:cubicBezTo>
                    <a:pt x="75638" y="70688"/>
                    <a:pt x="76775" y="67655"/>
                    <a:pt x="75600" y="65114"/>
                  </a:cubicBezTo>
                  <a:lnTo>
                    <a:pt x="47241" y="2973"/>
                  </a:lnTo>
                  <a:cubicBezTo>
                    <a:pt x="46384" y="1094"/>
                    <a:pt x="44561" y="1"/>
                    <a:pt x="42637" y="1"/>
                  </a:cubicBezTo>
                  <a:close/>
                </a:path>
              </a:pathLst>
            </a:custGeom>
            <a:solidFill>
              <a:srgbClr val="E0E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9"/>
            <p:cNvSpPr/>
            <p:nvPr/>
          </p:nvSpPr>
          <p:spPr>
            <a:xfrm>
              <a:off x="4332275" y="1249450"/>
              <a:ext cx="253050" cy="653125"/>
            </a:xfrm>
            <a:custGeom>
              <a:avLst/>
              <a:gdLst/>
              <a:ahLst/>
              <a:cxnLst/>
              <a:rect l="l" t="t" r="r" b="b"/>
              <a:pathLst>
                <a:path w="10122" h="26125" extrusionOk="0">
                  <a:moveTo>
                    <a:pt x="4829" y="1"/>
                  </a:moveTo>
                  <a:cubicBezTo>
                    <a:pt x="4824" y="1"/>
                    <a:pt x="4819" y="1"/>
                    <a:pt x="4814" y="1"/>
                  </a:cubicBezTo>
                  <a:cubicBezTo>
                    <a:pt x="4170" y="77"/>
                    <a:pt x="4738" y="3148"/>
                    <a:pt x="4738" y="3148"/>
                  </a:cubicBezTo>
                  <a:cubicBezTo>
                    <a:pt x="4738" y="3148"/>
                    <a:pt x="3521" y="911"/>
                    <a:pt x="2803" y="911"/>
                  </a:cubicBezTo>
                  <a:cubicBezTo>
                    <a:pt x="2750" y="911"/>
                    <a:pt x="2700" y="923"/>
                    <a:pt x="2653" y="949"/>
                  </a:cubicBezTo>
                  <a:cubicBezTo>
                    <a:pt x="2008" y="1366"/>
                    <a:pt x="3752" y="4399"/>
                    <a:pt x="3752" y="4399"/>
                  </a:cubicBezTo>
                  <a:cubicBezTo>
                    <a:pt x="3752" y="4399"/>
                    <a:pt x="2889" y="3999"/>
                    <a:pt x="2308" y="3999"/>
                  </a:cubicBezTo>
                  <a:cubicBezTo>
                    <a:pt x="2110" y="3999"/>
                    <a:pt x="1944" y="4046"/>
                    <a:pt x="1857" y="4172"/>
                  </a:cubicBezTo>
                  <a:cubicBezTo>
                    <a:pt x="1629" y="4589"/>
                    <a:pt x="3222" y="6371"/>
                    <a:pt x="4928" y="6560"/>
                  </a:cubicBezTo>
                  <a:cubicBezTo>
                    <a:pt x="7961" y="18314"/>
                    <a:pt x="1061" y="24190"/>
                    <a:pt x="757" y="24418"/>
                  </a:cubicBezTo>
                  <a:cubicBezTo>
                    <a:pt x="0" y="25054"/>
                    <a:pt x="598" y="26125"/>
                    <a:pt x="1371" y="26125"/>
                  </a:cubicBezTo>
                  <a:cubicBezTo>
                    <a:pt x="1566" y="26125"/>
                    <a:pt x="1772" y="26057"/>
                    <a:pt x="1971" y="25896"/>
                  </a:cubicBezTo>
                  <a:cubicBezTo>
                    <a:pt x="2312" y="25631"/>
                    <a:pt x="10122" y="19034"/>
                    <a:pt x="6748" y="5992"/>
                  </a:cubicBezTo>
                  <a:lnTo>
                    <a:pt x="6710" y="5954"/>
                  </a:lnTo>
                  <a:cubicBezTo>
                    <a:pt x="8340" y="4437"/>
                    <a:pt x="7582" y="835"/>
                    <a:pt x="7089" y="570"/>
                  </a:cubicBezTo>
                  <a:cubicBezTo>
                    <a:pt x="7012" y="526"/>
                    <a:pt x="6942" y="506"/>
                    <a:pt x="6880" y="506"/>
                  </a:cubicBezTo>
                  <a:cubicBezTo>
                    <a:pt x="6236" y="506"/>
                    <a:pt x="6331" y="2617"/>
                    <a:pt x="6331" y="2617"/>
                  </a:cubicBezTo>
                  <a:cubicBezTo>
                    <a:pt x="6331" y="2617"/>
                    <a:pt x="5508" y="1"/>
                    <a:pt x="48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9"/>
            <p:cNvSpPr/>
            <p:nvPr/>
          </p:nvSpPr>
          <p:spPr>
            <a:xfrm>
              <a:off x="2958800" y="1297050"/>
              <a:ext cx="1919425" cy="2228025"/>
            </a:xfrm>
            <a:custGeom>
              <a:avLst/>
              <a:gdLst/>
              <a:ahLst/>
              <a:cxnLst/>
              <a:rect l="l" t="t" r="r" b="b"/>
              <a:pathLst>
                <a:path w="76777" h="89121" extrusionOk="0">
                  <a:moveTo>
                    <a:pt x="42599" y="1"/>
                  </a:moveTo>
                  <a:cubicBezTo>
                    <a:pt x="41895" y="1"/>
                    <a:pt x="41179" y="145"/>
                    <a:pt x="40493" y="448"/>
                  </a:cubicBezTo>
                  <a:lnTo>
                    <a:pt x="3679" y="17282"/>
                  </a:lnTo>
                  <a:cubicBezTo>
                    <a:pt x="1100" y="18419"/>
                    <a:pt x="1" y="21452"/>
                    <a:pt x="1176" y="24030"/>
                  </a:cubicBezTo>
                  <a:lnTo>
                    <a:pt x="29536" y="86133"/>
                  </a:lnTo>
                  <a:cubicBezTo>
                    <a:pt x="30398" y="88025"/>
                    <a:pt x="32261" y="89120"/>
                    <a:pt x="34195" y="89120"/>
                  </a:cubicBezTo>
                  <a:cubicBezTo>
                    <a:pt x="34897" y="89120"/>
                    <a:pt x="35608" y="88976"/>
                    <a:pt x="36284" y="88673"/>
                  </a:cubicBezTo>
                  <a:lnTo>
                    <a:pt x="73099" y="71878"/>
                  </a:lnTo>
                  <a:cubicBezTo>
                    <a:pt x="75639" y="70702"/>
                    <a:pt x="76776" y="67669"/>
                    <a:pt x="75601" y="65129"/>
                  </a:cubicBezTo>
                  <a:lnTo>
                    <a:pt x="47241" y="2988"/>
                  </a:lnTo>
                  <a:cubicBezTo>
                    <a:pt x="46379" y="1096"/>
                    <a:pt x="44537" y="1"/>
                    <a:pt x="425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9"/>
            <p:cNvSpPr/>
            <p:nvPr/>
          </p:nvSpPr>
          <p:spPr>
            <a:xfrm>
              <a:off x="3086775" y="1448525"/>
              <a:ext cx="1629375" cy="1887175"/>
            </a:xfrm>
            <a:custGeom>
              <a:avLst/>
              <a:gdLst/>
              <a:ahLst/>
              <a:cxnLst/>
              <a:rect l="l" t="t" r="r" b="b"/>
              <a:pathLst>
                <a:path w="65175" h="75487" extrusionOk="0">
                  <a:moveTo>
                    <a:pt x="0" y="17706"/>
                  </a:moveTo>
                  <a:lnTo>
                    <a:pt x="38786" y="0"/>
                  </a:lnTo>
                  <a:lnTo>
                    <a:pt x="65174" y="57781"/>
                  </a:lnTo>
                  <a:lnTo>
                    <a:pt x="26388" y="7548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9"/>
            <p:cNvSpPr/>
            <p:nvPr/>
          </p:nvSpPr>
          <p:spPr>
            <a:xfrm>
              <a:off x="3819450" y="1448525"/>
              <a:ext cx="896700" cy="1854000"/>
            </a:xfrm>
            <a:custGeom>
              <a:avLst/>
              <a:gdLst/>
              <a:ahLst/>
              <a:cxnLst/>
              <a:rect l="l" t="t" r="r" b="b"/>
              <a:pathLst>
                <a:path w="35868" h="74160" extrusionOk="0">
                  <a:moveTo>
                    <a:pt x="9479" y="0"/>
                  </a:moveTo>
                  <a:lnTo>
                    <a:pt x="9214" y="114"/>
                  </a:lnTo>
                  <a:cubicBezTo>
                    <a:pt x="10124" y="25137"/>
                    <a:pt x="5005" y="49819"/>
                    <a:pt x="1" y="74160"/>
                  </a:cubicBezTo>
                  <a:lnTo>
                    <a:pt x="35867" y="57781"/>
                  </a:lnTo>
                  <a:lnTo>
                    <a:pt x="94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9"/>
            <p:cNvSpPr/>
            <p:nvPr/>
          </p:nvSpPr>
          <p:spPr>
            <a:xfrm>
              <a:off x="3503825" y="1553675"/>
              <a:ext cx="94800" cy="82600"/>
            </a:xfrm>
            <a:custGeom>
              <a:avLst/>
              <a:gdLst/>
              <a:ahLst/>
              <a:cxnLst/>
              <a:rect l="l" t="t" r="r" b="b"/>
              <a:pathLst>
                <a:path w="3792" h="3304" extrusionOk="0">
                  <a:moveTo>
                    <a:pt x="1921" y="0"/>
                  </a:moveTo>
                  <a:cubicBezTo>
                    <a:pt x="1684" y="0"/>
                    <a:pt x="1443" y="50"/>
                    <a:pt x="1214" y="154"/>
                  </a:cubicBezTo>
                  <a:cubicBezTo>
                    <a:pt x="379" y="533"/>
                    <a:pt x="0" y="1519"/>
                    <a:pt x="379" y="2353"/>
                  </a:cubicBezTo>
                  <a:cubicBezTo>
                    <a:pt x="682" y="2958"/>
                    <a:pt x="1263" y="3303"/>
                    <a:pt x="1878" y="3303"/>
                  </a:cubicBezTo>
                  <a:cubicBezTo>
                    <a:pt x="2111" y="3303"/>
                    <a:pt x="2349" y="3254"/>
                    <a:pt x="2578" y="3149"/>
                  </a:cubicBezTo>
                  <a:cubicBezTo>
                    <a:pt x="3413" y="2770"/>
                    <a:pt x="3792" y="1784"/>
                    <a:pt x="3413" y="950"/>
                  </a:cubicBezTo>
                  <a:cubicBezTo>
                    <a:pt x="3138" y="346"/>
                    <a:pt x="2544" y="0"/>
                    <a:pt x="1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9"/>
            <p:cNvSpPr/>
            <p:nvPr/>
          </p:nvSpPr>
          <p:spPr>
            <a:xfrm>
              <a:off x="3613775" y="1537475"/>
              <a:ext cx="43625" cy="38050"/>
            </a:xfrm>
            <a:custGeom>
              <a:avLst/>
              <a:gdLst/>
              <a:ahLst/>
              <a:cxnLst/>
              <a:rect l="l" t="t" r="r" b="b"/>
              <a:pathLst>
                <a:path w="1745" h="1522" extrusionOk="0">
                  <a:moveTo>
                    <a:pt x="898" y="0"/>
                  </a:moveTo>
                  <a:cubicBezTo>
                    <a:pt x="778" y="0"/>
                    <a:pt x="653" y="26"/>
                    <a:pt x="531" y="82"/>
                  </a:cubicBezTo>
                  <a:cubicBezTo>
                    <a:pt x="152" y="233"/>
                    <a:pt x="0" y="688"/>
                    <a:pt x="190" y="1068"/>
                  </a:cubicBezTo>
                  <a:cubicBezTo>
                    <a:pt x="301" y="1345"/>
                    <a:pt x="575" y="1521"/>
                    <a:pt x="862" y="1521"/>
                  </a:cubicBezTo>
                  <a:cubicBezTo>
                    <a:pt x="967" y="1521"/>
                    <a:pt x="1074" y="1497"/>
                    <a:pt x="1176" y="1447"/>
                  </a:cubicBezTo>
                  <a:cubicBezTo>
                    <a:pt x="1555" y="1295"/>
                    <a:pt x="1744" y="840"/>
                    <a:pt x="1555" y="423"/>
                  </a:cubicBezTo>
                  <a:cubicBezTo>
                    <a:pt x="1447" y="155"/>
                    <a:pt x="1188" y="0"/>
                    <a:pt x="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9"/>
            <p:cNvSpPr/>
            <p:nvPr/>
          </p:nvSpPr>
          <p:spPr>
            <a:xfrm>
              <a:off x="3465900" y="2052025"/>
              <a:ext cx="106200" cy="93425"/>
            </a:xfrm>
            <a:custGeom>
              <a:avLst/>
              <a:gdLst/>
              <a:ahLst/>
              <a:cxnLst/>
              <a:rect l="l" t="t" r="r" b="b"/>
              <a:pathLst>
                <a:path w="4248" h="3737" extrusionOk="0">
                  <a:moveTo>
                    <a:pt x="2096" y="1"/>
                  </a:moveTo>
                  <a:cubicBezTo>
                    <a:pt x="1839" y="1"/>
                    <a:pt x="1578" y="53"/>
                    <a:pt x="1328" y="163"/>
                  </a:cubicBezTo>
                  <a:cubicBezTo>
                    <a:pt x="418" y="580"/>
                    <a:pt x="1" y="1717"/>
                    <a:pt x="418" y="2627"/>
                  </a:cubicBezTo>
                  <a:cubicBezTo>
                    <a:pt x="725" y="3326"/>
                    <a:pt x="1425" y="3737"/>
                    <a:pt x="2136" y="3737"/>
                  </a:cubicBezTo>
                  <a:cubicBezTo>
                    <a:pt x="2389" y="3737"/>
                    <a:pt x="2643" y="3685"/>
                    <a:pt x="2882" y="3575"/>
                  </a:cubicBezTo>
                  <a:cubicBezTo>
                    <a:pt x="3830" y="3120"/>
                    <a:pt x="4247" y="2021"/>
                    <a:pt x="3830" y="1073"/>
                  </a:cubicBezTo>
                  <a:cubicBezTo>
                    <a:pt x="3495" y="403"/>
                    <a:pt x="2812" y="1"/>
                    <a:pt x="20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9"/>
            <p:cNvSpPr/>
            <p:nvPr/>
          </p:nvSpPr>
          <p:spPr>
            <a:xfrm>
              <a:off x="3852625" y="1875175"/>
              <a:ext cx="106175" cy="93600"/>
            </a:xfrm>
            <a:custGeom>
              <a:avLst/>
              <a:gdLst/>
              <a:ahLst/>
              <a:cxnLst/>
              <a:rect l="l" t="t" r="r" b="b"/>
              <a:pathLst>
                <a:path w="4247" h="3744" extrusionOk="0">
                  <a:moveTo>
                    <a:pt x="2129" y="0"/>
                  </a:moveTo>
                  <a:cubicBezTo>
                    <a:pt x="1862" y="0"/>
                    <a:pt x="1589" y="59"/>
                    <a:pt x="1328" y="185"/>
                  </a:cubicBezTo>
                  <a:cubicBezTo>
                    <a:pt x="380" y="602"/>
                    <a:pt x="1" y="1701"/>
                    <a:pt x="418" y="2649"/>
                  </a:cubicBezTo>
                  <a:cubicBezTo>
                    <a:pt x="720" y="3336"/>
                    <a:pt x="1380" y="3744"/>
                    <a:pt x="2081" y="3744"/>
                  </a:cubicBezTo>
                  <a:cubicBezTo>
                    <a:pt x="2348" y="3744"/>
                    <a:pt x="2621" y="3685"/>
                    <a:pt x="2882" y="3559"/>
                  </a:cubicBezTo>
                  <a:cubicBezTo>
                    <a:pt x="3830" y="3142"/>
                    <a:pt x="4247" y="2043"/>
                    <a:pt x="3792" y="1095"/>
                  </a:cubicBezTo>
                  <a:cubicBezTo>
                    <a:pt x="3490" y="408"/>
                    <a:pt x="2830" y="0"/>
                    <a:pt x="21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9"/>
            <p:cNvSpPr/>
            <p:nvPr/>
          </p:nvSpPr>
          <p:spPr>
            <a:xfrm>
              <a:off x="3691500" y="2074800"/>
              <a:ext cx="119450" cy="60925"/>
            </a:xfrm>
            <a:custGeom>
              <a:avLst/>
              <a:gdLst/>
              <a:ahLst/>
              <a:cxnLst/>
              <a:rect l="l" t="t" r="r" b="b"/>
              <a:pathLst>
                <a:path w="4778" h="2437" extrusionOk="0">
                  <a:moveTo>
                    <a:pt x="3161" y="1"/>
                  </a:moveTo>
                  <a:cubicBezTo>
                    <a:pt x="2756" y="1"/>
                    <a:pt x="2351" y="80"/>
                    <a:pt x="1972" y="238"/>
                  </a:cubicBezTo>
                  <a:cubicBezTo>
                    <a:pt x="986" y="655"/>
                    <a:pt x="266" y="1451"/>
                    <a:pt x="0" y="2437"/>
                  </a:cubicBezTo>
                  <a:cubicBezTo>
                    <a:pt x="986" y="2437"/>
                    <a:pt x="1972" y="2171"/>
                    <a:pt x="2844" y="1716"/>
                  </a:cubicBezTo>
                  <a:cubicBezTo>
                    <a:pt x="3526" y="1413"/>
                    <a:pt x="4171" y="996"/>
                    <a:pt x="4777" y="465"/>
                  </a:cubicBezTo>
                  <a:cubicBezTo>
                    <a:pt x="4291" y="155"/>
                    <a:pt x="3727" y="1"/>
                    <a:pt x="31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9"/>
            <p:cNvSpPr/>
            <p:nvPr/>
          </p:nvSpPr>
          <p:spPr>
            <a:xfrm>
              <a:off x="3609975" y="1973675"/>
              <a:ext cx="251200" cy="162050"/>
            </a:xfrm>
            <a:custGeom>
              <a:avLst/>
              <a:gdLst/>
              <a:ahLst/>
              <a:cxnLst/>
              <a:rect l="l" t="t" r="r" b="b"/>
              <a:pathLst>
                <a:path w="10048" h="6482" extrusionOk="0">
                  <a:moveTo>
                    <a:pt x="7780" y="1"/>
                  </a:moveTo>
                  <a:cubicBezTo>
                    <a:pt x="6867" y="1"/>
                    <a:pt x="6196" y="1430"/>
                    <a:pt x="4588" y="2349"/>
                  </a:cubicBezTo>
                  <a:cubicBezTo>
                    <a:pt x="2655" y="3448"/>
                    <a:pt x="190" y="2501"/>
                    <a:pt x="77" y="4320"/>
                  </a:cubicBezTo>
                  <a:cubicBezTo>
                    <a:pt x="1" y="5458"/>
                    <a:pt x="1366" y="6482"/>
                    <a:pt x="3261" y="6482"/>
                  </a:cubicBezTo>
                  <a:cubicBezTo>
                    <a:pt x="3527" y="5496"/>
                    <a:pt x="4247" y="4700"/>
                    <a:pt x="5233" y="4283"/>
                  </a:cubicBezTo>
                  <a:cubicBezTo>
                    <a:pt x="5612" y="4125"/>
                    <a:pt x="6017" y="4046"/>
                    <a:pt x="6422" y="4046"/>
                  </a:cubicBezTo>
                  <a:cubicBezTo>
                    <a:pt x="6988" y="4046"/>
                    <a:pt x="7552" y="4200"/>
                    <a:pt x="8038" y="4510"/>
                  </a:cubicBezTo>
                  <a:cubicBezTo>
                    <a:pt x="10048" y="2690"/>
                    <a:pt x="9365" y="681"/>
                    <a:pt x="8228" y="112"/>
                  </a:cubicBezTo>
                  <a:cubicBezTo>
                    <a:pt x="8070" y="35"/>
                    <a:pt x="7922" y="1"/>
                    <a:pt x="77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9"/>
            <p:cNvSpPr/>
            <p:nvPr/>
          </p:nvSpPr>
          <p:spPr>
            <a:xfrm>
              <a:off x="3546475" y="1560350"/>
              <a:ext cx="16125" cy="14250"/>
            </a:xfrm>
            <a:custGeom>
              <a:avLst/>
              <a:gdLst/>
              <a:ahLst/>
              <a:cxnLst/>
              <a:rect l="l" t="t" r="r" b="b"/>
              <a:pathLst>
                <a:path w="645" h="570" extrusionOk="0">
                  <a:moveTo>
                    <a:pt x="342" y="1"/>
                  </a:moveTo>
                  <a:cubicBezTo>
                    <a:pt x="152" y="1"/>
                    <a:pt x="0" y="153"/>
                    <a:pt x="0" y="304"/>
                  </a:cubicBezTo>
                  <a:cubicBezTo>
                    <a:pt x="0" y="456"/>
                    <a:pt x="152" y="570"/>
                    <a:pt x="342" y="570"/>
                  </a:cubicBezTo>
                  <a:cubicBezTo>
                    <a:pt x="531" y="570"/>
                    <a:pt x="645" y="456"/>
                    <a:pt x="645" y="304"/>
                  </a:cubicBezTo>
                  <a:cubicBezTo>
                    <a:pt x="645" y="153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9"/>
            <p:cNvSpPr/>
            <p:nvPr/>
          </p:nvSpPr>
          <p:spPr>
            <a:xfrm>
              <a:off x="2646075" y="1996175"/>
              <a:ext cx="554450" cy="427700"/>
            </a:xfrm>
            <a:custGeom>
              <a:avLst/>
              <a:gdLst/>
              <a:ahLst/>
              <a:cxnLst/>
              <a:rect l="l" t="t" r="r" b="b"/>
              <a:pathLst>
                <a:path w="22178" h="17108" extrusionOk="0">
                  <a:moveTo>
                    <a:pt x="3587" y="1"/>
                  </a:moveTo>
                  <a:cubicBezTo>
                    <a:pt x="3566" y="1"/>
                    <a:pt x="3545" y="3"/>
                    <a:pt x="3524" y="8"/>
                  </a:cubicBezTo>
                  <a:cubicBezTo>
                    <a:pt x="2766" y="198"/>
                    <a:pt x="3600" y="3003"/>
                    <a:pt x="3600" y="3003"/>
                  </a:cubicBezTo>
                  <a:cubicBezTo>
                    <a:pt x="3600" y="3003"/>
                    <a:pt x="2128" y="826"/>
                    <a:pt x="1477" y="826"/>
                  </a:cubicBezTo>
                  <a:cubicBezTo>
                    <a:pt x="1419" y="826"/>
                    <a:pt x="1368" y="843"/>
                    <a:pt x="1325" y="880"/>
                  </a:cubicBezTo>
                  <a:cubicBezTo>
                    <a:pt x="832" y="1297"/>
                    <a:pt x="2122" y="3762"/>
                    <a:pt x="2122" y="3762"/>
                  </a:cubicBezTo>
                  <a:cubicBezTo>
                    <a:pt x="2122" y="3762"/>
                    <a:pt x="1064" y="2586"/>
                    <a:pt x="466" y="2586"/>
                  </a:cubicBezTo>
                  <a:cubicBezTo>
                    <a:pt x="305" y="2586"/>
                    <a:pt x="177" y="2672"/>
                    <a:pt x="112" y="2890"/>
                  </a:cubicBezTo>
                  <a:cubicBezTo>
                    <a:pt x="0" y="3374"/>
                    <a:pt x="1900" y="6381"/>
                    <a:pt x="4087" y="6381"/>
                  </a:cubicBezTo>
                  <a:cubicBezTo>
                    <a:pt x="4127" y="6381"/>
                    <a:pt x="4167" y="6380"/>
                    <a:pt x="4207" y="6378"/>
                  </a:cubicBezTo>
                  <a:lnTo>
                    <a:pt x="4207" y="6454"/>
                  </a:lnTo>
                  <a:cubicBezTo>
                    <a:pt x="10046" y="16311"/>
                    <a:pt x="18273" y="17107"/>
                    <a:pt x="20889" y="17107"/>
                  </a:cubicBezTo>
                  <a:lnTo>
                    <a:pt x="21685" y="17107"/>
                  </a:lnTo>
                  <a:cubicBezTo>
                    <a:pt x="21875" y="17069"/>
                    <a:pt x="22026" y="16994"/>
                    <a:pt x="22178" y="16880"/>
                  </a:cubicBezTo>
                  <a:cubicBezTo>
                    <a:pt x="22178" y="16273"/>
                    <a:pt x="21950" y="15667"/>
                    <a:pt x="21533" y="15212"/>
                  </a:cubicBezTo>
                  <a:cubicBezTo>
                    <a:pt x="21479" y="15217"/>
                    <a:pt x="21249" y="15237"/>
                    <a:pt x="20875" y="15237"/>
                  </a:cubicBezTo>
                  <a:cubicBezTo>
                    <a:pt x="18633" y="15237"/>
                    <a:pt x="11243" y="14513"/>
                    <a:pt x="5913" y="5544"/>
                  </a:cubicBezTo>
                  <a:cubicBezTo>
                    <a:pt x="6975" y="4217"/>
                    <a:pt x="6861" y="1790"/>
                    <a:pt x="6368" y="1714"/>
                  </a:cubicBezTo>
                  <a:cubicBezTo>
                    <a:pt x="6343" y="1708"/>
                    <a:pt x="6317" y="1704"/>
                    <a:pt x="6292" y="1704"/>
                  </a:cubicBezTo>
                  <a:cubicBezTo>
                    <a:pt x="5746" y="1704"/>
                    <a:pt x="5193" y="3193"/>
                    <a:pt x="5193" y="3193"/>
                  </a:cubicBezTo>
                  <a:cubicBezTo>
                    <a:pt x="5193" y="3193"/>
                    <a:pt x="4332" y="1"/>
                    <a:pt x="35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9"/>
            <p:cNvSpPr/>
            <p:nvPr/>
          </p:nvSpPr>
          <p:spPr>
            <a:xfrm>
              <a:off x="4002750" y="3440500"/>
              <a:ext cx="391125" cy="379550"/>
            </a:xfrm>
            <a:custGeom>
              <a:avLst/>
              <a:gdLst/>
              <a:ahLst/>
              <a:cxnLst/>
              <a:rect l="l" t="t" r="r" b="b"/>
              <a:pathLst>
                <a:path w="15645" h="15182" extrusionOk="0">
                  <a:moveTo>
                    <a:pt x="3512" y="1"/>
                  </a:moveTo>
                  <a:cubicBezTo>
                    <a:pt x="2905" y="1"/>
                    <a:pt x="2299" y="31"/>
                    <a:pt x="1692" y="92"/>
                  </a:cubicBezTo>
                  <a:cubicBezTo>
                    <a:pt x="642" y="167"/>
                    <a:pt x="1" y="1799"/>
                    <a:pt x="499" y="1799"/>
                  </a:cubicBezTo>
                  <a:cubicBezTo>
                    <a:pt x="505" y="1799"/>
                    <a:pt x="511" y="1798"/>
                    <a:pt x="517" y="1798"/>
                  </a:cubicBezTo>
                  <a:cubicBezTo>
                    <a:pt x="892" y="1769"/>
                    <a:pt x="1386" y="1750"/>
                    <a:pt x="1958" y="1750"/>
                  </a:cubicBezTo>
                  <a:cubicBezTo>
                    <a:pt x="5086" y="1750"/>
                    <a:pt x="10553" y="2302"/>
                    <a:pt x="11739" y="4641"/>
                  </a:cubicBezTo>
                  <a:cubicBezTo>
                    <a:pt x="13559" y="8092"/>
                    <a:pt x="10905" y="13779"/>
                    <a:pt x="10905" y="13817"/>
                  </a:cubicBezTo>
                  <a:cubicBezTo>
                    <a:pt x="10602" y="14461"/>
                    <a:pt x="11057" y="15182"/>
                    <a:pt x="11739" y="15182"/>
                  </a:cubicBezTo>
                  <a:cubicBezTo>
                    <a:pt x="12118" y="15182"/>
                    <a:pt x="12422" y="14954"/>
                    <a:pt x="12611" y="14651"/>
                  </a:cubicBezTo>
                  <a:cubicBezTo>
                    <a:pt x="12725" y="14385"/>
                    <a:pt x="15644" y="8054"/>
                    <a:pt x="13445" y="3769"/>
                  </a:cubicBezTo>
                  <a:cubicBezTo>
                    <a:pt x="12422" y="1874"/>
                    <a:pt x="10033" y="661"/>
                    <a:pt x="6242" y="206"/>
                  </a:cubicBezTo>
                  <a:cubicBezTo>
                    <a:pt x="5332" y="69"/>
                    <a:pt x="4422" y="1"/>
                    <a:pt x="35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9"/>
            <p:cNvSpPr/>
            <p:nvPr/>
          </p:nvSpPr>
          <p:spPr>
            <a:xfrm>
              <a:off x="4248825" y="3781175"/>
              <a:ext cx="119450" cy="125125"/>
            </a:xfrm>
            <a:custGeom>
              <a:avLst/>
              <a:gdLst/>
              <a:ahLst/>
              <a:cxnLst/>
              <a:rect l="l" t="t" r="r" b="b"/>
              <a:pathLst>
                <a:path w="4778" h="5005" extrusionOk="0">
                  <a:moveTo>
                    <a:pt x="911" y="0"/>
                  </a:moveTo>
                  <a:cubicBezTo>
                    <a:pt x="531" y="341"/>
                    <a:pt x="304" y="796"/>
                    <a:pt x="152" y="1289"/>
                  </a:cubicBezTo>
                  <a:cubicBezTo>
                    <a:pt x="1" y="1896"/>
                    <a:pt x="114" y="2578"/>
                    <a:pt x="531" y="3109"/>
                  </a:cubicBezTo>
                  <a:cubicBezTo>
                    <a:pt x="1024" y="3829"/>
                    <a:pt x="1669" y="4474"/>
                    <a:pt x="2427" y="5005"/>
                  </a:cubicBezTo>
                  <a:cubicBezTo>
                    <a:pt x="2427" y="5005"/>
                    <a:pt x="3016" y="3666"/>
                    <a:pt x="4082" y="3666"/>
                  </a:cubicBezTo>
                  <a:cubicBezTo>
                    <a:pt x="4284" y="3666"/>
                    <a:pt x="4504" y="3714"/>
                    <a:pt x="4740" y="3829"/>
                  </a:cubicBezTo>
                  <a:lnTo>
                    <a:pt x="4778" y="3791"/>
                  </a:lnTo>
                  <a:cubicBezTo>
                    <a:pt x="4399" y="2578"/>
                    <a:pt x="3830" y="1441"/>
                    <a:pt x="3072" y="417"/>
                  </a:cubicBezTo>
                  <a:cubicBezTo>
                    <a:pt x="3072" y="417"/>
                    <a:pt x="2764" y="611"/>
                    <a:pt x="2298" y="611"/>
                  </a:cubicBezTo>
                  <a:cubicBezTo>
                    <a:pt x="1915" y="611"/>
                    <a:pt x="1424" y="480"/>
                    <a:pt x="9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9"/>
            <p:cNvSpPr/>
            <p:nvPr/>
          </p:nvSpPr>
          <p:spPr>
            <a:xfrm>
              <a:off x="4243150" y="3814350"/>
              <a:ext cx="129875" cy="125700"/>
            </a:xfrm>
            <a:custGeom>
              <a:avLst/>
              <a:gdLst/>
              <a:ahLst/>
              <a:cxnLst/>
              <a:rect l="l" t="t" r="r" b="b"/>
              <a:pathLst>
                <a:path w="5195" h="5028" extrusionOk="0">
                  <a:moveTo>
                    <a:pt x="379" y="0"/>
                  </a:moveTo>
                  <a:lnTo>
                    <a:pt x="379" y="0"/>
                  </a:lnTo>
                  <a:cubicBezTo>
                    <a:pt x="114" y="531"/>
                    <a:pt x="0" y="1100"/>
                    <a:pt x="0" y="1668"/>
                  </a:cubicBezTo>
                  <a:cubicBezTo>
                    <a:pt x="114" y="2313"/>
                    <a:pt x="1289" y="3791"/>
                    <a:pt x="2313" y="4360"/>
                  </a:cubicBezTo>
                  <a:cubicBezTo>
                    <a:pt x="2985" y="4727"/>
                    <a:pt x="3756" y="5028"/>
                    <a:pt x="4331" y="5028"/>
                  </a:cubicBezTo>
                  <a:cubicBezTo>
                    <a:pt x="4827" y="5028"/>
                    <a:pt x="5177" y="4805"/>
                    <a:pt x="5194" y="4209"/>
                  </a:cubicBezTo>
                  <a:lnTo>
                    <a:pt x="5194" y="3867"/>
                  </a:lnTo>
                  <a:cubicBezTo>
                    <a:pt x="5194" y="3905"/>
                    <a:pt x="5081" y="4284"/>
                    <a:pt x="5043" y="4322"/>
                  </a:cubicBezTo>
                  <a:cubicBezTo>
                    <a:pt x="4950" y="4414"/>
                    <a:pt x="4795" y="4461"/>
                    <a:pt x="4593" y="4461"/>
                  </a:cubicBezTo>
                  <a:cubicBezTo>
                    <a:pt x="4129" y="4461"/>
                    <a:pt x="3419" y="4217"/>
                    <a:pt x="2654" y="3716"/>
                  </a:cubicBezTo>
                  <a:cubicBezTo>
                    <a:pt x="1896" y="3223"/>
                    <a:pt x="1251" y="2578"/>
                    <a:pt x="720" y="1820"/>
                  </a:cubicBezTo>
                  <a:cubicBezTo>
                    <a:pt x="341" y="1289"/>
                    <a:pt x="190" y="645"/>
                    <a:pt x="3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9"/>
            <p:cNvSpPr/>
            <p:nvPr/>
          </p:nvSpPr>
          <p:spPr>
            <a:xfrm>
              <a:off x="4309500" y="3872825"/>
              <a:ext cx="66375" cy="52125"/>
            </a:xfrm>
            <a:custGeom>
              <a:avLst/>
              <a:gdLst/>
              <a:ahLst/>
              <a:cxnLst/>
              <a:rect l="l" t="t" r="r" b="b"/>
              <a:pathLst>
                <a:path w="2655" h="2085" extrusionOk="0">
                  <a:moveTo>
                    <a:pt x="1655" y="0"/>
                  </a:moveTo>
                  <a:cubicBezTo>
                    <a:pt x="589" y="0"/>
                    <a:pt x="0" y="1339"/>
                    <a:pt x="0" y="1339"/>
                  </a:cubicBezTo>
                  <a:cubicBezTo>
                    <a:pt x="765" y="1840"/>
                    <a:pt x="1475" y="2084"/>
                    <a:pt x="1939" y="2084"/>
                  </a:cubicBezTo>
                  <a:cubicBezTo>
                    <a:pt x="2141" y="2084"/>
                    <a:pt x="2296" y="2038"/>
                    <a:pt x="2389" y="1945"/>
                  </a:cubicBezTo>
                  <a:cubicBezTo>
                    <a:pt x="2427" y="1907"/>
                    <a:pt x="2464" y="1870"/>
                    <a:pt x="2464" y="1832"/>
                  </a:cubicBezTo>
                  <a:cubicBezTo>
                    <a:pt x="2654" y="1528"/>
                    <a:pt x="2540" y="884"/>
                    <a:pt x="2313" y="163"/>
                  </a:cubicBezTo>
                  <a:cubicBezTo>
                    <a:pt x="2077" y="48"/>
                    <a:pt x="1857" y="0"/>
                    <a:pt x="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9"/>
            <p:cNvSpPr/>
            <p:nvPr/>
          </p:nvSpPr>
          <p:spPr>
            <a:xfrm>
              <a:off x="4302150" y="3842775"/>
              <a:ext cx="61025" cy="23900"/>
            </a:xfrm>
            <a:custGeom>
              <a:avLst/>
              <a:gdLst/>
              <a:ahLst/>
              <a:cxnLst/>
              <a:rect l="l" t="t" r="r" b="b"/>
              <a:pathLst>
                <a:path w="2441" h="956" extrusionOk="0">
                  <a:moveTo>
                    <a:pt x="1621" y="0"/>
                  </a:moveTo>
                  <a:cubicBezTo>
                    <a:pt x="1431" y="0"/>
                    <a:pt x="1280" y="0"/>
                    <a:pt x="1128" y="38"/>
                  </a:cubicBezTo>
                  <a:cubicBezTo>
                    <a:pt x="939" y="76"/>
                    <a:pt x="787" y="152"/>
                    <a:pt x="635" y="228"/>
                  </a:cubicBezTo>
                  <a:cubicBezTo>
                    <a:pt x="522" y="266"/>
                    <a:pt x="408" y="380"/>
                    <a:pt x="294" y="455"/>
                  </a:cubicBezTo>
                  <a:cubicBezTo>
                    <a:pt x="218" y="531"/>
                    <a:pt x="104" y="645"/>
                    <a:pt x="29" y="759"/>
                  </a:cubicBezTo>
                  <a:lnTo>
                    <a:pt x="67" y="759"/>
                  </a:lnTo>
                  <a:cubicBezTo>
                    <a:pt x="1" y="857"/>
                    <a:pt x="77" y="956"/>
                    <a:pt x="173" y="956"/>
                  </a:cubicBezTo>
                  <a:cubicBezTo>
                    <a:pt x="188" y="956"/>
                    <a:pt x="203" y="953"/>
                    <a:pt x="218" y="948"/>
                  </a:cubicBezTo>
                  <a:lnTo>
                    <a:pt x="559" y="759"/>
                  </a:lnTo>
                  <a:cubicBezTo>
                    <a:pt x="749" y="645"/>
                    <a:pt x="977" y="569"/>
                    <a:pt x="1242" y="493"/>
                  </a:cubicBezTo>
                  <a:cubicBezTo>
                    <a:pt x="1356" y="455"/>
                    <a:pt x="1469" y="455"/>
                    <a:pt x="1583" y="455"/>
                  </a:cubicBezTo>
                  <a:cubicBezTo>
                    <a:pt x="1697" y="455"/>
                    <a:pt x="1811" y="455"/>
                    <a:pt x="1886" y="493"/>
                  </a:cubicBezTo>
                  <a:cubicBezTo>
                    <a:pt x="1962" y="531"/>
                    <a:pt x="2038" y="531"/>
                    <a:pt x="2114" y="569"/>
                  </a:cubicBezTo>
                  <a:lnTo>
                    <a:pt x="2190" y="607"/>
                  </a:lnTo>
                  <a:lnTo>
                    <a:pt x="2228" y="607"/>
                  </a:lnTo>
                  <a:cubicBezTo>
                    <a:pt x="2249" y="621"/>
                    <a:pt x="2270" y="628"/>
                    <a:pt x="2290" y="628"/>
                  </a:cubicBezTo>
                  <a:cubicBezTo>
                    <a:pt x="2377" y="628"/>
                    <a:pt x="2441" y="510"/>
                    <a:pt x="2379" y="418"/>
                  </a:cubicBezTo>
                  <a:lnTo>
                    <a:pt x="2303" y="342"/>
                  </a:lnTo>
                  <a:cubicBezTo>
                    <a:pt x="2228" y="266"/>
                    <a:pt x="2152" y="190"/>
                    <a:pt x="2038" y="152"/>
                  </a:cubicBezTo>
                  <a:cubicBezTo>
                    <a:pt x="1962" y="114"/>
                    <a:pt x="1924" y="76"/>
                    <a:pt x="1849" y="76"/>
                  </a:cubicBezTo>
                  <a:cubicBezTo>
                    <a:pt x="1773" y="38"/>
                    <a:pt x="1697" y="0"/>
                    <a:pt x="1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9"/>
            <p:cNvSpPr/>
            <p:nvPr/>
          </p:nvSpPr>
          <p:spPr>
            <a:xfrm>
              <a:off x="4293725" y="3820500"/>
              <a:ext cx="58925" cy="22800"/>
            </a:xfrm>
            <a:custGeom>
              <a:avLst/>
              <a:gdLst/>
              <a:ahLst/>
              <a:cxnLst/>
              <a:rect l="l" t="t" r="r" b="b"/>
              <a:pathLst>
                <a:path w="2357" h="912" extrusionOk="0">
                  <a:moveTo>
                    <a:pt x="1307" y="0"/>
                  </a:moveTo>
                  <a:cubicBezTo>
                    <a:pt x="933" y="0"/>
                    <a:pt x="573" y="147"/>
                    <a:pt x="290" y="399"/>
                  </a:cubicBezTo>
                  <a:cubicBezTo>
                    <a:pt x="214" y="512"/>
                    <a:pt x="100" y="588"/>
                    <a:pt x="62" y="702"/>
                  </a:cubicBezTo>
                  <a:cubicBezTo>
                    <a:pt x="1" y="794"/>
                    <a:pt x="89" y="912"/>
                    <a:pt x="165" y="912"/>
                  </a:cubicBezTo>
                  <a:cubicBezTo>
                    <a:pt x="183" y="912"/>
                    <a:pt x="200" y="906"/>
                    <a:pt x="214" y="891"/>
                  </a:cubicBezTo>
                  <a:cubicBezTo>
                    <a:pt x="214" y="891"/>
                    <a:pt x="328" y="816"/>
                    <a:pt x="517" y="702"/>
                  </a:cubicBezTo>
                  <a:cubicBezTo>
                    <a:pt x="593" y="664"/>
                    <a:pt x="707" y="626"/>
                    <a:pt x="821" y="588"/>
                  </a:cubicBezTo>
                  <a:cubicBezTo>
                    <a:pt x="934" y="550"/>
                    <a:pt x="1048" y="512"/>
                    <a:pt x="1162" y="474"/>
                  </a:cubicBezTo>
                  <a:cubicBezTo>
                    <a:pt x="1238" y="474"/>
                    <a:pt x="1314" y="458"/>
                    <a:pt x="1389" y="458"/>
                  </a:cubicBezTo>
                  <a:cubicBezTo>
                    <a:pt x="1427" y="458"/>
                    <a:pt x="1465" y="462"/>
                    <a:pt x="1503" y="474"/>
                  </a:cubicBezTo>
                  <a:cubicBezTo>
                    <a:pt x="1579" y="474"/>
                    <a:pt x="1693" y="474"/>
                    <a:pt x="1806" y="512"/>
                  </a:cubicBezTo>
                  <a:cubicBezTo>
                    <a:pt x="1996" y="550"/>
                    <a:pt x="2110" y="588"/>
                    <a:pt x="2110" y="588"/>
                  </a:cubicBezTo>
                  <a:cubicBezTo>
                    <a:pt x="2134" y="600"/>
                    <a:pt x="2157" y="606"/>
                    <a:pt x="2178" y="606"/>
                  </a:cubicBezTo>
                  <a:cubicBezTo>
                    <a:pt x="2292" y="606"/>
                    <a:pt x="2357" y="456"/>
                    <a:pt x="2261" y="361"/>
                  </a:cubicBezTo>
                  <a:lnTo>
                    <a:pt x="2186" y="323"/>
                  </a:lnTo>
                  <a:cubicBezTo>
                    <a:pt x="2110" y="247"/>
                    <a:pt x="2034" y="209"/>
                    <a:pt x="1920" y="171"/>
                  </a:cubicBezTo>
                  <a:cubicBezTo>
                    <a:pt x="1882" y="133"/>
                    <a:pt x="1806" y="95"/>
                    <a:pt x="1768" y="95"/>
                  </a:cubicBezTo>
                  <a:cubicBezTo>
                    <a:pt x="1693" y="57"/>
                    <a:pt x="1617" y="19"/>
                    <a:pt x="1541" y="19"/>
                  </a:cubicBezTo>
                  <a:cubicBezTo>
                    <a:pt x="1463" y="6"/>
                    <a:pt x="1385" y="0"/>
                    <a:pt x="13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9"/>
            <p:cNvSpPr/>
            <p:nvPr/>
          </p:nvSpPr>
          <p:spPr>
            <a:xfrm>
              <a:off x="4265350" y="3774475"/>
              <a:ext cx="70475" cy="30400"/>
            </a:xfrm>
            <a:custGeom>
              <a:avLst/>
              <a:gdLst/>
              <a:ahLst/>
              <a:cxnLst/>
              <a:rect l="l" t="t" r="r" b="b"/>
              <a:pathLst>
                <a:path w="2819" h="1216" extrusionOk="0">
                  <a:moveTo>
                    <a:pt x="306" y="1"/>
                  </a:moveTo>
                  <a:cubicBezTo>
                    <a:pt x="154" y="1"/>
                    <a:pt x="0" y="149"/>
                    <a:pt x="98" y="344"/>
                  </a:cubicBezTo>
                  <a:cubicBezTo>
                    <a:pt x="363" y="837"/>
                    <a:pt x="856" y="1140"/>
                    <a:pt x="1425" y="1216"/>
                  </a:cubicBezTo>
                  <a:lnTo>
                    <a:pt x="1652" y="1216"/>
                  </a:lnTo>
                  <a:cubicBezTo>
                    <a:pt x="1994" y="1216"/>
                    <a:pt x="2335" y="1102"/>
                    <a:pt x="2638" y="875"/>
                  </a:cubicBezTo>
                  <a:cubicBezTo>
                    <a:pt x="2819" y="724"/>
                    <a:pt x="2665" y="478"/>
                    <a:pt x="2480" y="478"/>
                  </a:cubicBezTo>
                  <a:cubicBezTo>
                    <a:pt x="2432" y="478"/>
                    <a:pt x="2382" y="494"/>
                    <a:pt x="2335" y="533"/>
                  </a:cubicBezTo>
                  <a:cubicBezTo>
                    <a:pt x="2115" y="659"/>
                    <a:pt x="1869" y="733"/>
                    <a:pt x="1619" y="733"/>
                  </a:cubicBezTo>
                  <a:cubicBezTo>
                    <a:pt x="1567" y="733"/>
                    <a:pt x="1515" y="730"/>
                    <a:pt x="1463" y="723"/>
                  </a:cubicBezTo>
                  <a:cubicBezTo>
                    <a:pt x="1084" y="685"/>
                    <a:pt x="704" y="458"/>
                    <a:pt x="515" y="154"/>
                  </a:cubicBezTo>
                  <a:cubicBezTo>
                    <a:pt x="474" y="46"/>
                    <a:pt x="390" y="1"/>
                    <a:pt x="3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9"/>
            <p:cNvSpPr/>
            <p:nvPr/>
          </p:nvSpPr>
          <p:spPr>
            <a:xfrm>
              <a:off x="4618475" y="3164125"/>
              <a:ext cx="488325" cy="333875"/>
            </a:xfrm>
            <a:custGeom>
              <a:avLst/>
              <a:gdLst/>
              <a:ahLst/>
              <a:cxnLst/>
              <a:rect l="l" t="t" r="r" b="b"/>
              <a:pathLst>
                <a:path w="19533" h="13355" extrusionOk="0">
                  <a:moveTo>
                    <a:pt x="1366" y="0"/>
                  </a:moveTo>
                  <a:cubicBezTo>
                    <a:pt x="608" y="190"/>
                    <a:pt x="77" y="834"/>
                    <a:pt x="1" y="1593"/>
                  </a:cubicBezTo>
                  <a:cubicBezTo>
                    <a:pt x="8532" y="3640"/>
                    <a:pt x="17479" y="12967"/>
                    <a:pt x="17555" y="13080"/>
                  </a:cubicBezTo>
                  <a:cubicBezTo>
                    <a:pt x="17757" y="13273"/>
                    <a:pt x="17980" y="13355"/>
                    <a:pt x="18195" y="13355"/>
                  </a:cubicBezTo>
                  <a:cubicBezTo>
                    <a:pt x="18911" y="13355"/>
                    <a:pt x="19532" y="12453"/>
                    <a:pt x="18920" y="11753"/>
                  </a:cubicBezTo>
                  <a:lnTo>
                    <a:pt x="18958" y="11753"/>
                  </a:lnTo>
                  <a:cubicBezTo>
                    <a:pt x="18579" y="11374"/>
                    <a:pt x="10124" y="2540"/>
                    <a:pt x="13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9"/>
            <p:cNvSpPr/>
            <p:nvPr/>
          </p:nvSpPr>
          <p:spPr>
            <a:xfrm>
              <a:off x="5054500" y="3441175"/>
              <a:ext cx="128925" cy="93450"/>
            </a:xfrm>
            <a:custGeom>
              <a:avLst/>
              <a:gdLst/>
              <a:ahLst/>
              <a:cxnLst/>
              <a:rect l="l" t="t" r="r" b="b"/>
              <a:pathLst>
                <a:path w="5157" h="3738" extrusionOk="0">
                  <a:moveTo>
                    <a:pt x="3434" y="0"/>
                  </a:moveTo>
                  <a:cubicBezTo>
                    <a:pt x="2714" y="0"/>
                    <a:pt x="2002" y="65"/>
                    <a:pt x="1289" y="216"/>
                  </a:cubicBezTo>
                  <a:cubicBezTo>
                    <a:pt x="1289" y="216"/>
                    <a:pt x="1441" y="1392"/>
                    <a:pt x="0" y="1998"/>
                  </a:cubicBezTo>
                  <a:cubicBezTo>
                    <a:pt x="152" y="2453"/>
                    <a:pt x="455" y="2870"/>
                    <a:pt x="834" y="3212"/>
                  </a:cubicBezTo>
                  <a:cubicBezTo>
                    <a:pt x="1233" y="3549"/>
                    <a:pt x="1730" y="3737"/>
                    <a:pt x="2246" y="3737"/>
                  </a:cubicBezTo>
                  <a:cubicBezTo>
                    <a:pt x="2369" y="3737"/>
                    <a:pt x="2493" y="3726"/>
                    <a:pt x="2616" y="3705"/>
                  </a:cubicBezTo>
                  <a:cubicBezTo>
                    <a:pt x="3526" y="3515"/>
                    <a:pt x="4360" y="3212"/>
                    <a:pt x="5157" y="2757"/>
                  </a:cubicBezTo>
                  <a:cubicBezTo>
                    <a:pt x="5157" y="2757"/>
                    <a:pt x="3792" y="1202"/>
                    <a:pt x="5081" y="141"/>
                  </a:cubicBezTo>
                  <a:lnTo>
                    <a:pt x="5081" y="103"/>
                  </a:lnTo>
                  <a:cubicBezTo>
                    <a:pt x="4526" y="37"/>
                    <a:pt x="3978" y="0"/>
                    <a:pt x="34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9"/>
            <p:cNvSpPr/>
            <p:nvPr/>
          </p:nvSpPr>
          <p:spPr>
            <a:xfrm>
              <a:off x="5075350" y="3455100"/>
              <a:ext cx="175375" cy="94650"/>
            </a:xfrm>
            <a:custGeom>
              <a:avLst/>
              <a:gdLst/>
              <a:ahLst/>
              <a:cxnLst/>
              <a:rect l="l" t="t" r="r" b="b"/>
              <a:pathLst>
                <a:path w="7015" h="3786" extrusionOk="0">
                  <a:moveTo>
                    <a:pt x="5574" y="1"/>
                  </a:moveTo>
                  <a:cubicBezTo>
                    <a:pt x="5612" y="39"/>
                    <a:pt x="5915" y="266"/>
                    <a:pt x="5915" y="304"/>
                  </a:cubicBezTo>
                  <a:cubicBezTo>
                    <a:pt x="6067" y="721"/>
                    <a:pt x="5460" y="1555"/>
                    <a:pt x="4323" y="2238"/>
                  </a:cubicBezTo>
                  <a:cubicBezTo>
                    <a:pt x="3564" y="2693"/>
                    <a:pt x="2692" y="3034"/>
                    <a:pt x="1820" y="3185"/>
                  </a:cubicBezTo>
                  <a:cubicBezTo>
                    <a:pt x="1682" y="3210"/>
                    <a:pt x="1544" y="3222"/>
                    <a:pt x="1407" y="3222"/>
                  </a:cubicBezTo>
                  <a:cubicBezTo>
                    <a:pt x="905" y="3222"/>
                    <a:pt x="417" y="3058"/>
                    <a:pt x="0" y="2731"/>
                  </a:cubicBezTo>
                  <a:lnTo>
                    <a:pt x="0" y="2731"/>
                  </a:lnTo>
                  <a:cubicBezTo>
                    <a:pt x="380" y="3148"/>
                    <a:pt x="834" y="3527"/>
                    <a:pt x="1365" y="3754"/>
                  </a:cubicBezTo>
                  <a:cubicBezTo>
                    <a:pt x="1455" y="3775"/>
                    <a:pt x="1566" y="3785"/>
                    <a:pt x="1695" y="3785"/>
                  </a:cubicBezTo>
                  <a:cubicBezTo>
                    <a:pt x="2497" y="3785"/>
                    <a:pt x="3961" y="3394"/>
                    <a:pt x="4778" y="2806"/>
                  </a:cubicBezTo>
                  <a:cubicBezTo>
                    <a:pt x="5953" y="1972"/>
                    <a:pt x="7014" y="721"/>
                    <a:pt x="5915" y="152"/>
                  </a:cubicBezTo>
                  <a:lnTo>
                    <a:pt x="55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9"/>
            <p:cNvSpPr/>
            <p:nvPr/>
          </p:nvSpPr>
          <p:spPr>
            <a:xfrm>
              <a:off x="5149275" y="3444675"/>
              <a:ext cx="77750" cy="65425"/>
            </a:xfrm>
            <a:custGeom>
              <a:avLst/>
              <a:gdLst/>
              <a:ahLst/>
              <a:cxnLst/>
              <a:rect l="l" t="t" r="r" b="b"/>
              <a:pathLst>
                <a:path w="3110" h="2617" extrusionOk="0">
                  <a:moveTo>
                    <a:pt x="1290" y="1"/>
                  </a:moveTo>
                  <a:cubicBezTo>
                    <a:pt x="1" y="1062"/>
                    <a:pt x="1366" y="2617"/>
                    <a:pt x="1366" y="2617"/>
                  </a:cubicBezTo>
                  <a:cubicBezTo>
                    <a:pt x="2503" y="1934"/>
                    <a:pt x="3110" y="1100"/>
                    <a:pt x="2958" y="721"/>
                  </a:cubicBezTo>
                  <a:cubicBezTo>
                    <a:pt x="2920" y="645"/>
                    <a:pt x="2920" y="607"/>
                    <a:pt x="2882" y="607"/>
                  </a:cubicBezTo>
                  <a:cubicBezTo>
                    <a:pt x="2655" y="304"/>
                    <a:pt x="2048" y="114"/>
                    <a:pt x="12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9"/>
            <p:cNvSpPr/>
            <p:nvPr/>
          </p:nvSpPr>
          <p:spPr>
            <a:xfrm>
              <a:off x="5134125" y="3440775"/>
              <a:ext cx="29150" cy="56775"/>
            </a:xfrm>
            <a:custGeom>
              <a:avLst/>
              <a:gdLst/>
              <a:ahLst/>
              <a:cxnLst/>
              <a:rect l="l" t="t" r="r" b="b"/>
              <a:pathLst>
                <a:path w="1166" h="2271" extrusionOk="0">
                  <a:moveTo>
                    <a:pt x="978" y="0"/>
                  </a:moveTo>
                  <a:cubicBezTo>
                    <a:pt x="968" y="0"/>
                    <a:pt x="958" y="2"/>
                    <a:pt x="948" y="5"/>
                  </a:cubicBezTo>
                  <a:lnTo>
                    <a:pt x="834" y="43"/>
                  </a:lnTo>
                  <a:cubicBezTo>
                    <a:pt x="720" y="81"/>
                    <a:pt x="645" y="119"/>
                    <a:pt x="569" y="195"/>
                  </a:cubicBezTo>
                  <a:cubicBezTo>
                    <a:pt x="493" y="232"/>
                    <a:pt x="455" y="270"/>
                    <a:pt x="417" y="346"/>
                  </a:cubicBezTo>
                  <a:cubicBezTo>
                    <a:pt x="341" y="384"/>
                    <a:pt x="303" y="422"/>
                    <a:pt x="228" y="498"/>
                  </a:cubicBezTo>
                  <a:cubicBezTo>
                    <a:pt x="152" y="650"/>
                    <a:pt x="76" y="801"/>
                    <a:pt x="38" y="991"/>
                  </a:cubicBezTo>
                  <a:cubicBezTo>
                    <a:pt x="38" y="1142"/>
                    <a:pt x="0" y="1294"/>
                    <a:pt x="38" y="1446"/>
                  </a:cubicBezTo>
                  <a:cubicBezTo>
                    <a:pt x="38" y="1597"/>
                    <a:pt x="38" y="1711"/>
                    <a:pt x="76" y="1863"/>
                  </a:cubicBezTo>
                  <a:cubicBezTo>
                    <a:pt x="114" y="1977"/>
                    <a:pt x="152" y="2090"/>
                    <a:pt x="228" y="2242"/>
                  </a:cubicBezTo>
                  <a:lnTo>
                    <a:pt x="228" y="2204"/>
                  </a:lnTo>
                  <a:cubicBezTo>
                    <a:pt x="257" y="2249"/>
                    <a:pt x="305" y="2270"/>
                    <a:pt x="352" y="2270"/>
                  </a:cubicBezTo>
                  <a:cubicBezTo>
                    <a:pt x="423" y="2270"/>
                    <a:pt x="493" y="2220"/>
                    <a:pt x="493" y="2128"/>
                  </a:cubicBezTo>
                  <a:lnTo>
                    <a:pt x="493" y="1787"/>
                  </a:lnTo>
                  <a:cubicBezTo>
                    <a:pt x="493" y="1559"/>
                    <a:pt x="493" y="1294"/>
                    <a:pt x="531" y="1067"/>
                  </a:cubicBezTo>
                  <a:cubicBezTo>
                    <a:pt x="569" y="953"/>
                    <a:pt x="607" y="801"/>
                    <a:pt x="645" y="725"/>
                  </a:cubicBezTo>
                  <a:cubicBezTo>
                    <a:pt x="682" y="612"/>
                    <a:pt x="758" y="536"/>
                    <a:pt x="834" y="460"/>
                  </a:cubicBezTo>
                  <a:cubicBezTo>
                    <a:pt x="872" y="384"/>
                    <a:pt x="910" y="346"/>
                    <a:pt x="986" y="270"/>
                  </a:cubicBezTo>
                  <a:lnTo>
                    <a:pt x="1062" y="232"/>
                  </a:lnTo>
                  <a:cubicBezTo>
                    <a:pt x="1165" y="163"/>
                    <a:pt x="1080" y="0"/>
                    <a:pt x="9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9"/>
            <p:cNvSpPr/>
            <p:nvPr/>
          </p:nvSpPr>
          <p:spPr>
            <a:xfrm>
              <a:off x="5107575" y="3440100"/>
              <a:ext cx="29800" cy="55250"/>
            </a:xfrm>
            <a:custGeom>
              <a:avLst/>
              <a:gdLst/>
              <a:ahLst/>
              <a:cxnLst/>
              <a:rect l="l" t="t" r="r" b="b"/>
              <a:pathLst>
                <a:path w="1192" h="2210" extrusionOk="0">
                  <a:moveTo>
                    <a:pt x="1031" y="1"/>
                  </a:moveTo>
                  <a:cubicBezTo>
                    <a:pt x="1006" y="1"/>
                    <a:pt x="978" y="10"/>
                    <a:pt x="948" y="32"/>
                  </a:cubicBezTo>
                  <a:lnTo>
                    <a:pt x="835" y="70"/>
                  </a:lnTo>
                  <a:cubicBezTo>
                    <a:pt x="759" y="108"/>
                    <a:pt x="683" y="146"/>
                    <a:pt x="607" y="222"/>
                  </a:cubicBezTo>
                  <a:cubicBezTo>
                    <a:pt x="569" y="259"/>
                    <a:pt x="531" y="297"/>
                    <a:pt x="455" y="335"/>
                  </a:cubicBezTo>
                  <a:cubicBezTo>
                    <a:pt x="418" y="373"/>
                    <a:pt x="380" y="449"/>
                    <a:pt x="342" y="487"/>
                  </a:cubicBezTo>
                  <a:cubicBezTo>
                    <a:pt x="76" y="866"/>
                    <a:pt x="0" y="1359"/>
                    <a:pt x="152" y="1776"/>
                  </a:cubicBezTo>
                  <a:cubicBezTo>
                    <a:pt x="190" y="1928"/>
                    <a:pt x="228" y="2041"/>
                    <a:pt x="304" y="2155"/>
                  </a:cubicBezTo>
                  <a:cubicBezTo>
                    <a:pt x="329" y="2193"/>
                    <a:pt x="367" y="2210"/>
                    <a:pt x="405" y="2210"/>
                  </a:cubicBezTo>
                  <a:cubicBezTo>
                    <a:pt x="481" y="2210"/>
                    <a:pt x="557" y="2143"/>
                    <a:pt x="531" y="2041"/>
                  </a:cubicBezTo>
                  <a:cubicBezTo>
                    <a:pt x="531" y="2041"/>
                    <a:pt x="531" y="1928"/>
                    <a:pt x="531" y="1738"/>
                  </a:cubicBezTo>
                  <a:lnTo>
                    <a:pt x="531" y="1397"/>
                  </a:lnTo>
                  <a:cubicBezTo>
                    <a:pt x="531" y="1283"/>
                    <a:pt x="531" y="1169"/>
                    <a:pt x="569" y="1056"/>
                  </a:cubicBezTo>
                  <a:cubicBezTo>
                    <a:pt x="607" y="942"/>
                    <a:pt x="645" y="828"/>
                    <a:pt x="721" y="752"/>
                  </a:cubicBezTo>
                  <a:cubicBezTo>
                    <a:pt x="759" y="639"/>
                    <a:pt x="797" y="563"/>
                    <a:pt x="872" y="487"/>
                  </a:cubicBezTo>
                  <a:cubicBezTo>
                    <a:pt x="986" y="335"/>
                    <a:pt x="1100" y="222"/>
                    <a:pt x="1100" y="222"/>
                  </a:cubicBezTo>
                  <a:cubicBezTo>
                    <a:pt x="1192" y="160"/>
                    <a:pt x="1135" y="1"/>
                    <a:pt x="10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9"/>
            <p:cNvSpPr/>
            <p:nvPr/>
          </p:nvSpPr>
          <p:spPr>
            <a:xfrm>
              <a:off x="5045025" y="3438325"/>
              <a:ext cx="50250" cy="56625"/>
            </a:xfrm>
            <a:custGeom>
              <a:avLst/>
              <a:gdLst/>
              <a:ahLst/>
              <a:cxnLst/>
              <a:rect l="l" t="t" r="r" b="b"/>
              <a:pathLst>
                <a:path w="2010" h="2265" extrusionOk="0">
                  <a:moveTo>
                    <a:pt x="1712" y="0"/>
                  </a:moveTo>
                  <a:cubicBezTo>
                    <a:pt x="1574" y="0"/>
                    <a:pt x="1434" y="113"/>
                    <a:pt x="1479" y="293"/>
                  </a:cubicBezTo>
                  <a:cubicBezTo>
                    <a:pt x="1517" y="596"/>
                    <a:pt x="1441" y="899"/>
                    <a:pt x="1289" y="1165"/>
                  </a:cubicBezTo>
                  <a:cubicBezTo>
                    <a:pt x="1100" y="1506"/>
                    <a:pt x="721" y="1733"/>
                    <a:pt x="341" y="1771"/>
                  </a:cubicBezTo>
                  <a:cubicBezTo>
                    <a:pt x="0" y="1771"/>
                    <a:pt x="0" y="2264"/>
                    <a:pt x="341" y="2264"/>
                  </a:cubicBezTo>
                  <a:cubicBezTo>
                    <a:pt x="910" y="2226"/>
                    <a:pt x="1403" y="1885"/>
                    <a:pt x="1706" y="1392"/>
                  </a:cubicBezTo>
                  <a:cubicBezTo>
                    <a:pt x="1934" y="1051"/>
                    <a:pt x="2010" y="596"/>
                    <a:pt x="1934" y="179"/>
                  </a:cubicBezTo>
                  <a:cubicBezTo>
                    <a:pt x="1903" y="55"/>
                    <a:pt x="1808" y="0"/>
                    <a:pt x="17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7" name="Google Shape;417;p39"/>
          <p:cNvGrpSpPr/>
          <p:nvPr/>
        </p:nvGrpSpPr>
        <p:grpSpPr>
          <a:xfrm>
            <a:off x="6815092" y="394938"/>
            <a:ext cx="1924147" cy="1752445"/>
            <a:chOff x="10200000" y="2624563"/>
            <a:chExt cx="2343663" cy="2134525"/>
          </a:xfrm>
        </p:grpSpPr>
        <p:sp>
          <p:nvSpPr>
            <p:cNvPr id="418" name="Google Shape;418;p39"/>
            <p:cNvSpPr/>
            <p:nvPr/>
          </p:nvSpPr>
          <p:spPr>
            <a:xfrm>
              <a:off x="10852325" y="4586663"/>
              <a:ext cx="17175" cy="80600"/>
            </a:xfrm>
            <a:custGeom>
              <a:avLst/>
              <a:gdLst/>
              <a:ahLst/>
              <a:cxnLst/>
              <a:rect l="l" t="t" r="r" b="b"/>
              <a:pathLst>
                <a:path w="687" h="3224" extrusionOk="0">
                  <a:moveTo>
                    <a:pt x="516" y="0"/>
                  </a:moveTo>
                  <a:cubicBezTo>
                    <a:pt x="474" y="0"/>
                    <a:pt x="432" y="22"/>
                    <a:pt x="404" y="78"/>
                  </a:cubicBezTo>
                  <a:lnTo>
                    <a:pt x="323" y="199"/>
                  </a:lnTo>
                  <a:cubicBezTo>
                    <a:pt x="243" y="280"/>
                    <a:pt x="202" y="401"/>
                    <a:pt x="162" y="522"/>
                  </a:cubicBezTo>
                  <a:cubicBezTo>
                    <a:pt x="81" y="683"/>
                    <a:pt x="41" y="844"/>
                    <a:pt x="41" y="1046"/>
                  </a:cubicBezTo>
                  <a:cubicBezTo>
                    <a:pt x="1" y="1207"/>
                    <a:pt x="1" y="1449"/>
                    <a:pt x="41" y="1651"/>
                  </a:cubicBezTo>
                  <a:cubicBezTo>
                    <a:pt x="41" y="1812"/>
                    <a:pt x="81" y="2014"/>
                    <a:pt x="122" y="2216"/>
                  </a:cubicBezTo>
                  <a:cubicBezTo>
                    <a:pt x="162" y="2377"/>
                    <a:pt x="202" y="2578"/>
                    <a:pt x="243" y="2740"/>
                  </a:cubicBezTo>
                  <a:cubicBezTo>
                    <a:pt x="323" y="2901"/>
                    <a:pt x="364" y="3022"/>
                    <a:pt x="444" y="3183"/>
                  </a:cubicBezTo>
                  <a:cubicBezTo>
                    <a:pt x="485" y="3224"/>
                    <a:pt x="525" y="3224"/>
                    <a:pt x="565" y="3224"/>
                  </a:cubicBezTo>
                  <a:cubicBezTo>
                    <a:pt x="646" y="3224"/>
                    <a:pt x="686" y="3143"/>
                    <a:pt x="686" y="3062"/>
                  </a:cubicBezTo>
                  <a:cubicBezTo>
                    <a:pt x="686" y="3062"/>
                    <a:pt x="646" y="2861"/>
                    <a:pt x="606" y="2619"/>
                  </a:cubicBezTo>
                  <a:cubicBezTo>
                    <a:pt x="565" y="2337"/>
                    <a:pt x="525" y="1974"/>
                    <a:pt x="525" y="1611"/>
                  </a:cubicBezTo>
                  <a:cubicBezTo>
                    <a:pt x="485" y="1409"/>
                    <a:pt x="485" y="1248"/>
                    <a:pt x="525" y="1046"/>
                  </a:cubicBezTo>
                  <a:cubicBezTo>
                    <a:pt x="525" y="925"/>
                    <a:pt x="525" y="764"/>
                    <a:pt x="565" y="602"/>
                  </a:cubicBezTo>
                  <a:cubicBezTo>
                    <a:pt x="565" y="481"/>
                    <a:pt x="606" y="401"/>
                    <a:pt x="606" y="280"/>
                  </a:cubicBezTo>
                  <a:cubicBezTo>
                    <a:pt x="646" y="199"/>
                    <a:pt x="646" y="159"/>
                    <a:pt x="646" y="159"/>
                  </a:cubicBezTo>
                  <a:cubicBezTo>
                    <a:pt x="672" y="80"/>
                    <a:pt x="595" y="0"/>
                    <a:pt x="516" y="0"/>
                  </a:cubicBezTo>
                  <a:close/>
                </a:path>
              </a:pathLst>
            </a:custGeom>
            <a:solidFill>
              <a:srgbClr val="D89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9"/>
            <p:cNvSpPr/>
            <p:nvPr/>
          </p:nvSpPr>
          <p:spPr>
            <a:xfrm>
              <a:off x="10200000" y="2662663"/>
              <a:ext cx="2334075" cy="2096425"/>
            </a:xfrm>
            <a:custGeom>
              <a:avLst/>
              <a:gdLst/>
              <a:ahLst/>
              <a:cxnLst/>
              <a:rect l="l" t="t" r="r" b="b"/>
              <a:pathLst>
                <a:path w="93363" h="83857" extrusionOk="0">
                  <a:moveTo>
                    <a:pt x="64710" y="0"/>
                  </a:moveTo>
                  <a:cubicBezTo>
                    <a:pt x="64598" y="0"/>
                    <a:pt x="64509" y="42"/>
                    <a:pt x="64446" y="130"/>
                  </a:cubicBezTo>
                  <a:cubicBezTo>
                    <a:pt x="63680" y="1219"/>
                    <a:pt x="65576" y="5978"/>
                    <a:pt x="65253" y="7188"/>
                  </a:cubicBezTo>
                  <a:cubicBezTo>
                    <a:pt x="64890" y="8358"/>
                    <a:pt x="52872" y="26425"/>
                    <a:pt x="54485" y="32031"/>
                  </a:cubicBezTo>
                  <a:cubicBezTo>
                    <a:pt x="55655" y="36023"/>
                    <a:pt x="60656" y="41750"/>
                    <a:pt x="64930" y="46146"/>
                  </a:cubicBezTo>
                  <a:cubicBezTo>
                    <a:pt x="64890" y="46307"/>
                    <a:pt x="64850" y="46469"/>
                    <a:pt x="64769" y="46630"/>
                  </a:cubicBezTo>
                  <a:lnTo>
                    <a:pt x="64688" y="46791"/>
                  </a:lnTo>
                  <a:cubicBezTo>
                    <a:pt x="64648" y="46912"/>
                    <a:pt x="64567" y="47033"/>
                    <a:pt x="64527" y="47114"/>
                  </a:cubicBezTo>
                  <a:lnTo>
                    <a:pt x="64446" y="47275"/>
                  </a:lnTo>
                  <a:cubicBezTo>
                    <a:pt x="64366" y="47437"/>
                    <a:pt x="64245" y="47558"/>
                    <a:pt x="64124" y="47719"/>
                  </a:cubicBezTo>
                  <a:cubicBezTo>
                    <a:pt x="64043" y="47880"/>
                    <a:pt x="63922" y="48041"/>
                    <a:pt x="63761" y="48162"/>
                  </a:cubicBezTo>
                  <a:lnTo>
                    <a:pt x="63721" y="48243"/>
                  </a:lnTo>
                  <a:cubicBezTo>
                    <a:pt x="63600" y="48364"/>
                    <a:pt x="63479" y="48485"/>
                    <a:pt x="63358" y="48606"/>
                  </a:cubicBezTo>
                  <a:lnTo>
                    <a:pt x="63277" y="48687"/>
                  </a:lnTo>
                  <a:cubicBezTo>
                    <a:pt x="62833" y="49130"/>
                    <a:pt x="62349" y="49534"/>
                    <a:pt x="61825" y="49897"/>
                  </a:cubicBezTo>
                  <a:cubicBezTo>
                    <a:pt x="61462" y="50139"/>
                    <a:pt x="61099" y="50381"/>
                    <a:pt x="60736" y="50582"/>
                  </a:cubicBezTo>
                  <a:cubicBezTo>
                    <a:pt x="60373" y="50824"/>
                    <a:pt x="59970" y="51026"/>
                    <a:pt x="59607" y="51187"/>
                  </a:cubicBezTo>
                  <a:cubicBezTo>
                    <a:pt x="58921" y="50703"/>
                    <a:pt x="57349" y="49534"/>
                    <a:pt x="55493" y="48082"/>
                  </a:cubicBezTo>
                  <a:lnTo>
                    <a:pt x="55453" y="48041"/>
                  </a:lnTo>
                  <a:lnTo>
                    <a:pt x="54969" y="47638"/>
                  </a:lnTo>
                  <a:lnTo>
                    <a:pt x="54848" y="47558"/>
                  </a:lnTo>
                  <a:lnTo>
                    <a:pt x="54364" y="47154"/>
                  </a:lnTo>
                  <a:lnTo>
                    <a:pt x="54243" y="47074"/>
                  </a:lnTo>
                  <a:lnTo>
                    <a:pt x="53759" y="46711"/>
                  </a:lnTo>
                  <a:lnTo>
                    <a:pt x="53598" y="46549"/>
                  </a:lnTo>
                  <a:lnTo>
                    <a:pt x="53154" y="46186"/>
                  </a:lnTo>
                  <a:lnTo>
                    <a:pt x="53074" y="46146"/>
                  </a:lnTo>
                  <a:lnTo>
                    <a:pt x="52549" y="45702"/>
                  </a:lnTo>
                  <a:lnTo>
                    <a:pt x="52348" y="45541"/>
                  </a:lnTo>
                  <a:lnTo>
                    <a:pt x="51904" y="45178"/>
                  </a:lnTo>
                  <a:lnTo>
                    <a:pt x="51743" y="45017"/>
                  </a:lnTo>
                  <a:lnTo>
                    <a:pt x="51299" y="44694"/>
                  </a:lnTo>
                  <a:lnTo>
                    <a:pt x="51098" y="44493"/>
                  </a:lnTo>
                  <a:lnTo>
                    <a:pt x="50654" y="44170"/>
                  </a:lnTo>
                  <a:lnTo>
                    <a:pt x="50452" y="43968"/>
                  </a:lnTo>
                  <a:lnTo>
                    <a:pt x="50049" y="43646"/>
                  </a:lnTo>
                  <a:lnTo>
                    <a:pt x="49807" y="43444"/>
                  </a:lnTo>
                  <a:lnTo>
                    <a:pt x="49404" y="43162"/>
                  </a:lnTo>
                  <a:lnTo>
                    <a:pt x="49121" y="42920"/>
                  </a:lnTo>
                  <a:lnTo>
                    <a:pt x="48758" y="42637"/>
                  </a:lnTo>
                  <a:lnTo>
                    <a:pt x="48517" y="42395"/>
                  </a:lnTo>
                  <a:lnTo>
                    <a:pt x="48194" y="42113"/>
                  </a:lnTo>
                  <a:lnTo>
                    <a:pt x="47952" y="41871"/>
                  </a:lnTo>
                  <a:lnTo>
                    <a:pt x="47629" y="41589"/>
                  </a:lnTo>
                  <a:lnTo>
                    <a:pt x="47428" y="41387"/>
                  </a:lnTo>
                  <a:lnTo>
                    <a:pt x="47065" y="41065"/>
                  </a:lnTo>
                  <a:lnTo>
                    <a:pt x="46823" y="40823"/>
                  </a:lnTo>
                  <a:lnTo>
                    <a:pt x="46540" y="40581"/>
                  </a:lnTo>
                  <a:lnTo>
                    <a:pt x="46298" y="40339"/>
                  </a:lnTo>
                  <a:lnTo>
                    <a:pt x="46056" y="40097"/>
                  </a:lnTo>
                  <a:lnTo>
                    <a:pt x="45814" y="39855"/>
                  </a:lnTo>
                  <a:lnTo>
                    <a:pt x="45573" y="39613"/>
                  </a:lnTo>
                  <a:lnTo>
                    <a:pt x="45411" y="39411"/>
                  </a:lnTo>
                  <a:lnTo>
                    <a:pt x="45129" y="39169"/>
                  </a:lnTo>
                  <a:lnTo>
                    <a:pt x="44927" y="38927"/>
                  </a:lnTo>
                  <a:lnTo>
                    <a:pt x="44726" y="38725"/>
                  </a:lnTo>
                  <a:lnTo>
                    <a:pt x="44484" y="38443"/>
                  </a:lnTo>
                  <a:lnTo>
                    <a:pt x="44363" y="38322"/>
                  </a:lnTo>
                  <a:lnTo>
                    <a:pt x="44161" y="38040"/>
                  </a:lnTo>
                  <a:lnTo>
                    <a:pt x="44000" y="37919"/>
                  </a:lnTo>
                  <a:cubicBezTo>
                    <a:pt x="43919" y="37758"/>
                    <a:pt x="43798" y="37637"/>
                    <a:pt x="43717" y="37516"/>
                  </a:cubicBezTo>
                  <a:cubicBezTo>
                    <a:pt x="43717" y="37516"/>
                    <a:pt x="43477" y="32111"/>
                    <a:pt x="42598" y="32111"/>
                  </a:cubicBezTo>
                  <a:cubicBezTo>
                    <a:pt x="42595" y="32111"/>
                    <a:pt x="42591" y="32111"/>
                    <a:pt x="42588" y="32111"/>
                  </a:cubicBezTo>
                  <a:cubicBezTo>
                    <a:pt x="41943" y="32152"/>
                    <a:pt x="41822" y="34693"/>
                    <a:pt x="41822" y="34693"/>
                  </a:cubicBezTo>
                  <a:cubicBezTo>
                    <a:pt x="41822" y="34693"/>
                    <a:pt x="40868" y="32171"/>
                    <a:pt x="40275" y="32171"/>
                  </a:cubicBezTo>
                  <a:cubicBezTo>
                    <a:pt x="40223" y="32171"/>
                    <a:pt x="40174" y="32190"/>
                    <a:pt x="40128" y="32232"/>
                  </a:cubicBezTo>
                  <a:cubicBezTo>
                    <a:pt x="39725" y="32636"/>
                    <a:pt x="40128" y="34531"/>
                    <a:pt x="40289" y="34975"/>
                  </a:cubicBezTo>
                  <a:cubicBezTo>
                    <a:pt x="40137" y="34555"/>
                    <a:pt x="39623" y="32942"/>
                    <a:pt x="38987" y="32942"/>
                  </a:cubicBezTo>
                  <a:cubicBezTo>
                    <a:pt x="38951" y="32942"/>
                    <a:pt x="38915" y="32948"/>
                    <a:pt x="38878" y="32958"/>
                  </a:cubicBezTo>
                  <a:lnTo>
                    <a:pt x="38757" y="32999"/>
                  </a:lnTo>
                  <a:cubicBezTo>
                    <a:pt x="38031" y="31426"/>
                    <a:pt x="37144" y="29893"/>
                    <a:pt x="36136" y="28482"/>
                  </a:cubicBezTo>
                  <a:cubicBezTo>
                    <a:pt x="33442" y="25030"/>
                    <a:pt x="30071" y="24783"/>
                    <a:pt x="26934" y="24783"/>
                  </a:cubicBezTo>
                  <a:cubicBezTo>
                    <a:pt x="26409" y="24783"/>
                    <a:pt x="25891" y="24790"/>
                    <a:pt x="25383" y="24790"/>
                  </a:cubicBezTo>
                  <a:cubicBezTo>
                    <a:pt x="24245" y="24790"/>
                    <a:pt x="23162" y="24755"/>
                    <a:pt x="22182" y="24530"/>
                  </a:cubicBezTo>
                  <a:cubicBezTo>
                    <a:pt x="18310" y="23562"/>
                    <a:pt x="19399" y="18158"/>
                    <a:pt x="18229" y="17553"/>
                  </a:cubicBezTo>
                  <a:cubicBezTo>
                    <a:pt x="18229" y="17472"/>
                    <a:pt x="18189" y="17391"/>
                    <a:pt x="18149" y="17391"/>
                  </a:cubicBezTo>
                  <a:cubicBezTo>
                    <a:pt x="17867" y="17311"/>
                    <a:pt x="17544" y="17270"/>
                    <a:pt x="17262" y="17270"/>
                  </a:cubicBezTo>
                  <a:cubicBezTo>
                    <a:pt x="17062" y="17261"/>
                    <a:pt x="16864" y="17256"/>
                    <a:pt x="16667" y="17256"/>
                  </a:cubicBezTo>
                  <a:cubicBezTo>
                    <a:pt x="16032" y="17256"/>
                    <a:pt x="15408" y="17308"/>
                    <a:pt x="14761" y="17432"/>
                  </a:cubicBezTo>
                  <a:cubicBezTo>
                    <a:pt x="13511" y="17674"/>
                    <a:pt x="12261" y="18158"/>
                    <a:pt x="11172" y="18843"/>
                  </a:cubicBezTo>
                  <a:cubicBezTo>
                    <a:pt x="9720" y="19690"/>
                    <a:pt x="8510" y="20860"/>
                    <a:pt x="7542" y="22231"/>
                  </a:cubicBezTo>
                  <a:lnTo>
                    <a:pt x="6816" y="23441"/>
                  </a:lnTo>
                  <a:cubicBezTo>
                    <a:pt x="6574" y="23884"/>
                    <a:pt x="6373" y="24328"/>
                    <a:pt x="6171" y="24772"/>
                  </a:cubicBezTo>
                  <a:cubicBezTo>
                    <a:pt x="6050" y="25014"/>
                    <a:pt x="5929" y="25256"/>
                    <a:pt x="5889" y="25457"/>
                  </a:cubicBezTo>
                  <a:lnTo>
                    <a:pt x="5607" y="26183"/>
                  </a:lnTo>
                  <a:cubicBezTo>
                    <a:pt x="5526" y="26425"/>
                    <a:pt x="5445" y="26627"/>
                    <a:pt x="5365" y="26909"/>
                  </a:cubicBezTo>
                  <a:lnTo>
                    <a:pt x="5123" y="27675"/>
                  </a:lnTo>
                  <a:cubicBezTo>
                    <a:pt x="4840" y="28724"/>
                    <a:pt x="4598" y="29772"/>
                    <a:pt x="4477" y="30861"/>
                  </a:cubicBezTo>
                  <a:cubicBezTo>
                    <a:pt x="4276" y="31950"/>
                    <a:pt x="4276" y="33079"/>
                    <a:pt x="4397" y="34168"/>
                  </a:cubicBezTo>
                  <a:cubicBezTo>
                    <a:pt x="3913" y="34249"/>
                    <a:pt x="3469" y="34370"/>
                    <a:pt x="3066" y="34612"/>
                  </a:cubicBezTo>
                  <a:cubicBezTo>
                    <a:pt x="1896" y="35297"/>
                    <a:pt x="1049" y="36346"/>
                    <a:pt x="606" y="37637"/>
                  </a:cubicBezTo>
                  <a:cubicBezTo>
                    <a:pt x="202" y="38846"/>
                    <a:pt x="1" y="40097"/>
                    <a:pt x="1" y="41347"/>
                  </a:cubicBezTo>
                  <a:cubicBezTo>
                    <a:pt x="1" y="41952"/>
                    <a:pt x="1" y="42597"/>
                    <a:pt x="41" y="43202"/>
                  </a:cubicBezTo>
                  <a:lnTo>
                    <a:pt x="122" y="44089"/>
                  </a:lnTo>
                  <a:cubicBezTo>
                    <a:pt x="162" y="44412"/>
                    <a:pt x="202" y="44694"/>
                    <a:pt x="243" y="45017"/>
                  </a:cubicBezTo>
                  <a:cubicBezTo>
                    <a:pt x="364" y="45581"/>
                    <a:pt x="404" y="46186"/>
                    <a:pt x="565" y="46791"/>
                  </a:cubicBezTo>
                  <a:lnTo>
                    <a:pt x="1009" y="48525"/>
                  </a:lnTo>
                  <a:lnTo>
                    <a:pt x="1574" y="50179"/>
                  </a:lnTo>
                  <a:cubicBezTo>
                    <a:pt x="1775" y="50744"/>
                    <a:pt x="2058" y="51268"/>
                    <a:pt x="2259" y="51792"/>
                  </a:cubicBezTo>
                  <a:cubicBezTo>
                    <a:pt x="3227" y="53809"/>
                    <a:pt x="4518" y="55664"/>
                    <a:pt x="6050" y="57237"/>
                  </a:cubicBezTo>
                  <a:cubicBezTo>
                    <a:pt x="6937" y="58204"/>
                    <a:pt x="7946" y="59011"/>
                    <a:pt x="9034" y="59737"/>
                  </a:cubicBezTo>
                  <a:lnTo>
                    <a:pt x="8914" y="59979"/>
                  </a:lnTo>
                  <a:cubicBezTo>
                    <a:pt x="8833" y="60181"/>
                    <a:pt x="8752" y="60423"/>
                    <a:pt x="8672" y="60624"/>
                  </a:cubicBezTo>
                  <a:lnTo>
                    <a:pt x="8591" y="61229"/>
                  </a:lnTo>
                  <a:lnTo>
                    <a:pt x="8591" y="61753"/>
                  </a:lnTo>
                  <a:cubicBezTo>
                    <a:pt x="8591" y="61955"/>
                    <a:pt x="8631" y="62157"/>
                    <a:pt x="8672" y="62399"/>
                  </a:cubicBezTo>
                  <a:lnTo>
                    <a:pt x="8672" y="62600"/>
                  </a:lnTo>
                  <a:cubicBezTo>
                    <a:pt x="8672" y="62681"/>
                    <a:pt x="8752" y="62762"/>
                    <a:pt x="8873" y="62762"/>
                  </a:cubicBezTo>
                  <a:cubicBezTo>
                    <a:pt x="9236" y="64818"/>
                    <a:pt x="10648" y="67278"/>
                    <a:pt x="13067" y="69577"/>
                  </a:cubicBezTo>
                  <a:cubicBezTo>
                    <a:pt x="17100" y="73449"/>
                    <a:pt x="22746" y="76473"/>
                    <a:pt x="24198" y="77199"/>
                  </a:cubicBezTo>
                  <a:cubicBezTo>
                    <a:pt x="23916" y="77159"/>
                    <a:pt x="23634" y="77119"/>
                    <a:pt x="23392" y="77078"/>
                  </a:cubicBezTo>
                  <a:cubicBezTo>
                    <a:pt x="22985" y="77017"/>
                    <a:pt x="22575" y="76982"/>
                    <a:pt x="22212" y="76982"/>
                  </a:cubicBezTo>
                  <a:cubicBezTo>
                    <a:pt x="21137" y="76982"/>
                    <a:pt x="20471" y="77293"/>
                    <a:pt x="21496" y="78167"/>
                  </a:cubicBezTo>
                  <a:cubicBezTo>
                    <a:pt x="22424" y="78893"/>
                    <a:pt x="23513" y="79297"/>
                    <a:pt x="24682" y="79377"/>
                  </a:cubicBezTo>
                  <a:lnTo>
                    <a:pt x="21899" y="79538"/>
                  </a:lnTo>
                  <a:cubicBezTo>
                    <a:pt x="21778" y="79538"/>
                    <a:pt x="21519" y="79521"/>
                    <a:pt x="21227" y="79521"/>
                  </a:cubicBezTo>
                  <a:cubicBezTo>
                    <a:pt x="20645" y="79521"/>
                    <a:pt x="19937" y="79592"/>
                    <a:pt x="19964" y="80022"/>
                  </a:cubicBezTo>
                  <a:cubicBezTo>
                    <a:pt x="20004" y="80627"/>
                    <a:pt x="22182" y="81797"/>
                    <a:pt x="23956" y="81878"/>
                  </a:cubicBezTo>
                  <a:cubicBezTo>
                    <a:pt x="23956" y="81878"/>
                    <a:pt x="20609" y="81999"/>
                    <a:pt x="20811" y="82684"/>
                  </a:cubicBezTo>
                  <a:cubicBezTo>
                    <a:pt x="20932" y="83047"/>
                    <a:pt x="24964" y="83813"/>
                    <a:pt x="30489" y="83854"/>
                  </a:cubicBezTo>
                  <a:cubicBezTo>
                    <a:pt x="30683" y="83855"/>
                    <a:pt x="30878" y="83856"/>
                    <a:pt x="31075" y="83856"/>
                  </a:cubicBezTo>
                  <a:cubicBezTo>
                    <a:pt x="35769" y="83856"/>
                    <a:pt x="41477" y="83381"/>
                    <a:pt x="46702" y="81716"/>
                  </a:cubicBezTo>
                  <a:cubicBezTo>
                    <a:pt x="57268" y="78450"/>
                    <a:pt x="61825" y="74054"/>
                    <a:pt x="61825" y="74054"/>
                  </a:cubicBezTo>
                  <a:cubicBezTo>
                    <a:pt x="66584" y="73328"/>
                    <a:pt x="71262" y="71957"/>
                    <a:pt x="75658" y="70021"/>
                  </a:cubicBezTo>
                  <a:cubicBezTo>
                    <a:pt x="79771" y="68085"/>
                    <a:pt x="83804" y="65343"/>
                    <a:pt x="86063" y="61511"/>
                  </a:cubicBezTo>
                  <a:cubicBezTo>
                    <a:pt x="86466" y="60826"/>
                    <a:pt x="86789" y="60100"/>
                    <a:pt x="87111" y="59334"/>
                  </a:cubicBezTo>
                  <a:cubicBezTo>
                    <a:pt x="93362" y="46186"/>
                    <a:pt x="87152" y="36669"/>
                    <a:pt x="86506" y="31708"/>
                  </a:cubicBezTo>
                  <a:cubicBezTo>
                    <a:pt x="86143" y="29167"/>
                    <a:pt x="88523" y="19367"/>
                    <a:pt x="89289" y="14810"/>
                  </a:cubicBezTo>
                  <a:cubicBezTo>
                    <a:pt x="89410" y="14084"/>
                    <a:pt x="89491" y="13399"/>
                    <a:pt x="89531" y="12713"/>
                  </a:cubicBezTo>
                  <a:cubicBezTo>
                    <a:pt x="89419" y="10737"/>
                    <a:pt x="87033" y="6453"/>
                    <a:pt x="86418" y="6453"/>
                  </a:cubicBezTo>
                  <a:cubicBezTo>
                    <a:pt x="86368" y="6453"/>
                    <a:pt x="86329" y="6482"/>
                    <a:pt x="86305" y="6543"/>
                  </a:cubicBezTo>
                  <a:cubicBezTo>
                    <a:pt x="85942" y="7349"/>
                    <a:pt x="86668" y="10737"/>
                    <a:pt x="86022" y="11584"/>
                  </a:cubicBezTo>
                  <a:cubicBezTo>
                    <a:pt x="85982" y="11705"/>
                    <a:pt x="85821" y="11866"/>
                    <a:pt x="85659" y="12108"/>
                  </a:cubicBezTo>
                  <a:cubicBezTo>
                    <a:pt x="84369" y="13600"/>
                    <a:pt x="80780" y="17875"/>
                    <a:pt x="78118" y="21707"/>
                  </a:cubicBezTo>
                  <a:cubicBezTo>
                    <a:pt x="75335" y="25739"/>
                    <a:pt x="74609" y="30660"/>
                    <a:pt x="74488" y="31466"/>
                  </a:cubicBezTo>
                  <a:cubicBezTo>
                    <a:pt x="71988" y="29772"/>
                    <a:pt x="70980" y="29167"/>
                    <a:pt x="69205" y="24489"/>
                  </a:cubicBezTo>
                  <a:cubicBezTo>
                    <a:pt x="67350" y="19569"/>
                    <a:pt x="69568" y="12995"/>
                    <a:pt x="70496" y="9285"/>
                  </a:cubicBezTo>
                  <a:cubicBezTo>
                    <a:pt x="70778" y="8075"/>
                    <a:pt x="70939" y="7188"/>
                    <a:pt x="70738" y="6744"/>
                  </a:cubicBezTo>
                  <a:cubicBezTo>
                    <a:pt x="70071" y="5226"/>
                    <a:pt x="65969" y="0"/>
                    <a:pt x="64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9"/>
            <p:cNvSpPr/>
            <p:nvPr/>
          </p:nvSpPr>
          <p:spPr>
            <a:xfrm>
              <a:off x="10749500" y="2735138"/>
              <a:ext cx="638975" cy="600275"/>
            </a:xfrm>
            <a:custGeom>
              <a:avLst/>
              <a:gdLst/>
              <a:ahLst/>
              <a:cxnLst/>
              <a:rect l="l" t="t" r="r" b="b"/>
              <a:pathLst>
                <a:path w="25559" h="24011" extrusionOk="0">
                  <a:moveTo>
                    <a:pt x="14450" y="0"/>
                  </a:moveTo>
                  <a:cubicBezTo>
                    <a:pt x="13369" y="0"/>
                    <a:pt x="12266" y="169"/>
                    <a:pt x="11171" y="538"/>
                  </a:cubicBezTo>
                  <a:cubicBezTo>
                    <a:pt x="968" y="4007"/>
                    <a:pt x="0" y="20138"/>
                    <a:pt x="14680" y="21026"/>
                  </a:cubicBezTo>
                  <a:cubicBezTo>
                    <a:pt x="14680" y="21026"/>
                    <a:pt x="17187" y="24010"/>
                    <a:pt x="17616" y="24010"/>
                  </a:cubicBezTo>
                  <a:cubicBezTo>
                    <a:pt x="17618" y="24010"/>
                    <a:pt x="17621" y="24010"/>
                    <a:pt x="17624" y="24010"/>
                  </a:cubicBezTo>
                  <a:cubicBezTo>
                    <a:pt x="18027" y="24010"/>
                    <a:pt x="18995" y="20138"/>
                    <a:pt x="18995" y="20138"/>
                  </a:cubicBezTo>
                  <a:cubicBezTo>
                    <a:pt x="18995" y="20138"/>
                    <a:pt x="24802" y="18848"/>
                    <a:pt x="25286" y="10056"/>
                  </a:cubicBezTo>
                  <a:cubicBezTo>
                    <a:pt x="25559" y="5014"/>
                    <a:pt x="20334" y="0"/>
                    <a:pt x="14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9"/>
            <p:cNvSpPr/>
            <p:nvPr/>
          </p:nvSpPr>
          <p:spPr>
            <a:xfrm>
              <a:off x="10441975" y="4079838"/>
              <a:ext cx="116100" cy="69275"/>
            </a:xfrm>
            <a:custGeom>
              <a:avLst/>
              <a:gdLst/>
              <a:ahLst/>
              <a:cxnLst/>
              <a:rect l="l" t="t" r="r" b="b"/>
              <a:pathLst>
                <a:path w="4644" h="2771" extrusionOk="0">
                  <a:moveTo>
                    <a:pt x="2603" y="0"/>
                  </a:moveTo>
                  <a:cubicBezTo>
                    <a:pt x="2223" y="0"/>
                    <a:pt x="1774" y="103"/>
                    <a:pt x="1251" y="348"/>
                  </a:cubicBezTo>
                  <a:cubicBezTo>
                    <a:pt x="727" y="590"/>
                    <a:pt x="323" y="912"/>
                    <a:pt x="1" y="1356"/>
                  </a:cubicBezTo>
                  <a:cubicBezTo>
                    <a:pt x="1392" y="2322"/>
                    <a:pt x="2599" y="2770"/>
                    <a:pt x="3158" y="2770"/>
                  </a:cubicBezTo>
                  <a:cubicBezTo>
                    <a:pt x="3182" y="2770"/>
                    <a:pt x="3205" y="2769"/>
                    <a:pt x="3227" y="2768"/>
                  </a:cubicBezTo>
                  <a:cubicBezTo>
                    <a:pt x="4643" y="2666"/>
                    <a:pt x="4537" y="0"/>
                    <a:pt x="26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9"/>
            <p:cNvSpPr/>
            <p:nvPr/>
          </p:nvSpPr>
          <p:spPr>
            <a:xfrm>
              <a:off x="10329050" y="3489588"/>
              <a:ext cx="66575" cy="68975"/>
            </a:xfrm>
            <a:custGeom>
              <a:avLst/>
              <a:gdLst/>
              <a:ahLst/>
              <a:cxnLst/>
              <a:rect l="l" t="t" r="r" b="b"/>
              <a:pathLst>
                <a:path w="2663" h="2759" extrusionOk="0">
                  <a:moveTo>
                    <a:pt x="101" y="1"/>
                  </a:moveTo>
                  <a:cubicBezTo>
                    <a:pt x="67" y="1"/>
                    <a:pt x="34" y="1"/>
                    <a:pt x="1" y="2"/>
                  </a:cubicBezTo>
                  <a:cubicBezTo>
                    <a:pt x="365" y="1922"/>
                    <a:pt x="1257" y="2758"/>
                    <a:pt x="1908" y="2758"/>
                  </a:cubicBezTo>
                  <a:cubicBezTo>
                    <a:pt x="2338" y="2758"/>
                    <a:pt x="2663" y="2394"/>
                    <a:pt x="2663" y="1737"/>
                  </a:cubicBezTo>
                  <a:cubicBezTo>
                    <a:pt x="2663" y="830"/>
                    <a:pt x="1508" y="1"/>
                    <a:pt x="1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9"/>
            <p:cNvSpPr/>
            <p:nvPr/>
          </p:nvSpPr>
          <p:spPr>
            <a:xfrm>
              <a:off x="10701100" y="3484588"/>
              <a:ext cx="29250" cy="67225"/>
            </a:xfrm>
            <a:custGeom>
              <a:avLst/>
              <a:gdLst/>
              <a:ahLst/>
              <a:cxnLst/>
              <a:rect l="l" t="t" r="r" b="b"/>
              <a:pathLst>
                <a:path w="1170" h="2689" extrusionOk="0">
                  <a:moveTo>
                    <a:pt x="0" y="1"/>
                  </a:moveTo>
                  <a:lnTo>
                    <a:pt x="0" y="1"/>
                  </a:lnTo>
                  <a:cubicBezTo>
                    <a:pt x="121" y="1536"/>
                    <a:pt x="466" y="2689"/>
                    <a:pt x="750" y="2689"/>
                  </a:cubicBezTo>
                  <a:cubicBezTo>
                    <a:pt x="847" y="2689"/>
                    <a:pt x="937" y="2556"/>
                    <a:pt x="1009" y="2259"/>
                  </a:cubicBezTo>
                  <a:cubicBezTo>
                    <a:pt x="1170" y="1372"/>
                    <a:pt x="767" y="444"/>
                    <a:pt x="0" y="1"/>
                  </a:cubicBezTo>
                  <a:close/>
                </a:path>
              </a:pathLst>
            </a:custGeom>
            <a:solidFill>
              <a:srgbClr val="BC61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9"/>
            <p:cNvSpPr/>
            <p:nvPr/>
          </p:nvSpPr>
          <p:spPr>
            <a:xfrm>
              <a:off x="10913825" y="4381888"/>
              <a:ext cx="234950" cy="154300"/>
            </a:xfrm>
            <a:custGeom>
              <a:avLst/>
              <a:gdLst/>
              <a:ahLst/>
              <a:cxnLst/>
              <a:rect l="l" t="t" r="r" b="b"/>
              <a:pathLst>
                <a:path w="9398" h="6172" extrusionOk="0">
                  <a:moveTo>
                    <a:pt x="3292" y="0"/>
                  </a:moveTo>
                  <a:cubicBezTo>
                    <a:pt x="2121" y="0"/>
                    <a:pt x="1077" y="716"/>
                    <a:pt x="606" y="1776"/>
                  </a:cubicBezTo>
                  <a:lnTo>
                    <a:pt x="606" y="1816"/>
                  </a:lnTo>
                  <a:cubicBezTo>
                    <a:pt x="1170" y="2139"/>
                    <a:pt x="1775" y="2421"/>
                    <a:pt x="2380" y="2663"/>
                  </a:cubicBezTo>
                  <a:cubicBezTo>
                    <a:pt x="2513" y="2651"/>
                    <a:pt x="2641" y="2644"/>
                    <a:pt x="2764" y="2644"/>
                  </a:cubicBezTo>
                  <a:cubicBezTo>
                    <a:pt x="5261" y="2644"/>
                    <a:pt x="5561" y="5174"/>
                    <a:pt x="4295" y="5174"/>
                  </a:cubicBezTo>
                  <a:cubicBezTo>
                    <a:pt x="4250" y="5174"/>
                    <a:pt x="4203" y="5170"/>
                    <a:pt x="4155" y="5164"/>
                  </a:cubicBezTo>
                  <a:cubicBezTo>
                    <a:pt x="2662" y="5002"/>
                    <a:pt x="1896" y="3268"/>
                    <a:pt x="1896" y="3268"/>
                  </a:cubicBezTo>
                  <a:cubicBezTo>
                    <a:pt x="1896" y="3268"/>
                    <a:pt x="1251" y="3107"/>
                    <a:pt x="243" y="2704"/>
                  </a:cubicBezTo>
                  <a:lnTo>
                    <a:pt x="162" y="2905"/>
                  </a:lnTo>
                  <a:cubicBezTo>
                    <a:pt x="1" y="3389"/>
                    <a:pt x="928" y="6172"/>
                    <a:pt x="3751" y="6172"/>
                  </a:cubicBezTo>
                  <a:cubicBezTo>
                    <a:pt x="5485" y="5930"/>
                    <a:pt x="7139" y="5527"/>
                    <a:pt x="8792" y="5043"/>
                  </a:cubicBezTo>
                  <a:cubicBezTo>
                    <a:pt x="9155" y="4922"/>
                    <a:pt x="9397" y="4599"/>
                    <a:pt x="9397" y="4236"/>
                  </a:cubicBezTo>
                  <a:cubicBezTo>
                    <a:pt x="9397" y="3631"/>
                    <a:pt x="9196" y="3067"/>
                    <a:pt x="8833" y="2583"/>
                  </a:cubicBezTo>
                  <a:cubicBezTo>
                    <a:pt x="7462" y="970"/>
                    <a:pt x="5485" y="42"/>
                    <a:pt x="3388" y="2"/>
                  </a:cubicBezTo>
                  <a:cubicBezTo>
                    <a:pt x="3356" y="1"/>
                    <a:pt x="3324" y="0"/>
                    <a:pt x="3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9"/>
            <p:cNvSpPr/>
            <p:nvPr/>
          </p:nvSpPr>
          <p:spPr>
            <a:xfrm>
              <a:off x="10608350" y="3824363"/>
              <a:ext cx="445525" cy="687800"/>
            </a:xfrm>
            <a:custGeom>
              <a:avLst/>
              <a:gdLst/>
              <a:ahLst/>
              <a:cxnLst/>
              <a:rect l="l" t="t" r="r" b="b"/>
              <a:pathLst>
                <a:path w="17821" h="27512" extrusionOk="0">
                  <a:moveTo>
                    <a:pt x="5404" y="1"/>
                  </a:moveTo>
                  <a:lnTo>
                    <a:pt x="5283" y="243"/>
                  </a:lnTo>
                  <a:cubicBezTo>
                    <a:pt x="1734" y="3913"/>
                    <a:pt x="0" y="9599"/>
                    <a:pt x="1976" y="15608"/>
                  </a:cubicBezTo>
                  <a:cubicBezTo>
                    <a:pt x="3751" y="20972"/>
                    <a:pt x="9598" y="23875"/>
                    <a:pt x="12502" y="25005"/>
                  </a:cubicBezTo>
                  <a:cubicBezTo>
                    <a:pt x="13470" y="25408"/>
                    <a:pt x="14115" y="25610"/>
                    <a:pt x="14115" y="25610"/>
                  </a:cubicBezTo>
                  <a:cubicBezTo>
                    <a:pt x="14115" y="25610"/>
                    <a:pt x="14881" y="27303"/>
                    <a:pt x="16374" y="27505"/>
                  </a:cubicBezTo>
                  <a:cubicBezTo>
                    <a:pt x="16414" y="27509"/>
                    <a:pt x="16453" y="27511"/>
                    <a:pt x="16491" y="27511"/>
                  </a:cubicBezTo>
                  <a:cubicBezTo>
                    <a:pt x="17820" y="27511"/>
                    <a:pt x="17502" y="24945"/>
                    <a:pt x="15018" y="24945"/>
                  </a:cubicBezTo>
                  <a:cubicBezTo>
                    <a:pt x="14897" y="24945"/>
                    <a:pt x="14771" y="24952"/>
                    <a:pt x="14639" y="24964"/>
                  </a:cubicBezTo>
                  <a:cubicBezTo>
                    <a:pt x="13994" y="24722"/>
                    <a:pt x="13430" y="24440"/>
                    <a:pt x="12825" y="24117"/>
                  </a:cubicBezTo>
                  <a:lnTo>
                    <a:pt x="12341" y="23875"/>
                  </a:lnTo>
                  <a:cubicBezTo>
                    <a:pt x="9155" y="22020"/>
                    <a:pt x="3751" y="17745"/>
                    <a:pt x="4073" y="10002"/>
                  </a:cubicBezTo>
                  <a:cubicBezTo>
                    <a:pt x="4114" y="7018"/>
                    <a:pt x="5323" y="4155"/>
                    <a:pt x="7461" y="2057"/>
                  </a:cubicBezTo>
                  <a:cubicBezTo>
                    <a:pt x="7098" y="1211"/>
                    <a:pt x="6453" y="525"/>
                    <a:pt x="5646" y="122"/>
                  </a:cubicBezTo>
                  <a:lnTo>
                    <a:pt x="54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9"/>
            <p:cNvSpPr/>
            <p:nvPr/>
          </p:nvSpPr>
          <p:spPr>
            <a:xfrm>
              <a:off x="10202025" y="3057863"/>
              <a:ext cx="1126200" cy="1501525"/>
            </a:xfrm>
            <a:custGeom>
              <a:avLst/>
              <a:gdLst/>
              <a:ahLst/>
              <a:cxnLst/>
              <a:rect l="l" t="t" r="r" b="b"/>
              <a:pathLst>
                <a:path w="45048" h="60061" extrusionOk="0">
                  <a:moveTo>
                    <a:pt x="17182" y="1"/>
                  </a:moveTo>
                  <a:cubicBezTo>
                    <a:pt x="14497" y="1"/>
                    <a:pt x="8429" y="1195"/>
                    <a:pt x="5929" y="9609"/>
                  </a:cubicBezTo>
                  <a:cubicBezTo>
                    <a:pt x="4880" y="13117"/>
                    <a:pt x="4800" y="15578"/>
                    <a:pt x="5122" y="17271"/>
                  </a:cubicBezTo>
                  <a:cubicBezTo>
                    <a:pt x="5156" y="17270"/>
                    <a:pt x="5190" y="17270"/>
                    <a:pt x="5224" y="17270"/>
                  </a:cubicBezTo>
                  <a:cubicBezTo>
                    <a:pt x="6591" y="17270"/>
                    <a:pt x="7744" y="18061"/>
                    <a:pt x="7744" y="19006"/>
                  </a:cubicBezTo>
                  <a:cubicBezTo>
                    <a:pt x="7760" y="19658"/>
                    <a:pt x="7442" y="20016"/>
                    <a:pt x="7018" y="20016"/>
                  </a:cubicBezTo>
                  <a:cubicBezTo>
                    <a:pt x="6367" y="20016"/>
                    <a:pt x="5464" y="19175"/>
                    <a:pt x="5122" y="17271"/>
                  </a:cubicBezTo>
                  <a:cubicBezTo>
                    <a:pt x="2823" y="17312"/>
                    <a:pt x="0" y="19570"/>
                    <a:pt x="807" y="26910"/>
                  </a:cubicBezTo>
                  <a:cubicBezTo>
                    <a:pt x="1735" y="35137"/>
                    <a:pt x="6292" y="40017"/>
                    <a:pt x="9599" y="42235"/>
                  </a:cubicBezTo>
                  <a:cubicBezTo>
                    <a:pt x="9921" y="41791"/>
                    <a:pt x="10325" y="41429"/>
                    <a:pt x="10849" y="41227"/>
                  </a:cubicBezTo>
                  <a:cubicBezTo>
                    <a:pt x="11372" y="40982"/>
                    <a:pt x="11822" y="40879"/>
                    <a:pt x="12202" y="40879"/>
                  </a:cubicBezTo>
                  <a:cubicBezTo>
                    <a:pt x="14135" y="40879"/>
                    <a:pt x="14241" y="43539"/>
                    <a:pt x="12825" y="43606"/>
                  </a:cubicBezTo>
                  <a:cubicBezTo>
                    <a:pt x="12801" y="43608"/>
                    <a:pt x="12776" y="43609"/>
                    <a:pt x="12750" y="43609"/>
                  </a:cubicBezTo>
                  <a:cubicBezTo>
                    <a:pt x="12188" y="43609"/>
                    <a:pt x="10985" y="43198"/>
                    <a:pt x="9599" y="42235"/>
                  </a:cubicBezTo>
                  <a:lnTo>
                    <a:pt x="9599" y="42235"/>
                  </a:lnTo>
                  <a:cubicBezTo>
                    <a:pt x="8026" y="44332"/>
                    <a:pt x="9357" y="48486"/>
                    <a:pt x="13269" y="52237"/>
                  </a:cubicBezTo>
                  <a:cubicBezTo>
                    <a:pt x="17261" y="56108"/>
                    <a:pt x="22948" y="59133"/>
                    <a:pt x="24399" y="59859"/>
                  </a:cubicBezTo>
                  <a:cubicBezTo>
                    <a:pt x="25771" y="60020"/>
                    <a:pt x="27223" y="60061"/>
                    <a:pt x="27223" y="60061"/>
                  </a:cubicBezTo>
                  <a:cubicBezTo>
                    <a:pt x="27223" y="60061"/>
                    <a:pt x="25771" y="59536"/>
                    <a:pt x="26174" y="58730"/>
                  </a:cubicBezTo>
                  <a:cubicBezTo>
                    <a:pt x="26266" y="58546"/>
                    <a:pt x="26522" y="58476"/>
                    <a:pt x="26863" y="58476"/>
                  </a:cubicBezTo>
                  <a:cubicBezTo>
                    <a:pt x="28023" y="58476"/>
                    <a:pt x="30167" y="59294"/>
                    <a:pt x="30167" y="59294"/>
                  </a:cubicBezTo>
                  <a:cubicBezTo>
                    <a:pt x="30852" y="59294"/>
                    <a:pt x="31538" y="59214"/>
                    <a:pt x="32223" y="59133"/>
                  </a:cubicBezTo>
                  <a:cubicBezTo>
                    <a:pt x="29400" y="59133"/>
                    <a:pt x="28473" y="56350"/>
                    <a:pt x="28634" y="55866"/>
                  </a:cubicBezTo>
                  <a:lnTo>
                    <a:pt x="28715" y="55665"/>
                  </a:lnTo>
                  <a:cubicBezTo>
                    <a:pt x="25811" y="54535"/>
                    <a:pt x="20004" y="51632"/>
                    <a:pt x="18229" y="46228"/>
                  </a:cubicBezTo>
                  <a:cubicBezTo>
                    <a:pt x="16253" y="40219"/>
                    <a:pt x="17987" y="34573"/>
                    <a:pt x="21536" y="30903"/>
                  </a:cubicBezTo>
                  <a:lnTo>
                    <a:pt x="21617" y="30661"/>
                  </a:lnTo>
                  <a:cubicBezTo>
                    <a:pt x="18431" y="28846"/>
                    <a:pt x="16132" y="24571"/>
                    <a:pt x="17382" y="19127"/>
                  </a:cubicBezTo>
                  <a:cubicBezTo>
                    <a:pt x="17768" y="17466"/>
                    <a:pt x="18502" y="16852"/>
                    <a:pt x="19217" y="16852"/>
                  </a:cubicBezTo>
                  <a:cubicBezTo>
                    <a:pt x="19474" y="16852"/>
                    <a:pt x="19729" y="16931"/>
                    <a:pt x="19963" y="17070"/>
                  </a:cubicBezTo>
                  <a:cubicBezTo>
                    <a:pt x="19842" y="15457"/>
                    <a:pt x="20004" y="13440"/>
                    <a:pt x="20770" y="11827"/>
                  </a:cubicBezTo>
                  <a:cubicBezTo>
                    <a:pt x="21314" y="10778"/>
                    <a:pt x="22020" y="10345"/>
                    <a:pt x="22595" y="10345"/>
                  </a:cubicBezTo>
                  <a:cubicBezTo>
                    <a:pt x="23169" y="10345"/>
                    <a:pt x="23613" y="10778"/>
                    <a:pt x="23633" y="11464"/>
                  </a:cubicBezTo>
                  <a:cubicBezTo>
                    <a:pt x="23674" y="13319"/>
                    <a:pt x="26497" y="18078"/>
                    <a:pt x="31538" y="19893"/>
                  </a:cubicBezTo>
                  <a:cubicBezTo>
                    <a:pt x="35288" y="21264"/>
                    <a:pt x="36942" y="23845"/>
                    <a:pt x="37103" y="27838"/>
                  </a:cubicBezTo>
                  <a:lnTo>
                    <a:pt x="37224" y="27838"/>
                  </a:lnTo>
                  <a:cubicBezTo>
                    <a:pt x="38958" y="28241"/>
                    <a:pt x="40531" y="29128"/>
                    <a:pt x="41822" y="30338"/>
                  </a:cubicBezTo>
                  <a:cubicBezTo>
                    <a:pt x="42185" y="29693"/>
                    <a:pt x="42830" y="29249"/>
                    <a:pt x="43596" y="29168"/>
                  </a:cubicBezTo>
                  <a:cubicBezTo>
                    <a:pt x="43862" y="29102"/>
                    <a:pt x="44129" y="29072"/>
                    <a:pt x="44395" y="29072"/>
                  </a:cubicBezTo>
                  <a:cubicBezTo>
                    <a:pt x="44613" y="29072"/>
                    <a:pt x="44830" y="29092"/>
                    <a:pt x="45048" y="29128"/>
                  </a:cubicBezTo>
                  <a:lnTo>
                    <a:pt x="45048" y="29088"/>
                  </a:lnTo>
                  <a:cubicBezTo>
                    <a:pt x="43919" y="28322"/>
                    <a:pt x="42830" y="25539"/>
                    <a:pt x="41580" y="22272"/>
                  </a:cubicBezTo>
                  <a:cubicBezTo>
                    <a:pt x="40813" y="20135"/>
                    <a:pt x="39926" y="17796"/>
                    <a:pt x="38918" y="15658"/>
                  </a:cubicBezTo>
                  <a:cubicBezTo>
                    <a:pt x="38232" y="14045"/>
                    <a:pt x="37345" y="12513"/>
                    <a:pt x="36297" y="11101"/>
                  </a:cubicBezTo>
                  <a:cubicBezTo>
                    <a:pt x="33578" y="7610"/>
                    <a:pt x="30121" y="7430"/>
                    <a:pt x="26935" y="7430"/>
                  </a:cubicBezTo>
                  <a:cubicBezTo>
                    <a:pt x="26568" y="7430"/>
                    <a:pt x="26205" y="7432"/>
                    <a:pt x="25846" y="7432"/>
                  </a:cubicBezTo>
                  <a:cubicBezTo>
                    <a:pt x="24609" y="7432"/>
                    <a:pt x="23433" y="7403"/>
                    <a:pt x="22383" y="7149"/>
                  </a:cubicBezTo>
                  <a:cubicBezTo>
                    <a:pt x="18390" y="6141"/>
                    <a:pt x="19641" y="414"/>
                    <a:pt x="18310" y="91"/>
                  </a:cubicBezTo>
                  <a:cubicBezTo>
                    <a:pt x="18094" y="45"/>
                    <a:pt x="17701" y="1"/>
                    <a:pt x="17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9"/>
            <p:cNvSpPr/>
            <p:nvPr/>
          </p:nvSpPr>
          <p:spPr>
            <a:xfrm>
              <a:off x="10604300" y="3316463"/>
              <a:ext cx="526325" cy="1103800"/>
            </a:xfrm>
            <a:custGeom>
              <a:avLst/>
              <a:gdLst/>
              <a:ahLst/>
              <a:cxnLst/>
              <a:rect l="l" t="t" r="r" b="b"/>
              <a:pathLst>
                <a:path w="21053" h="44152" extrusionOk="0">
                  <a:moveTo>
                    <a:pt x="3872" y="6726"/>
                  </a:moveTo>
                  <a:cubicBezTo>
                    <a:pt x="4639" y="7169"/>
                    <a:pt x="5042" y="8097"/>
                    <a:pt x="4881" y="8984"/>
                  </a:cubicBezTo>
                  <a:cubicBezTo>
                    <a:pt x="4809" y="9281"/>
                    <a:pt x="4719" y="9414"/>
                    <a:pt x="4622" y="9414"/>
                  </a:cubicBezTo>
                  <a:cubicBezTo>
                    <a:pt x="4338" y="9414"/>
                    <a:pt x="3993" y="8261"/>
                    <a:pt x="3872" y="6726"/>
                  </a:cubicBezTo>
                  <a:close/>
                  <a:moveTo>
                    <a:pt x="6509" y="1"/>
                  </a:moveTo>
                  <a:cubicBezTo>
                    <a:pt x="5939" y="1"/>
                    <a:pt x="5243" y="434"/>
                    <a:pt x="4719" y="1483"/>
                  </a:cubicBezTo>
                  <a:cubicBezTo>
                    <a:pt x="3913" y="3056"/>
                    <a:pt x="3751" y="5072"/>
                    <a:pt x="3872" y="6726"/>
                  </a:cubicBezTo>
                  <a:cubicBezTo>
                    <a:pt x="3638" y="6587"/>
                    <a:pt x="3383" y="6508"/>
                    <a:pt x="3126" y="6508"/>
                  </a:cubicBezTo>
                  <a:cubicBezTo>
                    <a:pt x="2411" y="6508"/>
                    <a:pt x="1677" y="7122"/>
                    <a:pt x="1291" y="8783"/>
                  </a:cubicBezTo>
                  <a:cubicBezTo>
                    <a:pt x="1" y="14227"/>
                    <a:pt x="2340" y="18502"/>
                    <a:pt x="5566" y="20317"/>
                  </a:cubicBezTo>
                  <a:lnTo>
                    <a:pt x="5808" y="20438"/>
                  </a:lnTo>
                  <a:cubicBezTo>
                    <a:pt x="6615" y="20841"/>
                    <a:pt x="7260" y="21527"/>
                    <a:pt x="7623" y="22373"/>
                  </a:cubicBezTo>
                  <a:cubicBezTo>
                    <a:pt x="5485" y="24471"/>
                    <a:pt x="4316" y="27294"/>
                    <a:pt x="4276" y="30278"/>
                  </a:cubicBezTo>
                  <a:cubicBezTo>
                    <a:pt x="3953" y="38061"/>
                    <a:pt x="9317" y="42336"/>
                    <a:pt x="12503" y="44151"/>
                  </a:cubicBezTo>
                  <a:lnTo>
                    <a:pt x="12543" y="44111"/>
                  </a:lnTo>
                  <a:cubicBezTo>
                    <a:pt x="12543" y="44111"/>
                    <a:pt x="12730" y="41312"/>
                    <a:pt x="16024" y="41312"/>
                  </a:cubicBezTo>
                  <a:cubicBezTo>
                    <a:pt x="16481" y="41312"/>
                    <a:pt x="16999" y="41366"/>
                    <a:pt x="17584" y="41489"/>
                  </a:cubicBezTo>
                  <a:cubicBezTo>
                    <a:pt x="18108" y="41570"/>
                    <a:pt x="18633" y="41731"/>
                    <a:pt x="19117" y="41933"/>
                  </a:cubicBezTo>
                  <a:cubicBezTo>
                    <a:pt x="17907" y="34956"/>
                    <a:pt x="11736" y="32738"/>
                    <a:pt x="11333" y="32617"/>
                  </a:cubicBezTo>
                  <a:lnTo>
                    <a:pt x="11212" y="32375"/>
                  </a:lnTo>
                  <a:cubicBezTo>
                    <a:pt x="13914" y="30964"/>
                    <a:pt x="19802" y="27334"/>
                    <a:pt x="20649" y="22172"/>
                  </a:cubicBezTo>
                  <a:cubicBezTo>
                    <a:pt x="20770" y="21446"/>
                    <a:pt x="20891" y="20720"/>
                    <a:pt x="20931" y="20075"/>
                  </a:cubicBezTo>
                  <a:cubicBezTo>
                    <a:pt x="21012" y="19228"/>
                    <a:pt x="21052" y="18381"/>
                    <a:pt x="21012" y="17534"/>
                  </a:cubicBezTo>
                  <a:cubicBezTo>
                    <a:pt x="20851" y="13501"/>
                    <a:pt x="19197" y="10920"/>
                    <a:pt x="15487" y="9549"/>
                  </a:cubicBezTo>
                  <a:cubicBezTo>
                    <a:pt x="10446" y="7734"/>
                    <a:pt x="7583" y="2975"/>
                    <a:pt x="7542" y="1120"/>
                  </a:cubicBezTo>
                  <a:cubicBezTo>
                    <a:pt x="7522" y="434"/>
                    <a:pt x="7078" y="1"/>
                    <a:pt x="65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9"/>
            <p:cNvSpPr/>
            <p:nvPr/>
          </p:nvSpPr>
          <p:spPr>
            <a:xfrm>
              <a:off x="10916850" y="4349263"/>
              <a:ext cx="253100" cy="138550"/>
            </a:xfrm>
            <a:custGeom>
              <a:avLst/>
              <a:gdLst/>
              <a:ahLst/>
              <a:cxnLst/>
              <a:rect l="l" t="t" r="r" b="b"/>
              <a:pathLst>
                <a:path w="10124" h="5542" extrusionOk="0">
                  <a:moveTo>
                    <a:pt x="3510" y="0"/>
                  </a:moveTo>
                  <a:cubicBezTo>
                    <a:pt x="196" y="0"/>
                    <a:pt x="41" y="2799"/>
                    <a:pt x="41" y="2799"/>
                  </a:cubicBezTo>
                  <a:lnTo>
                    <a:pt x="1" y="2839"/>
                  </a:lnTo>
                  <a:lnTo>
                    <a:pt x="525" y="3121"/>
                  </a:lnTo>
                  <a:lnTo>
                    <a:pt x="525" y="3081"/>
                  </a:lnTo>
                  <a:cubicBezTo>
                    <a:pt x="969" y="1952"/>
                    <a:pt x="2098" y="1266"/>
                    <a:pt x="3308" y="1266"/>
                  </a:cubicBezTo>
                  <a:cubicBezTo>
                    <a:pt x="5405" y="1347"/>
                    <a:pt x="7381" y="2315"/>
                    <a:pt x="8712" y="3888"/>
                  </a:cubicBezTo>
                  <a:cubicBezTo>
                    <a:pt x="9075" y="4372"/>
                    <a:pt x="9276" y="4936"/>
                    <a:pt x="9276" y="5541"/>
                  </a:cubicBezTo>
                  <a:cubicBezTo>
                    <a:pt x="10123" y="3847"/>
                    <a:pt x="9276" y="1710"/>
                    <a:pt x="6574" y="621"/>
                  </a:cubicBezTo>
                  <a:cubicBezTo>
                    <a:pt x="6090" y="419"/>
                    <a:pt x="5606" y="258"/>
                    <a:pt x="5082" y="177"/>
                  </a:cubicBezTo>
                  <a:cubicBezTo>
                    <a:pt x="4492" y="54"/>
                    <a:pt x="3971" y="0"/>
                    <a:pt x="3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9"/>
            <p:cNvSpPr/>
            <p:nvPr/>
          </p:nvSpPr>
          <p:spPr>
            <a:xfrm>
              <a:off x="11247550" y="3784638"/>
              <a:ext cx="172425" cy="70000"/>
            </a:xfrm>
            <a:custGeom>
              <a:avLst/>
              <a:gdLst/>
              <a:ahLst/>
              <a:cxnLst/>
              <a:rect l="l" t="t" r="r" b="b"/>
              <a:pathLst>
                <a:path w="6897" h="2800" extrusionOk="0">
                  <a:moveTo>
                    <a:pt x="2574" y="1"/>
                  </a:moveTo>
                  <a:cubicBezTo>
                    <a:pt x="2308" y="1"/>
                    <a:pt x="2041" y="31"/>
                    <a:pt x="1775" y="97"/>
                  </a:cubicBezTo>
                  <a:cubicBezTo>
                    <a:pt x="1009" y="178"/>
                    <a:pt x="364" y="622"/>
                    <a:pt x="1" y="1267"/>
                  </a:cubicBezTo>
                  <a:lnTo>
                    <a:pt x="81" y="1348"/>
                  </a:lnTo>
                  <a:cubicBezTo>
                    <a:pt x="293" y="1323"/>
                    <a:pt x="772" y="1275"/>
                    <a:pt x="1411" y="1275"/>
                  </a:cubicBezTo>
                  <a:cubicBezTo>
                    <a:pt x="2845" y="1275"/>
                    <a:pt x="5083" y="1516"/>
                    <a:pt x="6897" y="2800"/>
                  </a:cubicBezTo>
                  <a:cubicBezTo>
                    <a:pt x="6615" y="1146"/>
                    <a:pt x="4921" y="218"/>
                    <a:pt x="3227" y="57"/>
                  </a:cubicBezTo>
                  <a:cubicBezTo>
                    <a:pt x="3009" y="21"/>
                    <a:pt x="2792" y="1"/>
                    <a:pt x="25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9"/>
            <p:cNvSpPr/>
            <p:nvPr/>
          </p:nvSpPr>
          <p:spPr>
            <a:xfrm>
              <a:off x="11240500" y="3816288"/>
              <a:ext cx="180500" cy="57350"/>
            </a:xfrm>
            <a:custGeom>
              <a:avLst/>
              <a:gdLst/>
              <a:ahLst/>
              <a:cxnLst/>
              <a:rect l="l" t="t" r="r" b="b"/>
              <a:pathLst>
                <a:path w="7220" h="2294" extrusionOk="0">
                  <a:moveTo>
                    <a:pt x="283" y="1"/>
                  </a:moveTo>
                  <a:cubicBezTo>
                    <a:pt x="162" y="243"/>
                    <a:pt x="81" y="525"/>
                    <a:pt x="41" y="767"/>
                  </a:cubicBezTo>
                  <a:lnTo>
                    <a:pt x="0" y="888"/>
                  </a:lnTo>
                  <a:cubicBezTo>
                    <a:pt x="2429" y="1638"/>
                    <a:pt x="4067" y="2293"/>
                    <a:pt x="5110" y="2293"/>
                  </a:cubicBezTo>
                  <a:cubicBezTo>
                    <a:pt x="5245" y="2293"/>
                    <a:pt x="5370" y="2282"/>
                    <a:pt x="5485" y="2259"/>
                  </a:cubicBezTo>
                  <a:cubicBezTo>
                    <a:pt x="6050" y="2138"/>
                    <a:pt x="6655" y="2058"/>
                    <a:pt x="7219" y="2017"/>
                  </a:cubicBezTo>
                  <a:cubicBezTo>
                    <a:pt x="7219" y="1856"/>
                    <a:pt x="7219" y="1695"/>
                    <a:pt x="7179" y="1534"/>
                  </a:cubicBezTo>
                  <a:cubicBezTo>
                    <a:pt x="5330" y="253"/>
                    <a:pt x="3039" y="17"/>
                    <a:pt x="1609" y="17"/>
                  </a:cubicBezTo>
                  <a:cubicBezTo>
                    <a:pt x="1012" y="17"/>
                    <a:pt x="565" y="58"/>
                    <a:pt x="363" y="82"/>
                  </a:cubicBezTo>
                  <a:lnTo>
                    <a:pt x="2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9"/>
            <p:cNvSpPr/>
            <p:nvPr/>
          </p:nvSpPr>
          <p:spPr>
            <a:xfrm>
              <a:off x="11127575" y="3754788"/>
              <a:ext cx="120000" cy="82700"/>
            </a:xfrm>
            <a:custGeom>
              <a:avLst/>
              <a:gdLst/>
              <a:ahLst/>
              <a:cxnLst/>
              <a:rect l="l" t="t" r="r" b="b"/>
              <a:pathLst>
                <a:path w="4800" h="3308" extrusionOk="0">
                  <a:moveTo>
                    <a:pt x="81" y="1"/>
                  </a:moveTo>
                  <a:cubicBezTo>
                    <a:pt x="121" y="848"/>
                    <a:pt x="81" y="1695"/>
                    <a:pt x="0" y="2542"/>
                  </a:cubicBezTo>
                  <a:cubicBezTo>
                    <a:pt x="63" y="2479"/>
                    <a:pt x="222" y="2395"/>
                    <a:pt x="628" y="2395"/>
                  </a:cubicBezTo>
                  <a:cubicBezTo>
                    <a:pt x="1008" y="2395"/>
                    <a:pt x="1605" y="2469"/>
                    <a:pt x="2541" y="2703"/>
                  </a:cubicBezTo>
                  <a:cubicBezTo>
                    <a:pt x="2823" y="2784"/>
                    <a:pt x="3106" y="2864"/>
                    <a:pt x="3388" y="2985"/>
                  </a:cubicBezTo>
                  <a:cubicBezTo>
                    <a:pt x="3791" y="3106"/>
                    <a:pt x="4154" y="3187"/>
                    <a:pt x="4517" y="3308"/>
                  </a:cubicBezTo>
                  <a:lnTo>
                    <a:pt x="4558" y="3227"/>
                  </a:lnTo>
                  <a:cubicBezTo>
                    <a:pt x="4598" y="2945"/>
                    <a:pt x="4679" y="2703"/>
                    <a:pt x="4800" y="2461"/>
                  </a:cubicBezTo>
                  <a:cubicBezTo>
                    <a:pt x="3509" y="1251"/>
                    <a:pt x="1896" y="404"/>
                    <a:pt x="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9"/>
            <p:cNvSpPr/>
            <p:nvPr/>
          </p:nvSpPr>
          <p:spPr>
            <a:xfrm>
              <a:off x="12347525" y="2785488"/>
              <a:ext cx="96800" cy="209125"/>
            </a:xfrm>
            <a:custGeom>
              <a:avLst/>
              <a:gdLst/>
              <a:ahLst/>
              <a:cxnLst/>
              <a:rect l="l" t="t" r="r" b="b"/>
              <a:pathLst>
                <a:path w="3872" h="8365" extrusionOk="0">
                  <a:moveTo>
                    <a:pt x="772" y="0"/>
                  </a:moveTo>
                  <a:cubicBezTo>
                    <a:pt x="717" y="0"/>
                    <a:pt x="674" y="31"/>
                    <a:pt x="646" y="97"/>
                  </a:cubicBezTo>
                  <a:cubicBezTo>
                    <a:pt x="283" y="904"/>
                    <a:pt x="1009" y="4292"/>
                    <a:pt x="404" y="5138"/>
                  </a:cubicBezTo>
                  <a:cubicBezTo>
                    <a:pt x="323" y="5259"/>
                    <a:pt x="162" y="5421"/>
                    <a:pt x="0" y="5622"/>
                  </a:cubicBezTo>
                  <a:lnTo>
                    <a:pt x="202" y="5622"/>
                  </a:lnTo>
                  <a:cubicBezTo>
                    <a:pt x="202" y="5622"/>
                    <a:pt x="2743" y="6429"/>
                    <a:pt x="3630" y="8365"/>
                  </a:cubicBezTo>
                  <a:cubicBezTo>
                    <a:pt x="3751" y="7679"/>
                    <a:pt x="3832" y="6994"/>
                    <a:pt x="3872" y="6268"/>
                  </a:cubicBezTo>
                  <a:cubicBezTo>
                    <a:pt x="3760" y="4334"/>
                    <a:pt x="1420" y="0"/>
                    <a:pt x="7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9"/>
            <p:cNvSpPr/>
            <p:nvPr/>
          </p:nvSpPr>
          <p:spPr>
            <a:xfrm>
              <a:off x="11800050" y="2624563"/>
              <a:ext cx="179500" cy="232950"/>
            </a:xfrm>
            <a:custGeom>
              <a:avLst/>
              <a:gdLst/>
              <a:ahLst/>
              <a:cxnLst/>
              <a:rect l="l" t="t" r="r" b="b"/>
              <a:pathLst>
                <a:path w="7180" h="9318" extrusionOk="0">
                  <a:moveTo>
                    <a:pt x="972" y="0"/>
                  </a:moveTo>
                  <a:cubicBezTo>
                    <a:pt x="868" y="0"/>
                    <a:pt x="784" y="39"/>
                    <a:pt x="727" y="122"/>
                  </a:cubicBezTo>
                  <a:cubicBezTo>
                    <a:pt x="1" y="1211"/>
                    <a:pt x="1816" y="6010"/>
                    <a:pt x="1493" y="7180"/>
                  </a:cubicBezTo>
                  <a:cubicBezTo>
                    <a:pt x="1493" y="7180"/>
                    <a:pt x="5365" y="7301"/>
                    <a:pt x="6736" y="9317"/>
                  </a:cubicBezTo>
                  <a:cubicBezTo>
                    <a:pt x="7018" y="8067"/>
                    <a:pt x="7179" y="7180"/>
                    <a:pt x="7018" y="6776"/>
                  </a:cubicBezTo>
                  <a:cubicBezTo>
                    <a:pt x="6313" y="5217"/>
                    <a:pt x="2189" y="0"/>
                    <a:pt x="9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9"/>
            <p:cNvSpPr/>
            <p:nvPr/>
          </p:nvSpPr>
          <p:spPr>
            <a:xfrm>
              <a:off x="12072788" y="2927038"/>
              <a:ext cx="470875" cy="1180675"/>
            </a:xfrm>
            <a:custGeom>
              <a:avLst/>
              <a:gdLst/>
              <a:ahLst/>
              <a:cxnLst/>
              <a:rect l="l" t="t" r="r" b="b"/>
              <a:pathLst>
                <a:path w="18835" h="47227" extrusionOk="0">
                  <a:moveTo>
                    <a:pt x="11131" y="1"/>
                  </a:moveTo>
                  <a:cubicBezTo>
                    <a:pt x="9881" y="1574"/>
                    <a:pt x="6292" y="5808"/>
                    <a:pt x="3630" y="9639"/>
                  </a:cubicBezTo>
                  <a:cubicBezTo>
                    <a:pt x="848" y="13672"/>
                    <a:pt x="122" y="18592"/>
                    <a:pt x="1" y="19399"/>
                  </a:cubicBezTo>
                  <a:cubicBezTo>
                    <a:pt x="1412" y="20327"/>
                    <a:pt x="2783" y="21335"/>
                    <a:pt x="4074" y="22424"/>
                  </a:cubicBezTo>
                  <a:cubicBezTo>
                    <a:pt x="9559" y="27021"/>
                    <a:pt x="16415" y="37628"/>
                    <a:pt x="12583" y="47226"/>
                  </a:cubicBezTo>
                  <a:cubicBezTo>
                    <a:pt x="18834" y="34119"/>
                    <a:pt x="12664" y="24561"/>
                    <a:pt x="11978" y="19601"/>
                  </a:cubicBezTo>
                  <a:cubicBezTo>
                    <a:pt x="11656" y="17100"/>
                    <a:pt x="13995" y="7300"/>
                    <a:pt x="14761" y="2743"/>
                  </a:cubicBezTo>
                  <a:cubicBezTo>
                    <a:pt x="13914" y="767"/>
                    <a:pt x="11333" y="1"/>
                    <a:pt x="11333" y="1"/>
                  </a:cubicBezTo>
                  <a:close/>
                </a:path>
              </a:pathLst>
            </a:custGeom>
            <a:solidFill>
              <a:srgbClr val="763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9"/>
            <p:cNvSpPr/>
            <p:nvPr/>
          </p:nvSpPr>
          <p:spPr>
            <a:xfrm>
              <a:off x="11527850" y="2805038"/>
              <a:ext cx="951775" cy="1568825"/>
            </a:xfrm>
            <a:custGeom>
              <a:avLst/>
              <a:gdLst/>
              <a:ahLst/>
              <a:cxnLst/>
              <a:rect l="l" t="t" r="r" b="b"/>
              <a:pathLst>
                <a:path w="38071" h="62753" extrusionOk="0">
                  <a:moveTo>
                    <a:pt x="12421" y="1"/>
                  </a:moveTo>
                  <a:cubicBezTo>
                    <a:pt x="12058" y="1170"/>
                    <a:pt x="0" y="19238"/>
                    <a:pt x="1654" y="24844"/>
                  </a:cubicBezTo>
                  <a:cubicBezTo>
                    <a:pt x="2783" y="28796"/>
                    <a:pt x="7784" y="34563"/>
                    <a:pt x="12099" y="38959"/>
                  </a:cubicBezTo>
                  <a:cubicBezTo>
                    <a:pt x="13793" y="40693"/>
                    <a:pt x="15446" y="42225"/>
                    <a:pt x="16656" y="43314"/>
                  </a:cubicBezTo>
                  <a:cubicBezTo>
                    <a:pt x="20971" y="47307"/>
                    <a:pt x="26819" y="55816"/>
                    <a:pt x="22746" y="62632"/>
                  </a:cubicBezTo>
                  <a:lnTo>
                    <a:pt x="22786" y="62753"/>
                  </a:lnTo>
                  <a:cubicBezTo>
                    <a:pt x="26940" y="60858"/>
                    <a:pt x="30932" y="58115"/>
                    <a:pt x="33191" y="54284"/>
                  </a:cubicBezTo>
                  <a:cubicBezTo>
                    <a:pt x="33594" y="53558"/>
                    <a:pt x="33957" y="52832"/>
                    <a:pt x="34239" y="52106"/>
                  </a:cubicBezTo>
                  <a:cubicBezTo>
                    <a:pt x="38071" y="42467"/>
                    <a:pt x="31215" y="31861"/>
                    <a:pt x="25730" y="27263"/>
                  </a:cubicBezTo>
                  <a:cubicBezTo>
                    <a:pt x="24439" y="26215"/>
                    <a:pt x="23068" y="25166"/>
                    <a:pt x="21657" y="24239"/>
                  </a:cubicBezTo>
                  <a:cubicBezTo>
                    <a:pt x="19156" y="22545"/>
                    <a:pt x="18148" y="21940"/>
                    <a:pt x="16374" y="17262"/>
                  </a:cubicBezTo>
                  <a:cubicBezTo>
                    <a:pt x="14518" y="12342"/>
                    <a:pt x="16737" y="5768"/>
                    <a:pt x="17624" y="2098"/>
                  </a:cubicBezTo>
                  <a:cubicBezTo>
                    <a:pt x="16253" y="41"/>
                    <a:pt x="12421" y="1"/>
                    <a:pt x="12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9"/>
            <p:cNvSpPr/>
            <p:nvPr/>
          </p:nvSpPr>
          <p:spPr>
            <a:xfrm>
              <a:off x="10956175" y="3562238"/>
              <a:ext cx="1242150" cy="1159525"/>
            </a:xfrm>
            <a:custGeom>
              <a:avLst/>
              <a:gdLst/>
              <a:ahLst/>
              <a:cxnLst/>
              <a:rect l="l" t="t" r="r" b="b"/>
              <a:pathLst>
                <a:path w="49686" h="46381" extrusionOk="0">
                  <a:moveTo>
                    <a:pt x="13753" y="0"/>
                  </a:moveTo>
                  <a:cubicBezTo>
                    <a:pt x="13188" y="887"/>
                    <a:pt x="12381" y="1613"/>
                    <a:pt x="11414" y="2057"/>
                  </a:cubicBezTo>
                  <a:cubicBezTo>
                    <a:pt x="12664" y="5364"/>
                    <a:pt x="13753" y="8147"/>
                    <a:pt x="14882" y="8872"/>
                  </a:cubicBezTo>
                  <a:lnTo>
                    <a:pt x="14882" y="8913"/>
                  </a:lnTo>
                  <a:cubicBezTo>
                    <a:pt x="16535" y="9114"/>
                    <a:pt x="18270" y="10042"/>
                    <a:pt x="18552" y="11655"/>
                  </a:cubicBezTo>
                  <a:cubicBezTo>
                    <a:pt x="18592" y="11857"/>
                    <a:pt x="18592" y="12018"/>
                    <a:pt x="18592" y="12179"/>
                  </a:cubicBezTo>
                  <a:cubicBezTo>
                    <a:pt x="18688" y="12177"/>
                    <a:pt x="18785" y="12175"/>
                    <a:pt x="18882" y="12175"/>
                  </a:cubicBezTo>
                  <a:cubicBezTo>
                    <a:pt x="20269" y="12175"/>
                    <a:pt x="21834" y="12463"/>
                    <a:pt x="22625" y="13631"/>
                  </a:cubicBezTo>
                  <a:cubicBezTo>
                    <a:pt x="23956" y="15607"/>
                    <a:pt x="26900" y="25609"/>
                    <a:pt x="20609" y="31376"/>
                  </a:cubicBezTo>
                  <a:lnTo>
                    <a:pt x="20649" y="31416"/>
                  </a:lnTo>
                  <a:cubicBezTo>
                    <a:pt x="18068" y="33030"/>
                    <a:pt x="13349" y="35732"/>
                    <a:pt x="9276" y="37143"/>
                  </a:cubicBezTo>
                  <a:cubicBezTo>
                    <a:pt x="8510" y="37385"/>
                    <a:pt x="7784" y="37627"/>
                    <a:pt x="7098" y="37829"/>
                  </a:cubicBezTo>
                  <a:cubicBezTo>
                    <a:pt x="5485" y="38313"/>
                    <a:pt x="3791" y="38716"/>
                    <a:pt x="2098" y="38958"/>
                  </a:cubicBezTo>
                  <a:cubicBezTo>
                    <a:pt x="1412" y="39079"/>
                    <a:pt x="686" y="39119"/>
                    <a:pt x="1" y="39119"/>
                  </a:cubicBezTo>
                  <a:cubicBezTo>
                    <a:pt x="1" y="39119"/>
                    <a:pt x="1372" y="42789"/>
                    <a:pt x="484" y="46298"/>
                  </a:cubicBezTo>
                  <a:lnTo>
                    <a:pt x="484" y="46379"/>
                  </a:lnTo>
                  <a:cubicBezTo>
                    <a:pt x="666" y="46380"/>
                    <a:pt x="849" y="46381"/>
                    <a:pt x="1034" y="46381"/>
                  </a:cubicBezTo>
                  <a:cubicBezTo>
                    <a:pt x="5768" y="46381"/>
                    <a:pt x="11458" y="45871"/>
                    <a:pt x="16737" y="44241"/>
                  </a:cubicBezTo>
                  <a:cubicBezTo>
                    <a:pt x="27263" y="40934"/>
                    <a:pt x="31860" y="36538"/>
                    <a:pt x="31860" y="36538"/>
                  </a:cubicBezTo>
                  <a:cubicBezTo>
                    <a:pt x="36619" y="35812"/>
                    <a:pt x="41257" y="34441"/>
                    <a:pt x="45653" y="32505"/>
                  </a:cubicBezTo>
                  <a:lnTo>
                    <a:pt x="45572" y="32344"/>
                  </a:lnTo>
                  <a:cubicBezTo>
                    <a:pt x="49686" y="25528"/>
                    <a:pt x="43798" y="17059"/>
                    <a:pt x="39483" y="13067"/>
                  </a:cubicBezTo>
                  <a:cubicBezTo>
                    <a:pt x="38273" y="11937"/>
                    <a:pt x="36660" y="10405"/>
                    <a:pt x="34966" y="8671"/>
                  </a:cubicBezTo>
                  <a:cubicBezTo>
                    <a:pt x="34280" y="10929"/>
                    <a:pt x="31780" y="12623"/>
                    <a:pt x="29642" y="13712"/>
                  </a:cubicBezTo>
                  <a:cubicBezTo>
                    <a:pt x="27384" y="12099"/>
                    <a:pt x="16576" y="3952"/>
                    <a:pt x="13753" y="0"/>
                  </a:cubicBezTo>
                  <a:close/>
                </a:path>
              </a:pathLst>
            </a:custGeom>
            <a:solidFill>
              <a:srgbClr val="C67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9"/>
            <p:cNvSpPr/>
            <p:nvPr/>
          </p:nvSpPr>
          <p:spPr>
            <a:xfrm>
              <a:off x="10956175" y="3778988"/>
              <a:ext cx="1242150" cy="941775"/>
            </a:xfrm>
            <a:custGeom>
              <a:avLst/>
              <a:gdLst/>
              <a:ahLst/>
              <a:cxnLst/>
              <a:rect l="l" t="t" r="r" b="b"/>
              <a:pathLst>
                <a:path w="49686" h="37671" extrusionOk="0">
                  <a:moveTo>
                    <a:pt x="34966" y="1"/>
                  </a:moveTo>
                  <a:cubicBezTo>
                    <a:pt x="34522" y="1493"/>
                    <a:pt x="33272" y="2743"/>
                    <a:pt x="31860" y="3751"/>
                  </a:cubicBezTo>
                  <a:cubicBezTo>
                    <a:pt x="31134" y="4235"/>
                    <a:pt x="30409" y="4679"/>
                    <a:pt x="29602" y="5042"/>
                  </a:cubicBezTo>
                  <a:cubicBezTo>
                    <a:pt x="27787" y="6171"/>
                    <a:pt x="25972" y="7220"/>
                    <a:pt x="23633" y="7260"/>
                  </a:cubicBezTo>
                  <a:cubicBezTo>
                    <a:pt x="24803" y="11091"/>
                    <a:pt x="25529" y="18189"/>
                    <a:pt x="20649" y="22706"/>
                  </a:cubicBezTo>
                  <a:lnTo>
                    <a:pt x="20689" y="22787"/>
                  </a:lnTo>
                  <a:cubicBezTo>
                    <a:pt x="18068" y="24360"/>
                    <a:pt x="13390" y="27062"/>
                    <a:pt x="9276" y="28473"/>
                  </a:cubicBezTo>
                  <a:cubicBezTo>
                    <a:pt x="8510" y="28755"/>
                    <a:pt x="7784" y="28997"/>
                    <a:pt x="7139" y="29159"/>
                  </a:cubicBezTo>
                  <a:cubicBezTo>
                    <a:pt x="5485" y="29683"/>
                    <a:pt x="3791" y="30046"/>
                    <a:pt x="2098" y="30328"/>
                  </a:cubicBezTo>
                  <a:cubicBezTo>
                    <a:pt x="1412" y="30409"/>
                    <a:pt x="686" y="30449"/>
                    <a:pt x="1" y="30449"/>
                  </a:cubicBezTo>
                  <a:cubicBezTo>
                    <a:pt x="1" y="30449"/>
                    <a:pt x="1372" y="34079"/>
                    <a:pt x="484" y="37628"/>
                  </a:cubicBezTo>
                  <a:lnTo>
                    <a:pt x="484" y="37668"/>
                  </a:lnTo>
                  <a:cubicBezTo>
                    <a:pt x="678" y="37670"/>
                    <a:pt x="873" y="37671"/>
                    <a:pt x="1070" y="37671"/>
                  </a:cubicBezTo>
                  <a:cubicBezTo>
                    <a:pt x="5761" y="37671"/>
                    <a:pt x="11433" y="37195"/>
                    <a:pt x="16697" y="35531"/>
                  </a:cubicBezTo>
                  <a:cubicBezTo>
                    <a:pt x="27263" y="32224"/>
                    <a:pt x="31820" y="27828"/>
                    <a:pt x="31820" y="27828"/>
                  </a:cubicBezTo>
                  <a:cubicBezTo>
                    <a:pt x="36579" y="27142"/>
                    <a:pt x="41217" y="25771"/>
                    <a:pt x="45613" y="23795"/>
                  </a:cubicBezTo>
                  <a:lnTo>
                    <a:pt x="45572" y="23674"/>
                  </a:lnTo>
                  <a:cubicBezTo>
                    <a:pt x="49686" y="16858"/>
                    <a:pt x="43798" y="8349"/>
                    <a:pt x="39483" y="4397"/>
                  </a:cubicBezTo>
                  <a:cubicBezTo>
                    <a:pt x="38273" y="3267"/>
                    <a:pt x="36660" y="1735"/>
                    <a:pt x="349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9"/>
            <p:cNvSpPr/>
            <p:nvPr/>
          </p:nvSpPr>
          <p:spPr>
            <a:xfrm>
              <a:off x="11241500" y="3562238"/>
              <a:ext cx="455750" cy="398275"/>
            </a:xfrm>
            <a:custGeom>
              <a:avLst/>
              <a:gdLst/>
              <a:ahLst/>
              <a:cxnLst/>
              <a:rect l="l" t="t" r="r" b="b"/>
              <a:pathLst>
                <a:path w="18230" h="15931" extrusionOk="0">
                  <a:moveTo>
                    <a:pt x="2340" y="0"/>
                  </a:moveTo>
                  <a:cubicBezTo>
                    <a:pt x="1775" y="928"/>
                    <a:pt x="968" y="1654"/>
                    <a:pt x="1" y="2097"/>
                  </a:cubicBezTo>
                  <a:cubicBezTo>
                    <a:pt x="1251" y="5364"/>
                    <a:pt x="2340" y="8147"/>
                    <a:pt x="3469" y="8913"/>
                  </a:cubicBezTo>
                  <a:lnTo>
                    <a:pt x="3469" y="8953"/>
                  </a:lnTo>
                  <a:cubicBezTo>
                    <a:pt x="5163" y="9114"/>
                    <a:pt x="6857" y="10042"/>
                    <a:pt x="7139" y="11696"/>
                  </a:cubicBezTo>
                  <a:cubicBezTo>
                    <a:pt x="7179" y="11857"/>
                    <a:pt x="7179" y="12018"/>
                    <a:pt x="7179" y="12179"/>
                  </a:cubicBezTo>
                  <a:cubicBezTo>
                    <a:pt x="7272" y="12177"/>
                    <a:pt x="7366" y="12175"/>
                    <a:pt x="7461" y="12175"/>
                  </a:cubicBezTo>
                  <a:cubicBezTo>
                    <a:pt x="8815" y="12175"/>
                    <a:pt x="10383" y="12466"/>
                    <a:pt x="11212" y="13672"/>
                  </a:cubicBezTo>
                  <a:cubicBezTo>
                    <a:pt x="11656" y="14357"/>
                    <a:pt x="12019" y="15123"/>
                    <a:pt x="12220" y="15930"/>
                  </a:cubicBezTo>
                  <a:cubicBezTo>
                    <a:pt x="14559" y="15890"/>
                    <a:pt x="16414" y="14841"/>
                    <a:pt x="18229" y="13712"/>
                  </a:cubicBezTo>
                  <a:cubicBezTo>
                    <a:pt x="15931" y="12018"/>
                    <a:pt x="5122" y="3952"/>
                    <a:pt x="2340" y="0"/>
                  </a:cubicBezTo>
                  <a:close/>
                </a:path>
              </a:pathLst>
            </a:custGeom>
            <a:solidFill>
              <a:srgbClr val="242424">
                <a:alpha val="29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9"/>
            <p:cNvSpPr/>
            <p:nvPr/>
          </p:nvSpPr>
          <p:spPr>
            <a:xfrm>
              <a:off x="11174950" y="3427113"/>
              <a:ext cx="125050" cy="187575"/>
            </a:xfrm>
            <a:custGeom>
              <a:avLst/>
              <a:gdLst/>
              <a:ahLst/>
              <a:cxnLst/>
              <a:rect l="l" t="t" r="r" b="b"/>
              <a:pathLst>
                <a:path w="5002" h="7503" extrusionOk="0">
                  <a:moveTo>
                    <a:pt x="3882" y="1"/>
                  </a:moveTo>
                  <a:cubicBezTo>
                    <a:pt x="3879" y="1"/>
                    <a:pt x="3876" y="1"/>
                    <a:pt x="3872" y="1"/>
                  </a:cubicBezTo>
                  <a:cubicBezTo>
                    <a:pt x="3187" y="41"/>
                    <a:pt x="3066" y="2542"/>
                    <a:pt x="3066" y="2542"/>
                  </a:cubicBezTo>
                  <a:cubicBezTo>
                    <a:pt x="3066" y="2542"/>
                    <a:pt x="2114" y="59"/>
                    <a:pt x="1552" y="59"/>
                  </a:cubicBezTo>
                  <a:cubicBezTo>
                    <a:pt x="1502" y="59"/>
                    <a:pt x="1455" y="79"/>
                    <a:pt x="1412" y="122"/>
                  </a:cubicBezTo>
                  <a:cubicBezTo>
                    <a:pt x="1009" y="485"/>
                    <a:pt x="1412" y="2421"/>
                    <a:pt x="1533" y="2864"/>
                  </a:cubicBezTo>
                  <a:cubicBezTo>
                    <a:pt x="1419" y="2482"/>
                    <a:pt x="869" y="832"/>
                    <a:pt x="229" y="832"/>
                  </a:cubicBezTo>
                  <a:cubicBezTo>
                    <a:pt x="193" y="832"/>
                    <a:pt x="158" y="837"/>
                    <a:pt x="122" y="848"/>
                  </a:cubicBezTo>
                  <a:lnTo>
                    <a:pt x="1" y="888"/>
                  </a:lnTo>
                  <a:cubicBezTo>
                    <a:pt x="1009" y="3026"/>
                    <a:pt x="1856" y="5365"/>
                    <a:pt x="2663" y="7502"/>
                  </a:cubicBezTo>
                  <a:cubicBezTo>
                    <a:pt x="3630" y="7059"/>
                    <a:pt x="4477" y="6333"/>
                    <a:pt x="5002" y="5405"/>
                  </a:cubicBezTo>
                  <a:cubicBezTo>
                    <a:pt x="5002" y="5405"/>
                    <a:pt x="4721" y="1"/>
                    <a:pt x="3882" y="1"/>
                  </a:cubicBezTo>
                  <a:close/>
                </a:path>
              </a:pathLst>
            </a:custGeom>
            <a:solidFill>
              <a:srgbClr val="F9C7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9"/>
            <p:cNvSpPr/>
            <p:nvPr/>
          </p:nvSpPr>
          <p:spPr>
            <a:xfrm>
              <a:off x="10704475" y="4519738"/>
              <a:ext cx="286000" cy="200975"/>
            </a:xfrm>
            <a:custGeom>
              <a:avLst/>
              <a:gdLst/>
              <a:ahLst/>
              <a:cxnLst/>
              <a:rect l="l" t="t" r="r" b="b"/>
              <a:pathLst>
                <a:path w="11440" h="8039" extrusionOk="0">
                  <a:moveTo>
                    <a:pt x="6749" y="1"/>
                  </a:moveTo>
                  <a:cubicBezTo>
                    <a:pt x="6410" y="1"/>
                    <a:pt x="6158" y="71"/>
                    <a:pt x="6076" y="255"/>
                  </a:cubicBezTo>
                  <a:cubicBezTo>
                    <a:pt x="5673" y="1061"/>
                    <a:pt x="7125" y="1626"/>
                    <a:pt x="7125" y="1626"/>
                  </a:cubicBezTo>
                  <a:cubicBezTo>
                    <a:pt x="7125" y="1626"/>
                    <a:pt x="5673" y="1586"/>
                    <a:pt x="4301" y="1424"/>
                  </a:cubicBezTo>
                  <a:cubicBezTo>
                    <a:pt x="4019" y="1384"/>
                    <a:pt x="3737" y="1344"/>
                    <a:pt x="3455" y="1263"/>
                  </a:cubicBezTo>
                  <a:cubicBezTo>
                    <a:pt x="3058" y="1202"/>
                    <a:pt x="2656" y="1166"/>
                    <a:pt x="2299" y="1166"/>
                  </a:cubicBezTo>
                  <a:cubicBezTo>
                    <a:pt x="1240" y="1166"/>
                    <a:pt x="574" y="1477"/>
                    <a:pt x="1599" y="2352"/>
                  </a:cubicBezTo>
                  <a:cubicBezTo>
                    <a:pt x="2487" y="3037"/>
                    <a:pt x="3576" y="3481"/>
                    <a:pt x="4745" y="3562"/>
                  </a:cubicBezTo>
                  <a:lnTo>
                    <a:pt x="1922" y="3723"/>
                  </a:lnTo>
                  <a:cubicBezTo>
                    <a:pt x="1887" y="3727"/>
                    <a:pt x="1836" y="3729"/>
                    <a:pt x="1774" y="3729"/>
                  </a:cubicBezTo>
                  <a:cubicBezTo>
                    <a:pt x="1636" y="3729"/>
                    <a:pt x="1440" y="3721"/>
                    <a:pt x="1229" y="3721"/>
                  </a:cubicBezTo>
                  <a:cubicBezTo>
                    <a:pt x="668" y="3721"/>
                    <a:pt x="0" y="3775"/>
                    <a:pt x="27" y="4167"/>
                  </a:cubicBezTo>
                  <a:cubicBezTo>
                    <a:pt x="67" y="4812"/>
                    <a:pt x="2245" y="5981"/>
                    <a:pt x="3979" y="6062"/>
                  </a:cubicBezTo>
                  <a:cubicBezTo>
                    <a:pt x="3979" y="6062"/>
                    <a:pt x="672" y="6183"/>
                    <a:pt x="874" y="6869"/>
                  </a:cubicBezTo>
                  <a:cubicBezTo>
                    <a:pt x="995" y="7232"/>
                    <a:pt x="5027" y="7998"/>
                    <a:pt x="10552" y="8038"/>
                  </a:cubicBezTo>
                  <a:lnTo>
                    <a:pt x="10552" y="7998"/>
                  </a:lnTo>
                  <a:cubicBezTo>
                    <a:pt x="11440" y="4449"/>
                    <a:pt x="10069" y="819"/>
                    <a:pt x="10069" y="819"/>
                  </a:cubicBezTo>
                  <a:cubicBezTo>
                    <a:pt x="10069" y="819"/>
                    <a:pt x="7901" y="1"/>
                    <a:pt x="6749" y="1"/>
                  </a:cubicBezTo>
                  <a:close/>
                </a:path>
              </a:pathLst>
            </a:custGeom>
            <a:solidFill>
              <a:srgbClr val="F9C7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9"/>
            <p:cNvSpPr/>
            <p:nvPr/>
          </p:nvSpPr>
          <p:spPr>
            <a:xfrm>
              <a:off x="10883575" y="3814663"/>
              <a:ext cx="745100" cy="693300"/>
            </a:xfrm>
            <a:custGeom>
              <a:avLst/>
              <a:gdLst/>
              <a:ahLst/>
              <a:cxnLst/>
              <a:rect l="l" t="t" r="r" b="b"/>
              <a:pathLst>
                <a:path w="29804" h="27732" extrusionOk="0">
                  <a:moveTo>
                    <a:pt x="10383" y="0"/>
                  </a:moveTo>
                  <a:cubicBezTo>
                    <a:pt x="9973" y="0"/>
                    <a:pt x="9803" y="84"/>
                    <a:pt x="9720" y="147"/>
                  </a:cubicBezTo>
                  <a:cubicBezTo>
                    <a:pt x="9680" y="832"/>
                    <a:pt x="9559" y="1518"/>
                    <a:pt x="9438" y="2244"/>
                  </a:cubicBezTo>
                  <a:cubicBezTo>
                    <a:pt x="8591" y="7446"/>
                    <a:pt x="2703" y="11036"/>
                    <a:pt x="1" y="12487"/>
                  </a:cubicBezTo>
                  <a:lnTo>
                    <a:pt x="122" y="12689"/>
                  </a:lnTo>
                  <a:cubicBezTo>
                    <a:pt x="525" y="12850"/>
                    <a:pt x="6695" y="15028"/>
                    <a:pt x="7905" y="22005"/>
                  </a:cubicBezTo>
                  <a:cubicBezTo>
                    <a:pt x="10567" y="23094"/>
                    <a:pt x="11454" y="25272"/>
                    <a:pt x="10567" y="26925"/>
                  </a:cubicBezTo>
                  <a:cubicBezTo>
                    <a:pt x="10567" y="27288"/>
                    <a:pt x="10365" y="27611"/>
                    <a:pt x="10002" y="27732"/>
                  </a:cubicBezTo>
                  <a:cubicBezTo>
                    <a:pt x="10688" y="27570"/>
                    <a:pt x="11414" y="27328"/>
                    <a:pt x="12140" y="27046"/>
                  </a:cubicBezTo>
                  <a:cubicBezTo>
                    <a:pt x="16253" y="25635"/>
                    <a:pt x="20972" y="22933"/>
                    <a:pt x="23553" y="21360"/>
                  </a:cubicBezTo>
                  <a:lnTo>
                    <a:pt x="23513" y="21279"/>
                  </a:lnTo>
                  <a:cubicBezTo>
                    <a:pt x="29804" y="15552"/>
                    <a:pt x="26860" y="5510"/>
                    <a:pt x="25529" y="3575"/>
                  </a:cubicBezTo>
                  <a:cubicBezTo>
                    <a:pt x="24700" y="2369"/>
                    <a:pt x="23132" y="2078"/>
                    <a:pt x="21778" y="2078"/>
                  </a:cubicBezTo>
                  <a:cubicBezTo>
                    <a:pt x="21683" y="2078"/>
                    <a:pt x="21589" y="2080"/>
                    <a:pt x="21496" y="2082"/>
                  </a:cubicBezTo>
                  <a:cubicBezTo>
                    <a:pt x="20932" y="2123"/>
                    <a:pt x="20327" y="2203"/>
                    <a:pt x="19762" y="2324"/>
                  </a:cubicBezTo>
                  <a:cubicBezTo>
                    <a:pt x="19662" y="2340"/>
                    <a:pt x="19555" y="2348"/>
                    <a:pt x="19441" y="2348"/>
                  </a:cubicBezTo>
                  <a:cubicBezTo>
                    <a:pt x="18401" y="2348"/>
                    <a:pt x="16748" y="1712"/>
                    <a:pt x="14277" y="913"/>
                  </a:cubicBezTo>
                  <a:cubicBezTo>
                    <a:pt x="13914" y="792"/>
                    <a:pt x="13551" y="671"/>
                    <a:pt x="13148" y="550"/>
                  </a:cubicBezTo>
                  <a:cubicBezTo>
                    <a:pt x="12866" y="469"/>
                    <a:pt x="12583" y="389"/>
                    <a:pt x="12301" y="308"/>
                  </a:cubicBezTo>
                  <a:cubicBezTo>
                    <a:pt x="11365" y="74"/>
                    <a:pt x="10768" y="0"/>
                    <a:pt x="10383" y="0"/>
                  </a:cubicBezTo>
                  <a:close/>
                </a:path>
              </a:pathLst>
            </a:custGeom>
            <a:solidFill>
              <a:srgbClr val="F9C7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9"/>
            <p:cNvSpPr/>
            <p:nvPr/>
          </p:nvSpPr>
          <p:spPr>
            <a:xfrm>
              <a:off x="10884600" y="3814663"/>
              <a:ext cx="742075" cy="648950"/>
            </a:xfrm>
            <a:custGeom>
              <a:avLst/>
              <a:gdLst/>
              <a:ahLst/>
              <a:cxnLst/>
              <a:rect l="l" t="t" r="r" b="b"/>
              <a:pathLst>
                <a:path w="29683" h="25958" extrusionOk="0">
                  <a:moveTo>
                    <a:pt x="10347" y="0"/>
                  </a:moveTo>
                  <a:cubicBezTo>
                    <a:pt x="9941" y="0"/>
                    <a:pt x="9782" y="84"/>
                    <a:pt x="9719" y="147"/>
                  </a:cubicBezTo>
                  <a:cubicBezTo>
                    <a:pt x="9639" y="792"/>
                    <a:pt x="9558" y="1518"/>
                    <a:pt x="9437" y="2244"/>
                  </a:cubicBezTo>
                  <a:cubicBezTo>
                    <a:pt x="8590" y="7406"/>
                    <a:pt x="2702" y="11036"/>
                    <a:pt x="0" y="12447"/>
                  </a:cubicBezTo>
                  <a:lnTo>
                    <a:pt x="121" y="12689"/>
                  </a:lnTo>
                  <a:cubicBezTo>
                    <a:pt x="484" y="12810"/>
                    <a:pt x="6654" y="15028"/>
                    <a:pt x="7864" y="22005"/>
                  </a:cubicBezTo>
                  <a:cubicBezTo>
                    <a:pt x="10082" y="22892"/>
                    <a:pt x="11050" y="24465"/>
                    <a:pt x="10849" y="25957"/>
                  </a:cubicBezTo>
                  <a:cubicBezTo>
                    <a:pt x="14922" y="24344"/>
                    <a:pt x="19560" y="23054"/>
                    <a:pt x="23633" y="21118"/>
                  </a:cubicBezTo>
                  <a:cubicBezTo>
                    <a:pt x="29682" y="15351"/>
                    <a:pt x="26819" y="5470"/>
                    <a:pt x="25488" y="3534"/>
                  </a:cubicBezTo>
                  <a:cubicBezTo>
                    <a:pt x="24659" y="2366"/>
                    <a:pt x="23091" y="2078"/>
                    <a:pt x="21738" y="2078"/>
                  </a:cubicBezTo>
                  <a:cubicBezTo>
                    <a:pt x="21642" y="2078"/>
                    <a:pt x="21548" y="2080"/>
                    <a:pt x="21455" y="2082"/>
                  </a:cubicBezTo>
                  <a:cubicBezTo>
                    <a:pt x="20850" y="2082"/>
                    <a:pt x="20286" y="2163"/>
                    <a:pt x="19721" y="2284"/>
                  </a:cubicBezTo>
                  <a:cubicBezTo>
                    <a:pt x="19601" y="2308"/>
                    <a:pt x="19471" y="2320"/>
                    <a:pt x="19329" y="2320"/>
                  </a:cubicBezTo>
                  <a:cubicBezTo>
                    <a:pt x="18285" y="2320"/>
                    <a:pt x="16652" y="1694"/>
                    <a:pt x="14236" y="913"/>
                  </a:cubicBezTo>
                  <a:cubicBezTo>
                    <a:pt x="13873" y="792"/>
                    <a:pt x="13510" y="711"/>
                    <a:pt x="13107" y="590"/>
                  </a:cubicBezTo>
                  <a:cubicBezTo>
                    <a:pt x="12784" y="469"/>
                    <a:pt x="12502" y="389"/>
                    <a:pt x="12260" y="308"/>
                  </a:cubicBezTo>
                  <a:cubicBezTo>
                    <a:pt x="11324" y="74"/>
                    <a:pt x="10727" y="0"/>
                    <a:pt x="10347" y="0"/>
                  </a:cubicBezTo>
                  <a:close/>
                </a:path>
              </a:pathLst>
            </a:custGeom>
            <a:solidFill>
              <a:srgbClr val="F9C7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9"/>
            <p:cNvSpPr/>
            <p:nvPr/>
          </p:nvSpPr>
          <p:spPr>
            <a:xfrm>
              <a:off x="11134625" y="4342588"/>
              <a:ext cx="340800" cy="165375"/>
            </a:xfrm>
            <a:custGeom>
              <a:avLst/>
              <a:gdLst/>
              <a:ahLst/>
              <a:cxnLst/>
              <a:rect l="l" t="t" r="r" b="b"/>
              <a:pathLst>
                <a:path w="13632" h="6615" extrusionOk="0">
                  <a:moveTo>
                    <a:pt x="13632" y="1"/>
                  </a:moveTo>
                  <a:lnTo>
                    <a:pt x="13632" y="1"/>
                  </a:lnTo>
                  <a:cubicBezTo>
                    <a:pt x="9559" y="1977"/>
                    <a:pt x="4961" y="3227"/>
                    <a:pt x="848" y="4840"/>
                  </a:cubicBezTo>
                  <a:cubicBezTo>
                    <a:pt x="807" y="5163"/>
                    <a:pt x="727" y="5486"/>
                    <a:pt x="565" y="5808"/>
                  </a:cubicBezTo>
                  <a:cubicBezTo>
                    <a:pt x="565" y="6171"/>
                    <a:pt x="323" y="6494"/>
                    <a:pt x="1" y="6615"/>
                  </a:cubicBezTo>
                  <a:cubicBezTo>
                    <a:pt x="646" y="6413"/>
                    <a:pt x="1372" y="6171"/>
                    <a:pt x="2138" y="5929"/>
                  </a:cubicBezTo>
                  <a:cubicBezTo>
                    <a:pt x="6252" y="4518"/>
                    <a:pt x="10930" y="1775"/>
                    <a:pt x="13551" y="202"/>
                  </a:cubicBezTo>
                  <a:lnTo>
                    <a:pt x="13511" y="162"/>
                  </a:lnTo>
                  <a:lnTo>
                    <a:pt x="13632" y="1"/>
                  </a:lnTo>
                  <a:close/>
                </a:path>
              </a:pathLst>
            </a:custGeom>
            <a:solidFill>
              <a:srgbClr val="242424">
                <a:alpha val="7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9"/>
            <p:cNvSpPr/>
            <p:nvPr/>
          </p:nvSpPr>
          <p:spPr>
            <a:xfrm>
              <a:off x="11362500" y="4076413"/>
              <a:ext cx="87725" cy="122025"/>
            </a:xfrm>
            <a:custGeom>
              <a:avLst/>
              <a:gdLst/>
              <a:ahLst/>
              <a:cxnLst/>
              <a:rect l="l" t="t" r="r" b="b"/>
              <a:pathLst>
                <a:path w="3509" h="4881" extrusionOk="0">
                  <a:moveTo>
                    <a:pt x="3428" y="1"/>
                  </a:moveTo>
                  <a:cubicBezTo>
                    <a:pt x="0" y="848"/>
                    <a:pt x="1049" y="4800"/>
                    <a:pt x="1049" y="4800"/>
                  </a:cubicBezTo>
                  <a:lnTo>
                    <a:pt x="1089" y="4881"/>
                  </a:lnTo>
                  <a:cubicBezTo>
                    <a:pt x="2218" y="4114"/>
                    <a:pt x="3025" y="2985"/>
                    <a:pt x="3307" y="1695"/>
                  </a:cubicBezTo>
                  <a:cubicBezTo>
                    <a:pt x="3428" y="1130"/>
                    <a:pt x="3509" y="566"/>
                    <a:pt x="3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9"/>
            <p:cNvSpPr/>
            <p:nvPr/>
          </p:nvSpPr>
          <p:spPr>
            <a:xfrm>
              <a:off x="11278800" y="3987038"/>
              <a:ext cx="170425" cy="226925"/>
            </a:xfrm>
            <a:custGeom>
              <a:avLst/>
              <a:gdLst/>
              <a:ahLst/>
              <a:cxnLst/>
              <a:rect l="l" t="t" r="r" b="b"/>
              <a:pathLst>
                <a:path w="6817" h="9077" extrusionOk="0">
                  <a:moveTo>
                    <a:pt x="4253" y="0"/>
                  </a:moveTo>
                  <a:cubicBezTo>
                    <a:pt x="4188" y="0"/>
                    <a:pt x="4128" y="9"/>
                    <a:pt x="4074" y="27"/>
                  </a:cubicBezTo>
                  <a:cubicBezTo>
                    <a:pt x="3227" y="350"/>
                    <a:pt x="3671" y="2487"/>
                    <a:pt x="2904" y="4262"/>
                  </a:cubicBezTo>
                  <a:cubicBezTo>
                    <a:pt x="2138" y="6076"/>
                    <a:pt x="1" y="7327"/>
                    <a:pt x="727" y="8496"/>
                  </a:cubicBezTo>
                  <a:cubicBezTo>
                    <a:pt x="957" y="8851"/>
                    <a:pt x="1544" y="9077"/>
                    <a:pt x="2264" y="9077"/>
                  </a:cubicBezTo>
                  <a:cubicBezTo>
                    <a:pt x="2933" y="9077"/>
                    <a:pt x="3718" y="8882"/>
                    <a:pt x="4437" y="8415"/>
                  </a:cubicBezTo>
                  <a:lnTo>
                    <a:pt x="4397" y="8375"/>
                  </a:lnTo>
                  <a:cubicBezTo>
                    <a:pt x="4397" y="8375"/>
                    <a:pt x="3348" y="4423"/>
                    <a:pt x="6776" y="3576"/>
                  </a:cubicBezTo>
                  <a:lnTo>
                    <a:pt x="6816" y="3576"/>
                  </a:lnTo>
                  <a:cubicBezTo>
                    <a:pt x="6667" y="1373"/>
                    <a:pt x="5066" y="0"/>
                    <a:pt x="4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9"/>
            <p:cNvSpPr/>
            <p:nvPr/>
          </p:nvSpPr>
          <p:spPr>
            <a:xfrm>
              <a:off x="11143775" y="3878813"/>
              <a:ext cx="85475" cy="51775"/>
            </a:xfrm>
            <a:custGeom>
              <a:avLst/>
              <a:gdLst/>
              <a:ahLst/>
              <a:cxnLst/>
              <a:rect l="l" t="t" r="r" b="b"/>
              <a:pathLst>
                <a:path w="3419" h="2071" extrusionOk="0">
                  <a:moveTo>
                    <a:pt x="2300" y="0"/>
                  </a:moveTo>
                  <a:cubicBezTo>
                    <a:pt x="1348" y="0"/>
                    <a:pt x="0" y="840"/>
                    <a:pt x="683" y="1896"/>
                  </a:cubicBezTo>
                  <a:cubicBezTo>
                    <a:pt x="758" y="2018"/>
                    <a:pt x="887" y="2070"/>
                    <a:pt x="1047" y="2070"/>
                  </a:cubicBezTo>
                  <a:cubicBezTo>
                    <a:pt x="1844" y="2070"/>
                    <a:pt x="3418" y="779"/>
                    <a:pt x="2982" y="242"/>
                  </a:cubicBezTo>
                  <a:cubicBezTo>
                    <a:pt x="2833" y="75"/>
                    <a:pt x="2584" y="0"/>
                    <a:pt x="23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9"/>
            <p:cNvSpPr/>
            <p:nvPr/>
          </p:nvSpPr>
          <p:spPr>
            <a:xfrm>
              <a:off x="11047925" y="4117763"/>
              <a:ext cx="65250" cy="83750"/>
            </a:xfrm>
            <a:custGeom>
              <a:avLst/>
              <a:gdLst/>
              <a:ahLst/>
              <a:cxnLst/>
              <a:rect l="l" t="t" r="r" b="b"/>
              <a:pathLst>
                <a:path w="2610" h="3350" extrusionOk="0">
                  <a:moveTo>
                    <a:pt x="1468" y="0"/>
                  </a:moveTo>
                  <a:cubicBezTo>
                    <a:pt x="1463" y="0"/>
                    <a:pt x="1457" y="0"/>
                    <a:pt x="1452" y="0"/>
                  </a:cubicBezTo>
                  <a:cubicBezTo>
                    <a:pt x="0" y="81"/>
                    <a:pt x="1009" y="3307"/>
                    <a:pt x="1654" y="3348"/>
                  </a:cubicBezTo>
                  <a:cubicBezTo>
                    <a:pt x="1665" y="3349"/>
                    <a:pt x="1676" y="3349"/>
                    <a:pt x="1687" y="3349"/>
                  </a:cubicBezTo>
                  <a:cubicBezTo>
                    <a:pt x="2610" y="3349"/>
                    <a:pt x="2333" y="0"/>
                    <a:pt x="1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9"/>
            <p:cNvSpPr/>
            <p:nvPr/>
          </p:nvSpPr>
          <p:spPr>
            <a:xfrm>
              <a:off x="11242500" y="3892813"/>
              <a:ext cx="120025" cy="92750"/>
            </a:xfrm>
            <a:custGeom>
              <a:avLst/>
              <a:gdLst/>
              <a:ahLst/>
              <a:cxnLst/>
              <a:rect l="l" t="t" r="r" b="b"/>
              <a:pathLst>
                <a:path w="4801" h="3710" extrusionOk="0">
                  <a:moveTo>
                    <a:pt x="1740" y="1"/>
                  </a:moveTo>
                  <a:cubicBezTo>
                    <a:pt x="1603" y="1"/>
                    <a:pt x="1546" y="216"/>
                    <a:pt x="1695" y="328"/>
                  </a:cubicBezTo>
                  <a:lnTo>
                    <a:pt x="1896" y="449"/>
                  </a:lnTo>
                  <a:cubicBezTo>
                    <a:pt x="2098" y="529"/>
                    <a:pt x="2259" y="650"/>
                    <a:pt x="2421" y="812"/>
                  </a:cubicBezTo>
                  <a:cubicBezTo>
                    <a:pt x="2622" y="973"/>
                    <a:pt x="2784" y="1215"/>
                    <a:pt x="2864" y="1457"/>
                  </a:cubicBezTo>
                  <a:cubicBezTo>
                    <a:pt x="2864" y="1618"/>
                    <a:pt x="2864" y="1739"/>
                    <a:pt x="2864" y="1860"/>
                  </a:cubicBezTo>
                  <a:cubicBezTo>
                    <a:pt x="2824" y="1941"/>
                    <a:pt x="2824" y="2062"/>
                    <a:pt x="2784" y="2142"/>
                  </a:cubicBezTo>
                  <a:cubicBezTo>
                    <a:pt x="2784" y="2183"/>
                    <a:pt x="2743" y="2263"/>
                    <a:pt x="2703" y="2304"/>
                  </a:cubicBezTo>
                  <a:cubicBezTo>
                    <a:pt x="2663" y="2384"/>
                    <a:pt x="2622" y="2425"/>
                    <a:pt x="2582" y="2505"/>
                  </a:cubicBezTo>
                  <a:cubicBezTo>
                    <a:pt x="2542" y="2546"/>
                    <a:pt x="2501" y="2586"/>
                    <a:pt x="2421" y="2626"/>
                  </a:cubicBezTo>
                  <a:cubicBezTo>
                    <a:pt x="2300" y="2707"/>
                    <a:pt x="2179" y="2788"/>
                    <a:pt x="2017" y="2828"/>
                  </a:cubicBezTo>
                  <a:cubicBezTo>
                    <a:pt x="1735" y="2909"/>
                    <a:pt x="1453" y="2989"/>
                    <a:pt x="1170" y="2989"/>
                  </a:cubicBezTo>
                  <a:lnTo>
                    <a:pt x="243" y="2989"/>
                  </a:lnTo>
                  <a:cubicBezTo>
                    <a:pt x="41" y="2989"/>
                    <a:pt x="1" y="3231"/>
                    <a:pt x="162" y="3312"/>
                  </a:cubicBezTo>
                  <a:cubicBezTo>
                    <a:pt x="485" y="3433"/>
                    <a:pt x="808" y="3514"/>
                    <a:pt x="1170" y="3514"/>
                  </a:cubicBezTo>
                  <a:cubicBezTo>
                    <a:pt x="1303" y="3528"/>
                    <a:pt x="1436" y="3538"/>
                    <a:pt x="1567" y="3538"/>
                  </a:cubicBezTo>
                  <a:cubicBezTo>
                    <a:pt x="1794" y="3538"/>
                    <a:pt x="2014" y="3510"/>
                    <a:pt x="2219" y="3433"/>
                  </a:cubicBezTo>
                  <a:cubicBezTo>
                    <a:pt x="2461" y="3393"/>
                    <a:pt x="2663" y="3312"/>
                    <a:pt x="2824" y="3191"/>
                  </a:cubicBezTo>
                  <a:lnTo>
                    <a:pt x="3832" y="3675"/>
                  </a:lnTo>
                  <a:cubicBezTo>
                    <a:pt x="3881" y="3699"/>
                    <a:pt x="3926" y="3710"/>
                    <a:pt x="3968" y="3710"/>
                  </a:cubicBezTo>
                  <a:cubicBezTo>
                    <a:pt x="4204" y="3710"/>
                    <a:pt x="4314" y="3368"/>
                    <a:pt x="4074" y="3231"/>
                  </a:cubicBezTo>
                  <a:lnTo>
                    <a:pt x="3187" y="2828"/>
                  </a:lnTo>
                  <a:cubicBezTo>
                    <a:pt x="3227" y="2788"/>
                    <a:pt x="3268" y="2707"/>
                    <a:pt x="3308" y="2667"/>
                  </a:cubicBezTo>
                  <a:cubicBezTo>
                    <a:pt x="3348" y="2586"/>
                    <a:pt x="3389" y="2465"/>
                    <a:pt x="3429" y="2344"/>
                  </a:cubicBezTo>
                  <a:cubicBezTo>
                    <a:pt x="3429" y="2263"/>
                    <a:pt x="3469" y="2223"/>
                    <a:pt x="3469" y="2183"/>
                  </a:cubicBezTo>
                  <a:lnTo>
                    <a:pt x="4558" y="2062"/>
                  </a:lnTo>
                  <a:cubicBezTo>
                    <a:pt x="4679" y="2062"/>
                    <a:pt x="4800" y="1941"/>
                    <a:pt x="4760" y="1779"/>
                  </a:cubicBezTo>
                  <a:cubicBezTo>
                    <a:pt x="4760" y="1659"/>
                    <a:pt x="4679" y="1538"/>
                    <a:pt x="4558" y="1497"/>
                  </a:cubicBezTo>
                  <a:lnTo>
                    <a:pt x="3550" y="1618"/>
                  </a:lnTo>
                  <a:cubicBezTo>
                    <a:pt x="3510" y="1497"/>
                    <a:pt x="3510" y="1376"/>
                    <a:pt x="3469" y="1296"/>
                  </a:cubicBezTo>
                  <a:cubicBezTo>
                    <a:pt x="3429" y="1215"/>
                    <a:pt x="3389" y="1134"/>
                    <a:pt x="3348" y="1054"/>
                  </a:cubicBezTo>
                  <a:lnTo>
                    <a:pt x="4195" y="529"/>
                  </a:lnTo>
                  <a:cubicBezTo>
                    <a:pt x="4398" y="360"/>
                    <a:pt x="4260" y="48"/>
                    <a:pt x="4044" y="48"/>
                  </a:cubicBezTo>
                  <a:cubicBezTo>
                    <a:pt x="4002" y="48"/>
                    <a:pt x="3958" y="60"/>
                    <a:pt x="3913" y="86"/>
                  </a:cubicBezTo>
                  <a:lnTo>
                    <a:pt x="3066" y="650"/>
                  </a:lnTo>
                  <a:cubicBezTo>
                    <a:pt x="2945" y="570"/>
                    <a:pt x="2864" y="489"/>
                    <a:pt x="2743" y="408"/>
                  </a:cubicBezTo>
                  <a:cubicBezTo>
                    <a:pt x="2542" y="247"/>
                    <a:pt x="2300" y="166"/>
                    <a:pt x="2058" y="86"/>
                  </a:cubicBezTo>
                  <a:cubicBezTo>
                    <a:pt x="1977" y="45"/>
                    <a:pt x="1896" y="5"/>
                    <a:pt x="1775" y="5"/>
                  </a:cubicBezTo>
                  <a:cubicBezTo>
                    <a:pt x="1763" y="2"/>
                    <a:pt x="1752" y="1"/>
                    <a:pt x="17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9"/>
            <p:cNvSpPr/>
            <p:nvPr/>
          </p:nvSpPr>
          <p:spPr>
            <a:xfrm>
              <a:off x="11145725" y="4118363"/>
              <a:ext cx="122725" cy="114475"/>
            </a:xfrm>
            <a:custGeom>
              <a:avLst/>
              <a:gdLst/>
              <a:ahLst/>
              <a:cxnLst/>
              <a:rect l="l" t="t" r="r" b="b"/>
              <a:pathLst>
                <a:path w="4909" h="4579" extrusionOk="0">
                  <a:moveTo>
                    <a:pt x="2112" y="1"/>
                  </a:moveTo>
                  <a:cubicBezTo>
                    <a:pt x="1978" y="1"/>
                    <a:pt x="1878" y="195"/>
                    <a:pt x="2017" y="299"/>
                  </a:cubicBezTo>
                  <a:lnTo>
                    <a:pt x="2178" y="460"/>
                  </a:lnTo>
                  <a:cubicBezTo>
                    <a:pt x="2339" y="622"/>
                    <a:pt x="2501" y="783"/>
                    <a:pt x="2622" y="944"/>
                  </a:cubicBezTo>
                  <a:cubicBezTo>
                    <a:pt x="2823" y="1146"/>
                    <a:pt x="2944" y="1428"/>
                    <a:pt x="3025" y="1711"/>
                  </a:cubicBezTo>
                  <a:cubicBezTo>
                    <a:pt x="3065" y="1832"/>
                    <a:pt x="3065" y="1953"/>
                    <a:pt x="3025" y="2074"/>
                  </a:cubicBezTo>
                  <a:cubicBezTo>
                    <a:pt x="3025" y="2235"/>
                    <a:pt x="2944" y="2356"/>
                    <a:pt x="2864" y="2477"/>
                  </a:cubicBezTo>
                  <a:cubicBezTo>
                    <a:pt x="2783" y="2598"/>
                    <a:pt x="2662" y="2678"/>
                    <a:pt x="2541" y="2719"/>
                  </a:cubicBezTo>
                  <a:cubicBezTo>
                    <a:pt x="2380" y="2799"/>
                    <a:pt x="2259" y="2840"/>
                    <a:pt x="2097" y="2880"/>
                  </a:cubicBezTo>
                  <a:cubicBezTo>
                    <a:pt x="1775" y="2920"/>
                    <a:pt x="1493" y="2961"/>
                    <a:pt x="1170" y="2961"/>
                  </a:cubicBezTo>
                  <a:lnTo>
                    <a:pt x="242" y="2961"/>
                  </a:lnTo>
                  <a:cubicBezTo>
                    <a:pt x="41" y="2961"/>
                    <a:pt x="0" y="3203"/>
                    <a:pt x="162" y="3283"/>
                  </a:cubicBezTo>
                  <a:cubicBezTo>
                    <a:pt x="484" y="3404"/>
                    <a:pt x="807" y="3485"/>
                    <a:pt x="1130" y="3525"/>
                  </a:cubicBezTo>
                  <a:cubicBezTo>
                    <a:pt x="1291" y="3546"/>
                    <a:pt x="1442" y="3556"/>
                    <a:pt x="1593" y="3556"/>
                  </a:cubicBezTo>
                  <a:cubicBezTo>
                    <a:pt x="1745" y="3556"/>
                    <a:pt x="1896" y="3546"/>
                    <a:pt x="2057" y="3525"/>
                  </a:cubicBezTo>
                  <a:lnTo>
                    <a:pt x="2904" y="4493"/>
                  </a:lnTo>
                  <a:cubicBezTo>
                    <a:pt x="2954" y="4553"/>
                    <a:pt x="3016" y="4578"/>
                    <a:pt x="3078" y="4578"/>
                  </a:cubicBezTo>
                  <a:cubicBezTo>
                    <a:pt x="3266" y="4578"/>
                    <a:pt x="3449" y="4343"/>
                    <a:pt x="3267" y="4130"/>
                  </a:cubicBezTo>
                  <a:lnTo>
                    <a:pt x="2622" y="3404"/>
                  </a:lnTo>
                  <a:cubicBezTo>
                    <a:pt x="2702" y="3364"/>
                    <a:pt x="2743" y="3364"/>
                    <a:pt x="2823" y="3324"/>
                  </a:cubicBezTo>
                  <a:cubicBezTo>
                    <a:pt x="3025" y="3243"/>
                    <a:pt x="3227" y="3082"/>
                    <a:pt x="3388" y="2880"/>
                  </a:cubicBezTo>
                  <a:cubicBezTo>
                    <a:pt x="3388" y="2880"/>
                    <a:pt x="3388" y="2880"/>
                    <a:pt x="3428" y="2840"/>
                  </a:cubicBezTo>
                  <a:lnTo>
                    <a:pt x="4437" y="3203"/>
                  </a:lnTo>
                  <a:lnTo>
                    <a:pt x="4517" y="3203"/>
                  </a:lnTo>
                  <a:cubicBezTo>
                    <a:pt x="4529" y="3204"/>
                    <a:pt x="4541" y="3205"/>
                    <a:pt x="4552" y="3205"/>
                  </a:cubicBezTo>
                  <a:cubicBezTo>
                    <a:pt x="4845" y="3205"/>
                    <a:pt x="4909" y="2717"/>
                    <a:pt x="4598" y="2678"/>
                  </a:cubicBezTo>
                  <a:lnTo>
                    <a:pt x="4598" y="2678"/>
                  </a:lnTo>
                  <a:lnTo>
                    <a:pt x="4598" y="2719"/>
                  </a:lnTo>
                  <a:lnTo>
                    <a:pt x="3670" y="2436"/>
                  </a:lnTo>
                  <a:cubicBezTo>
                    <a:pt x="3670" y="2396"/>
                    <a:pt x="3670" y="2356"/>
                    <a:pt x="3711" y="2275"/>
                  </a:cubicBezTo>
                  <a:cubicBezTo>
                    <a:pt x="3751" y="2033"/>
                    <a:pt x="3711" y="1791"/>
                    <a:pt x="3630" y="1590"/>
                  </a:cubicBezTo>
                  <a:lnTo>
                    <a:pt x="4517" y="1025"/>
                  </a:lnTo>
                  <a:cubicBezTo>
                    <a:pt x="4754" y="856"/>
                    <a:pt x="4593" y="544"/>
                    <a:pt x="4368" y="544"/>
                  </a:cubicBezTo>
                  <a:cubicBezTo>
                    <a:pt x="4325" y="544"/>
                    <a:pt x="4280" y="555"/>
                    <a:pt x="4235" y="581"/>
                  </a:cubicBezTo>
                  <a:lnTo>
                    <a:pt x="3428" y="1106"/>
                  </a:lnTo>
                  <a:cubicBezTo>
                    <a:pt x="3307" y="904"/>
                    <a:pt x="3186" y="743"/>
                    <a:pt x="3025" y="581"/>
                  </a:cubicBezTo>
                  <a:cubicBezTo>
                    <a:pt x="2864" y="420"/>
                    <a:pt x="2662" y="259"/>
                    <a:pt x="2460" y="138"/>
                  </a:cubicBezTo>
                  <a:cubicBezTo>
                    <a:pt x="2339" y="97"/>
                    <a:pt x="2259" y="57"/>
                    <a:pt x="2178" y="17"/>
                  </a:cubicBezTo>
                  <a:cubicBezTo>
                    <a:pt x="2156" y="6"/>
                    <a:pt x="2134" y="1"/>
                    <a:pt x="2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9"/>
            <p:cNvSpPr/>
            <p:nvPr/>
          </p:nvSpPr>
          <p:spPr>
            <a:xfrm>
              <a:off x="11234450" y="4023563"/>
              <a:ext cx="65550" cy="70750"/>
            </a:xfrm>
            <a:custGeom>
              <a:avLst/>
              <a:gdLst/>
              <a:ahLst/>
              <a:cxnLst/>
              <a:rect l="l" t="t" r="r" b="b"/>
              <a:pathLst>
                <a:path w="2622" h="2830" extrusionOk="0">
                  <a:moveTo>
                    <a:pt x="1427" y="0"/>
                  </a:moveTo>
                  <a:cubicBezTo>
                    <a:pt x="848" y="0"/>
                    <a:pt x="307" y="495"/>
                    <a:pt x="162" y="1187"/>
                  </a:cubicBezTo>
                  <a:cubicBezTo>
                    <a:pt x="0" y="1954"/>
                    <a:pt x="363" y="2680"/>
                    <a:pt x="1009" y="2801"/>
                  </a:cubicBezTo>
                  <a:cubicBezTo>
                    <a:pt x="1088" y="2820"/>
                    <a:pt x="1167" y="2830"/>
                    <a:pt x="1245" y="2830"/>
                  </a:cubicBezTo>
                  <a:cubicBezTo>
                    <a:pt x="1805" y="2830"/>
                    <a:pt x="2319" y="2344"/>
                    <a:pt x="2460" y="1671"/>
                  </a:cubicBezTo>
                  <a:cubicBezTo>
                    <a:pt x="2622" y="905"/>
                    <a:pt x="2218" y="179"/>
                    <a:pt x="1613" y="18"/>
                  </a:cubicBezTo>
                  <a:cubicBezTo>
                    <a:pt x="1551" y="6"/>
                    <a:pt x="1489" y="0"/>
                    <a:pt x="1427" y="0"/>
                  </a:cubicBezTo>
                  <a:close/>
                </a:path>
              </a:pathLst>
            </a:custGeom>
            <a:solidFill>
              <a:srgbClr val="D89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9"/>
            <p:cNvSpPr/>
            <p:nvPr/>
          </p:nvSpPr>
          <p:spPr>
            <a:xfrm>
              <a:off x="11216675" y="3506763"/>
              <a:ext cx="55550" cy="23775"/>
            </a:xfrm>
            <a:custGeom>
              <a:avLst/>
              <a:gdLst/>
              <a:ahLst/>
              <a:cxnLst/>
              <a:rect l="l" t="t" r="r" b="b"/>
              <a:pathLst>
                <a:path w="2222" h="951" extrusionOk="0">
                  <a:moveTo>
                    <a:pt x="1397" y="1"/>
                  </a:moveTo>
                  <a:cubicBezTo>
                    <a:pt x="1236" y="41"/>
                    <a:pt x="1115" y="41"/>
                    <a:pt x="953" y="82"/>
                  </a:cubicBezTo>
                  <a:lnTo>
                    <a:pt x="752" y="162"/>
                  </a:lnTo>
                  <a:cubicBezTo>
                    <a:pt x="711" y="162"/>
                    <a:pt x="631" y="203"/>
                    <a:pt x="590" y="243"/>
                  </a:cubicBezTo>
                  <a:cubicBezTo>
                    <a:pt x="469" y="283"/>
                    <a:pt x="389" y="364"/>
                    <a:pt x="308" y="485"/>
                  </a:cubicBezTo>
                  <a:cubicBezTo>
                    <a:pt x="227" y="566"/>
                    <a:pt x="147" y="646"/>
                    <a:pt x="66" y="727"/>
                  </a:cubicBezTo>
                  <a:cubicBezTo>
                    <a:pt x="0" y="825"/>
                    <a:pt x="68" y="950"/>
                    <a:pt x="161" y="950"/>
                  </a:cubicBezTo>
                  <a:cubicBezTo>
                    <a:pt x="182" y="950"/>
                    <a:pt x="205" y="944"/>
                    <a:pt x="227" y="929"/>
                  </a:cubicBezTo>
                  <a:lnTo>
                    <a:pt x="268" y="929"/>
                  </a:lnTo>
                  <a:cubicBezTo>
                    <a:pt x="348" y="888"/>
                    <a:pt x="469" y="848"/>
                    <a:pt x="550" y="808"/>
                  </a:cubicBezTo>
                  <a:cubicBezTo>
                    <a:pt x="631" y="727"/>
                    <a:pt x="711" y="687"/>
                    <a:pt x="792" y="687"/>
                  </a:cubicBezTo>
                  <a:cubicBezTo>
                    <a:pt x="832" y="646"/>
                    <a:pt x="913" y="646"/>
                    <a:pt x="953" y="606"/>
                  </a:cubicBezTo>
                  <a:lnTo>
                    <a:pt x="1115" y="566"/>
                  </a:lnTo>
                  <a:cubicBezTo>
                    <a:pt x="1155" y="566"/>
                    <a:pt x="1195" y="525"/>
                    <a:pt x="1276" y="525"/>
                  </a:cubicBezTo>
                  <a:lnTo>
                    <a:pt x="2002" y="525"/>
                  </a:lnTo>
                  <a:lnTo>
                    <a:pt x="2002" y="445"/>
                  </a:lnTo>
                  <a:cubicBezTo>
                    <a:pt x="2024" y="456"/>
                    <a:pt x="2045" y="461"/>
                    <a:pt x="2064" y="461"/>
                  </a:cubicBezTo>
                  <a:cubicBezTo>
                    <a:pt x="2181" y="461"/>
                    <a:pt x="2221" y="272"/>
                    <a:pt x="2082" y="203"/>
                  </a:cubicBezTo>
                  <a:cubicBezTo>
                    <a:pt x="2002" y="162"/>
                    <a:pt x="1881" y="82"/>
                    <a:pt x="1760" y="82"/>
                  </a:cubicBezTo>
                  <a:cubicBezTo>
                    <a:pt x="1639" y="41"/>
                    <a:pt x="1518" y="41"/>
                    <a:pt x="1397" y="1"/>
                  </a:cubicBezTo>
                  <a:close/>
                </a:path>
              </a:pathLst>
            </a:custGeom>
            <a:solidFill>
              <a:srgbClr val="D89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9"/>
            <p:cNvSpPr/>
            <p:nvPr/>
          </p:nvSpPr>
          <p:spPr>
            <a:xfrm>
              <a:off x="10756550" y="2697813"/>
              <a:ext cx="637975" cy="600300"/>
            </a:xfrm>
            <a:custGeom>
              <a:avLst/>
              <a:gdLst/>
              <a:ahLst/>
              <a:cxnLst/>
              <a:rect l="l" t="t" r="r" b="b"/>
              <a:pathLst>
                <a:path w="25519" h="24012" extrusionOk="0">
                  <a:moveTo>
                    <a:pt x="14412" y="1"/>
                  </a:moveTo>
                  <a:cubicBezTo>
                    <a:pt x="13330" y="1"/>
                    <a:pt x="12227" y="170"/>
                    <a:pt x="11131" y="539"/>
                  </a:cubicBezTo>
                  <a:cubicBezTo>
                    <a:pt x="928" y="3967"/>
                    <a:pt x="0" y="20099"/>
                    <a:pt x="14640" y="21026"/>
                  </a:cubicBezTo>
                  <a:cubicBezTo>
                    <a:pt x="14640" y="21026"/>
                    <a:pt x="17147" y="24011"/>
                    <a:pt x="17576" y="24011"/>
                  </a:cubicBezTo>
                  <a:cubicBezTo>
                    <a:pt x="17578" y="24011"/>
                    <a:pt x="17581" y="24011"/>
                    <a:pt x="17584" y="24011"/>
                  </a:cubicBezTo>
                  <a:cubicBezTo>
                    <a:pt x="17987" y="23971"/>
                    <a:pt x="18955" y="20099"/>
                    <a:pt x="18955" y="20099"/>
                  </a:cubicBezTo>
                  <a:cubicBezTo>
                    <a:pt x="18955" y="20099"/>
                    <a:pt x="24762" y="18808"/>
                    <a:pt x="25246" y="10017"/>
                  </a:cubicBezTo>
                  <a:cubicBezTo>
                    <a:pt x="25519" y="5009"/>
                    <a:pt x="20295" y="1"/>
                    <a:pt x="144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9"/>
            <p:cNvSpPr/>
            <p:nvPr/>
          </p:nvSpPr>
          <p:spPr>
            <a:xfrm>
              <a:off x="11022100" y="2796288"/>
              <a:ext cx="215400" cy="299675"/>
            </a:xfrm>
            <a:custGeom>
              <a:avLst/>
              <a:gdLst/>
              <a:ahLst/>
              <a:cxnLst/>
              <a:rect l="l" t="t" r="r" b="b"/>
              <a:pathLst>
                <a:path w="8616" h="11987" extrusionOk="0">
                  <a:moveTo>
                    <a:pt x="4289" y="1"/>
                  </a:moveTo>
                  <a:cubicBezTo>
                    <a:pt x="3576" y="1"/>
                    <a:pt x="3010" y="426"/>
                    <a:pt x="3010" y="835"/>
                  </a:cubicBezTo>
                  <a:cubicBezTo>
                    <a:pt x="3010" y="1440"/>
                    <a:pt x="4461" y="7812"/>
                    <a:pt x="4461" y="7812"/>
                  </a:cubicBezTo>
                  <a:cubicBezTo>
                    <a:pt x="4461" y="7812"/>
                    <a:pt x="3601" y="7059"/>
                    <a:pt x="2573" y="7059"/>
                  </a:cubicBezTo>
                  <a:cubicBezTo>
                    <a:pt x="2060" y="7059"/>
                    <a:pt x="1504" y="7247"/>
                    <a:pt x="993" y="7812"/>
                  </a:cubicBezTo>
                  <a:cubicBezTo>
                    <a:pt x="183" y="8737"/>
                    <a:pt x="0" y="11987"/>
                    <a:pt x="2913" y="11987"/>
                  </a:cubicBezTo>
                  <a:cubicBezTo>
                    <a:pt x="3046" y="11987"/>
                    <a:pt x="3186" y="11980"/>
                    <a:pt x="3332" y="11966"/>
                  </a:cubicBezTo>
                  <a:cubicBezTo>
                    <a:pt x="6679" y="11643"/>
                    <a:pt x="6115" y="9344"/>
                    <a:pt x="5550" y="6562"/>
                  </a:cubicBezTo>
                  <a:cubicBezTo>
                    <a:pt x="4986" y="3779"/>
                    <a:pt x="4421" y="1521"/>
                    <a:pt x="4421" y="1520"/>
                  </a:cubicBezTo>
                  <a:lnTo>
                    <a:pt x="4421" y="1520"/>
                  </a:lnTo>
                  <a:cubicBezTo>
                    <a:pt x="4421" y="1521"/>
                    <a:pt x="6169" y="2676"/>
                    <a:pt x="7812" y="2676"/>
                  </a:cubicBezTo>
                  <a:cubicBezTo>
                    <a:pt x="8085" y="2676"/>
                    <a:pt x="8356" y="2644"/>
                    <a:pt x="8615" y="2569"/>
                  </a:cubicBezTo>
                  <a:cubicBezTo>
                    <a:pt x="7607" y="1964"/>
                    <a:pt x="6559" y="1238"/>
                    <a:pt x="5591" y="512"/>
                  </a:cubicBezTo>
                  <a:cubicBezTo>
                    <a:pt x="5162" y="143"/>
                    <a:pt x="4701" y="1"/>
                    <a:pt x="42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9"/>
            <p:cNvSpPr/>
            <p:nvPr/>
          </p:nvSpPr>
          <p:spPr>
            <a:xfrm>
              <a:off x="10614400" y="3304438"/>
              <a:ext cx="527325" cy="841975"/>
            </a:xfrm>
            <a:custGeom>
              <a:avLst/>
              <a:gdLst/>
              <a:ahLst/>
              <a:cxnLst/>
              <a:rect l="l" t="t" r="r" b="b"/>
              <a:pathLst>
                <a:path w="21093" h="33679" extrusionOk="0">
                  <a:moveTo>
                    <a:pt x="3808" y="7343"/>
                  </a:moveTo>
                  <a:cubicBezTo>
                    <a:pt x="3830" y="7364"/>
                    <a:pt x="3852" y="7385"/>
                    <a:pt x="3872" y="7408"/>
                  </a:cubicBezTo>
                  <a:cubicBezTo>
                    <a:pt x="4194" y="7771"/>
                    <a:pt x="4275" y="8255"/>
                    <a:pt x="4154" y="8699"/>
                  </a:cubicBezTo>
                  <a:cubicBezTo>
                    <a:pt x="4154" y="8820"/>
                    <a:pt x="4114" y="8941"/>
                    <a:pt x="4073" y="9062"/>
                  </a:cubicBezTo>
                  <a:lnTo>
                    <a:pt x="4073" y="9063"/>
                  </a:lnTo>
                  <a:lnTo>
                    <a:pt x="4073" y="9063"/>
                  </a:lnTo>
                  <a:cubicBezTo>
                    <a:pt x="3920" y="8579"/>
                    <a:pt x="3831" y="8094"/>
                    <a:pt x="3831" y="7610"/>
                  </a:cubicBezTo>
                  <a:cubicBezTo>
                    <a:pt x="3822" y="7521"/>
                    <a:pt x="3815" y="7432"/>
                    <a:pt x="3808" y="7343"/>
                  </a:cubicBezTo>
                  <a:close/>
                  <a:moveTo>
                    <a:pt x="6117" y="0"/>
                  </a:moveTo>
                  <a:cubicBezTo>
                    <a:pt x="5843" y="0"/>
                    <a:pt x="5575" y="63"/>
                    <a:pt x="5323" y="189"/>
                  </a:cubicBezTo>
                  <a:cubicBezTo>
                    <a:pt x="4638" y="552"/>
                    <a:pt x="4114" y="1117"/>
                    <a:pt x="3831" y="1843"/>
                  </a:cubicBezTo>
                  <a:cubicBezTo>
                    <a:pt x="3549" y="2448"/>
                    <a:pt x="3307" y="3093"/>
                    <a:pt x="3186" y="3738"/>
                  </a:cubicBezTo>
                  <a:cubicBezTo>
                    <a:pt x="3002" y="4580"/>
                    <a:pt x="2904" y="5438"/>
                    <a:pt x="2891" y="6292"/>
                  </a:cubicBezTo>
                  <a:lnTo>
                    <a:pt x="2891" y="6292"/>
                  </a:lnTo>
                  <a:cubicBezTo>
                    <a:pt x="2739" y="6314"/>
                    <a:pt x="2593" y="6350"/>
                    <a:pt x="2460" y="6400"/>
                  </a:cubicBezTo>
                  <a:cubicBezTo>
                    <a:pt x="1855" y="6682"/>
                    <a:pt x="1331" y="7166"/>
                    <a:pt x="1049" y="7771"/>
                  </a:cubicBezTo>
                  <a:cubicBezTo>
                    <a:pt x="726" y="8296"/>
                    <a:pt x="565" y="8901"/>
                    <a:pt x="444" y="9505"/>
                  </a:cubicBezTo>
                  <a:cubicBezTo>
                    <a:pt x="0" y="11603"/>
                    <a:pt x="121" y="13821"/>
                    <a:pt x="807" y="15877"/>
                  </a:cubicBezTo>
                  <a:cubicBezTo>
                    <a:pt x="1371" y="17612"/>
                    <a:pt x="2460" y="19144"/>
                    <a:pt x="3912" y="20273"/>
                  </a:cubicBezTo>
                  <a:cubicBezTo>
                    <a:pt x="4517" y="20717"/>
                    <a:pt x="5162" y="21080"/>
                    <a:pt x="5807" y="21443"/>
                  </a:cubicBezTo>
                  <a:cubicBezTo>
                    <a:pt x="6291" y="21766"/>
                    <a:pt x="6695" y="22209"/>
                    <a:pt x="6937" y="22774"/>
                  </a:cubicBezTo>
                  <a:cubicBezTo>
                    <a:pt x="7259" y="23540"/>
                    <a:pt x="7340" y="24387"/>
                    <a:pt x="7098" y="25234"/>
                  </a:cubicBezTo>
                  <a:cubicBezTo>
                    <a:pt x="7058" y="25435"/>
                    <a:pt x="6977" y="25637"/>
                    <a:pt x="6896" y="25839"/>
                  </a:cubicBezTo>
                  <a:cubicBezTo>
                    <a:pt x="6856" y="26000"/>
                    <a:pt x="6816" y="26081"/>
                    <a:pt x="6816" y="26081"/>
                  </a:cubicBezTo>
                  <a:cubicBezTo>
                    <a:pt x="6759" y="26166"/>
                    <a:pt x="6843" y="26252"/>
                    <a:pt x="6925" y="26252"/>
                  </a:cubicBezTo>
                  <a:cubicBezTo>
                    <a:pt x="6960" y="26252"/>
                    <a:pt x="6994" y="26237"/>
                    <a:pt x="7017" y="26202"/>
                  </a:cubicBezTo>
                  <a:cubicBezTo>
                    <a:pt x="7179" y="25879"/>
                    <a:pt x="7300" y="25597"/>
                    <a:pt x="7380" y="25274"/>
                  </a:cubicBezTo>
                  <a:cubicBezTo>
                    <a:pt x="7501" y="24911"/>
                    <a:pt x="7542" y="24548"/>
                    <a:pt x="7582" y="24145"/>
                  </a:cubicBezTo>
                  <a:cubicBezTo>
                    <a:pt x="7622" y="23621"/>
                    <a:pt x="7501" y="23096"/>
                    <a:pt x="7300" y="22612"/>
                  </a:cubicBezTo>
                  <a:cubicBezTo>
                    <a:pt x="7058" y="21967"/>
                    <a:pt x="6614" y="21443"/>
                    <a:pt x="6049" y="21080"/>
                  </a:cubicBezTo>
                  <a:cubicBezTo>
                    <a:pt x="5444" y="20717"/>
                    <a:pt x="4799" y="20314"/>
                    <a:pt x="4235" y="19870"/>
                  </a:cubicBezTo>
                  <a:cubicBezTo>
                    <a:pt x="2904" y="18741"/>
                    <a:pt x="1936" y="17289"/>
                    <a:pt x="1412" y="15676"/>
                  </a:cubicBezTo>
                  <a:cubicBezTo>
                    <a:pt x="807" y="13700"/>
                    <a:pt x="726" y="11643"/>
                    <a:pt x="1210" y="9667"/>
                  </a:cubicBezTo>
                  <a:cubicBezTo>
                    <a:pt x="1291" y="9143"/>
                    <a:pt x="1452" y="8659"/>
                    <a:pt x="1694" y="8175"/>
                  </a:cubicBezTo>
                  <a:cubicBezTo>
                    <a:pt x="1936" y="7731"/>
                    <a:pt x="2299" y="7408"/>
                    <a:pt x="2702" y="7166"/>
                  </a:cubicBezTo>
                  <a:cubicBezTo>
                    <a:pt x="2768" y="7140"/>
                    <a:pt x="2836" y="7120"/>
                    <a:pt x="2905" y="7107"/>
                  </a:cubicBezTo>
                  <a:lnTo>
                    <a:pt x="2905" y="7107"/>
                  </a:lnTo>
                  <a:cubicBezTo>
                    <a:pt x="2914" y="7289"/>
                    <a:pt x="2927" y="7470"/>
                    <a:pt x="2944" y="7650"/>
                  </a:cubicBezTo>
                  <a:cubicBezTo>
                    <a:pt x="2984" y="8336"/>
                    <a:pt x="3105" y="8981"/>
                    <a:pt x="3347" y="9626"/>
                  </a:cubicBezTo>
                  <a:cubicBezTo>
                    <a:pt x="3388" y="9707"/>
                    <a:pt x="3428" y="9828"/>
                    <a:pt x="3468" y="9909"/>
                  </a:cubicBezTo>
                  <a:cubicBezTo>
                    <a:pt x="3549" y="10030"/>
                    <a:pt x="3630" y="10151"/>
                    <a:pt x="3791" y="10231"/>
                  </a:cubicBezTo>
                  <a:cubicBezTo>
                    <a:pt x="3872" y="10272"/>
                    <a:pt x="4033" y="10312"/>
                    <a:pt x="4154" y="10312"/>
                  </a:cubicBezTo>
                  <a:cubicBezTo>
                    <a:pt x="4275" y="10312"/>
                    <a:pt x="4396" y="10231"/>
                    <a:pt x="4477" y="10191"/>
                  </a:cubicBezTo>
                  <a:cubicBezTo>
                    <a:pt x="4598" y="10070"/>
                    <a:pt x="4678" y="9989"/>
                    <a:pt x="4759" y="9868"/>
                  </a:cubicBezTo>
                  <a:cubicBezTo>
                    <a:pt x="4799" y="9747"/>
                    <a:pt x="4839" y="9667"/>
                    <a:pt x="4880" y="9586"/>
                  </a:cubicBezTo>
                  <a:lnTo>
                    <a:pt x="4960" y="9344"/>
                  </a:lnTo>
                  <a:cubicBezTo>
                    <a:pt x="5001" y="9183"/>
                    <a:pt x="5041" y="9022"/>
                    <a:pt x="5081" y="8860"/>
                  </a:cubicBezTo>
                  <a:cubicBezTo>
                    <a:pt x="5243" y="8134"/>
                    <a:pt x="5041" y="7328"/>
                    <a:pt x="4557" y="6763"/>
                  </a:cubicBezTo>
                  <a:cubicBezTo>
                    <a:pt x="4337" y="6574"/>
                    <a:pt x="4068" y="6410"/>
                    <a:pt x="3788" y="6328"/>
                  </a:cubicBezTo>
                  <a:lnTo>
                    <a:pt x="3788" y="6328"/>
                  </a:lnTo>
                  <a:cubicBezTo>
                    <a:pt x="3810" y="5534"/>
                    <a:pt x="3916" y="4740"/>
                    <a:pt x="4073" y="3980"/>
                  </a:cubicBezTo>
                  <a:cubicBezTo>
                    <a:pt x="4235" y="3375"/>
                    <a:pt x="4436" y="2811"/>
                    <a:pt x="4718" y="2246"/>
                  </a:cubicBezTo>
                  <a:cubicBezTo>
                    <a:pt x="4920" y="1762"/>
                    <a:pt x="5283" y="1319"/>
                    <a:pt x="5767" y="1077"/>
                  </a:cubicBezTo>
                  <a:cubicBezTo>
                    <a:pt x="5912" y="1011"/>
                    <a:pt x="6043" y="980"/>
                    <a:pt x="6159" y="980"/>
                  </a:cubicBezTo>
                  <a:cubicBezTo>
                    <a:pt x="6399" y="980"/>
                    <a:pt x="6573" y="1114"/>
                    <a:pt x="6654" y="1359"/>
                  </a:cubicBezTo>
                  <a:cubicBezTo>
                    <a:pt x="6654" y="1399"/>
                    <a:pt x="6654" y="1440"/>
                    <a:pt x="6654" y="1520"/>
                  </a:cubicBezTo>
                  <a:lnTo>
                    <a:pt x="6654" y="1762"/>
                  </a:lnTo>
                  <a:cubicBezTo>
                    <a:pt x="6695" y="1964"/>
                    <a:pt x="6695" y="2125"/>
                    <a:pt x="6775" y="2327"/>
                  </a:cubicBezTo>
                  <a:cubicBezTo>
                    <a:pt x="6856" y="2650"/>
                    <a:pt x="6937" y="3012"/>
                    <a:pt x="7098" y="3335"/>
                  </a:cubicBezTo>
                  <a:cubicBezTo>
                    <a:pt x="7663" y="4545"/>
                    <a:pt x="8429" y="5674"/>
                    <a:pt x="9316" y="6682"/>
                  </a:cubicBezTo>
                  <a:cubicBezTo>
                    <a:pt x="10203" y="7650"/>
                    <a:pt x="11252" y="8497"/>
                    <a:pt x="12341" y="9223"/>
                  </a:cubicBezTo>
                  <a:cubicBezTo>
                    <a:pt x="12905" y="9586"/>
                    <a:pt x="13510" y="9868"/>
                    <a:pt x="14115" y="10151"/>
                  </a:cubicBezTo>
                  <a:cubicBezTo>
                    <a:pt x="14438" y="10312"/>
                    <a:pt x="14720" y="10393"/>
                    <a:pt x="15002" y="10514"/>
                  </a:cubicBezTo>
                  <a:cubicBezTo>
                    <a:pt x="15285" y="10635"/>
                    <a:pt x="15567" y="10756"/>
                    <a:pt x="15849" y="10877"/>
                  </a:cubicBezTo>
                  <a:cubicBezTo>
                    <a:pt x="17987" y="11764"/>
                    <a:pt x="19519" y="13700"/>
                    <a:pt x="19922" y="15998"/>
                  </a:cubicBezTo>
                  <a:cubicBezTo>
                    <a:pt x="20124" y="17087"/>
                    <a:pt x="20245" y="18217"/>
                    <a:pt x="20164" y="19305"/>
                  </a:cubicBezTo>
                  <a:cubicBezTo>
                    <a:pt x="20124" y="20394"/>
                    <a:pt x="20043" y="21443"/>
                    <a:pt x="19882" y="22491"/>
                  </a:cubicBezTo>
                  <a:cubicBezTo>
                    <a:pt x="19721" y="23459"/>
                    <a:pt x="19398" y="24387"/>
                    <a:pt x="18955" y="25234"/>
                  </a:cubicBezTo>
                  <a:cubicBezTo>
                    <a:pt x="18108" y="26726"/>
                    <a:pt x="16978" y="28097"/>
                    <a:pt x="15688" y="29226"/>
                  </a:cubicBezTo>
                  <a:cubicBezTo>
                    <a:pt x="14680" y="30114"/>
                    <a:pt x="13591" y="30920"/>
                    <a:pt x="12462" y="31646"/>
                  </a:cubicBezTo>
                  <a:cubicBezTo>
                    <a:pt x="11494" y="32251"/>
                    <a:pt x="10728" y="32695"/>
                    <a:pt x="10203" y="32977"/>
                  </a:cubicBezTo>
                  <a:cubicBezTo>
                    <a:pt x="9639" y="33259"/>
                    <a:pt x="9356" y="33380"/>
                    <a:pt x="9356" y="33380"/>
                  </a:cubicBezTo>
                  <a:cubicBezTo>
                    <a:pt x="9276" y="33380"/>
                    <a:pt x="9195" y="33501"/>
                    <a:pt x="9235" y="33582"/>
                  </a:cubicBezTo>
                  <a:cubicBezTo>
                    <a:pt x="9265" y="33641"/>
                    <a:pt x="9316" y="33678"/>
                    <a:pt x="9373" y="33678"/>
                  </a:cubicBezTo>
                  <a:cubicBezTo>
                    <a:pt x="9394" y="33678"/>
                    <a:pt x="9415" y="33673"/>
                    <a:pt x="9437" y="33663"/>
                  </a:cubicBezTo>
                  <a:cubicBezTo>
                    <a:pt x="9437" y="33663"/>
                    <a:pt x="9760" y="33542"/>
                    <a:pt x="10324" y="33300"/>
                  </a:cubicBezTo>
                  <a:cubicBezTo>
                    <a:pt x="10848" y="33017"/>
                    <a:pt x="11695" y="32614"/>
                    <a:pt x="12663" y="32049"/>
                  </a:cubicBezTo>
                  <a:cubicBezTo>
                    <a:pt x="13833" y="31324"/>
                    <a:pt x="14962" y="30557"/>
                    <a:pt x="16051" y="29670"/>
                  </a:cubicBezTo>
                  <a:cubicBezTo>
                    <a:pt x="17462" y="28541"/>
                    <a:pt x="18672" y="27129"/>
                    <a:pt x="19560" y="25556"/>
                  </a:cubicBezTo>
                  <a:cubicBezTo>
                    <a:pt x="20084" y="24629"/>
                    <a:pt x="20447" y="23661"/>
                    <a:pt x="20608" y="22612"/>
                  </a:cubicBezTo>
                  <a:cubicBezTo>
                    <a:pt x="20810" y="21524"/>
                    <a:pt x="20931" y="20435"/>
                    <a:pt x="21011" y="19346"/>
                  </a:cubicBezTo>
                  <a:cubicBezTo>
                    <a:pt x="21092" y="18136"/>
                    <a:pt x="21011" y="16966"/>
                    <a:pt x="20810" y="15797"/>
                  </a:cubicBezTo>
                  <a:cubicBezTo>
                    <a:pt x="20568" y="14547"/>
                    <a:pt x="20043" y="13377"/>
                    <a:pt x="19277" y="12369"/>
                  </a:cubicBezTo>
                  <a:cubicBezTo>
                    <a:pt x="18471" y="11361"/>
                    <a:pt x="17422" y="10514"/>
                    <a:pt x="16212" y="9989"/>
                  </a:cubicBezTo>
                  <a:cubicBezTo>
                    <a:pt x="15930" y="9828"/>
                    <a:pt x="15607" y="9707"/>
                    <a:pt x="15325" y="9586"/>
                  </a:cubicBezTo>
                  <a:cubicBezTo>
                    <a:pt x="15043" y="9465"/>
                    <a:pt x="14720" y="9384"/>
                    <a:pt x="14478" y="9264"/>
                  </a:cubicBezTo>
                  <a:cubicBezTo>
                    <a:pt x="13913" y="8981"/>
                    <a:pt x="13349" y="8699"/>
                    <a:pt x="12865" y="8376"/>
                  </a:cubicBezTo>
                  <a:cubicBezTo>
                    <a:pt x="10728" y="7045"/>
                    <a:pt x="9074" y="5150"/>
                    <a:pt x="7985" y="2892"/>
                  </a:cubicBezTo>
                  <a:cubicBezTo>
                    <a:pt x="7864" y="2609"/>
                    <a:pt x="7743" y="2327"/>
                    <a:pt x="7703" y="2045"/>
                  </a:cubicBezTo>
                  <a:cubicBezTo>
                    <a:pt x="7663" y="1924"/>
                    <a:pt x="7622" y="1803"/>
                    <a:pt x="7622" y="1641"/>
                  </a:cubicBezTo>
                  <a:lnTo>
                    <a:pt x="7622" y="1440"/>
                  </a:lnTo>
                  <a:cubicBezTo>
                    <a:pt x="7622" y="1319"/>
                    <a:pt x="7582" y="1198"/>
                    <a:pt x="7542" y="1077"/>
                  </a:cubicBezTo>
                  <a:cubicBezTo>
                    <a:pt x="7421" y="633"/>
                    <a:pt x="7058" y="230"/>
                    <a:pt x="6614" y="68"/>
                  </a:cubicBezTo>
                  <a:cubicBezTo>
                    <a:pt x="6448" y="23"/>
                    <a:pt x="6281" y="0"/>
                    <a:pt x="6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9"/>
            <p:cNvSpPr/>
            <p:nvPr/>
          </p:nvSpPr>
          <p:spPr>
            <a:xfrm>
              <a:off x="10206050" y="3054838"/>
              <a:ext cx="458475" cy="1137450"/>
            </a:xfrm>
            <a:custGeom>
              <a:avLst/>
              <a:gdLst/>
              <a:ahLst/>
              <a:cxnLst/>
              <a:rect l="l" t="t" r="r" b="b"/>
              <a:pathLst>
                <a:path w="18339" h="45498" extrusionOk="0">
                  <a:moveTo>
                    <a:pt x="5525" y="17894"/>
                  </a:moveTo>
                  <a:cubicBezTo>
                    <a:pt x="5867" y="17945"/>
                    <a:pt x="6190" y="18073"/>
                    <a:pt x="6494" y="18239"/>
                  </a:cubicBezTo>
                  <a:cubicBezTo>
                    <a:pt x="6695" y="18360"/>
                    <a:pt x="6857" y="18522"/>
                    <a:pt x="7018" y="18683"/>
                  </a:cubicBezTo>
                  <a:cubicBezTo>
                    <a:pt x="7058" y="18764"/>
                    <a:pt x="7099" y="18844"/>
                    <a:pt x="7139" y="18965"/>
                  </a:cubicBezTo>
                  <a:lnTo>
                    <a:pt x="7139" y="19086"/>
                  </a:lnTo>
                  <a:lnTo>
                    <a:pt x="7139" y="19127"/>
                  </a:lnTo>
                  <a:lnTo>
                    <a:pt x="7139" y="19248"/>
                  </a:lnTo>
                  <a:cubicBezTo>
                    <a:pt x="7139" y="19409"/>
                    <a:pt x="7058" y="19530"/>
                    <a:pt x="6978" y="19651"/>
                  </a:cubicBezTo>
                  <a:cubicBezTo>
                    <a:pt x="6928" y="19668"/>
                    <a:pt x="6871" y="19677"/>
                    <a:pt x="6812" y="19677"/>
                  </a:cubicBezTo>
                  <a:cubicBezTo>
                    <a:pt x="6730" y="19677"/>
                    <a:pt x="6645" y="19658"/>
                    <a:pt x="6574" y="19610"/>
                  </a:cubicBezTo>
                  <a:cubicBezTo>
                    <a:pt x="6211" y="19328"/>
                    <a:pt x="5889" y="18925"/>
                    <a:pt x="5727" y="18481"/>
                  </a:cubicBezTo>
                  <a:cubicBezTo>
                    <a:pt x="5648" y="18291"/>
                    <a:pt x="5581" y="18095"/>
                    <a:pt x="5525" y="17894"/>
                  </a:cubicBezTo>
                  <a:close/>
                  <a:moveTo>
                    <a:pt x="11898" y="41308"/>
                  </a:moveTo>
                  <a:cubicBezTo>
                    <a:pt x="12180" y="41308"/>
                    <a:pt x="12462" y="41388"/>
                    <a:pt x="12704" y="41509"/>
                  </a:cubicBezTo>
                  <a:cubicBezTo>
                    <a:pt x="13229" y="41912"/>
                    <a:pt x="13390" y="42598"/>
                    <a:pt x="13067" y="43163"/>
                  </a:cubicBezTo>
                  <a:cubicBezTo>
                    <a:pt x="13027" y="43203"/>
                    <a:pt x="12987" y="43284"/>
                    <a:pt x="12946" y="43284"/>
                  </a:cubicBezTo>
                  <a:cubicBezTo>
                    <a:pt x="12866" y="43324"/>
                    <a:pt x="12825" y="43364"/>
                    <a:pt x="12745" y="43364"/>
                  </a:cubicBezTo>
                  <a:lnTo>
                    <a:pt x="12261" y="43364"/>
                  </a:lnTo>
                  <a:cubicBezTo>
                    <a:pt x="12099" y="43284"/>
                    <a:pt x="11938" y="43243"/>
                    <a:pt x="11737" y="43163"/>
                  </a:cubicBezTo>
                  <a:lnTo>
                    <a:pt x="11172" y="42921"/>
                  </a:lnTo>
                  <a:cubicBezTo>
                    <a:pt x="10724" y="42686"/>
                    <a:pt x="10286" y="42431"/>
                    <a:pt x="9862" y="42157"/>
                  </a:cubicBezTo>
                  <a:lnTo>
                    <a:pt x="9862" y="42157"/>
                  </a:lnTo>
                  <a:cubicBezTo>
                    <a:pt x="9982" y="42042"/>
                    <a:pt x="10113" y="41937"/>
                    <a:pt x="10244" y="41832"/>
                  </a:cubicBezTo>
                  <a:lnTo>
                    <a:pt x="10607" y="41630"/>
                  </a:lnTo>
                  <a:lnTo>
                    <a:pt x="10688" y="41590"/>
                  </a:lnTo>
                  <a:lnTo>
                    <a:pt x="10769" y="41590"/>
                  </a:lnTo>
                  <a:lnTo>
                    <a:pt x="11011" y="41509"/>
                  </a:lnTo>
                  <a:cubicBezTo>
                    <a:pt x="11132" y="41469"/>
                    <a:pt x="11293" y="41388"/>
                    <a:pt x="11454" y="41388"/>
                  </a:cubicBezTo>
                  <a:cubicBezTo>
                    <a:pt x="11575" y="41348"/>
                    <a:pt x="11737" y="41308"/>
                    <a:pt x="11898" y="41308"/>
                  </a:cubicBezTo>
                  <a:close/>
                  <a:moveTo>
                    <a:pt x="16869" y="0"/>
                  </a:moveTo>
                  <a:cubicBezTo>
                    <a:pt x="16177" y="0"/>
                    <a:pt x="15503" y="79"/>
                    <a:pt x="14802" y="212"/>
                  </a:cubicBezTo>
                  <a:cubicBezTo>
                    <a:pt x="13551" y="454"/>
                    <a:pt x="12301" y="898"/>
                    <a:pt x="11212" y="1583"/>
                  </a:cubicBezTo>
                  <a:cubicBezTo>
                    <a:pt x="9760" y="2471"/>
                    <a:pt x="8510" y="3640"/>
                    <a:pt x="7583" y="5052"/>
                  </a:cubicBezTo>
                  <a:lnTo>
                    <a:pt x="6816" y="6262"/>
                  </a:lnTo>
                  <a:cubicBezTo>
                    <a:pt x="6615" y="6705"/>
                    <a:pt x="6413" y="7149"/>
                    <a:pt x="6171" y="7592"/>
                  </a:cubicBezTo>
                  <a:cubicBezTo>
                    <a:pt x="6050" y="7834"/>
                    <a:pt x="5969" y="8036"/>
                    <a:pt x="5889" y="8278"/>
                  </a:cubicBezTo>
                  <a:lnTo>
                    <a:pt x="5647" y="9004"/>
                  </a:lnTo>
                  <a:cubicBezTo>
                    <a:pt x="5566" y="9206"/>
                    <a:pt x="5486" y="9448"/>
                    <a:pt x="5365" y="9730"/>
                  </a:cubicBezTo>
                  <a:lnTo>
                    <a:pt x="5163" y="10456"/>
                  </a:lnTo>
                  <a:cubicBezTo>
                    <a:pt x="4881" y="11504"/>
                    <a:pt x="4639" y="12593"/>
                    <a:pt x="4477" y="13642"/>
                  </a:cubicBezTo>
                  <a:cubicBezTo>
                    <a:pt x="4321" y="14739"/>
                    <a:pt x="4316" y="15875"/>
                    <a:pt x="4427" y="16975"/>
                  </a:cubicBezTo>
                  <a:lnTo>
                    <a:pt x="4427" y="16975"/>
                  </a:lnTo>
                  <a:cubicBezTo>
                    <a:pt x="3955" y="17039"/>
                    <a:pt x="3493" y="17191"/>
                    <a:pt x="3066" y="17433"/>
                  </a:cubicBezTo>
                  <a:cubicBezTo>
                    <a:pt x="1937" y="18118"/>
                    <a:pt x="1049" y="19167"/>
                    <a:pt x="646" y="20457"/>
                  </a:cubicBezTo>
                  <a:cubicBezTo>
                    <a:pt x="243" y="21627"/>
                    <a:pt x="41" y="22917"/>
                    <a:pt x="41" y="24168"/>
                  </a:cubicBezTo>
                  <a:cubicBezTo>
                    <a:pt x="1" y="24773"/>
                    <a:pt x="41" y="25378"/>
                    <a:pt x="81" y="26023"/>
                  </a:cubicBezTo>
                  <a:lnTo>
                    <a:pt x="162" y="26910"/>
                  </a:lnTo>
                  <a:cubicBezTo>
                    <a:pt x="162" y="27233"/>
                    <a:pt x="243" y="27515"/>
                    <a:pt x="283" y="27797"/>
                  </a:cubicBezTo>
                  <a:cubicBezTo>
                    <a:pt x="404" y="28402"/>
                    <a:pt x="444" y="29007"/>
                    <a:pt x="606" y="29612"/>
                  </a:cubicBezTo>
                  <a:lnTo>
                    <a:pt x="1009" y="31346"/>
                  </a:lnTo>
                  <a:lnTo>
                    <a:pt x="1614" y="33000"/>
                  </a:lnTo>
                  <a:cubicBezTo>
                    <a:pt x="1816" y="33564"/>
                    <a:pt x="2058" y="34089"/>
                    <a:pt x="2300" y="34613"/>
                  </a:cubicBezTo>
                  <a:cubicBezTo>
                    <a:pt x="3267" y="36629"/>
                    <a:pt x="4518" y="38484"/>
                    <a:pt x="6090" y="40057"/>
                  </a:cubicBezTo>
                  <a:cubicBezTo>
                    <a:pt x="6975" y="40994"/>
                    <a:pt x="7961" y="41830"/>
                    <a:pt x="9036" y="42544"/>
                  </a:cubicBezTo>
                  <a:lnTo>
                    <a:pt x="9036" y="42544"/>
                  </a:lnTo>
                  <a:cubicBezTo>
                    <a:pt x="8992" y="42613"/>
                    <a:pt x="8951" y="42684"/>
                    <a:pt x="8913" y="42759"/>
                  </a:cubicBezTo>
                  <a:cubicBezTo>
                    <a:pt x="8833" y="43001"/>
                    <a:pt x="8752" y="43203"/>
                    <a:pt x="8712" y="43445"/>
                  </a:cubicBezTo>
                  <a:lnTo>
                    <a:pt x="8631" y="44010"/>
                  </a:lnTo>
                  <a:lnTo>
                    <a:pt x="8631" y="44534"/>
                  </a:lnTo>
                  <a:cubicBezTo>
                    <a:pt x="8631" y="44736"/>
                    <a:pt x="8631" y="44977"/>
                    <a:pt x="8672" y="45179"/>
                  </a:cubicBezTo>
                  <a:lnTo>
                    <a:pt x="8712" y="45421"/>
                  </a:lnTo>
                  <a:lnTo>
                    <a:pt x="8631" y="45381"/>
                  </a:lnTo>
                  <a:lnTo>
                    <a:pt x="8631" y="45381"/>
                  </a:lnTo>
                  <a:cubicBezTo>
                    <a:pt x="8650" y="45457"/>
                    <a:pt x="8723" y="45497"/>
                    <a:pt x="8795" y="45497"/>
                  </a:cubicBezTo>
                  <a:cubicBezTo>
                    <a:pt x="8875" y="45497"/>
                    <a:pt x="8954" y="45447"/>
                    <a:pt x="8954" y="45340"/>
                  </a:cubicBezTo>
                  <a:lnTo>
                    <a:pt x="8954" y="45098"/>
                  </a:lnTo>
                  <a:cubicBezTo>
                    <a:pt x="8954" y="44897"/>
                    <a:pt x="8954" y="44695"/>
                    <a:pt x="8954" y="44494"/>
                  </a:cubicBezTo>
                  <a:cubicBezTo>
                    <a:pt x="8954" y="43865"/>
                    <a:pt x="9101" y="43286"/>
                    <a:pt x="9394" y="42775"/>
                  </a:cubicBezTo>
                  <a:lnTo>
                    <a:pt x="9394" y="42775"/>
                  </a:lnTo>
                  <a:cubicBezTo>
                    <a:pt x="9876" y="43077"/>
                    <a:pt x="10375" y="43354"/>
                    <a:pt x="10890" y="43606"/>
                  </a:cubicBezTo>
                  <a:lnTo>
                    <a:pt x="11535" y="43848"/>
                  </a:lnTo>
                  <a:cubicBezTo>
                    <a:pt x="11777" y="43929"/>
                    <a:pt x="12019" y="44010"/>
                    <a:pt x="12261" y="44050"/>
                  </a:cubicBezTo>
                  <a:lnTo>
                    <a:pt x="12583" y="44090"/>
                  </a:lnTo>
                  <a:lnTo>
                    <a:pt x="12825" y="44090"/>
                  </a:lnTo>
                  <a:lnTo>
                    <a:pt x="13027" y="44050"/>
                  </a:lnTo>
                  <a:cubicBezTo>
                    <a:pt x="13148" y="44010"/>
                    <a:pt x="13269" y="43929"/>
                    <a:pt x="13390" y="43848"/>
                  </a:cubicBezTo>
                  <a:cubicBezTo>
                    <a:pt x="13511" y="43768"/>
                    <a:pt x="13592" y="43647"/>
                    <a:pt x="13672" y="43526"/>
                  </a:cubicBezTo>
                  <a:cubicBezTo>
                    <a:pt x="14197" y="42679"/>
                    <a:pt x="13914" y="41550"/>
                    <a:pt x="13108" y="41025"/>
                  </a:cubicBezTo>
                  <a:cubicBezTo>
                    <a:pt x="12745" y="40844"/>
                    <a:pt x="12352" y="40753"/>
                    <a:pt x="11963" y="40753"/>
                  </a:cubicBezTo>
                  <a:cubicBezTo>
                    <a:pt x="11575" y="40753"/>
                    <a:pt x="11192" y="40844"/>
                    <a:pt x="10849" y="41025"/>
                  </a:cubicBezTo>
                  <a:lnTo>
                    <a:pt x="10648" y="41106"/>
                  </a:lnTo>
                  <a:lnTo>
                    <a:pt x="10567" y="41106"/>
                  </a:lnTo>
                  <a:lnTo>
                    <a:pt x="10527" y="41146"/>
                  </a:lnTo>
                  <a:lnTo>
                    <a:pt x="10406" y="41227"/>
                  </a:lnTo>
                  <a:cubicBezTo>
                    <a:pt x="10244" y="41308"/>
                    <a:pt x="10123" y="41388"/>
                    <a:pt x="10002" y="41469"/>
                  </a:cubicBezTo>
                  <a:cubicBezTo>
                    <a:pt x="9822" y="41589"/>
                    <a:pt x="9642" y="41754"/>
                    <a:pt x="9495" y="41914"/>
                  </a:cubicBezTo>
                  <a:lnTo>
                    <a:pt x="9495" y="41914"/>
                  </a:lnTo>
                  <a:cubicBezTo>
                    <a:pt x="8459" y="41206"/>
                    <a:pt x="7505" y="40381"/>
                    <a:pt x="6655" y="39452"/>
                  </a:cubicBezTo>
                  <a:cubicBezTo>
                    <a:pt x="5244" y="37880"/>
                    <a:pt x="4034" y="36105"/>
                    <a:pt x="3146" y="34169"/>
                  </a:cubicBezTo>
                  <a:cubicBezTo>
                    <a:pt x="2945" y="33645"/>
                    <a:pt x="2703" y="33161"/>
                    <a:pt x="2501" y="32637"/>
                  </a:cubicBezTo>
                  <a:lnTo>
                    <a:pt x="1937" y="31024"/>
                  </a:lnTo>
                  <a:lnTo>
                    <a:pt x="1533" y="29370"/>
                  </a:lnTo>
                  <a:cubicBezTo>
                    <a:pt x="1412" y="28806"/>
                    <a:pt x="1332" y="28241"/>
                    <a:pt x="1251" y="27636"/>
                  </a:cubicBezTo>
                  <a:cubicBezTo>
                    <a:pt x="1211" y="27354"/>
                    <a:pt x="1130" y="27071"/>
                    <a:pt x="1130" y="26789"/>
                  </a:cubicBezTo>
                  <a:lnTo>
                    <a:pt x="1049" y="25902"/>
                  </a:lnTo>
                  <a:cubicBezTo>
                    <a:pt x="1009" y="25337"/>
                    <a:pt x="1009" y="24732"/>
                    <a:pt x="1009" y="24168"/>
                  </a:cubicBezTo>
                  <a:cubicBezTo>
                    <a:pt x="1049" y="22998"/>
                    <a:pt x="1211" y="21869"/>
                    <a:pt x="1574" y="20780"/>
                  </a:cubicBezTo>
                  <a:cubicBezTo>
                    <a:pt x="1896" y="19731"/>
                    <a:pt x="2582" y="18804"/>
                    <a:pt x="3550" y="18239"/>
                  </a:cubicBezTo>
                  <a:cubicBezTo>
                    <a:pt x="3866" y="18067"/>
                    <a:pt x="4224" y="17956"/>
                    <a:pt x="4593" y="17906"/>
                  </a:cubicBezTo>
                  <a:lnTo>
                    <a:pt x="4593" y="17906"/>
                  </a:lnTo>
                  <a:cubicBezTo>
                    <a:pt x="4672" y="18228"/>
                    <a:pt x="4770" y="18536"/>
                    <a:pt x="4881" y="18844"/>
                  </a:cubicBezTo>
                  <a:cubicBezTo>
                    <a:pt x="5123" y="19489"/>
                    <a:pt x="5566" y="20054"/>
                    <a:pt x="6131" y="20417"/>
                  </a:cubicBezTo>
                  <a:cubicBezTo>
                    <a:pt x="6342" y="20544"/>
                    <a:pt x="6586" y="20604"/>
                    <a:pt x="6828" y="20604"/>
                  </a:cubicBezTo>
                  <a:cubicBezTo>
                    <a:pt x="7049" y="20604"/>
                    <a:pt x="7269" y="20554"/>
                    <a:pt x="7462" y="20457"/>
                  </a:cubicBezTo>
                  <a:cubicBezTo>
                    <a:pt x="7825" y="20215"/>
                    <a:pt x="8067" y="19772"/>
                    <a:pt x="8067" y="19328"/>
                  </a:cubicBezTo>
                  <a:lnTo>
                    <a:pt x="8067" y="19207"/>
                  </a:lnTo>
                  <a:cubicBezTo>
                    <a:pt x="8067" y="19167"/>
                    <a:pt x="8067" y="19167"/>
                    <a:pt x="8067" y="19127"/>
                  </a:cubicBezTo>
                  <a:lnTo>
                    <a:pt x="8067" y="19046"/>
                  </a:lnTo>
                  <a:cubicBezTo>
                    <a:pt x="8067" y="18965"/>
                    <a:pt x="8026" y="18844"/>
                    <a:pt x="8026" y="18764"/>
                  </a:cubicBezTo>
                  <a:cubicBezTo>
                    <a:pt x="7946" y="18562"/>
                    <a:pt x="7865" y="18360"/>
                    <a:pt x="7784" y="18199"/>
                  </a:cubicBezTo>
                  <a:cubicBezTo>
                    <a:pt x="7583" y="17917"/>
                    <a:pt x="7300" y="17634"/>
                    <a:pt x="6978" y="17473"/>
                  </a:cubicBezTo>
                  <a:cubicBezTo>
                    <a:pt x="6463" y="17182"/>
                    <a:pt x="5898" y="17007"/>
                    <a:pt x="5325" y="16955"/>
                  </a:cubicBezTo>
                  <a:lnTo>
                    <a:pt x="5325" y="16955"/>
                  </a:lnTo>
                  <a:cubicBezTo>
                    <a:pt x="5325" y="16953"/>
                    <a:pt x="5325" y="16951"/>
                    <a:pt x="5324" y="16949"/>
                  </a:cubicBezTo>
                  <a:cubicBezTo>
                    <a:pt x="5123" y="14852"/>
                    <a:pt x="5324" y="12714"/>
                    <a:pt x="5929" y="10698"/>
                  </a:cubicBezTo>
                  <a:lnTo>
                    <a:pt x="6131" y="9931"/>
                  </a:lnTo>
                  <a:cubicBezTo>
                    <a:pt x="6171" y="9730"/>
                    <a:pt x="6252" y="9488"/>
                    <a:pt x="6332" y="9246"/>
                  </a:cubicBezTo>
                  <a:lnTo>
                    <a:pt x="6574" y="8520"/>
                  </a:lnTo>
                  <a:cubicBezTo>
                    <a:pt x="6655" y="8318"/>
                    <a:pt x="6736" y="8076"/>
                    <a:pt x="6857" y="7834"/>
                  </a:cubicBezTo>
                  <a:lnTo>
                    <a:pt x="7421" y="6584"/>
                  </a:lnTo>
                  <a:lnTo>
                    <a:pt x="8107" y="5415"/>
                  </a:lnTo>
                  <a:cubicBezTo>
                    <a:pt x="8994" y="4084"/>
                    <a:pt x="10123" y="2914"/>
                    <a:pt x="11495" y="2027"/>
                  </a:cubicBezTo>
                  <a:cubicBezTo>
                    <a:pt x="12543" y="1341"/>
                    <a:pt x="13672" y="857"/>
                    <a:pt x="14882" y="575"/>
                  </a:cubicBezTo>
                  <a:cubicBezTo>
                    <a:pt x="15689" y="414"/>
                    <a:pt x="16495" y="293"/>
                    <a:pt x="17262" y="293"/>
                  </a:cubicBezTo>
                  <a:cubicBezTo>
                    <a:pt x="17544" y="293"/>
                    <a:pt x="17826" y="333"/>
                    <a:pt x="18108" y="373"/>
                  </a:cubicBezTo>
                  <a:cubicBezTo>
                    <a:pt x="18121" y="377"/>
                    <a:pt x="18133" y="378"/>
                    <a:pt x="18144" y="378"/>
                  </a:cubicBezTo>
                  <a:cubicBezTo>
                    <a:pt x="18281" y="378"/>
                    <a:pt x="18338" y="169"/>
                    <a:pt x="18189" y="132"/>
                  </a:cubicBezTo>
                  <a:cubicBezTo>
                    <a:pt x="17907" y="51"/>
                    <a:pt x="17584" y="11"/>
                    <a:pt x="17302" y="11"/>
                  </a:cubicBezTo>
                  <a:cubicBezTo>
                    <a:pt x="17157" y="4"/>
                    <a:pt x="17012" y="0"/>
                    <a:pt x="16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9"/>
            <p:cNvSpPr/>
            <p:nvPr/>
          </p:nvSpPr>
          <p:spPr>
            <a:xfrm>
              <a:off x="12072775" y="2927038"/>
              <a:ext cx="470875" cy="1180675"/>
            </a:xfrm>
            <a:custGeom>
              <a:avLst/>
              <a:gdLst/>
              <a:ahLst/>
              <a:cxnLst/>
              <a:rect l="l" t="t" r="r" b="b"/>
              <a:pathLst>
                <a:path w="18835" h="47227" extrusionOk="0">
                  <a:moveTo>
                    <a:pt x="11131" y="1"/>
                  </a:moveTo>
                  <a:cubicBezTo>
                    <a:pt x="9881" y="1574"/>
                    <a:pt x="6292" y="5808"/>
                    <a:pt x="3630" y="9639"/>
                  </a:cubicBezTo>
                  <a:cubicBezTo>
                    <a:pt x="848" y="13672"/>
                    <a:pt x="122" y="18592"/>
                    <a:pt x="1" y="19399"/>
                  </a:cubicBezTo>
                  <a:cubicBezTo>
                    <a:pt x="1412" y="20327"/>
                    <a:pt x="2783" y="21335"/>
                    <a:pt x="4074" y="22424"/>
                  </a:cubicBezTo>
                  <a:cubicBezTo>
                    <a:pt x="9559" y="27021"/>
                    <a:pt x="16415" y="37628"/>
                    <a:pt x="12583" y="47226"/>
                  </a:cubicBezTo>
                  <a:cubicBezTo>
                    <a:pt x="18834" y="34119"/>
                    <a:pt x="12664" y="24561"/>
                    <a:pt x="11978" y="19601"/>
                  </a:cubicBezTo>
                  <a:cubicBezTo>
                    <a:pt x="11656" y="17100"/>
                    <a:pt x="13995" y="7300"/>
                    <a:pt x="14761" y="2743"/>
                  </a:cubicBezTo>
                  <a:cubicBezTo>
                    <a:pt x="13914" y="767"/>
                    <a:pt x="11333" y="1"/>
                    <a:pt x="11333" y="1"/>
                  </a:cubicBezTo>
                  <a:close/>
                </a:path>
              </a:pathLst>
            </a:custGeom>
            <a:solidFill>
              <a:srgbClr val="242424">
                <a:alpha val="29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39"/>
          <p:cNvGrpSpPr/>
          <p:nvPr/>
        </p:nvGrpSpPr>
        <p:grpSpPr>
          <a:xfrm>
            <a:off x="512467" y="429467"/>
            <a:ext cx="401530" cy="220063"/>
            <a:chOff x="450800" y="525250"/>
            <a:chExt cx="967775" cy="530400"/>
          </a:xfrm>
        </p:grpSpPr>
        <p:sp>
          <p:nvSpPr>
            <p:cNvPr id="458" name="Google Shape;458;p39"/>
            <p:cNvSpPr/>
            <p:nvPr/>
          </p:nvSpPr>
          <p:spPr>
            <a:xfrm>
              <a:off x="450800" y="565050"/>
              <a:ext cx="944075" cy="490600"/>
            </a:xfrm>
            <a:custGeom>
              <a:avLst/>
              <a:gdLst/>
              <a:ahLst/>
              <a:cxnLst/>
              <a:rect l="l" t="t" r="r" b="b"/>
              <a:pathLst>
                <a:path w="37763" h="19624" extrusionOk="0">
                  <a:moveTo>
                    <a:pt x="21111" y="1"/>
                  </a:moveTo>
                  <a:cubicBezTo>
                    <a:pt x="20913" y="1"/>
                    <a:pt x="20713" y="8"/>
                    <a:pt x="20512" y="22"/>
                  </a:cubicBezTo>
                  <a:cubicBezTo>
                    <a:pt x="16303" y="326"/>
                    <a:pt x="13043" y="3814"/>
                    <a:pt x="13005" y="8022"/>
                  </a:cubicBezTo>
                  <a:lnTo>
                    <a:pt x="13005" y="8287"/>
                  </a:lnTo>
                  <a:cubicBezTo>
                    <a:pt x="11868" y="7415"/>
                    <a:pt x="10503" y="6960"/>
                    <a:pt x="9100" y="6960"/>
                  </a:cubicBezTo>
                  <a:cubicBezTo>
                    <a:pt x="2200" y="6998"/>
                    <a:pt x="1" y="16287"/>
                    <a:pt x="6143" y="19396"/>
                  </a:cubicBezTo>
                  <a:lnTo>
                    <a:pt x="6332" y="19396"/>
                  </a:lnTo>
                  <a:cubicBezTo>
                    <a:pt x="6749" y="19548"/>
                    <a:pt x="7204" y="19624"/>
                    <a:pt x="7621" y="19624"/>
                  </a:cubicBezTo>
                  <a:lnTo>
                    <a:pt x="33895" y="19624"/>
                  </a:lnTo>
                  <a:cubicBezTo>
                    <a:pt x="36019" y="19624"/>
                    <a:pt x="37763" y="17880"/>
                    <a:pt x="37763" y="15719"/>
                  </a:cubicBezTo>
                  <a:cubicBezTo>
                    <a:pt x="37763" y="13595"/>
                    <a:pt x="36019" y="11851"/>
                    <a:pt x="33895" y="11851"/>
                  </a:cubicBezTo>
                  <a:lnTo>
                    <a:pt x="33478" y="11851"/>
                  </a:lnTo>
                  <a:cubicBezTo>
                    <a:pt x="35180" y="9393"/>
                    <a:pt x="33241" y="6411"/>
                    <a:pt x="30708" y="6411"/>
                  </a:cubicBezTo>
                  <a:cubicBezTo>
                    <a:pt x="30194" y="6411"/>
                    <a:pt x="29656" y="6534"/>
                    <a:pt x="29118" y="6809"/>
                  </a:cubicBezTo>
                  <a:cubicBezTo>
                    <a:pt x="28468" y="2837"/>
                    <a:pt x="25068" y="1"/>
                    <a:pt x="2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9"/>
            <p:cNvSpPr/>
            <p:nvPr/>
          </p:nvSpPr>
          <p:spPr>
            <a:xfrm>
              <a:off x="473550" y="525250"/>
              <a:ext cx="945025" cy="490600"/>
            </a:xfrm>
            <a:custGeom>
              <a:avLst/>
              <a:gdLst/>
              <a:ahLst/>
              <a:cxnLst/>
              <a:rect l="l" t="t" r="r" b="b"/>
              <a:pathLst>
                <a:path w="37801" h="19624" extrusionOk="0">
                  <a:moveTo>
                    <a:pt x="21105" y="0"/>
                  </a:moveTo>
                  <a:cubicBezTo>
                    <a:pt x="20908" y="0"/>
                    <a:pt x="20711" y="7"/>
                    <a:pt x="20512" y="22"/>
                  </a:cubicBezTo>
                  <a:cubicBezTo>
                    <a:pt x="16303" y="325"/>
                    <a:pt x="13043" y="3813"/>
                    <a:pt x="13005" y="8022"/>
                  </a:cubicBezTo>
                  <a:lnTo>
                    <a:pt x="13005" y="8287"/>
                  </a:lnTo>
                  <a:cubicBezTo>
                    <a:pt x="11868" y="7453"/>
                    <a:pt x="10503" y="6998"/>
                    <a:pt x="9100" y="6998"/>
                  </a:cubicBezTo>
                  <a:cubicBezTo>
                    <a:pt x="2199" y="6998"/>
                    <a:pt x="0" y="16287"/>
                    <a:pt x="6180" y="19396"/>
                  </a:cubicBezTo>
                  <a:lnTo>
                    <a:pt x="6370" y="19396"/>
                  </a:lnTo>
                  <a:cubicBezTo>
                    <a:pt x="6749" y="19547"/>
                    <a:pt x="7204" y="19623"/>
                    <a:pt x="7659" y="19623"/>
                  </a:cubicBezTo>
                  <a:lnTo>
                    <a:pt x="33895" y="19623"/>
                  </a:lnTo>
                  <a:cubicBezTo>
                    <a:pt x="36056" y="19623"/>
                    <a:pt x="37801" y="17879"/>
                    <a:pt x="37801" y="15756"/>
                  </a:cubicBezTo>
                  <a:cubicBezTo>
                    <a:pt x="37801" y="13595"/>
                    <a:pt x="36056" y="11851"/>
                    <a:pt x="33895" y="11851"/>
                  </a:cubicBezTo>
                  <a:lnTo>
                    <a:pt x="33478" y="11851"/>
                  </a:lnTo>
                  <a:cubicBezTo>
                    <a:pt x="35214" y="9421"/>
                    <a:pt x="33246" y="6413"/>
                    <a:pt x="30701" y="6413"/>
                  </a:cubicBezTo>
                  <a:cubicBezTo>
                    <a:pt x="30188" y="6413"/>
                    <a:pt x="29652" y="6535"/>
                    <a:pt x="29118" y="6808"/>
                  </a:cubicBezTo>
                  <a:cubicBezTo>
                    <a:pt x="28468" y="2871"/>
                    <a:pt x="25064" y="0"/>
                    <a:pt x="211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0" name="Google Shape;460;p39"/>
          <p:cNvGrpSpPr/>
          <p:nvPr/>
        </p:nvGrpSpPr>
        <p:grpSpPr>
          <a:xfrm>
            <a:off x="6428909" y="2147460"/>
            <a:ext cx="464629" cy="254698"/>
            <a:chOff x="450800" y="525250"/>
            <a:chExt cx="967775" cy="530400"/>
          </a:xfrm>
        </p:grpSpPr>
        <p:sp>
          <p:nvSpPr>
            <p:cNvPr id="461" name="Google Shape;461;p39"/>
            <p:cNvSpPr/>
            <p:nvPr/>
          </p:nvSpPr>
          <p:spPr>
            <a:xfrm>
              <a:off x="450800" y="565050"/>
              <a:ext cx="944075" cy="490600"/>
            </a:xfrm>
            <a:custGeom>
              <a:avLst/>
              <a:gdLst/>
              <a:ahLst/>
              <a:cxnLst/>
              <a:rect l="l" t="t" r="r" b="b"/>
              <a:pathLst>
                <a:path w="37763" h="19624" extrusionOk="0">
                  <a:moveTo>
                    <a:pt x="21111" y="1"/>
                  </a:moveTo>
                  <a:cubicBezTo>
                    <a:pt x="20913" y="1"/>
                    <a:pt x="20713" y="8"/>
                    <a:pt x="20512" y="22"/>
                  </a:cubicBezTo>
                  <a:cubicBezTo>
                    <a:pt x="16303" y="326"/>
                    <a:pt x="13043" y="3814"/>
                    <a:pt x="13005" y="8022"/>
                  </a:cubicBezTo>
                  <a:lnTo>
                    <a:pt x="13005" y="8287"/>
                  </a:lnTo>
                  <a:cubicBezTo>
                    <a:pt x="11868" y="7415"/>
                    <a:pt x="10503" y="6960"/>
                    <a:pt x="9100" y="6960"/>
                  </a:cubicBezTo>
                  <a:cubicBezTo>
                    <a:pt x="2200" y="6998"/>
                    <a:pt x="1" y="16287"/>
                    <a:pt x="6143" y="19396"/>
                  </a:cubicBezTo>
                  <a:lnTo>
                    <a:pt x="6332" y="19396"/>
                  </a:lnTo>
                  <a:cubicBezTo>
                    <a:pt x="6749" y="19548"/>
                    <a:pt x="7204" y="19624"/>
                    <a:pt x="7621" y="19624"/>
                  </a:cubicBezTo>
                  <a:lnTo>
                    <a:pt x="33895" y="19624"/>
                  </a:lnTo>
                  <a:cubicBezTo>
                    <a:pt x="36019" y="19624"/>
                    <a:pt x="37763" y="17880"/>
                    <a:pt x="37763" y="15719"/>
                  </a:cubicBezTo>
                  <a:cubicBezTo>
                    <a:pt x="37763" y="13595"/>
                    <a:pt x="36019" y="11851"/>
                    <a:pt x="33895" y="11851"/>
                  </a:cubicBezTo>
                  <a:lnTo>
                    <a:pt x="33478" y="11851"/>
                  </a:lnTo>
                  <a:cubicBezTo>
                    <a:pt x="35180" y="9393"/>
                    <a:pt x="33241" y="6411"/>
                    <a:pt x="30708" y="6411"/>
                  </a:cubicBezTo>
                  <a:cubicBezTo>
                    <a:pt x="30194" y="6411"/>
                    <a:pt x="29656" y="6534"/>
                    <a:pt x="29118" y="6809"/>
                  </a:cubicBezTo>
                  <a:cubicBezTo>
                    <a:pt x="28468" y="2837"/>
                    <a:pt x="25068" y="1"/>
                    <a:pt x="2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9"/>
            <p:cNvSpPr/>
            <p:nvPr/>
          </p:nvSpPr>
          <p:spPr>
            <a:xfrm>
              <a:off x="473550" y="525250"/>
              <a:ext cx="945025" cy="490600"/>
            </a:xfrm>
            <a:custGeom>
              <a:avLst/>
              <a:gdLst/>
              <a:ahLst/>
              <a:cxnLst/>
              <a:rect l="l" t="t" r="r" b="b"/>
              <a:pathLst>
                <a:path w="37801" h="19624" extrusionOk="0">
                  <a:moveTo>
                    <a:pt x="21105" y="0"/>
                  </a:moveTo>
                  <a:cubicBezTo>
                    <a:pt x="20908" y="0"/>
                    <a:pt x="20711" y="7"/>
                    <a:pt x="20512" y="22"/>
                  </a:cubicBezTo>
                  <a:cubicBezTo>
                    <a:pt x="16303" y="325"/>
                    <a:pt x="13043" y="3813"/>
                    <a:pt x="13005" y="8022"/>
                  </a:cubicBezTo>
                  <a:lnTo>
                    <a:pt x="13005" y="8287"/>
                  </a:lnTo>
                  <a:cubicBezTo>
                    <a:pt x="11868" y="7453"/>
                    <a:pt x="10503" y="6998"/>
                    <a:pt x="9100" y="6998"/>
                  </a:cubicBezTo>
                  <a:cubicBezTo>
                    <a:pt x="2199" y="6998"/>
                    <a:pt x="0" y="16287"/>
                    <a:pt x="6180" y="19396"/>
                  </a:cubicBezTo>
                  <a:lnTo>
                    <a:pt x="6370" y="19396"/>
                  </a:lnTo>
                  <a:cubicBezTo>
                    <a:pt x="6749" y="19547"/>
                    <a:pt x="7204" y="19623"/>
                    <a:pt x="7659" y="19623"/>
                  </a:cubicBezTo>
                  <a:lnTo>
                    <a:pt x="33895" y="19623"/>
                  </a:lnTo>
                  <a:cubicBezTo>
                    <a:pt x="36056" y="19623"/>
                    <a:pt x="37801" y="17879"/>
                    <a:pt x="37801" y="15756"/>
                  </a:cubicBezTo>
                  <a:cubicBezTo>
                    <a:pt x="37801" y="13595"/>
                    <a:pt x="36056" y="11851"/>
                    <a:pt x="33895" y="11851"/>
                  </a:cubicBezTo>
                  <a:lnTo>
                    <a:pt x="33478" y="11851"/>
                  </a:lnTo>
                  <a:cubicBezTo>
                    <a:pt x="35214" y="9421"/>
                    <a:pt x="33246" y="6413"/>
                    <a:pt x="30701" y="6413"/>
                  </a:cubicBezTo>
                  <a:cubicBezTo>
                    <a:pt x="30188" y="6413"/>
                    <a:pt x="29652" y="6535"/>
                    <a:pt x="29118" y="6808"/>
                  </a:cubicBezTo>
                  <a:cubicBezTo>
                    <a:pt x="28468" y="2871"/>
                    <a:pt x="25064" y="0"/>
                    <a:pt x="2110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3" name="Google Shape;463;p39"/>
          <p:cNvGrpSpPr/>
          <p:nvPr/>
        </p:nvGrpSpPr>
        <p:grpSpPr>
          <a:xfrm flipH="1">
            <a:off x="1135431" y="539506"/>
            <a:ext cx="698611" cy="381570"/>
            <a:chOff x="473550" y="525250"/>
            <a:chExt cx="971102" cy="530400"/>
          </a:xfrm>
        </p:grpSpPr>
        <p:sp>
          <p:nvSpPr>
            <p:cNvPr id="464" name="Google Shape;464;p39"/>
            <p:cNvSpPr/>
            <p:nvPr/>
          </p:nvSpPr>
          <p:spPr>
            <a:xfrm>
              <a:off x="500577" y="565050"/>
              <a:ext cx="944075" cy="490600"/>
            </a:xfrm>
            <a:custGeom>
              <a:avLst/>
              <a:gdLst/>
              <a:ahLst/>
              <a:cxnLst/>
              <a:rect l="l" t="t" r="r" b="b"/>
              <a:pathLst>
                <a:path w="37763" h="19624" extrusionOk="0">
                  <a:moveTo>
                    <a:pt x="21111" y="1"/>
                  </a:moveTo>
                  <a:cubicBezTo>
                    <a:pt x="20913" y="1"/>
                    <a:pt x="20713" y="8"/>
                    <a:pt x="20512" y="22"/>
                  </a:cubicBezTo>
                  <a:cubicBezTo>
                    <a:pt x="16303" y="326"/>
                    <a:pt x="13043" y="3814"/>
                    <a:pt x="13005" y="8022"/>
                  </a:cubicBezTo>
                  <a:lnTo>
                    <a:pt x="13005" y="8287"/>
                  </a:lnTo>
                  <a:cubicBezTo>
                    <a:pt x="11868" y="7415"/>
                    <a:pt x="10503" y="6960"/>
                    <a:pt x="9100" y="6960"/>
                  </a:cubicBezTo>
                  <a:cubicBezTo>
                    <a:pt x="2200" y="6998"/>
                    <a:pt x="1" y="16287"/>
                    <a:pt x="6143" y="19396"/>
                  </a:cubicBezTo>
                  <a:lnTo>
                    <a:pt x="6332" y="19396"/>
                  </a:lnTo>
                  <a:cubicBezTo>
                    <a:pt x="6749" y="19548"/>
                    <a:pt x="7204" y="19624"/>
                    <a:pt x="7621" y="19624"/>
                  </a:cubicBezTo>
                  <a:lnTo>
                    <a:pt x="33895" y="19624"/>
                  </a:lnTo>
                  <a:cubicBezTo>
                    <a:pt x="36019" y="19624"/>
                    <a:pt x="37763" y="17880"/>
                    <a:pt x="37763" y="15719"/>
                  </a:cubicBezTo>
                  <a:cubicBezTo>
                    <a:pt x="37763" y="13595"/>
                    <a:pt x="36019" y="11851"/>
                    <a:pt x="33895" y="11851"/>
                  </a:cubicBezTo>
                  <a:lnTo>
                    <a:pt x="33478" y="11851"/>
                  </a:lnTo>
                  <a:cubicBezTo>
                    <a:pt x="35180" y="9393"/>
                    <a:pt x="33241" y="6411"/>
                    <a:pt x="30708" y="6411"/>
                  </a:cubicBezTo>
                  <a:cubicBezTo>
                    <a:pt x="30194" y="6411"/>
                    <a:pt x="29656" y="6534"/>
                    <a:pt x="29118" y="6809"/>
                  </a:cubicBezTo>
                  <a:cubicBezTo>
                    <a:pt x="28468" y="2837"/>
                    <a:pt x="25068" y="1"/>
                    <a:pt x="2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9"/>
            <p:cNvSpPr/>
            <p:nvPr/>
          </p:nvSpPr>
          <p:spPr>
            <a:xfrm>
              <a:off x="473550" y="525250"/>
              <a:ext cx="945025" cy="490600"/>
            </a:xfrm>
            <a:custGeom>
              <a:avLst/>
              <a:gdLst/>
              <a:ahLst/>
              <a:cxnLst/>
              <a:rect l="l" t="t" r="r" b="b"/>
              <a:pathLst>
                <a:path w="37801" h="19624" extrusionOk="0">
                  <a:moveTo>
                    <a:pt x="21105" y="0"/>
                  </a:moveTo>
                  <a:cubicBezTo>
                    <a:pt x="20908" y="0"/>
                    <a:pt x="20711" y="7"/>
                    <a:pt x="20512" y="22"/>
                  </a:cubicBezTo>
                  <a:cubicBezTo>
                    <a:pt x="16303" y="325"/>
                    <a:pt x="13043" y="3813"/>
                    <a:pt x="13005" y="8022"/>
                  </a:cubicBezTo>
                  <a:lnTo>
                    <a:pt x="13005" y="8287"/>
                  </a:lnTo>
                  <a:cubicBezTo>
                    <a:pt x="11868" y="7453"/>
                    <a:pt x="10503" y="6998"/>
                    <a:pt x="9100" y="6998"/>
                  </a:cubicBezTo>
                  <a:cubicBezTo>
                    <a:pt x="2199" y="6998"/>
                    <a:pt x="0" y="16287"/>
                    <a:pt x="6180" y="19396"/>
                  </a:cubicBezTo>
                  <a:lnTo>
                    <a:pt x="6370" y="19396"/>
                  </a:lnTo>
                  <a:cubicBezTo>
                    <a:pt x="6749" y="19547"/>
                    <a:pt x="7204" y="19623"/>
                    <a:pt x="7659" y="19623"/>
                  </a:cubicBezTo>
                  <a:lnTo>
                    <a:pt x="33895" y="19623"/>
                  </a:lnTo>
                  <a:cubicBezTo>
                    <a:pt x="36056" y="19623"/>
                    <a:pt x="37801" y="17879"/>
                    <a:pt x="37801" y="15756"/>
                  </a:cubicBezTo>
                  <a:cubicBezTo>
                    <a:pt x="37801" y="13595"/>
                    <a:pt x="36056" y="11851"/>
                    <a:pt x="33895" y="11851"/>
                  </a:cubicBezTo>
                  <a:lnTo>
                    <a:pt x="33478" y="11851"/>
                  </a:lnTo>
                  <a:cubicBezTo>
                    <a:pt x="35214" y="9421"/>
                    <a:pt x="33246" y="6413"/>
                    <a:pt x="30701" y="6413"/>
                  </a:cubicBezTo>
                  <a:cubicBezTo>
                    <a:pt x="30188" y="6413"/>
                    <a:pt x="29652" y="6535"/>
                    <a:pt x="29118" y="6808"/>
                  </a:cubicBezTo>
                  <a:cubicBezTo>
                    <a:pt x="28468" y="2871"/>
                    <a:pt x="25064" y="0"/>
                    <a:pt x="2110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6" name="Google Shape;466;p39"/>
          <p:cNvGrpSpPr/>
          <p:nvPr/>
        </p:nvGrpSpPr>
        <p:grpSpPr>
          <a:xfrm>
            <a:off x="7754866" y="3988307"/>
            <a:ext cx="546406" cy="299464"/>
            <a:chOff x="450800" y="525250"/>
            <a:chExt cx="967775" cy="530400"/>
          </a:xfrm>
        </p:grpSpPr>
        <p:sp>
          <p:nvSpPr>
            <p:cNvPr id="467" name="Google Shape;467;p39"/>
            <p:cNvSpPr/>
            <p:nvPr/>
          </p:nvSpPr>
          <p:spPr>
            <a:xfrm>
              <a:off x="450800" y="565050"/>
              <a:ext cx="944075" cy="490600"/>
            </a:xfrm>
            <a:custGeom>
              <a:avLst/>
              <a:gdLst/>
              <a:ahLst/>
              <a:cxnLst/>
              <a:rect l="l" t="t" r="r" b="b"/>
              <a:pathLst>
                <a:path w="37763" h="19624" extrusionOk="0">
                  <a:moveTo>
                    <a:pt x="21111" y="1"/>
                  </a:moveTo>
                  <a:cubicBezTo>
                    <a:pt x="20913" y="1"/>
                    <a:pt x="20713" y="8"/>
                    <a:pt x="20512" y="22"/>
                  </a:cubicBezTo>
                  <a:cubicBezTo>
                    <a:pt x="16303" y="326"/>
                    <a:pt x="13043" y="3814"/>
                    <a:pt x="13005" y="8022"/>
                  </a:cubicBezTo>
                  <a:lnTo>
                    <a:pt x="13005" y="8287"/>
                  </a:lnTo>
                  <a:cubicBezTo>
                    <a:pt x="11868" y="7415"/>
                    <a:pt x="10503" y="6960"/>
                    <a:pt x="9100" y="6960"/>
                  </a:cubicBezTo>
                  <a:cubicBezTo>
                    <a:pt x="2200" y="6998"/>
                    <a:pt x="1" y="16287"/>
                    <a:pt x="6143" y="19396"/>
                  </a:cubicBezTo>
                  <a:lnTo>
                    <a:pt x="6332" y="19396"/>
                  </a:lnTo>
                  <a:cubicBezTo>
                    <a:pt x="6749" y="19548"/>
                    <a:pt x="7204" y="19624"/>
                    <a:pt x="7621" y="19624"/>
                  </a:cubicBezTo>
                  <a:lnTo>
                    <a:pt x="33895" y="19624"/>
                  </a:lnTo>
                  <a:cubicBezTo>
                    <a:pt x="36019" y="19624"/>
                    <a:pt x="37763" y="17880"/>
                    <a:pt x="37763" y="15719"/>
                  </a:cubicBezTo>
                  <a:cubicBezTo>
                    <a:pt x="37763" y="13595"/>
                    <a:pt x="36019" y="11851"/>
                    <a:pt x="33895" y="11851"/>
                  </a:cubicBezTo>
                  <a:lnTo>
                    <a:pt x="33478" y="11851"/>
                  </a:lnTo>
                  <a:cubicBezTo>
                    <a:pt x="35180" y="9393"/>
                    <a:pt x="33241" y="6411"/>
                    <a:pt x="30708" y="6411"/>
                  </a:cubicBezTo>
                  <a:cubicBezTo>
                    <a:pt x="30194" y="6411"/>
                    <a:pt x="29656" y="6534"/>
                    <a:pt x="29118" y="6809"/>
                  </a:cubicBezTo>
                  <a:cubicBezTo>
                    <a:pt x="28468" y="2837"/>
                    <a:pt x="25068" y="1"/>
                    <a:pt x="2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9"/>
            <p:cNvSpPr/>
            <p:nvPr/>
          </p:nvSpPr>
          <p:spPr>
            <a:xfrm>
              <a:off x="473550" y="525250"/>
              <a:ext cx="945025" cy="490600"/>
            </a:xfrm>
            <a:custGeom>
              <a:avLst/>
              <a:gdLst/>
              <a:ahLst/>
              <a:cxnLst/>
              <a:rect l="l" t="t" r="r" b="b"/>
              <a:pathLst>
                <a:path w="37801" h="19624" extrusionOk="0">
                  <a:moveTo>
                    <a:pt x="21105" y="0"/>
                  </a:moveTo>
                  <a:cubicBezTo>
                    <a:pt x="20908" y="0"/>
                    <a:pt x="20711" y="7"/>
                    <a:pt x="20512" y="22"/>
                  </a:cubicBezTo>
                  <a:cubicBezTo>
                    <a:pt x="16303" y="325"/>
                    <a:pt x="13043" y="3813"/>
                    <a:pt x="13005" y="8022"/>
                  </a:cubicBezTo>
                  <a:lnTo>
                    <a:pt x="13005" y="8287"/>
                  </a:lnTo>
                  <a:cubicBezTo>
                    <a:pt x="11868" y="7453"/>
                    <a:pt x="10503" y="6998"/>
                    <a:pt x="9100" y="6998"/>
                  </a:cubicBezTo>
                  <a:cubicBezTo>
                    <a:pt x="2199" y="6998"/>
                    <a:pt x="0" y="16287"/>
                    <a:pt x="6180" y="19396"/>
                  </a:cubicBezTo>
                  <a:lnTo>
                    <a:pt x="6370" y="19396"/>
                  </a:lnTo>
                  <a:cubicBezTo>
                    <a:pt x="6749" y="19547"/>
                    <a:pt x="7204" y="19623"/>
                    <a:pt x="7659" y="19623"/>
                  </a:cubicBezTo>
                  <a:lnTo>
                    <a:pt x="33895" y="19623"/>
                  </a:lnTo>
                  <a:cubicBezTo>
                    <a:pt x="36056" y="19623"/>
                    <a:pt x="37801" y="17879"/>
                    <a:pt x="37801" y="15756"/>
                  </a:cubicBezTo>
                  <a:cubicBezTo>
                    <a:pt x="37801" y="13595"/>
                    <a:pt x="36056" y="11851"/>
                    <a:pt x="33895" y="11851"/>
                  </a:cubicBezTo>
                  <a:lnTo>
                    <a:pt x="33478" y="11851"/>
                  </a:lnTo>
                  <a:cubicBezTo>
                    <a:pt x="35214" y="9421"/>
                    <a:pt x="33246" y="6413"/>
                    <a:pt x="30701" y="6413"/>
                  </a:cubicBezTo>
                  <a:cubicBezTo>
                    <a:pt x="30188" y="6413"/>
                    <a:pt x="29652" y="6535"/>
                    <a:pt x="29118" y="6808"/>
                  </a:cubicBezTo>
                  <a:cubicBezTo>
                    <a:pt x="28468" y="2871"/>
                    <a:pt x="25064" y="0"/>
                    <a:pt x="2110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" name="Google Shape;469;p39"/>
          <p:cNvGrpSpPr/>
          <p:nvPr/>
        </p:nvGrpSpPr>
        <p:grpSpPr>
          <a:xfrm rot="2225311" flipH="1">
            <a:off x="5658963" y="2922230"/>
            <a:ext cx="1735002" cy="2189495"/>
            <a:chOff x="13253913" y="3558825"/>
            <a:chExt cx="2314800" cy="2921175"/>
          </a:xfrm>
        </p:grpSpPr>
        <p:sp>
          <p:nvSpPr>
            <p:cNvPr id="470" name="Google Shape;470;p39"/>
            <p:cNvSpPr/>
            <p:nvPr/>
          </p:nvSpPr>
          <p:spPr>
            <a:xfrm>
              <a:off x="13253913" y="3600675"/>
              <a:ext cx="2314800" cy="2879325"/>
            </a:xfrm>
            <a:custGeom>
              <a:avLst/>
              <a:gdLst/>
              <a:ahLst/>
              <a:cxnLst/>
              <a:rect l="l" t="t" r="r" b="b"/>
              <a:pathLst>
                <a:path w="92592" h="115173" extrusionOk="0">
                  <a:moveTo>
                    <a:pt x="46863" y="7562"/>
                  </a:moveTo>
                  <a:lnTo>
                    <a:pt x="47065" y="7723"/>
                  </a:lnTo>
                  <a:cubicBezTo>
                    <a:pt x="47145" y="7804"/>
                    <a:pt x="47266" y="7925"/>
                    <a:pt x="47387" y="8086"/>
                  </a:cubicBezTo>
                  <a:cubicBezTo>
                    <a:pt x="47226" y="7885"/>
                    <a:pt x="47065" y="7723"/>
                    <a:pt x="46863" y="7562"/>
                  </a:cubicBezTo>
                  <a:close/>
                  <a:moveTo>
                    <a:pt x="42870" y="0"/>
                  </a:moveTo>
                  <a:cubicBezTo>
                    <a:pt x="42709" y="0"/>
                    <a:pt x="42548" y="21"/>
                    <a:pt x="42386" y="61"/>
                  </a:cubicBezTo>
                  <a:cubicBezTo>
                    <a:pt x="42104" y="61"/>
                    <a:pt x="41822" y="101"/>
                    <a:pt x="41539" y="142"/>
                  </a:cubicBezTo>
                  <a:cubicBezTo>
                    <a:pt x="40975" y="263"/>
                    <a:pt x="40451" y="343"/>
                    <a:pt x="39926" y="464"/>
                  </a:cubicBezTo>
                  <a:cubicBezTo>
                    <a:pt x="37749" y="948"/>
                    <a:pt x="35571" y="1432"/>
                    <a:pt x="33393" y="1795"/>
                  </a:cubicBezTo>
                  <a:cubicBezTo>
                    <a:pt x="32304" y="1956"/>
                    <a:pt x="31256" y="2239"/>
                    <a:pt x="30247" y="2561"/>
                  </a:cubicBezTo>
                  <a:lnTo>
                    <a:pt x="30247" y="2481"/>
                  </a:lnTo>
                  <a:cubicBezTo>
                    <a:pt x="30247" y="2239"/>
                    <a:pt x="30167" y="1997"/>
                    <a:pt x="30046" y="1795"/>
                  </a:cubicBezTo>
                  <a:cubicBezTo>
                    <a:pt x="29844" y="1432"/>
                    <a:pt x="29481" y="1150"/>
                    <a:pt x="29078" y="988"/>
                  </a:cubicBezTo>
                  <a:cubicBezTo>
                    <a:pt x="28594" y="867"/>
                    <a:pt x="28070" y="787"/>
                    <a:pt x="27586" y="787"/>
                  </a:cubicBezTo>
                  <a:cubicBezTo>
                    <a:pt x="25731" y="787"/>
                    <a:pt x="23916" y="1351"/>
                    <a:pt x="22343" y="2319"/>
                  </a:cubicBezTo>
                  <a:cubicBezTo>
                    <a:pt x="21052" y="3126"/>
                    <a:pt x="19802" y="4053"/>
                    <a:pt x="18754" y="5142"/>
                  </a:cubicBezTo>
                  <a:cubicBezTo>
                    <a:pt x="17907" y="5989"/>
                    <a:pt x="17100" y="6876"/>
                    <a:pt x="16374" y="7764"/>
                  </a:cubicBezTo>
                  <a:cubicBezTo>
                    <a:pt x="15729" y="8570"/>
                    <a:pt x="15124" y="9417"/>
                    <a:pt x="14559" y="10264"/>
                  </a:cubicBezTo>
                  <a:cubicBezTo>
                    <a:pt x="14377" y="10209"/>
                    <a:pt x="13864" y="10089"/>
                    <a:pt x="13208" y="10089"/>
                  </a:cubicBezTo>
                  <a:cubicBezTo>
                    <a:pt x="12414" y="10089"/>
                    <a:pt x="11410" y="10265"/>
                    <a:pt x="10527" y="10950"/>
                  </a:cubicBezTo>
                  <a:cubicBezTo>
                    <a:pt x="7865" y="12966"/>
                    <a:pt x="4961" y="22686"/>
                    <a:pt x="5768" y="26517"/>
                  </a:cubicBezTo>
                  <a:cubicBezTo>
                    <a:pt x="2864" y="27081"/>
                    <a:pt x="969" y="32123"/>
                    <a:pt x="3751" y="34905"/>
                  </a:cubicBezTo>
                  <a:cubicBezTo>
                    <a:pt x="4722" y="35876"/>
                    <a:pt x="5990" y="36399"/>
                    <a:pt x="7326" y="36399"/>
                  </a:cubicBezTo>
                  <a:cubicBezTo>
                    <a:pt x="7545" y="36399"/>
                    <a:pt x="7765" y="36385"/>
                    <a:pt x="7986" y="36357"/>
                  </a:cubicBezTo>
                  <a:cubicBezTo>
                    <a:pt x="9438" y="39745"/>
                    <a:pt x="11898" y="42648"/>
                    <a:pt x="15084" y="44584"/>
                  </a:cubicBezTo>
                  <a:lnTo>
                    <a:pt x="14680" y="46762"/>
                  </a:lnTo>
                  <a:cubicBezTo>
                    <a:pt x="13743" y="45401"/>
                    <a:pt x="12238" y="44652"/>
                    <a:pt x="10677" y="44652"/>
                  </a:cubicBezTo>
                  <a:cubicBezTo>
                    <a:pt x="10156" y="44652"/>
                    <a:pt x="9629" y="44735"/>
                    <a:pt x="9115" y="44907"/>
                  </a:cubicBezTo>
                  <a:cubicBezTo>
                    <a:pt x="6655" y="45633"/>
                    <a:pt x="1654" y="53255"/>
                    <a:pt x="606" y="60151"/>
                  </a:cubicBezTo>
                  <a:cubicBezTo>
                    <a:pt x="1" y="63821"/>
                    <a:pt x="565" y="67289"/>
                    <a:pt x="3187" y="69346"/>
                  </a:cubicBezTo>
                  <a:cubicBezTo>
                    <a:pt x="3872" y="69911"/>
                    <a:pt x="4679" y="70354"/>
                    <a:pt x="5526" y="70677"/>
                  </a:cubicBezTo>
                  <a:lnTo>
                    <a:pt x="5566" y="70798"/>
                  </a:lnTo>
                  <a:lnTo>
                    <a:pt x="5566" y="70838"/>
                  </a:lnTo>
                  <a:lnTo>
                    <a:pt x="5606" y="70959"/>
                  </a:lnTo>
                  <a:lnTo>
                    <a:pt x="5647" y="71040"/>
                  </a:lnTo>
                  <a:lnTo>
                    <a:pt x="5687" y="71201"/>
                  </a:lnTo>
                  <a:lnTo>
                    <a:pt x="5727" y="71282"/>
                  </a:lnTo>
                  <a:lnTo>
                    <a:pt x="5808" y="71484"/>
                  </a:lnTo>
                  <a:lnTo>
                    <a:pt x="5848" y="71564"/>
                  </a:lnTo>
                  <a:cubicBezTo>
                    <a:pt x="5929" y="71766"/>
                    <a:pt x="6010" y="72008"/>
                    <a:pt x="6131" y="72250"/>
                  </a:cubicBezTo>
                  <a:lnTo>
                    <a:pt x="6131" y="72290"/>
                  </a:lnTo>
                  <a:lnTo>
                    <a:pt x="6292" y="72653"/>
                  </a:lnTo>
                  <a:lnTo>
                    <a:pt x="6332" y="72734"/>
                  </a:lnTo>
                  <a:lnTo>
                    <a:pt x="6494" y="73097"/>
                  </a:lnTo>
                  <a:lnTo>
                    <a:pt x="6534" y="73178"/>
                  </a:lnTo>
                  <a:lnTo>
                    <a:pt x="6736" y="73621"/>
                  </a:lnTo>
                  <a:lnTo>
                    <a:pt x="6736" y="73661"/>
                  </a:lnTo>
                  <a:cubicBezTo>
                    <a:pt x="6978" y="74186"/>
                    <a:pt x="7300" y="74750"/>
                    <a:pt x="7623" y="75315"/>
                  </a:cubicBezTo>
                  <a:lnTo>
                    <a:pt x="7663" y="75396"/>
                  </a:lnTo>
                  <a:lnTo>
                    <a:pt x="7945" y="75920"/>
                  </a:lnTo>
                  <a:lnTo>
                    <a:pt x="7986" y="76001"/>
                  </a:lnTo>
                  <a:lnTo>
                    <a:pt x="8349" y="76565"/>
                  </a:lnTo>
                  <a:lnTo>
                    <a:pt x="8349" y="76606"/>
                  </a:lnTo>
                  <a:cubicBezTo>
                    <a:pt x="8792" y="77331"/>
                    <a:pt x="9276" y="78057"/>
                    <a:pt x="9801" y="78824"/>
                  </a:cubicBezTo>
                  <a:lnTo>
                    <a:pt x="9841" y="78904"/>
                  </a:lnTo>
                  <a:cubicBezTo>
                    <a:pt x="10043" y="79227"/>
                    <a:pt x="10244" y="79509"/>
                    <a:pt x="10486" y="79792"/>
                  </a:cubicBezTo>
                  <a:lnTo>
                    <a:pt x="10567" y="79912"/>
                  </a:lnTo>
                  <a:cubicBezTo>
                    <a:pt x="10809" y="80235"/>
                    <a:pt x="11010" y="80517"/>
                    <a:pt x="11252" y="80840"/>
                  </a:cubicBezTo>
                  <a:cubicBezTo>
                    <a:pt x="11494" y="81122"/>
                    <a:pt x="11736" y="81445"/>
                    <a:pt x="11978" y="81727"/>
                  </a:cubicBezTo>
                  <a:lnTo>
                    <a:pt x="12140" y="81889"/>
                  </a:lnTo>
                  <a:cubicBezTo>
                    <a:pt x="12382" y="82211"/>
                    <a:pt x="12624" y="82494"/>
                    <a:pt x="12906" y="82776"/>
                  </a:cubicBezTo>
                  <a:lnTo>
                    <a:pt x="12987" y="82897"/>
                  </a:lnTo>
                  <a:cubicBezTo>
                    <a:pt x="13269" y="83179"/>
                    <a:pt x="13511" y="83461"/>
                    <a:pt x="13753" y="83703"/>
                  </a:cubicBezTo>
                  <a:lnTo>
                    <a:pt x="13914" y="83865"/>
                  </a:lnTo>
                  <a:cubicBezTo>
                    <a:pt x="14196" y="84147"/>
                    <a:pt x="14479" y="84429"/>
                    <a:pt x="14761" y="84712"/>
                  </a:cubicBezTo>
                  <a:lnTo>
                    <a:pt x="14922" y="84913"/>
                  </a:lnTo>
                  <a:cubicBezTo>
                    <a:pt x="15245" y="85196"/>
                    <a:pt x="15568" y="85478"/>
                    <a:pt x="15890" y="85801"/>
                  </a:cubicBezTo>
                  <a:cubicBezTo>
                    <a:pt x="18149" y="87817"/>
                    <a:pt x="20689" y="89551"/>
                    <a:pt x="23432" y="90922"/>
                  </a:cubicBezTo>
                  <a:cubicBezTo>
                    <a:pt x="25680" y="92046"/>
                    <a:pt x="28262" y="92502"/>
                    <a:pt x="31020" y="92502"/>
                  </a:cubicBezTo>
                  <a:cubicBezTo>
                    <a:pt x="34399" y="92502"/>
                    <a:pt x="38042" y="91819"/>
                    <a:pt x="41660" y="90842"/>
                  </a:cubicBezTo>
                  <a:lnTo>
                    <a:pt x="41902" y="91608"/>
                  </a:lnTo>
                  <a:cubicBezTo>
                    <a:pt x="41580" y="93423"/>
                    <a:pt x="37507" y="101932"/>
                    <a:pt x="36055" y="104755"/>
                  </a:cubicBezTo>
                  <a:cubicBezTo>
                    <a:pt x="35934" y="104997"/>
                    <a:pt x="35813" y="105159"/>
                    <a:pt x="35732" y="105320"/>
                  </a:cubicBezTo>
                  <a:cubicBezTo>
                    <a:pt x="34730" y="107208"/>
                    <a:pt x="37190" y="115173"/>
                    <a:pt x="38396" y="115173"/>
                  </a:cubicBezTo>
                  <a:cubicBezTo>
                    <a:pt x="38452" y="115173"/>
                    <a:pt x="38505" y="115156"/>
                    <a:pt x="38555" y="115120"/>
                  </a:cubicBezTo>
                  <a:cubicBezTo>
                    <a:pt x="39725" y="114354"/>
                    <a:pt x="39281" y="111974"/>
                    <a:pt x="40007" y="109917"/>
                  </a:cubicBezTo>
                  <a:cubicBezTo>
                    <a:pt x="40209" y="109433"/>
                    <a:pt x="40531" y="108990"/>
                    <a:pt x="40894" y="108667"/>
                  </a:cubicBezTo>
                  <a:cubicBezTo>
                    <a:pt x="43354" y="106126"/>
                    <a:pt x="50089" y="101408"/>
                    <a:pt x="57187" y="93261"/>
                  </a:cubicBezTo>
                  <a:cubicBezTo>
                    <a:pt x="59284" y="90842"/>
                    <a:pt x="62954" y="86688"/>
                    <a:pt x="64083" y="84187"/>
                  </a:cubicBezTo>
                  <a:cubicBezTo>
                    <a:pt x="64366" y="84187"/>
                    <a:pt x="64688" y="84228"/>
                    <a:pt x="64971" y="84308"/>
                  </a:cubicBezTo>
                  <a:cubicBezTo>
                    <a:pt x="72472" y="86164"/>
                    <a:pt x="76827" y="99149"/>
                    <a:pt x="81183" y="104029"/>
                  </a:cubicBezTo>
                  <a:cubicBezTo>
                    <a:pt x="82110" y="105078"/>
                    <a:pt x="82998" y="105763"/>
                    <a:pt x="83966" y="105884"/>
                  </a:cubicBezTo>
                  <a:cubicBezTo>
                    <a:pt x="84576" y="105961"/>
                    <a:pt x="85159" y="105995"/>
                    <a:pt x="85711" y="105995"/>
                  </a:cubicBezTo>
                  <a:cubicBezTo>
                    <a:pt x="90115" y="105995"/>
                    <a:pt x="92591" y="103810"/>
                    <a:pt x="92233" y="103344"/>
                  </a:cubicBezTo>
                  <a:cubicBezTo>
                    <a:pt x="91870" y="102860"/>
                    <a:pt x="87756" y="102779"/>
                    <a:pt x="85458" y="100601"/>
                  </a:cubicBezTo>
                  <a:cubicBezTo>
                    <a:pt x="83764" y="98988"/>
                    <a:pt x="82030" y="64023"/>
                    <a:pt x="69487" y="63458"/>
                  </a:cubicBezTo>
                  <a:cubicBezTo>
                    <a:pt x="68971" y="63443"/>
                    <a:pt x="68449" y="63434"/>
                    <a:pt x="67925" y="63434"/>
                  </a:cubicBezTo>
                  <a:cubicBezTo>
                    <a:pt x="67019" y="63434"/>
                    <a:pt x="66107" y="63462"/>
                    <a:pt x="65213" y="63539"/>
                  </a:cubicBezTo>
                  <a:cubicBezTo>
                    <a:pt x="65132" y="62894"/>
                    <a:pt x="64648" y="59748"/>
                    <a:pt x="62148" y="58740"/>
                  </a:cubicBezTo>
                  <a:cubicBezTo>
                    <a:pt x="61994" y="58680"/>
                    <a:pt x="61787" y="58652"/>
                    <a:pt x="61530" y="58652"/>
                  </a:cubicBezTo>
                  <a:cubicBezTo>
                    <a:pt x="59021" y="58652"/>
                    <a:pt x="51871" y="61366"/>
                    <a:pt x="46016" y="63781"/>
                  </a:cubicBezTo>
                  <a:cubicBezTo>
                    <a:pt x="41257" y="65717"/>
                    <a:pt x="37386" y="67451"/>
                    <a:pt x="37386" y="67451"/>
                  </a:cubicBezTo>
                  <a:cubicBezTo>
                    <a:pt x="36660" y="67007"/>
                    <a:pt x="35208" y="64587"/>
                    <a:pt x="34401" y="62732"/>
                  </a:cubicBezTo>
                  <a:lnTo>
                    <a:pt x="34401" y="62692"/>
                  </a:lnTo>
                  <a:cubicBezTo>
                    <a:pt x="37101" y="63399"/>
                    <a:pt x="40401" y="63742"/>
                    <a:pt x="42800" y="63742"/>
                  </a:cubicBezTo>
                  <a:cubicBezTo>
                    <a:pt x="44234" y="63742"/>
                    <a:pt x="45346" y="63619"/>
                    <a:pt x="45814" y="63378"/>
                  </a:cubicBezTo>
                  <a:lnTo>
                    <a:pt x="45895" y="63297"/>
                  </a:lnTo>
                  <a:cubicBezTo>
                    <a:pt x="46823" y="62450"/>
                    <a:pt x="47629" y="61482"/>
                    <a:pt x="48355" y="60434"/>
                  </a:cubicBezTo>
                  <a:cubicBezTo>
                    <a:pt x="48516" y="60474"/>
                    <a:pt x="48678" y="60514"/>
                    <a:pt x="48879" y="60514"/>
                  </a:cubicBezTo>
                  <a:cubicBezTo>
                    <a:pt x="49041" y="60555"/>
                    <a:pt x="49202" y="60595"/>
                    <a:pt x="49363" y="60595"/>
                  </a:cubicBezTo>
                  <a:cubicBezTo>
                    <a:pt x="49417" y="60608"/>
                    <a:pt x="49475" y="60613"/>
                    <a:pt x="49535" y="60613"/>
                  </a:cubicBezTo>
                  <a:cubicBezTo>
                    <a:pt x="49655" y="60613"/>
                    <a:pt x="49780" y="60595"/>
                    <a:pt x="49888" y="60595"/>
                  </a:cubicBezTo>
                  <a:cubicBezTo>
                    <a:pt x="50049" y="60595"/>
                    <a:pt x="50210" y="60555"/>
                    <a:pt x="50372" y="60555"/>
                  </a:cubicBezTo>
                  <a:cubicBezTo>
                    <a:pt x="50412" y="60555"/>
                    <a:pt x="50412" y="60514"/>
                    <a:pt x="50452" y="60514"/>
                  </a:cubicBezTo>
                  <a:cubicBezTo>
                    <a:pt x="52106" y="60353"/>
                    <a:pt x="53074" y="58780"/>
                    <a:pt x="53558" y="57731"/>
                  </a:cubicBezTo>
                  <a:cubicBezTo>
                    <a:pt x="54283" y="56038"/>
                    <a:pt x="53074" y="54425"/>
                    <a:pt x="52791" y="54062"/>
                  </a:cubicBezTo>
                  <a:cubicBezTo>
                    <a:pt x="54808" y="50876"/>
                    <a:pt x="56421" y="47811"/>
                    <a:pt x="56340" y="46762"/>
                  </a:cubicBezTo>
                  <a:cubicBezTo>
                    <a:pt x="56227" y="45295"/>
                    <a:pt x="44501" y="43056"/>
                    <a:pt x="41615" y="43056"/>
                  </a:cubicBezTo>
                  <a:cubicBezTo>
                    <a:pt x="41407" y="43056"/>
                    <a:pt x="41245" y="43068"/>
                    <a:pt x="41136" y="43092"/>
                  </a:cubicBezTo>
                  <a:cubicBezTo>
                    <a:pt x="40410" y="43253"/>
                    <a:pt x="39039" y="44907"/>
                    <a:pt x="37507" y="47085"/>
                  </a:cubicBezTo>
                  <a:lnTo>
                    <a:pt x="37386" y="47004"/>
                  </a:lnTo>
                  <a:cubicBezTo>
                    <a:pt x="34482" y="46197"/>
                    <a:pt x="31699" y="45633"/>
                    <a:pt x="31336" y="45552"/>
                  </a:cubicBezTo>
                  <a:cubicBezTo>
                    <a:pt x="34442" y="43818"/>
                    <a:pt x="36256" y="41156"/>
                    <a:pt x="36458" y="39019"/>
                  </a:cubicBezTo>
                  <a:cubicBezTo>
                    <a:pt x="36619" y="37486"/>
                    <a:pt x="36660" y="34744"/>
                    <a:pt x="36700" y="31921"/>
                  </a:cubicBezTo>
                  <a:cubicBezTo>
                    <a:pt x="38112" y="29985"/>
                    <a:pt x="39725" y="23774"/>
                    <a:pt x="41056" y="22484"/>
                  </a:cubicBezTo>
                  <a:cubicBezTo>
                    <a:pt x="44282" y="19419"/>
                    <a:pt x="49484" y="19379"/>
                    <a:pt x="48718" y="16354"/>
                  </a:cubicBezTo>
                  <a:cubicBezTo>
                    <a:pt x="48032" y="13894"/>
                    <a:pt x="42588" y="13652"/>
                    <a:pt x="42588" y="13652"/>
                  </a:cubicBezTo>
                  <a:cubicBezTo>
                    <a:pt x="42588" y="13652"/>
                    <a:pt x="48073" y="11595"/>
                    <a:pt x="47911" y="9216"/>
                  </a:cubicBezTo>
                  <a:cubicBezTo>
                    <a:pt x="47911" y="9216"/>
                    <a:pt x="47911" y="9216"/>
                    <a:pt x="47911" y="9175"/>
                  </a:cubicBezTo>
                  <a:cubicBezTo>
                    <a:pt x="47911" y="8893"/>
                    <a:pt x="47831" y="8651"/>
                    <a:pt x="47710" y="8369"/>
                  </a:cubicBezTo>
                  <a:cubicBezTo>
                    <a:pt x="47548" y="8086"/>
                    <a:pt x="47347" y="7804"/>
                    <a:pt x="47105" y="7602"/>
                  </a:cubicBezTo>
                  <a:cubicBezTo>
                    <a:pt x="46782" y="7280"/>
                    <a:pt x="46419" y="7038"/>
                    <a:pt x="46016" y="6836"/>
                  </a:cubicBezTo>
                  <a:cubicBezTo>
                    <a:pt x="44927" y="6352"/>
                    <a:pt x="43758" y="6070"/>
                    <a:pt x="42588" y="6030"/>
                  </a:cubicBezTo>
                  <a:lnTo>
                    <a:pt x="41822" y="6030"/>
                  </a:lnTo>
                  <a:cubicBezTo>
                    <a:pt x="41983" y="5828"/>
                    <a:pt x="42144" y="5626"/>
                    <a:pt x="42265" y="5465"/>
                  </a:cubicBezTo>
                  <a:cubicBezTo>
                    <a:pt x="42911" y="4618"/>
                    <a:pt x="43475" y="3690"/>
                    <a:pt x="43959" y="2763"/>
                  </a:cubicBezTo>
                  <a:cubicBezTo>
                    <a:pt x="44201" y="2279"/>
                    <a:pt x="44363" y="1714"/>
                    <a:pt x="44443" y="1190"/>
                  </a:cubicBezTo>
                  <a:cubicBezTo>
                    <a:pt x="44483" y="1029"/>
                    <a:pt x="44483" y="867"/>
                    <a:pt x="44443" y="706"/>
                  </a:cubicBezTo>
                  <a:cubicBezTo>
                    <a:pt x="44403" y="625"/>
                    <a:pt x="44363" y="545"/>
                    <a:pt x="44322" y="464"/>
                  </a:cubicBezTo>
                  <a:cubicBezTo>
                    <a:pt x="44282" y="424"/>
                    <a:pt x="44242" y="384"/>
                    <a:pt x="44201" y="343"/>
                  </a:cubicBezTo>
                  <a:lnTo>
                    <a:pt x="44161" y="303"/>
                  </a:lnTo>
                  <a:lnTo>
                    <a:pt x="44121" y="263"/>
                  </a:lnTo>
                  <a:cubicBezTo>
                    <a:pt x="43879" y="142"/>
                    <a:pt x="43637" y="61"/>
                    <a:pt x="43354" y="61"/>
                  </a:cubicBezTo>
                  <a:cubicBezTo>
                    <a:pt x="43193" y="21"/>
                    <a:pt x="43032" y="0"/>
                    <a:pt x="42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9"/>
            <p:cNvSpPr/>
            <p:nvPr/>
          </p:nvSpPr>
          <p:spPr>
            <a:xfrm>
              <a:off x="14189538" y="5025625"/>
              <a:ext cx="701750" cy="277475"/>
            </a:xfrm>
            <a:custGeom>
              <a:avLst/>
              <a:gdLst/>
              <a:ahLst/>
              <a:cxnLst/>
              <a:rect l="l" t="t" r="r" b="b"/>
              <a:pathLst>
                <a:path w="28070" h="11099" extrusionOk="0">
                  <a:moveTo>
                    <a:pt x="24388" y="0"/>
                  </a:moveTo>
                  <a:cubicBezTo>
                    <a:pt x="21878" y="0"/>
                    <a:pt x="14725" y="2714"/>
                    <a:pt x="8833" y="5129"/>
                  </a:cubicBezTo>
                  <a:cubicBezTo>
                    <a:pt x="4114" y="7065"/>
                    <a:pt x="203" y="8799"/>
                    <a:pt x="203" y="8799"/>
                  </a:cubicBezTo>
                  <a:cubicBezTo>
                    <a:pt x="203" y="8799"/>
                    <a:pt x="162" y="9082"/>
                    <a:pt x="1" y="9566"/>
                  </a:cubicBezTo>
                  <a:lnTo>
                    <a:pt x="848" y="9687"/>
                  </a:lnTo>
                  <a:cubicBezTo>
                    <a:pt x="1170" y="10130"/>
                    <a:pt x="1412" y="10614"/>
                    <a:pt x="1574" y="11098"/>
                  </a:cubicBezTo>
                  <a:cubicBezTo>
                    <a:pt x="1574" y="11098"/>
                    <a:pt x="16052" y="5654"/>
                    <a:pt x="28070" y="4887"/>
                  </a:cubicBezTo>
                  <a:cubicBezTo>
                    <a:pt x="27989" y="4242"/>
                    <a:pt x="27505" y="1096"/>
                    <a:pt x="25005" y="88"/>
                  </a:cubicBezTo>
                  <a:cubicBezTo>
                    <a:pt x="24852" y="28"/>
                    <a:pt x="24644" y="0"/>
                    <a:pt x="24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9"/>
            <p:cNvSpPr/>
            <p:nvPr/>
          </p:nvSpPr>
          <p:spPr>
            <a:xfrm>
              <a:off x="13659213" y="5145175"/>
              <a:ext cx="1738200" cy="1014900"/>
            </a:xfrm>
            <a:custGeom>
              <a:avLst/>
              <a:gdLst/>
              <a:ahLst/>
              <a:cxnLst/>
              <a:rect l="l" t="t" r="r" b="b"/>
              <a:pathLst>
                <a:path w="69528" h="40596" extrusionOk="0">
                  <a:moveTo>
                    <a:pt x="51978" y="1"/>
                  </a:moveTo>
                  <a:cubicBezTo>
                    <a:pt x="51073" y="1"/>
                    <a:pt x="50178" y="29"/>
                    <a:pt x="49283" y="105"/>
                  </a:cubicBezTo>
                  <a:cubicBezTo>
                    <a:pt x="37225" y="872"/>
                    <a:pt x="22787" y="6316"/>
                    <a:pt x="22787" y="6316"/>
                  </a:cubicBezTo>
                  <a:cubicBezTo>
                    <a:pt x="22625" y="5832"/>
                    <a:pt x="22383" y="5348"/>
                    <a:pt x="22061" y="4905"/>
                  </a:cubicBezTo>
                  <a:lnTo>
                    <a:pt x="21416" y="4017"/>
                  </a:lnTo>
                  <a:cubicBezTo>
                    <a:pt x="20528" y="6921"/>
                    <a:pt x="15931" y="18253"/>
                    <a:pt x="243" y="22085"/>
                  </a:cubicBezTo>
                  <a:lnTo>
                    <a:pt x="1" y="22367"/>
                  </a:lnTo>
                  <a:cubicBezTo>
                    <a:pt x="2300" y="24384"/>
                    <a:pt x="4840" y="26118"/>
                    <a:pt x="7583" y="27489"/>
                  </a:cubicBezTo>
                  <a:cubicBezTo>
                    <a:pt x="9813" y="28613"/>
                    <a:pt x="12385" y="29069"/>
                    <a:pt x="15141" y="29069"/>
                  </a:cubicBezTo>
                  <a:cubicBezTo>
                    <a:pt x="18517" y="29069"/>
                    <a:pt x="22171" y="28385"/>
                    <a:pt x="25811" y="27408"/>
                  </a:cubicBezTo>
                  <a:cubicBezTo>
                    <a:pt x="34881" y="24971"/>
                    <a:pt x="43792" y="20753"/>
                    <a:pt x="48074" y="20753"/>
                  </a:cubicBezTo>
                  <a:cubicBezTo>
                    <a:pt x="48115" y="20753"/>
                    <a:pt x="48155" y="20753"/>
                    <a:pt x="48194" y="20754"/>
                  </a:cubicBezTo>
                  <a:cubicBezTo>
                    <a:pt x="48517" y="20754"/>
                    <a:pt x="48799" y="20794"/>
                    <a:pt x="49081" y="20875"/>
                  </a:cubicBezTo>
                  <a:cubicBezTo>
                    <a:pt x="56582" y="22730"/>
                    <a:pt x="60978" y="35716"/>
                    <a:pt x="65293" y="40596"/>
                  </a:cubicBezTo>
                  <a:cubicBezTo>
                    <a:pt x="67512" y="39668"/>
                    <a:pt x="69528" y="37168"/>
                    <a:pt x="69528" y="37168"/>
                  </a:cubicBezTo>
                  <a:cubicBezTo>
                    <a:pt x="67834" y="35555"/>
                    <a:pt x="66100" y="589"/>
                    <a:pt x="53558" y="25"/>
                  </a:cubicBezTo>
                  <a:cubicBezTo>
                    <a:pt x="53026" y="10"/>
                    <a:pt x="52500" y="1"/>
                    <a:pt x="51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9"/>
            <p:cNvSpPr/>
            <p:nvPr/>
          </p:nvSpPr>
          <p:spPr>
            <a:xfrm>
              <a:off x="14163338" y="5663975"/>
              <a:ext cx="700725" cy="612050"/>
            </a:xfrm>
            <a:custGeom>
              <a:avLst/>
              <a:gdLst/>
              <a:ahLst/>
              <a:cxnLst/>
              <a:rect l="l" t="t" r="r" b="b"/>
              <a:pathLst>
                <a:path w="28029" h="24482" extrusionOk="0">
                  <a:moveTo>
                    <a:pt x="27909" y="1"/>
                  </a:moveTo>
                  <a:cubicBezTo>
                    <a:pt x="23627" y="1"/>
                    <a:pt x="14716" y="4219"/>
                    <a:pt x="5646" y="6656"/>
                  </a:cubicBezTo>
                  <a:lnTo>
                    <a:pt x="5848" y="7422"/>
                  </a:lnTo>
                  <a:cubicBezTo>
                    <a:pt x="5566" y="9197"/>
                    <a:pt x="1452" y="17706"/>
                    <a:pt x="0" y="20570"/>
                  </a:cubicBezTo>
                  <a:cubicBezTo>
                    <a:pt x="767" y="23352"/>
                    <a:pt x="4598" y="24401"/>
                    <a:pt x="4880" y="24482"/>
                  </a:cubicBezTo>
                  <a:cubicBezTo>
                    <a:pt x="7300" y="21941"/>
                    <a:pt x="14035" y="17222"/>
                    <a:pt x="21133" y="9076"/>
                  </a:cubicBezTo>
                  <a:cubicBezTo>
                    <a:pt x="23230" y="6656"/>
                    <a:pt x="26900" y="2502"/>
                    <a:pt x="28029" y="2"/>
                  </a:cubicBezTo>
                  <a:cubicBezTo>
                    <a:pt x="27990" y="1"/>
                    <a:pt x="27950" y="1"/>
                    <a:pt x="279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9"/>
            <p:cNvSpPr/>
            <p:nvPr/>
          </p:nvSpPr>
          <p:spPr>
            <a:xfrm>
              <a:off x="14131238" y="6178200"/>
              <a:ext cx="154125" cy="260475"/>
            </a:xfrm>
            <a:custGeom>
              <a:avLst/>
              <a:gdLst/>
              <a:ahLst/>
              <a:cxnLst/>
              <a:rect l="l" t="t" r="r" b="b"/>
              <a:pathLst>
                <a:path w="6165" h="10419" extrusionOk="0">
                  <a:moveTo>
                    <a:pt x="1284" y="1"/>
                  </a:moveTo>
                  <a:cubicBezTo>
                    <a:pt x="1163" y="243"/>
                    <a:pt x="1083" y="404"/>
                    <a:pt x="1002" y="565"/>
                  </a:cubicBezTo>
                  <a:cubicBezTo>
                    <a:pt x="0" y="2454"/>
                    <a:pt x="2460" y="10418"/>
                    <a:pt x="3666" y="10418"/>
                  </a:cubicBezTo>
                  <a:cubicBezTo>
                    <a:pt x="3722" y="10418"/>
                    <a:pt x="3775" y="10401"/>
                    <a:pt x="3825" y="10365"/>
                  </a:cubicBezTo>
                  <a:cubicBezTo>
                    <a:pt x="4954" y="9599"/>
                    <a:pt x="4551" y="7220"/>
                    <a:pt x="5237" y="5163"/>
                  </a:cubicBezTo>
                  <a:cubicBezTo>
                    <a:pt x="5438" y="4679"/>
                    <a:pt x="5761" y="4235"/>
                    <a:pt x="6164" y="3913"/>
                  </a:cubicBezTo>
                  <a:cubicBezTo>
                    <a:pt x="5882" y="3832"/>
                    <a:pt x="2051" y="2824"/>
                    <a:pt x="1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9"/>
            <p:cNvSpPr/>
            <p:nvPr/>
          </p:nvSpPr>
          <p:spPr>
            <a:xfrm>
              <a:off x="13399113" y="5002600"/>
              <a:ext cx="796500" cy="701775"/>
            </a:xfrm>
            <a:custGeom>
              <a:avLst/>
              <a:gdLst/>
              <a:ahLst/>
              <a:cxnLst/>
              <a:rect l="l" t="t" r="r" b="b"/>
              <a:pathLst>
                <a:path w="31860" h="28071" extrusionOk="0">
                  <a:moveTo>
                    <a:pt x="23431" y="1"/>
                  </a:moveTo>
                  <a:cubicBezTo>
                    <a:pt x="23310" y="324"/>
                    <a:pt x="23068" y="1009"/>
                    <a:pt x="21899" y="1171"/>
                  </a:cubicBezTo>
                  <a:cubicBezTo>
                    <a:pt x="20527" y="1372"/>
                    <a:pt x="17543" y="4921"/>
                    <a:pt x="17543" y="4921"/>
                  </a:cubicBezTo>
                  <a:cubicBezTo>
                    <a:pt x="15766" y="7012"/>
                    <a:pt x="9292" y="13468"/>
                    <a:pt x="2960" y="13468"/>
                  </a:cubicBezTo>
                  <a:cubicBezTo>
                    <a:pt x="1963" y="13468"/>
                    <a:pt x="971" y="13309"/>
                    <a:pt x="0" y="12947"/>
                  </a:cubicBezTo>
                  <a:lnTo>
                    <a:pt x="0" y="12947"/>
                  </a:lnTo>
                  <a:cubicBezTo>
                    <a:pt x="2258" y="18714"/>
                    <a:pt x="5807" y="23876"/>
                    <a:pt x="10405" y="28070"/>
                  </a:cubicBezTo>
                  <a:lnTo>
                    <a:pt x="10647" y="27788"/>
                  </a:lnTo>
                  <a:cubicBezTo>
                    <a:pt x="26335" y="23956"/>
                    <a:pt x="30731" y="13390"/>
                    <a:pt x="31618" y="10487"/>
                  </a:cubicBezTo>
                  <a:cubicBezTo>
                    <a:pt x="31779" y="10003"/>
                    <a:pt x="31860" y="9720"/>
                    <a:pt x="31860" y="9720"/>
                  </a:cubicBezTo>
                  <a:cubicBezTo>
                    <a:pt x="31094" y="9277"/>
                    <a:pt x="29642" y="6857"/>
                    <a:pt x="28876" y="5002"/>
                  </a:cubicBezTo>
                  <a:lnTo>
                    <a:pt x="28876" y="4921"/>
                  </a:lnTo>
                  <a:cubicBezTo>
                    <a:pt x="26416" y="4276"/>
                    <a:pt x="24439" y="3308"/>
                    <a:pt x="24076" y="2017"/>
                  </a:cubicBezTo>
                  <a:cubicBezTo>
                    <a:pt x="24076" y="2017"/>
                    <a:pt x="24399" y="1453"/>
                    <a:pt x="24923" y="525"/>
                  </a:cubicBezTo>
                  <a:lnTo>
                    <a:pt x="24923" y="525"/>
                  </a:lnTo>
                  <a:cubicBezTo>
                    <a:pt x="24731" y="686"/>
                    <a:pt x="24309" y="999"/>
                    <a:pt x="24023" y="999"/>
                  </a:cubicBezTo>
                  <a:cubicBezTo>
                    <a:pt x="23949" y="999"/>
                    <a:pt x="23884" y="978"/>
                    <a:pt x="23834" y="929"/>
                  </a:cubicBezTo>
                  <a:cubicBezTo>
                    <a:pt x="23633" y="646"/>
                    <a:pt x="23471" y="324"/>
                    <a:pt x="23431" y="1"/>
                  </a:cubicBezTo>
                  <a:close/>
                </a:path>
              </a:pathLst>
            </a:custGeom>
            <a:solidFill>
              <a:srgbClr val="476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9"/>
            <p:cNvSpPr/>
            <p:nvPr/>
          </p:nvSpPr>
          <p:spPr>
            <a:xfrm>
              <a:off x="13399113" y="5017725"/>
              <a:ext cx="577725" cy="490025"/>
            </a:xfrm>
            <a:custGeom>
              <a:avLst/>
              <a:gdLst/>
              <a:ahLst/>
              <a:cxnLst/>
              <a:rect l="l" t="t" r="r" b="b"/>
              <a:pathLst>
                <a:path w="23109" h="19601" extrusionOk="0">
                  <a:moveTo>
                    <a:pt x="23109" y="1"/>
                  </a:moveTo>
                  <a:cubicBezTo>
                    <a:pt x="22786" y="324"/>
                    <a:pt x="22342" y="525"/>
                    <a:pt x="21899" y="566"/>
                  </a:cubicBezTo>
                  <a:cubicBezTo>
                    <a:pt x="20527" y="767"/>
                    <a:pt x="17543" y="4316"/>
                    <a:pt x="17543" y="4316"/>
                  </a:cubicBezTo>
                  <a:cubicBezTo>
                    <a:pt x="15766" y="6407"/>
                    <a:pt x="9292" y="12863"/>
                    <a:pt x="2960" y="12863"/>
                  </a:cubicBezTo>
                  <a:cubicBezTo>
                    <a:pt x="1963" y="12863"/>
                    <a:pt x="971" y="12704"/>
                    <a:pt x="0" y="12342"/>
                  </a:cubicBezTo>
                  <a:lnTo>
                    <a:pt x="0" y="12342"/>
                  </a:lnTo>
                  <a:cubicBezTo>
                    <a:pt x="968" y="14882"/>
                    <a:pt x="2218" y="17342"/>
                    <a:pt x="3751" y="19601"/>
                  </a:cubicBezTo>
                  <a:cubicBezTo>
                    <a:pt x="12179" y="16294"/>
                    <a:pt x="18309" y="7018"/>
                    <a:pt x="23109" y="1"/>
                  </a:cubicBezTo>
                  <a:close/>
                </a:path>
              </a:pathLst>
            </a:custGeom>
            <a:solidFill>
              <a:srgbClr val="242424">
                <a:alpha val="34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9"/>
            <p:cNvSpPr/>
            <p:nvPr/>
          </p:nvSpPr>
          <p:spPr>
            <a:xfrm>
              <a:off x="13491863" y="5003625"/>
              <a:ext cx="702750" cy="700750"/>
            </a:xfrm>
            <a:custGeom>
              <a:avLst/>
              <a:gdLst/>
              <a:ahLst/>
              <a:cxnLst/>
              <a:rect l="l" t="t" r="r" b="b"/>
              <a:pathLst>
                <a:path w="28110" h="28030" extrusionOk="0">
                  <a:moveTo>
                    <a:pt x="19681" y="0"/>
                  </a:moveTo>
                  <a:cubicBezTo>
                    <a:pt x="19641" y="202"/>
                    <a:pt x="19520" y="404"/>
                    <a:pt x="19399" y="565"/>
                  </a:cubicBezTo>
                  <a:cubicBezTo>
                    <a:pt x="14599" y="7582"/>
                    <a:pt x="8469" y="16898"/>
                    <a:pt x="0" y="20205"/>
                  </a:cubicBezTo>
                  <a:cubicBezTo>
                    <a:pt x="1896" y="23069"/>
                    <a:pt x="4114" y="25690"/>
                    <a:pt x="6695" y="28029"/>
                  </a:cubicBezTo>
                  <a:lnTo>
                    <a:pt x="6937" y="27747"/>
                  </a:lnTo>
                  <a:cubicBezTo>
                    <a:pt x="22625" y="23915"/>
                    <a:pt x="26980" y="13349"/>
                    <a:pt x="27908" y="10446"/>
                  </a:cubicBezTo>
                  <a:cubicBezTo>
                    <a:pt x="28069" y="9962"/>
                    <a:pt x="28110" y="9679"/>
                    <a:pt x="28110" y="9679"/>
                  </a:cubicBezTo>
                  <a:cubicBezTo>
                    <a:pt x="27384" y="9236"/>
                    <a:pt x="25932" y="6816"/>
                    <a:pt x="25125" y="4961"/>
                  </a:cubicBezTo>
                  <a:lnTo>
                    <a:pt x="25125" y="4920"/>
                  </a:lnTo>
                  <a:cubicBezTo>
                    <a:pt x="22665" y="4235"/>
                    <a:pt x="20689" y="3307"/>
                    <a:pt x="20326" y="2017"/>
                  </a:cubicBezTo>
                  <a:cubicBezTo>
                    <a:pt x="20326" y="2017"/>
                    <a:pt x="20649" y="1412"/>
                    <a:pt x="21213" y="484"/>
                  </a:cubicBezTo>
                  <a:lnTo>
                    <a:pt x="21213" y="484"/>
                  </a:lnTo>
                  <a:cubicBezTo>
                    <a:pt x="20992" y="674"/>
                    <a:pt x="20573" y="962"/>
                    <a:pt x="20286" y="962"/>
                  </a:cubicBezTo>
                  <a:cubicBezTo>
                    <a:pt x="20206" y="962"/>
                    <a:pt x="20137" y="940"/>
                    <a:pt x="20084" y="888"/>
                  </a:cubicBezTo>
                  <a:cubicBezTo>
                    <a:pt x="19882" y="605"/>
                    <a:pt x="19761" y="323"/>
                    <a:pt x="19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9"/>
            <p:cNvSpPr/>
            <p:nvPr/>
          </p:nvSpPr>
          <p:spPr>
            <a:xfrm>
              <a:off x="13284163" y="3940950"/>
              <a:ext cx="895325" cy="800325"/>
            </a:xfrm>
            <a:custGeom>
              <a:avLst/>
              <a:gdLst/>
              <a:ahLst/>
              <a:cxnLst/>
              <a:rect l="l" t="t" r="r" b="b"/>
              <a:pathLst>
                <a:path w="35813" h="32013" extrusionOk="0">
                  <a:moveTo>
                    <a:pt x="17584" y="0"/>
                  </a:moveTo>
                  <a:lnTo>
                    <a:pt x="17584" y="41"/>
                  </a:lnTo>
                  <a:cubicBezTo>
                    <a:pt x="17584" y="41"/>
                    <a:pt x="14680" y="8833"/>
                    <a:pt x="8752" y="14237"/>
                  </a:cubicBezTo>
                  <a:cubicBezTo>
                    <a:pt x="8752" y="14237"/>
                    <a:pt x="8026" y="11293"/>
                    <a:pt x="5405" y="11212"/>
                  </a:cubicBezTo>
                  <a:cubicBezTo>
                    <a:pt x="5203" y="11212"/>
                    <a:pt x="5001" y="11212"/>
                    <a:pt x="4800" y="11293"/>
                  </a:cubicBezTo>
                  <a:cubicBezTo>
                    <a:pt x="1896" y="11817"/>
                    <a:pt x="1" y="16898"/>
                    <a:pt x="2824" y="19681"/>
                  </a:cubicBezTo>
                  <a:cubicBezTo>
                    <a:pt x="3745" y="20602"/>
                    <a:pt x="5012" y="21148"/>
                    <a:pt x="6308" y="21148"/>
                  </a:cubicBezTo>
                  <a:cubicBezTo>
                    <a:pt x="6544" y="21148"/>
                    <a:pt x="6782" y="21130"/>
                    <a:pt x="7018" y="21093"/>
                  </a:cubicBezTo>
                  <a:cubicBezTo>
                    <a:pt x="8470" y="24521"/>
                    <a:pt x="10930" y="27424"/>
                    <a:pt x="14116" y="29360"/>
                  </a:cubicBezTo>
                  <a:cubicBezTo>
                    <a:pt x="15769" y="30409"/>
                    <a:pt x="17624" y="31135"/>
                    <a:pt x="19520" y="31578"/>
                  </a:cubicBezTo>
                  <a:cubicBezTo>
                    <a:pt x="20778" y="31861"/>
                    <a:pt x="22053" y="32012"/>
                    <a:pt x="23334" y="32012"/>
                  </a:cubicBezTo>
                  <a:cubicBezTo>
                    <a:pt x="24064" y="32012"/>
                    <a:pt x="24796" y="31963"/>
                    <a:pt x="25529" y="31860"/>
                  </a:cubicBezTo>
                  <a:cubicBezTo>
                    <a:pt x="27223" y="31659"/>
                    <a:pt x="28876" y="31135"/>
                    <a:pt x="30368" y="30288"/>
                  </a:cubicBezTo>
                  <a:cubicBezTo>
                    <a:pt x="33474" y="28553"/>
                    <a:pt x="35288" y="25892"/>
                    <a:pt x="35490" y="23754"/>
                  </a:cubicBezTo>
                  <a:cubicBezTo>
                    <a:pt x="35651" y="22181"/>
                    <a:pt x="35732" y="19479"/>
                    <a:pt x="35772" y="16656"/>
                  </a:cubicBezTo>
                  <a:cubicBezTo>
                    <a:pt x="35813" y="12059"/>
                    <a:pt x="35813" y="7300"/>
                    <a:pt x="35813" y="7300"/>
                  </a:cubicBezTo>
                  <a:lnTo>
                    <a:pt x="35813" y="7179"/>
                  </a:lnTo>
                  <a:cubicBezTo>
                    <a:pt x="33917" y="6534"/>
                    <a:pt x="32143" y="4275"/>
                    <a:pt x="31699" y="3670"/>
                  </a:cubicBezTo>
                  <a:cubicBezTo>
                    <a:pt x="30852" y="3267"/>
                    <a:pt x="30005" y="2743"/>
                    <a:pt x="29239" y="2138"/>
                  </a:cubicBezTo>
                  <a:lnTo>
                    <a:pt x="29239" y="2057"/>
                  </a:lnTo>
                  <a:cubicBezTo>
                    <a:pt x="27747" y="1977"/>
                    <a:pt x="26255" y="1694"/>
                    <a:pt x="24803" y="1210"/>
                  </a:cubicBezTo>
                  <a:lnTo>
                    <a:pt x="24763" y="1009"/>
                  </a:lnTo>
                  <a:cubicBezTo>
                    <a:pt x="24198" y="1130"/>
                    <a:pt x="23593" y="1210"/>
                    <a:pt x="23028" y="1210"/>
                  </a:cubicBezTo>
                  <a:cubicBezTo>
                    <a:pt x="21133" y="1210"/>
                    <a:pt x="19278" y="807"/>
                    <a:pt x="17584" y="0"/>
                  </a:cubicBezTo>
                  <a:close/>
                </a:path>
              </a:pathLst>
            </a:custGeom>
            <a:solidFill>
              <a:srgbClr val="7E6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9"/>
            <p:cNvSpPr/>
            <p:nvPr/>
          </p:nvSpPr>
          <p:spPr>
            <a:xfrm>
              <a:off x="13260963" y="4810750"/>
              <a:ext cx="846950" cy="528575"/>
            </a:xfrm>
            <a:custGeom>
              <a:avLst/>
              <a:gdLst/>
              <a:ahLst/>
              <a:cxnLst/>
              <a:rect l="l" t="t" r="r" b="b"/>
              <a:pathLst>
                <a:path w="33878" h="21143" extrusionOk="0">
                  <a:moveTo>
                    <a:pt x="30666" y="1"/>
                  </a:moveTo>
                  <a:cubicBezTo>
                    <a:pt x="26017" y="1"/>
                    <a:pt x="16283" y="7359"/>
                    <a:pt x="15039" y="7359"/>
                  </a:cubicBezTo>
                  <a:cubicBezTo>
                    <a:pt x="14982" y="7359"/>
                    <a:pt x="14943" y="7344"/>
                    <a:pt x="14923" y="7312"/>
                  </a:cubicBezTo>
                  <a:cubicBezTo>
                    <a:pt x="14842" y="7151"/>
                    <a:pt x="14802" y="6909"/>
                    <a:pt x="14842" y="6707"/>
                  </a:cubicBezTo>
                  <a:lnTo>
                    <a:pt x="14802" y="6707"/>
                  </a:lnTo>
                  <a:cubicBezTo>
                    <a:pt x="11267" y="10094"/>
                    <a:pt x="7744" y="10946"/>
                    <a:pt x="5079" y="10946"/>
                  </a:cubicBezTo>
                  <a:cubicBezTo>
                    <a:pt x="2635" y="10946"/>
                    <a:pt x="913" y="10230"/>
                    <a:pt x="566" y="10095"/>
                  </a:cubicBezTo>
                  <a:lnTo>
                    <a:pt x="566" y="10095"/>
                  </a:lnTo>
                  <a:cubicBezTo>
                    <a:pt x="1" y="13765"/>
                    <a:pt x="566" y="17233"/>
                    <a:pt x="3187" y="19290"/>
                  </a:cubicBezTo>
                  <a:cubicBezTo>
                    <a:pt x="3873" y="19854"/>
                    <a:pt x="4679" y="20298"/>
                    <a:pt x="5486" y="20621"/>
                  </a:cubicBezTo>
                  <a:cubicBezTo>
                    <a:pt x="6462" y="20983"/>
                    <a:pt x="7459" y="21142"/>
                    <a:pt x="8458" y="21142"/>
                  </a:cubicBezTo>
                  <a:cubicBezTo>
                    <a:pt x="14808" y="21142"/>
                    <a:pt x="21257" y="14686"/>
                    <a:pt x="23069" y="12595"/>
                  </a:cubicBezTo>
                  <a:cubicBezTo>
                    <a:pt x="23069" y="12595"/>
                    <a:pt x="26053" y="9046"/>
                    <a:pt x="27425" y="8845"/>
                  </a:cubicBezTo>
                  <a:cubicBezTo>
                    <a:pt x="28594" y="8683"/>
                    <a:pt x="28836" y="7998"/>
                    <a:pt x="28917" y="7675"/>
                  </a:cubicBezTo>
                  <a:cubicBezTo>
                    <a:pt x="28997" y="7998"/>
                    <a:pt x="29118" y="8320"/>
                    <a:pt x="29320" y="8603"/>
                  </a:cubicBezTo>
                  <a:cubicBezTo>
                    <a:pt x="29378" y="8652"/>
                    <a:pt x="29449" y="8673"/>
                    <a:pt x="29528" y="8673"/>
                  </a:cubicBezTo>
                  <a:cubicBezTo>
                    <a:pt x="29835" y="8673"/>
                    <a:pt x="30257" y="8360"/>
                    <a:pt x="30449" y="8199"/>
                  </a:cubicBezTo>
                  <a:cubicBezTo>
                    <a:pt x="30732" y="7675"/>
                    <a:pt x="31095" y="7070"/>
                    <a:pt x="31498" y="6384"/>
                  </a:cubicBezTo>
                  <a:cubicBezTo>
                    <a:pt x="31861" y="5780"/>
                    <a:pt x="32304" y="5094"/>
                    <a:pt x="32708" y="4368"/>
                  </a:cubicBezTo>
                  <a:cubicBezTo>
                    <a:pt x="33071" y="3723"/>
                    <a:pt x="33474" y="3077"/>
                    <a:pt x="33877" y="2432"/>
                  </a:cubicBezTo>
                  <a:cubicBezTo>
                    <a:pt x="33555" y="1827"/>
                    <a:pt x="32587" y="254"/>
                    <a:pt x="31296" y="53"/>
                  </a:cubicBezTo>
                  <a:cubicBezTo>
                    <a:pt x="31099" y="18"/>
                    <a:pt x="30888" y="1"/>
                    <a:pt x="30666" y="1"/>
                  </a:cubicBezTo>
                  <a:close/>
                </a:path>
              </a:pathLst>
            </a:custGeom>
            <a:solidFill>
              <a:srgbClr val="7E6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9"/>
            <p:cNvSpPr/>
            <p:nvPr/>
          </p:nvSpPr>
          <p:spPr>
            <a:xfrm>
              <a:off x="13633013" y="4674950"/>
              <a:ext cx="289375" cy="84050"/>
            </a:xfrm>
            <a:custGeom>
              <a:avLst/>
              <a:gdLst/>
              <a:ahLst/>
              <a:cxnLst/>
              <a:rect l="l" t="t" r="r" b="b"/>
              <a:pathLst>
                <a:path w="11575" h="3362" extrusionOk="0">
                  <a:moveTo>
                    <a:pt x="162" y="0"/>
                  </a:moveTo>
                  <a:lnTo>
                    <a:pt x="0" y="887"/>
                  </a:lnTo>
                  <a:cubicBezTo>
                    <a:pt x="2516" y="2515"/>
                    <a:pt x="5423" y="3361"/>
                    <a:pt x="8371" y="3361"/>
                  </a:cubicBezTo>
                  <a:cubicBezTo>
                    <a:pt x="9439" y="3361"/>
                    <a:pt x="10513" y="3250"/>
                    <a:pt x="11575" y="3025"/>
                  </a:cubicBezTo>
                  <a:lnTo>
                    <a:pt x="11575" y="2581"/>
                  </a:lnTo>
                  <a:lnTo>
                    <a:pt x="11575" y="2500"/>
                  </a:lnTo>
                  <a:cubicBezTo>
                    <a:pt x="10842" y="2603"/>
                    <a:pt x="10110" y="2652"/>
                    <a:pt x="9380" y="2652"/>
                  </a:cubicBezTo>
                  <a:cubicBezTo>
                    <a:pt x="8099" y="2652"/>
                    <a:pt x="6824" y="2501"/>
                    <a:pt x="5566" y="2218"/>
                  </a:cubicBezTo>
                  <a:cubicBezTo>
                    <a:pt x="3670" y="1775"/>
                    <a:pt x="1815" y="1049"/>
                    <a:pt x="162" y="0"/>
                  </a:cubicBezTo>
                  <a:close/>
                </a:path>
              </a:pathLst>
            </a:custGeom>
            <a:solidFill>
              <a:srgbClr val="242424">
                <a:alpha val="7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9"/>
            <p:cNvSpPr/>
            <p:nvPr/>
          </p:nvSpPr>
          <p:spPr>
            <a:xfrm>
              <a:off x="13384988" y="3558825"/>
              <a:ext cx="1119150" cy="798550"/>
            </a:xfrm>
            <a:custGeom>
              <a:avLst/>
              <a:gdLst/>
              <a:ahLst/>
              <a:cxnLst/>
              <a:rect l="l" t="t" r="r" b="b"/>
              <a:pathLst>
                <a:path w="44766" h="31942" extrusionOk="0">
                  <a:moveTo>
                    <a:pt x="37974" y="1"/>
                  </a:moveTo>
                  <a:cubicBezTo>
                    <a:pt x="36873" y="1"/>
                    <a:pt x="35043" y="944"/>
                    <a:pt x="30852" y="1493"/>
                  </a:cubicBezTo>
                  <a:cubicBezTo>
                    <a:pt x="28916" y="1735"/>
                    <a:pt x="27061" y="2178"/>
                    <a:pt x="25246" y="2824"/>
                  </a:cubicBezTo>
                  <a:cubicBezTo>
                    <a:pt x="25246" y="2783"/>
                    <a:pt x="25246" y="2703"/>
                    <a:pt x="25246" y="2662"/>
                  </a:cubicBezTo>
                  <a:cubicBezTo>
                    <a:pt x="25400" y="1568"/>
                    <a:pt x="24221" y="901"/>
                    <a:pt x="22486" y="901"/>
                  </a:cubicBezTo>
                  <a:cubicBezTo>
                    <a:pt x="21025" y="901"/>
                    <a:pt x="19170" y="1373"/>
                    <a:pt x="17382" y="2461"/>
                  </a:cubicBezTo>
                  <a:cubicBezTo>
                    <a:pt x="13511" y="4881"/>
                    <a:pt x="9639" y="10325"/>
                    <a:pt x="9639" y="10325"/>
                  </a:cubicBezTo>
                  <a:cubicBezTo>
                    <a:pt x="9639" y="10325"/>
                    <a:pt x="9031" y="10133"/>
                    <a:pt x="8194" y="10133"/>
                  </a:cubicBezTo>
                  <a:cubicBezTo>
                    <a:pt x="7403" y="10133"/>
                    <a:pt x="6407" y="10304"/>
                    <a:pt x="5526" y="10970"/>
                  </a:cubicBezTo>
                  <a:cubicBezTo>
                    <a:pt x="2864" y="12987"/>
                    <a:pt x="0" y="22746"/>
                    <a:pt x="767" y="26537"/>
                  </a:cubicBezTo>
                  <a:cubicBezTo>
                    <a:pt x="968" y="26497"/>
                    <a:pt x="1170" y="26497"/>
                    <a:pt x="1372" y="26497"/>
                  </a:cubicBezTo>
                  <a:cubicBezTo>
                    <a:pt x="3993" y="26537"/>
                    <a:pt x="4719" y="29522"/>
                    <a:pt x="4719" y="29522"/>
                  </a:cubicBezTo>
                  <a:cubicBezTo>
                    <a:pt x="10647" y="24118"/>
                    <a:pt x="13551" y="15326"/>
                    <a:pt x="13551" y="15326"/>
                  </a:cubicBezTo>
                  <a:lnTo>
                    <a:pt x="13551" y="15285"/>
                  </a:lnTo>
                  <a:cubicBezTo>
                    <a:pt x="15245" y="16092"/>
                    <a:pt x="17100" y="16495"/>
                    <a:pt x="18995" y="16495"/>
                  </a:cubicBezTo>
                  <a:cubicBezTo>
                    <a:pt x="19560" y="16495"/>
                    <a:pt x="20165" y="16415"/>
                    <a:pt x="20730" y="16294"/>
                  </a:cubicBezTo>
                  <a:lnTo>
                    <a:pt x="20770" y="16495"/>
                  </a:lnTo>
                  <a:cubicBezTo>
                    <a:pt x="22222" y="16979"/>
                    <a:pt x="23714" y="17262"/>
                    <a:pt x="25206" y="17342"/>
                  </a:cubicBezTo>
                  <a:lnTo>
                    <a:pt x="25206" y="17423"/>
                  </a:lnTo>
                  <a:cubicBezTo>
                    <a:pt x="25972" y="18028"/>
                    <a:pt x="26819" y="18552"/>
                    <a:pt x="27666" y="18955"/>
                  </a:cubicBezTo>
                  <a:cubicBezTo>
                    <a:pt x="28110" y="19560"/>
                    <a:pt x="29884" y="21819"/>
                    <a:pt x="31780" y="22464"/>
                  </a:cubicBezTo>
                  <a:lnTo>
                    <a:pt x="31780" y="22585"/>
                  </a:lnTo>
                  <a:cubicBezTo>
                    <a:pt x="31780" y="22585"/>
                    <a:pt x="31780" y="27344"/>
                    <a:pt x="31739" y="31941"/>
                  </a:cubicBezTo>
                  <a:cubicBezTo>
                    <a:pt x="33151" y="30006"/>
                    <a:pt x="34724" y="23795"/>
                    <a:pt x="36055" y="22504"/>
                  </a:cubicBezTo>
                  <a:cubicBezTo>
                    <a:pt x="39281" y="19439"/>
                    <a:pt x="44524" y="19359"/>
                    <a:pt x="43717" y="16374"/>
                  </a:cubicBezTo>
                  <a:cubicBezTo>
                    <a:pt x="43072" y="13914"/>
                    <a:pt x="37627" y="13632"/>
                    <a:pt x="37627" y="13632"/>
                  </a:cubicBezTo>
                  <a:cubicBezTo>
                    <a:pt x="37627" y="13632"/>
                    <a:pt x="44766" y="10930"/>
                    <a:pt x="42507" y="8188"/>
                  </a:cubicBezTo>
                  <a:cubicBezTo>
                    <a:pt x="41244" y="6653"/>
                    <a:pt x="39486" y="6129"/>
                    <a:pt x="37788" y="6129"/>
                  </a:cubicBezTo>
                  <a:cubicBezTo>
                    <a:pt x="37209" y="6129"/>
                    <a:pt x="36638" y="6190"/>
                    <a:pt x="36095" y="6292"/>
                  </a:cubicBezTo>
                  <a:cubicBezTo>
                    <a:pt x="38111" y="4276"/>
                    <a:pt x="39886" y="1493"/>
                    <a:pt x="39039" y="525"/>
                  </a:cubicBezTo>
                  <a:cubicBezTo>
                    <a:pt x="38730" y="148"/>
                    <a:pt x="38409" y="1"/>
                    <a:pt x="379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9"/>
            <p:cNvSpPr/>
            <p:nvPr/>
          </p:nvSpPr>
          <p:spPr>
            <a:xfrm>
              <a:off x="13275088" y="4676625"/>
              <a:ext cx="922550" cy="415875"/>
            </a:xfrm>
            <a:custGeom>
              <a:avLst/>
              <a:gdLst/>
              <a:ahLst/>
              <a:cxnLst/>
              <a:rect l="l" t="t" r="r" b="b"/>
              <a:pathLst>
                <a:path w="36902" h="16635" extrusionOk="0">
                  <a:moveTo>
                    <a:pt x="10077" y="0"/>
                  </a:moveTo>
                  <a:cubicBezTo>
                    <a:pt x="9555" y="0"/>
                    <a:pt x="9026" y="84"/>
                    <a:pt x="8510" y="256"/>
                  </a:cubicBezTo>
                  <a:cubicBezTo>
                    <a:pt x="6050" y="941"/>
                    <a:pt x="1089" y="8563"/>
                    <a:pt x="1" y="15460"/>
                  </a:cubicBezTo>
                  <a:cubicBezTo>
                    <a:pt x="380" y="15628"/>
                    <a:pt x="2446" y="16635"/>
                    <a:pt x="5294" y="16635"/>
                  </a:cubicBezTo>
                  <a:cubicBezTo>
                    <a:pt x="7893" y="16635"/>
                    <a:pt x="11144" y="15796"/>
                    <a:pt x="14358" y="12717"/>
                  </a:cubicBezTo>
                  <a:lnTo>
                    <a:pt x="14398" y="12717"/>
                  </a:lnTo>
                  <a:cubicBezTo>
                    <a:pt x="14418" y="12749"/>
                    <a:pt x="14457" y="12765"/>
                    <a:pt x="14514" y="12765"/>
                  </a:cubicBezTo>
                  <a:cubicBezTo>
                    <a:pt x="15761" y="12765"/>
                    <a:pt x="25537" y="5371"/>
                    <a:pt x="30173" y="5371"/>
                  </a:cubicBezTo>
                  <a:cubicBezTo>
                    <a:pt x="30383" y="5371"/>
                    <a:pt x="30583" y="5386"/>
                    <a:pt x="30772" y="5418"/>
                  </a:cubicBezTo>
                  <a:cubicBezTo>
                    <a:pt x="32062" y="5619"/>
                    <a:pt x="33030" y="7192"/>
                    <a:pt x="33353" y="7797"/>
                  </a:cubicBezTo>
                  <a:cubicBezTo>
                    <a:pt x="34482" y="5942"/>
                    <a:pt x="35732" y="4006"/>
                    <a:pt x="36902" y="2393"/>
                  </a:cubicBezTo>
                  <a:lnTo>
                    <a:pt x="36781" y="2312"/>
                  </a:lnTo>
                  <a:cubicBezTo>
                    <a:pt x="33877" y="1506"/>
                    <a:pt x="31094" y="941"/>
                    <a:pt x="30731" y="861"/>
                  </a:cubicBezTo>
                  <a:cubicBezTo>
                    <a:pt x="29239" y="1708"/>
                    <a:pt x="27586" y="2232"/>
                    <a:pt x="25892" y="2433"/>
                  </a:cubicBezTo>
                  <a:lnTo>
                    <a:pt x="25892" y="2514"/>
                  </a:lnTo>
                  <a:lnTo>
                    <a:pt x="25851" y="3321"/>
                  </a:lnTo>
                  <a:cubicBezTo>
                    <a:pt x="23888" y="4710"/>
                    <a:pt x="22088" y="5207"/>
                    <a:pt x="20518" y="5207"/>
                  </a:cubicBezTo>
                  <a:cubicBezTo>
                    <a:pt x="16572" y="5207"/>
                    <a:pt x="14075" y="2070"/>
                    <a:pt x="14075" y="2070"/>
                  </a:cubicBezTo>
                  <a:cubicBezTo>
                    <a:pt x="13139" y="741"/>
                    <a:pt x="11637" y="0"/>
                    <a:pt x="10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9"/>
            <p:cNvSpPr/>
            <p:nvPr/>
          </p:nvSpPr>
          <p:spPr>
            <a:xfrm>
              <a:off x="13930438" y="4698125"/>
              <a:ext cx="266200" cy="173450"/>
            </a:xfrm>
            <a:custGeom>
              <a:avLst/>
              <a:gdLst/>
              <a:ahLst/>
              <a:cxnLst/>
              <a:rect l="l" t="t" r="r" b="b"/>
              <a:pathLst>
                <a:path w="10648" h="6938" extrusionOk="0">
                  <a:moveTo>
                    <a:pt x="4517" y="1"/>
                  </a:moveTo>
                  <a:cubicBezTo>
                    <a:pt x="3106" y="767"/>
                    <a:pt x="1573" y="1251"/>
                    <a:pt x="0" y="1493"/>
                  </a:cubicBezTo>
                  <a:cubicBezTo>
                    <a:pt x="928" y="2501"/>
                    <a:pt x="1775" y="3590"/>
                    <a:pt x="2622" y="4638"/>
                  </a:cubicBezTo>
                  <a:cubicBezTo>
                    <a:pt x="3013" y="4541"/>
                    <a:pt x="3403" y="4487"/>
                    <a:pt x="3794" y="4487"/>
                  </a:cubicBezTo>
                  <a:cubicBezTo>
                    <a:pt x="4049" y="4487"/>
                    <a:pt x="4303" y="4510"/>
                    <a:pt x="4558" y="4558"/>
                  </a:cubicBezTo>
                  <a:cubicBezTo>
                    <a:pt x="5848" y="4759"/>
                    <a:pt x="6776" y="6332"/>
                    <a:pt x="7139" y="6937"/>
                  </a:cubicBezTo>
                  <a:cubicBezTo>
                    <a:pt x="8268" y="5082"/>
                    <a:pt x="9518" y="3146"/>
                    <a:pt x="10647" y="1533"/>
                  </a:cubicBezTo>
                  <a:lnTo>
                    <a:pt x="10567" y="1452"/>
                  </a:lnTo>
                  <a:cubicBezTo>
                    <a:pt x="7663" y="646"/>
                    <a:pt x="4840" y="81"/>
                    <a:pt x="4517" y="1"/>
                  </a:cubicBezTo>
                  <a:close/>
                </a:path>
              </a:pathLst>
            </a:custGeom>
            <a:solidFill>
              <a:srgbClr val="242424">
                <a:alpha val="34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9"/>
            <p:cNvSpPr/>
            <p:nvPr/>
          </p:nvSpPr>
          <p:spPr>
            <a:xfrm>
              <a:off x="13634013" y="4848350"/>
              <a:ext cx="54475" cy="147450"/>
            </a:xfrm>
            <a:custGeom>
              <a:avLst/>
              <a:gdLst/>
              <a:ahLst/>
              <a:cxnLst/>
              <a:rect l="l" t="t" r="r" b="b"/>
              <a:pathLst>
                <a:path w="2179" h="5898" extrusionOk="0">
                  <a:moveTo>
                    <a:pt x="243" y="1"/>
                  </a:moveTo>
                  <a:lnTo>
                    <a:pt x="243" y="1"/>
                  </a:lnTo>
                  <a:cubicBezTo>
                    <a:pt x="242" y="13"/>
                    <a:pt x="242" y="26"/>
                    <a:pt x="242" y="38"/>
                  </a:cubicBezTo>
                  <a:lnTo>
                    <a:pt x="242" y="38"/>
                  </a:lnTo>
                  <a:cubicBezTo>
                    <a:pt x="242" y="26"/>
                    <a:pt x="242" y="13"/>
                    <a:pt x="243" y="1"/>
                  </a:cubicBezTo>
                  <a:close/>
                  <a:moveTo>
                    <a:pt x="242" y="38"/>
                  </a:moveTo>
                  <a:lnTo>
                    <a:pt x="242" y="38"/>
                  </a:lnTo>
                  <a:cubicBezTo>
                    <a:pt x="202" y="2196"/>
                    <a:pt x="201" y="3763"/>
                    <a:pt x="1" y="5848"/>
                  </a:cubicBezTo>
                  <a:cubicBezTo>
                    <a:pt x="40" y="5881"/>
                    <a:pt x="93" y="5897"/>
                    <a:pt x="159" y="5897"/>
                  </a:cubicBezTo>
                  <a:cubicBezTo>
                    <a:pt x="493" y="5897"/>
                    <a:pt x="1167" y="5487"/>
                    <a:pt x="2178" y="4880"/>
                  </a:cubicBezTo>
                  <a:cubicBezTo>
                    <a:pt x="1097" y="2878"/>
                    <a:pt x="214" y="1869"/>
                    <a:pt x="242" y="38"/>
                  </a:cubicBezTo>
                  <a:close/>
                </a:path>
              </a:pathLst>
            </a:custGeom>
            <a:solidFill>
              <a:srgbClr val="242424">
                <a:alpha val="34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9"/>
            <p:cNvSpPr/>
            <p:nvPr/>
          </p:nvSpPr>
          <p:spPr>
            <a:xfrm>
              <a:off x="13972788" y="4941100"/>
              <a:ext cx="54450" cy="89775"/>
            </a:xfrm>
            <a:custGeom>
              <a:avLst/>
              <a:gdLst/>
              <a:ahLst/>
              <a:cxnLst/>
              <a:rect l="l" t="t" r="r" b="b"/>
              <a:pathLst>
                <a:path w="2178" h="3591" extrusionOk="0">
                  <a:moveTo>
                    <a:pt x="1492" y="1170"/>
                  </a:moveTo>
                  <a:cubicBezTo>
                    <a:pt x="1501" y="1188"/>
                    <a:pt x="1514" y="1200"/>
                    <a:pt x="1529" y="1207"/>
                  </a:cubicBezTo>
                  <a:lnTo>
                    <a:pt x="1529" y="1207"/>
                  </a:lnTo>
                  <a:lnTo>
                    <a:pt x="1492" y="1170"/>
                  </a:lnTo>
                  <a:close/>
                  <a:moveTo>
                    <a:pt x="928" y="1"/>
                  </a:moveTo>
                  <a:cubicBezTo>
                    <a:pt x="807" y="1"/>
                    <a:pt x="686" y="1"/>
                    <a:pt x="565" y="82"/>
                  </a:cubicBezTo>
                  <a:cubicBezTo>
                    <a:pt x="484" y="122"/>
                    <a:pt x="363" y="162"/>
                    <a:pt x="323" y="243"/>
                  </a:cubicBezTo>
                  <a:lnTo>
                    <a:pt x="283" y="283"/>
                  </a:lnTo>
                  <a:lnTo>
                    <a:pt x="242" y="283"/>
                  </a:lnTo>
                  <a:lnTo>
                    <a:pt x="202" y="364"/>
                  </a:lnTo>
                  <a:cubicBezTo>
                    <a:pt x="162" y="404"/>
                    <a:pt x="162" y="445"/>
                    <a:pt x="121" y="485"/>
                  </a:cubicBezTo>
                  <a:cubicBezTo>
                    <a:pt x="81" y="606"/>
                    <a:pt x="41" y="727"/>
                    <a:pt x="41" y="848"/>
                  </a:cubicBezTo>
                  <a:cubicBezTo>
                    <a:pt x="0" y="928"/>
                    <a:pt x="0" y="1049"/>
                    <a:pt x="41" y="1170"/>
                  </a:cubicBezTo>
                  <a:cubicBezTo>
                    <a:pt x="41" y="1372"/>
                    <a:pt x="41" y="1574"/>
                    <a:pt x="81" y="1775"/>
                  </a:cubicBezTo>
                  <a:cubicBezTo>
                    <a:pt x="121" y="1977"/>
                    <a:pt x="162" y="2179"/>
                    <a:pt x="202" y="2380"/>
                  </a:cubicBezTo>
                  <a:cubicBezTo>
                    <a:pt x="283" y="2542"/>
                    <a:pt x="323" y="2743"/>
                    <a:pt x="404" y="2945"/>
                  </a:cubicBezTo>
                  <a:cubicBezTo>
                    <a:pt x="484" y="3106"/>
                    <a:pt x="605" y="3268"/>
                    <a:pt x="726" y="3429"/>
                  </a:cubicBezTo>
                  <a:cubicBezTo>
                    <a:pt x="807" y="3510"/>
                    <a:pt x="968" y="3590"/>
                    <a:pt x="1089" y="3590"/>
                  </a:cubicBezTo>
                  <a:cubicBezTo>
                    <a:pt x="1210" y="3550"/>
                    <a:pt x="1291" y="3550"/>
                    <a:pt x="1371" y="3510"/>
                  </a:cubicBezTo>
                  <a:cubicBezTo>
                    <a:pt x="1613" y="3389"/>
                    <a:pt x="1815" y="3227"/>
                    <a:pt x="1976" y="3066"/>
                  </a:cubicBezTo>
                  <a:cubicBezTo>
                    <a:pt x="2057" y="2985"/>
                    <a:pt x="2097" y="2905"/>
                    <a:pt x="2178" y="2864"/>
                  </a:cubicBezTo>
                  <a:cubicBezTo>
                    <a:pt x="2178" y="2824"/>
                    <a:pt x="2178" y="2784"/>
                    <a:pt x="2178" y="2784"/>
                  </a:cubicBezTo>
                  <a:cubicBezTo>
                    <a:pt x="2158" y="2763"/>
                    <a:pt x="2138" y="2753"/>
                    <a:pt x="2123" y="2753"/>
                  </a:cubicBezTo>
                  <a:cubicBezTo>
                    <a:pt x="2107" y="2753"/>
                    <a:pt x="2097" y="2763"/>
                    <a:pt x="2097" y="2784"/>
                  </a:cubicBezTo>
                  <a:lnTo>
                    <a:pt x="1855" y="2905"/>
                  </a:lnTo>
                  <a:cubicBezTo>
                    <a:pt x="1654" y="3026"/>
                    <a:pt x="1452" y="3147"/>
                    <a:pt x="1250" y="3187"/>
                  </a:cubicBezTo>
                  <a:cubicBezTo>
                    <a:pt x="1230" y="3207"/>
                    <a:pt x="1200" y="3217"/>
                    <a:pt x="1170" y="3217"/>
                  </a:cubicBezTo>
                  <a:cubicBezTo>
                    <a:pt x="1140" y="3217"/>
                    <a:pt x="1109" y="3207"/>
                    <a:pt x="1089" y="3187"/>
                  </a:cubicBezTo>
                  <a:lnTo>
                    <a:pt x="1049" y="3187"/>
                  </a:lnTo>
                  <a:cubicBezTo>
                    <a:pt x="1062" y="3200"/>
                    <a:pt x="1058" y="3205"/>
                    <a:pt x="1047" y="3205"/>
                  </a:cubicBezTo>
                  <a:cubicBezTo>
                    <a:pt x="1026" y="3205"/>
                    <a:pt x="982" y="3187"/>
                    <a:pt x="1008" y="3187"/>
                  </a:cubicBezTo>
                  <a:cubicBezTo>
                    <a:pt x="928" y="3026"/>
                    <a:pt x="887" y="2905"/>
                    <a:pt x="847" y="2743"/>
                  </a:cubicBezTo>
                  <a:cubicBezTo>
                    <a:pt x="726" y="2421"/>
                    <a:pt x="605" y="2058"/>
                    <a:pt x="565" y="1695"/>
                  </a:cubicBezTo>
                  <a:cubicBezTo>
                    <a:pt x="524" y="1493"/>
                    <a:pt x="524" y="1332"/>
                    <a:pt x="524" y="1130"/>
                  </a:cubicBezTo>
                  <a:cubicBezTo>
                    <a:pt x="524" y="1009"/>
                    <a:pt x="524" y="848"/>
                    <a:pt x="565" y="727"/>
                  </a:cubicBezTo>
                  <a:cubicBezTo>
                    <a:pt x="524" y="687"/>
                    <a:pt x="605" y="646"/>
                    <a:pt x="605" y="606"/>
                  </a:cubicBezTo>
                  <a:lnTo>
                    <a:pt x="645" y="566"/>
                  </a:lnTo>
                  <a:cubicBezTo>
                    <a:pt x="686" y="525"/>
                    <a:pt x="726" y="485"/>
                    <a:pt x="807" y="445"/>
                  </a:cubicBezTo>
                  <a:cubicBezTo>
                    <a:pt x="827" y="424"/>
                    <a:pt x="867" y="414"/>
                    <a:pt x="913" y="414"/>
                  </a:cubicBezTo>
                  <a:cubicBezTo>
                    <a:pt x="958" y="414"/>
                    <a:pt x="1008" y="424"/>
                    <a:pt x="1049" y="445"/>
                  </a:cubicBezTo>
                  <a:cubicBezTo>
                    <a:pt x="1210" y="606"/>
                    <a:pt x="1331" y="767"/>
                    <a:pt x="1412" y="969"/>
                  </a:cubicBezTo>
                  <a:cubicBezTo>
                    <a:pt x="1484" y="1114"/>
                    <a:pt x="1524" y="1194"/>
                    <a:pt x="1531" y="1208"/>
                  </a:cubicBezTo>
                  <a:lnTo>
                    <a:pt x="1531" y="1208"/>
                  </a:lnTo>
                  <a:cubicBezTo>
                    <a:pt x="1531" y="1208"/>
                    <a:pt x="1530" y="1208"/>
                    <a:pt x="1529" y="1207"/>
                  </a:cubicBezTo>
                  <a:lnTo>
                    <a:pt x="1529" y="1207"/>
                  </a:lnTo>
                  <a:lnTo>
                    <a:pt x="1533" y="1211"/>
                  </a:lnTo>
                  <a:cubicBezTo>
                    <a:pt x="1533" y="1211"/>
                    <a:pt x="1532" y="1210"/>
                    <a:pt x="1531" y="1208"/>
                  </a:cubicBezTo>
                  <a:lnTo>
                    <a:pt x="1531" y="1208"/>
                  </a:lnTo>
                  <a:cubicBezTo>
                    <a:pt x="1541" y="1212"/>
                    <a:pt x="1552" y="1214"/>
                    <a:pt x="1563" y="1214"/>
                  </a:cubicBezTo>
                  <a:cubicBezTo>
                    <a:pt x="1607" y="1214"/>
                    <a:pt x="1654" y="1180"/>
                    <a:pt x="1654" y="1130"/>
                  </a:cubicBezTo>
                  <a:cubicBezTo>
                    <a:pt x="1654" y="1049"/>
                    <a:pt x="1613" y="928"/>
                    <a:pt x="1613" y="848"/>
                  </a:cubicBezTo>
                  <a:cubicBezTo>
                    <a:pt x="1573" y="727"/>
                    <a:pt x="1533" y="646"/>
                    <a:pt x="1492" y="525"/>
                  </a:cubicBezTo>
                  <a:cubicBezTo>
                    <a:pt x="1412" y="404"/>
                    <a:pt x="1331" y="243"/>
                    <a:pt x="1210" y="162"/>
                  </a:cubicBezTo>
                  <a:cubicBezTo>
                    <a:pt x="1129" y="82"/>
                    <a:pt x="1049" y="41"/>
                    <a:pt x="9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9"/>
            <p:cNvSpPr/>
            <p:nvPr/>
          </p:nvSpPr>
          <p:spPr>
            <a:xfrm>
              <a:off x="14038313" y="4909850"/>
              <a:ext cx="17175" cy="87500"/>
            </a:xfrm>
            <a:custGeom>
              <a:avLst/>
              <a:gdLst/>
              <a:ahLst/>
              <a:cxnLst/>
              <a:rect l="l" t="t" r="r" b="b"/>
              <a:pathLst>
                <a:path w="687" h="3500" extrusionOk="0">
                  <a:moveTo>
                    <a:pt x="122" y="1"/>
                  </a:moveTo>
                  <a:cubicBezTo>
                    <a:pt x="41" y="1"/>
                    <a:pt x="1" y="41"/>
                    <a:pt x="41" y="122"/>
                  </a:cubicBezTo>
                  <a:lnTo>
                    <a:pt x="81" y="606"/>
                  </a:lnTo>
                  <a:cubicBezTo>
                    <a:pt x="122" y="767"/>
                    <a:pt x="162" y="969"/>
                    <a:pt x="162" y="1170"/>
                  </a:cubicBezTo>
                  <a:lnTo>
                    <a:pt x="162" y="1493"/>
                  </a:lnTo>
                  <a:lnTo>
                    <a:pt x="162" y="1856"/>
                  </a:lnTo>
                  <a:cubicBezTo>
                    <a:pt x="162" y="1937"/>
                    <a:pt x="162" y="2058"/>
                    <a:pt x="162" y="2178"/>
                  </a:cubicBezTo>
                  <a:lnTo>
                    <a:pt x="162" y="2340"/>
                  </a:lnTo>
                  <a:cubicBezTo>
                    <a:pt x="162" y="2380"/>
                    <a:pt x="162" y="2420"/>
                    <a:pt x="162" y="2461"/>
                  </a:cubicBezTo>
                  <a:lnTo>
                    <a:pt x="122" y="2783"/>
                  </a:lnTo>
                  <a:lnTo>
                    <a:pt x="41" y="3066"/>
                  </a:lnTo>
                  <a:lnTo>
                    <a:pt x="41" y="3245"/>
                  </a:lnTo>
                  <a:lnTo>
                    <a:pt x="41" y="3245"/>
                  </a:lnTo>
                  <a:cubicBezTo>
                    <a:pt x="33" y="3247"/>
                    <a:pt x="31" y="3247"/>
                    <a:pt x="31" y="3247"/>
                  </a:cubicBezTo>
                  <a:cubicBezTo>
                    <a:pt x="31" y="3247"/>
                    <a:pt x="41" y="3247"/>
                    <a:pt x="41" y="3267"/>
                  </a:cubicBezTo>
                  <a:lnTo>
                    <a:pt x="41" y="3308"/>
                  </a:lnTo>
                  <a:cubicBezTo>
                    <a:pt x="41" y="3348"/>
                    <a:pt x="41" y="3348"/>
                    <a:pt x="41" y="3388"/>
                  </a:cubicBezTo>
                  <a:cubicBezTo>
                    <a:pt x="41" y="3388"/>
                    <a:pt x="41" y="3429"/>
                    <a:pt x="41" y="3429"/>
                  </a:cubicBezTo>
                  <a:cubicBezTo>
                    <a:pt x="41" y="3469"/>
                    <a:pt x="41" y="3469"/>
                    <a:pt x="81" y="3469"/>
                  </a:cubicBezTo>
                  <a:cubicBezTo>
                    <a:pt x="101" y="3489"/>
                    <a:pt x="122" y="3499"/>
                    <a:pt x="137" y="3499"/>
                  </a:cubicBezTo>
                  <a:cubicBezTo>
                    <a:pt x="152" y="3499"/>
                    <a:pt x="162" y="3489"/>
                    <a:pt x="162" y="3469"/>
                  </a:cubicBezTo>
                  <a:lnTo>
                    <a:pt x="202" y="3469"/>
                  </a:lnTo>
                  <a:cubicBezTo>
                    <a:pt x="243" y="3469"/>
                    <a:pt x="243" y="3469"/>
                    <a:pt x="243" y="3429"/>
                  </a:cubicBezTo>
                  <a:cubicBezTo>
                    <a:pt x="323" y="3348"/>
                    <a:pt x="364" y="3267"/>
                    <a:pt x="404" y="3187"/>
                  </a:cubicBezTo>
                  <a:cubicBezTo>
                    <a:pt x="444" y="3106"/>
                    <a:pt x="444" y="3025"/>
                    <a:pt x="485" y="2945"/>
                  </a:cubicBezTo>
                  <a:cubicBezTo>
                    <a:pt x="525" y="2824"/>
                    <a:pt x="565" y="2703"/>
                    <a:pt x="606" y="2622"/>
                  </a:cubicBezTo>
                  <a:cubicBezTo>
                    <a:pt x="606" y="2541"/>
                    <a:pt x="646" y="2501"/>
                    <a:pt x="646" y="2420"/>
                  </a:cubicBezTo>
                  <a:lnTo>
                    <a:pt x="686" y="2259"/>
                  </a:lnTo>
                  <a:cubicBezTo>
                    <a:pt x="686" y="2138"/>
                    <a:pt x="686" y="2017"/>
                    <a:pt x="686" y="1896"/>
                  </a:cubicBezTo>
                  <a:cubicBezTo>
                    <a:pt x="686" y="1654"/>
                    <a:pt x="686" y="1412"/>
                    <a:pt x="646" y="1170"/>
                  </a:cubicBezTo>
                  <a:cubicBezTo>
                    <a:pt x="606" y="969"/>
                    <a:pt x="525" y="767"/>
                    <a:pt x="444" y="565"/>
                  </a:cubicBezTo>
                  <a:cubicBezTo>
                    <a:pt x="404" y="364"/>
                    <a:pt x="283" y="202"/>
                    <a:pt x="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9"/>
            <p:cNvSpPr/>
            <p:nvPr/>
          </p:nvSpPr>
          <p:spPr>
            <a:xfrm>
              <a:off x="14064538" y="4867500"/>
              <a:ext cx="23200" cy="64300"/>
            </a:xfrm>
            <a:custGeom>
              <a:avLst/>
              <a:gdLst/>
              <a:ahLst/>
              <a:cxnLst/>
              <a:rect l="l" t="t" r="r" b="b"/>
              <a:pathLst>
                <a:path w="928" h="2572" extrusionOk="0">
                  <a:moveTo>
                    <a:pt x="161" y="1"/>
                  </a:moveTo>
                  <a:cubicBezTo>
                    <a:pt x="121" y="1"/>
                    <a:pt x="121" y="1"/>
                    <a:pt x="81" y="41"/>
                  </a:cubicBezTo>
                  <a:cubicBezTo>
                    <a:pt x="40" y="41"/>
                    <a:pt x="0" y="82"/>
                    <a:pt x="0" y="122"/>
                  </a:cubicBezTo>
                  <a:cubicBezTo>
                    <a:pt x="0" y="122"/>
                    <a:pt x="40" y="283"/>
                    <a:pt x="121" y="525"/>
                  </a:cubicBezTo>
                  <a:cubicBezTo>
                    <a:pt x="161" y="767"/>
                    <a:pt x="242" y="1049"/>
                    <a:pt x="363" y="1332"/>
                  </a:cubicBezTo>
                  <a:cubicBezTo>
                    <a:pt x="403" y="1493"/>
                    <a:pt x="444" y="1654"/>
                    <a:pt x="484" y="1775"/>
                  </a:cubicBezTo>
                  <a:cubicBezTo>
                    <a:pt x="524" y="1896"/>
                    <a:pt x="565" y="2058"/>
                    <a:pt x="605" y="2138"/>
                  </a:cubicBezTo>
                  <a:cubicBezTo>
                    <a:pt x="605" y="2300"/>
                    <a:pt x="645" y="2421"/>
                    <a:pt x="686" y="2542"/>
                  </a:cubicBezTo>
                  <a:cubicBezTo>
                    <a:pt x="686" y="2562"/>
                    <a:pt x="706" y="2572"/>
                    <a:pt x="731" y="2572"/>
                  </a:cubicBezTo>
                  <a:cubicBezTo>
                    <a:pt x="756" y="2572"/>
                    <a:pt x="787" y="2562"/>
                    <a:pt x="807" y="2542"/>
                  </a:cubicBezTo>
                  <a:cubicBezTo>
                    <a:pt x="847" y="2421"/>
                    <a:pt x="887" y="2259"/>
                    <a:pt x="928" y="2138"/>
                  </a:cubicBezTo>
                  <a:cubicBezTo>
                    <a:pt x="928" y="1977"/>
                    <a:pt x="928" y="1816"/>
                    <a:pt x="928" y="1695"/>
                  </a:cubicBezTo>
                  <a:cubicBezTo>
                    <a:pt x="887" y="1493"/>
                    <a:pt x="887" y="1332"/>
                    <a:pt x="847" y="1170"/>
                  </a:cubicBezTo>
                  <a:cubicBezTo>
                    <a:pt x="766" y="1009"/>
                    <a:pt x="726" y="848"/>
                    <a:pt x="645" y="727"/>
                  </a:cubicBezTo>
                  <a:cubicBezTo>
                    <a:pt x="565" y="606"/>
                    <a:pt x="524" y="445"/>
                    <a:pt x="444" y="324"/>
                  </a:cubicBezTo>
                  <a:cubicBezTo>
                    <a:pt x="363" y="243"/>
                    <a:pt x="242" y="122"/>
                    <a:pt x="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9"/>
            <p:cNvSpPr/>
            <p:nvPr/>
          </p:nvSpPr>
          <p:spPr>
            <a:xfrm>
              <a:off x="14001013" y="4635725"/>
              <a:ext cx="669475" cy="516175"/>
            </a:xfrm>
            <a:custGeom>
              <a:avLst/>
              <a:gdLst/>
              <a:ahLst/>
              <a:cxnLst/>
              <a:rect l="l" t="t" r="r" b="b"/>
              <a:pathLst>
                <a:path w="26779" h="20647" extrusionOk="0">
                  <a:moveTo>
                    <a:pt x="11973" y="0"/>
                  </a:moveTo>
                  <a:cubicBezTo>
                    <a:pt x="11765" y="0"/>
                    <a:pt x="11603" y="12"/>
                    <a:pt x="11494" y="37"/>
                  </a:cubicBezTo>
                  <a:cubicBezTo>
                    <a:pt x="10768" y="238"/>
                    <a:pt x="9397" y="1851"/>
                    <a:pt x="7865" y="4029"/>
                  </a:cubicBezTo>
                  <a:cubicBezTo>
                    <a:pt x="6735" y="5683"/>
                    <a:pt x="5485" y="7618"/>
                    <a:pt x="4316" y="9474"/>
                  </a:cubicBezTo>
                  <a:cubicBezTo>
                    <a:pt x="3912" y="10119"/>
                    <a:pt x="3509" y="10764"/>
                    <a:pt x="3146" y="11369"/>
                  </a:cubicBezTo>
                  <a:cubicBezTo>
                    <a:pt x="2702" y="12095"/>
                    <a:pt x="2299" y="12700"/>
                    <a:pt x="1896" y="13385"/>
                  </a:cubicBezTo>
                  <a:cubicBezTo>
                    <a:pt x="1493" y="14071"/>
                    <a:pt x="1170" y="14676"/>
                    <a:pt x="847" y="15200"/>
                  </a:cubicBezTo>
                  <a:cubicBezTo>
                    <a:pt x="323" y="16128"/>
                    <a:pt x="0" y="16692"/>
                    <a:pt x="0" y="16692"/>
                  </a:cubicBezTo>
                  <a:cubicBezTo>
                    <a:pt x="363" y="17983"/>
                    <a:pt x="2340" y="18951"/>
                    <a:pt x="4800" y="19596"/>
                  </a:cubicBezTo>
                  <a:cubicBezTo>
                    <a:pt x="7500" y="20303"/>
                    <a:pt x="10800" y="20646"/>
                    <a:pt x="13198" y="20646"/>
                  </a:cubicBezTo>
                  <a:cubicBezTo>
                    <a:pt x="14633" y="20646"/>
                    <a:pt x="15745" y="20523"/>
                    <a:pt x="16213" y="20282"/>
                  </a:cubicBezTo>
                  <a:lnTo>
                    <a:pt x="16293" y="20241"/>
                  </a:lnTo>
                  <a:cubicBezTo>
                    <a:pt x="17261" y="19314"/>
                    <a:pt x="18148" y="18306"/>
                    <a:pt x="18915" y="17217"/>
                  </a:cubicBezTo>
                  <a:cubicBezTo>
                    <a:pt x="17544" y="16854"/>
                    <a:pt x="16253" y="16209"/>
                    <a:pt x="16414" y="15846"/>
                  </a:cubicBezTo>
                  <a:cubicBezTo>
                    <a:pt x="16527" y="15540"/>
                    <a:pt x="16979" y="15446"/>
                    <a:pt x="17495" y="15446"/>
                  </a:cubicBezTo>
                  <a:cubicBezTo>
                    <a:pt x="18273" y="15446"/>
                    <a:pt x="19197" y="15660"/>
                    <a:pt x="19318" y="15684"/>
                  </a:cubicBezTo>
                  <a:lnTo>
                    <a:pt x="19318" y="15644"/>
                  </a:lnTo>
                  <a:cubicBezTo>
                    <a:pt x="18148" y="15241"/>
                    <a:pt x="16697" y="14111"/>
                    <a:pt x="16898" y="13466"/>
                  </a:cubicBezTo>
                  <a:cubicBezTo>
                    <a:pt x="16940" y="13301"/>
                    <a:pt x="17085" y="13239"/>
                    <a:pt x="17294" y="13239"/>
                  </a:cubicBezTo>
                  <a:cubicBezTo>
                    <a:pt x="17699" y="13239"/>
                    <a:pt x="18344" y="13468"/>
                    <a:pt x="18955" y="13627"/>
                  </a:cubicBezTo>
                  <a:cubicBezTo>
                    <a:pt x="20004" y="13910"/>
                    <a:pt x="21012" y="14071"/>
                    <a:pt x="21012" y="14071"/>
                  </a:cubicBezTo>
                  <a:cubicBezTo>
                    <a:pt x="19479" y="13627"/>
                    <a:pt x="17060" y="12498"/>
                    <a:pt x="17544" y="11893"/>
                  </a:cubicBezTo>
                  <a:cubicBezTo>
                    <a:pt x="17687" y="11716"/>
                    <a:pt x="17931" y="11648"/>
                    <a:pt x="18237" y="11648"/>
                  </a:cubicBezTo>
                  <a:cubicBezTo>
                    <a:pt x="19231" y="11648"/>
                    <a:pt x="20880" y="12361"/>
                    <a:pt x="21871" y="12361"/>
                  </a:cubicBezTo>
                  <a:cubicBezTo>
                    <a:pt x="22035" y="12361"/>
                    <a:pt x="22180" y="12342"/>
                    <a:pt x="22302" y="12297"/>
                  </a:cubicBezTo>
                  <a:lnTo>
                    <a:pt x="23149" y="11006"/>
                  </a:lnTo>
                  <a:cubicBezTo>
                    <a:pt x="25166" y="7820"/>
                    <a:pt x="26779" y="4755"/>
                    <a:pt x="26698" y="3706"/>
                  </a:cubicBezTo>
                  <a:cubicBezTo>
                    <a:pt x="26585" y="2239"/>
                    <a:pt x="14859" y="0"/>
                    <a:pt x="11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9"/>
            <p:cNvSpPr/>
            <p:nvPr/>
          </p:nvSpPr>
          <p:spPr>
            <a:xfrm>
              <a:off x="14000013" y="4704175"/>
              <a:ext cx="670475" cy="447975"/>
            </a:xfrm>
            <a:custGeom>
              <a:avLst/>
              <a:gdLst/>
              <a:ahLst/>
              <a:cxnLst/>
              <a:rect l="l" t="t" r="r" b="b"/>
              <a:pathLst>
                <a:path w="26819" h="17919" extrusionOk="0">
                  <a:moveTo>
                    <a:pt x="25448" y="1"/>
                  </a:moveTo>
                  <a:cubicBezTo>
                    <a:pt x="17946" y="6292"/>
                    <a:pt x="9276" y="10083"/>
                    <a:pt x="282" y="13511"/>
                  </a:cubicBezTo>
                  <a:lnTo>
                    <a:pt x="0" y="13995"/>
                  </a:lnTo>
                  <a:cubicBezTo>
                    <a:pt x="403" y="15285"/>
                    <a:pt x="2380" y="16213"/>
                    <a:pt x="4799" y="16858"/>
                  </a:cubicBezTo>
                  <a:cubicBezTo>
                    <a:pt x="7492" y="17581"/>
                    <a:pt x="10755" y="17919"/>
                    <a:pt x="13149" y="17919"/>
                  </a:cubicBezTo>
                  <a:cubicBezTo>
                    <a:pt x="14628" y="17919"/>
                    <a:pt x="15775" y="17790"/>
                    <a:pt x="16253" y="17544"/>
                  </a:cubicBezTo>
                  <a:lnTo>
                    <a:pt x="16333" y="17503"/>
                  </a:lnTo>
                  <a:cubicBezTo>
                    <a:pt x="17301" y="16576"/>
                    <a:pt x="18148" y="15568"/>
                    <a:pt x="18914" y="14479"/>
                  </a:cubicBezTo>
                  <a:cubicBezTo>
                    <a:pt x="17584" y="14156"/>
                    <a:pt x="16293" y="13471"/>
                    <a:pt x="16454" y="13108"/>
                  </a:cubicBezTo>
                  <a:cubicBezTo>
                    <a:pt x="16563" y="12827"/>
                    <a:pt x="16985" y="12739"/>
                    <a:pt x="17473" y="12739"/>
                  </a:cubicBezTo>
                  <a:cubicBezTo>
                    <a:pt x="18249" y="12739"/>
                    <a:pt x="19194" y="12962"/>
                    <a:pt x="19318" y="12987"/>
                  </a:cubicBezTo>
                  <a:lnTo>
                    <a:pt x="19318" y="12946"/>
                  </a:lnTo>
                  <a:cubicBezTo>
                    <a:pt x="18188" y="12503"/>
                    <a:pt x="16737" y="11414"/>
                    <a:pt x="16898" y="10728"/>
                  </a:cubicBezTo>
                  <a:cubicBezTo>
                    <a:pt x="16953" y="10563"/>
                    <a:pt x="17107" y="10501"/>
                    <a:pt x="17323" y="10501"/>
                  </a:cubicBezTo>
                  <a:cubicBezTo>
                    <a:pt x="17739" y="10501"/>
                    <a:pt x="18384" y="10730"/>
                    <a:pt x="18995" y="10889"/>
                  </a:cubicBezTo>
                  <a:cubicBezTo>
                    <a:pt x="20044" y="11172"/>
                    <a:pt x="21052" y="11333"/>
                    <a:pt x="21052" y="11333"/>
                  </a:cubicBezTo>
                  <a:cubicBezTo>
                    <a:pt x="19519" y="10889"/>
                    <a:pt x="17100" y="9801"/>
                    <a:pt x="17584" y="9155"/>
                  </a:cubicBezTo>
                  <a:cubicBezTo>
                    <a:pt x="17716" y="8990"/>
                    <a:pt x="17946" y="8926"/>
                    <a:pt x="18238" y="8926"/>
                  </a:cubicBezTo>
                  <a:cubicBezTo>
                    <a:pt x="19223" y="8926"/>
                    <a:pt x="20913" y="9653"/>
                    <a:pt x="21906" y="9653"/>
                  </a:cubicBezTo>
                  <a:cubicBezTo>
                    <a:pt x="22055" y="9653"/>
                    <a:pt x="22189" y="9637"/>
                    <a:pt x="22302" y="9599"/>
                  </a:cubicBezTo>
                  <a:lnTo>
                    <a:pt x="23189" y="8268"/>
                  </a:lnTo>
                  <a:cubicBezTo>
                    <a:pt x="25206" y="5082"/>
                    <a:pt x="26819" y="2017"/>
                    <a:pt x="26738" y="968"/>
                  </a:cubicBezTo>
                  <a:cubicBezTo>
                    <a:pt x="26698" y="646"/>
                    <a:pt x="26214" y="323"/>
                    <a:pt x="254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9"/>
            <p:cNvSpPr/>
            <p:nvPr/>
          </p:nvSpPr>
          <p:spPr>
            <a:xfrm>
              <a:off x="14407313" y="4910875"/>
              <a:ext cx="209750" cy="161325"/>
            </a:xfrm>
            <a:custGeom>
              <a:avLst/>
              <a:gdLst/>
              <a:ahLst/>
              <a:cxnLst/>
              <a:rect l="l" t="t" r="r" b="b"/>
              <a:pathLst>
                <a:path w="8390" h="6453" extrusionOk="0">
                  <a:moveTo>
                    <a:pt x="6897" y="0"/>
                  </a:moveTo>
                  <a:lnTo>
                    <a:pt x="6050" y="1291"/>
                  </a:lnTo>
                  <a:lnTo>
                    <a:pt x="6010" y="1291"/>
                  </a:lnTo>
                  <a:cubicBezTo>
                    <a:pt x="5888" y="1336"/>
                    <a:pt x="5743" y="1355"/>
                    <a:pt x="5579" y="1355"/>
                  </a:cubicBezTo>
                  <a:cubicBezTo>
                    <a:pt x="4588" y="1355"/>
                    <a:pt x="2942" y="642"/>
                    <a:pt x="1965" y="642"/>
                  </a:cubicBezTo>
                  <a:cubicBezTo>
                    <a:pt x="1664" y="642"/>
                    <a:pt x="1427" y="710"/>
                    <a:pt x="1292" y="887"/>
                  </a:cubicBezTo>
                  <a:cubicBezTo>
                    <a:pt x="767" y="1492"/>
                    <a:pt x="3227" y="2621"/>
                    <a:pt x="4760" y="3065"/>
                  </a:cubicBezTo>
                  <a:cubicBezTo>
                    <a:pt x="4760" y="3065"/>
                    <a:pt x="3752" y="2904"/>
                    <a:pt x="2703" y="2621"/>
                  </a:cubicBezTo>
                  <a:cubicBezTo>
                    <a:pt x="2092" y="2462"/>
                    <a:pt x="1446" y="2215"/>
                    <a:pt x="1030" y="2215"/>
                  </a:cubicBezTo>
                  <a:cubicBezTo>
                    <a:pt x="815" y="2215"/>
                    <a:pt x="661" y="2281"/>
                    <a:pt x="606" y="2460"/>
                  </a:cubicBezTo>
                  <a:cubicBezTo>
                    <a:pt x="445" y="3146"/>
                    <a:pt x="1896" y="4235"/>
                    <a:pt x="3026" y="4638"/>
                  </a:cubicBezTo>
                  <a:lnTo>
                    <a:pt x="3026" y="4678"/>
                  </a:lnTo>
                  <a:cubicBezTo>
                    <a:pt x="2904" y="4654"/>
                    <a:pt x="1996" y="4440"/>
                    <a:pt x="1229" y="4440"/>
                  </a:cubicBezTo>
                  <a:cubicBezTo>
                    <a:pt x="721" y="4440"/>
                    <a:pt x="275" y="4534"/>
                    <a:pt x="162" y="4840"/>
                  </a:cubicBezTo>
                  <a:cubicBezTo>
                    <a:pt x="1" y="5203"/>
                    <a:pt x="1292" y="5848"/>
                    <a:pt x="2622" y="6211"/>
                  </a:cubicBezTo>
                  <a:cubicBezTo>
                    <a:pt x="3227" y="6372"/>
                    <a:pt x="3873" y="6453"/>
                    <a:pt x="4477" y="6453"/>
                  </a:cubicBezTo>
                  <a:cubicBezTo>
                    <a:pt x="6171" y="6332"/>
                    <a:pt x="7180" y="4719"/>
                    <a:pt x="7663" y="3670"/>
                  </a:cubicBezTo>
                  <a:cubicBezTo>
                    <a:pt x="8389" y="1976"/>
                    <a:pt x="7180" y="363"/>
                    <a:pt x="6897" y="0"/>
                  </a:cubicBezTo>
                  <a:close/>
                </a:path>
              </a:pathLst>
            </a:custGeom>
            <a:solidFill>
              <a:srgbClr val="7E6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9"/>
            <p:cNvSpPr/>
            <p:nvPr/>
          </p:nvSpPr>
          <p:spPr>
            <a:xfrm>
              <a:off x="13688238" y="3840200"/>
              <a:ext cx="430100" cy="136050"/>
            </a:xfrm>
            <a:custGeom>
              <a:avLst/>
              <a:gdLst/>
              <a:ahLst/>
              <a:cxnLst/>
              <a:rect l="l" t="t" r="r" b="b"/>
              <a:pathLst>
                <a:path w="17204" h="5442" extrusionOk="0">
                  <a:moveTo>
                    <a:pt x="16993" y="1"/>
                  </a:moveTo>
                  <a:cubicBezTo>
                    <a:pt x="16964" y="1"/>
                    <a:pt x="16934" y="12"/>
                    <a:pt x="16907" y="38"/>
                  </a:cubicBezTo>
                  <a:cubicBezTo>
                    <a:pt x="16181" y="643"/>
                    <a:pt x="15455" y="1248"/>
                    <a:pt x="14689" y="1772"/>
                  </a:cubicBezTo>
                  <a:cubicBezTo>
                    <a:pt x="13883" y="2337"/>
                    <a:pt x="13036" y="2861"/>
                    <a:pt x="12148" y="3345"/>
                  </a:cubicBezTo>
                  <a:cubicBezTo>
                    <a:pt x="11665" y="3587"/>
                    <a:pt x="11140" y="3869"/>
                    <a:pt x="10656" y="4071"/>
                  </a:cubicBezTo>
                  <a:cubicBezTo>
                    <a:pt x="10132" y="4313"/>
                    <a:pt x="9567" y="4474"/>
                    <a:pt x="9003" y="4635"/>
                  </a:cubicBezTo>
                  <a:lnTo>
                    <a:pt x="8600" y="4716"/>
                  </a:lnTo>
                  <a:cubicBezTo>
                    <a:pt x="8479" y="4756"/>
                    <a:pt x="8317" y="4797"/>
                    <a:pt x="8196" y="4797"/>
                  </a:cubicBezTo>
                  <a:cubicBezTo>
                    <a:pt x="7914" y="4877"/>
                    <a:pt x="7632" y="4918"/>
                    <a:pt x="7349" y="4918"/>
                  </a:cubicBezTo>
                  <a:lnTo>
                    <a:pt x="6946" y="4958"/>
                  </a:lnTo>
                  <a:lnTo>
                    <a:pt x="6543" y="4958"/>
                  </a:lnTo>
                  <a:lnTo>
                    <a:pt x="5736" y="4918"/>
                  </a:lnTo>
                  <a:cubicBezTo>
                    <a:pt x="5212" y="4877"/>
                    <a:pt x="4688" y="4797"/>
                    <a:pt x="4204" y="4716"/>
                  </a:cubicBezTo>
                  <a:cubicBezTo>
                    <a:pt x="3760" y="4635"/>
                    <a:pt x="3316" y="4514"/>
                    <a:pt x="2873" y="4353"/>
                  </a:cubicBezTo>
                  <a:cubicBezTo>
                    <a:pt x="2510" y="4232"/>
                    <a:pt x="2107" y="4111"/>
                    <a:pt x="1784" y="3950"/>
                  </a:cubicBezTo>
                  <a:lnTo>
                    <a:pt x="1542" y="3869"/>
                  </a:lnTo>
                  <a:lnTo>
                    <a:pt x="1340" y="3748"/>
                  </a:lnTo>
                  <a:lnTo>
                    <a:pt x="937" y="3587"/>
                  </a:lnTo>
                  <a:cubicBezTo>
                    <a:pt x="776" y="3506"/>
                    <a:pt x="614" y="3385"/>
                    <a:pt x="453" y="3305"/>
                  </a:cubicBezTo>
                  <a:lnTo>
                    <a:pt x="292" y="3184"/>
                  </a:lnTo>
                  <a:lnTo>
                    <a:pt x="292" y="3224"/>
                  </a:lnTo>
                  <a:cubicBezTo>
                    <a:pt x="260" y="3200"/>
                    <a:pt x="229" y="3191"/>
                    <a:pt x="200" y="3191"/>
                  </a:cubicBezTo>
                  <a:cubicBezTo>
                    <a:pt x="80" y="3191"/>
                    <a:pt x="0" y="3360"/>
                    <a:pt x="130" y="3426"/>
                  </a:cubicBezTo>
                  <a:lnTo>
                    <a:pt x="292" y="3547"/>
                  </a:lnTo>
                  <a:cubicBezTo>
                    <a:pt x="453" y="3667"/>
                    <a:pt x="614" y="3748"/>
                    <a:pt x="816" y="3869"/>
                  </a:cubicBezTo>
                  <a:lnTo>
                    <a:pt x="1179" y="4071"/>
                  </a:lnTo>
                  <a:lnTo>
                    <a:pt x="1381" y="4151"/>
                  </a:lnTo>
                  <a:lnTo>
                    <a:pt x="1623" y="4272"/>
                  </a:lnTo>
                  <a:cubicBezTo>
                    <a:pt x="1986" y="4434"/>
                    <a:pt x="2349" y="4595"/>
                    <a:pt x="2752" y="4716"/>
                  </a:cubicBezTo>
                  <a:cubicBezTo>
                    <a:pt x="3195" y="4877"/>
                    <a:pt x="3639" y="5039"/>
                    <a:pt x="4123" y="5119"/>
                  </a:cubicBezTo>
                  <a:cubicBezTo>
                    <a:pt x="4647" y="5240"/>
                    <a:pt x="5172" y="5321"/>
                    <a:pt x="5696" y="5361"/>
                  </a:cubicBezTo>
                  <a:lnTo>
                    <a:pt x="6543" y="5442"/>
                  </a:lnTo>
                  <a:lnTo>
                    <a:pt x="7430" y="5442"/>
                  </a:lnTo>
                  <a:cubicBezTo>
                    <a:pt x="7712" y="5442"/>
                    <a:pt x="7995" y="5402"/>
                    <a:pt x="8317" y="5321"/>
                  </a:cubicBezTo>
                  <a:cubicBezTo>
                    <a:pt x="8438" y="5321"/>
                    <a:pt x="8600" y="5281"/>
                    <a:pt x="8761" y="5240"/>
                  </a:cubicBezTo>
                  <a:lnTo>
                    <a:pt x="9164" y="5160"/>
                  </a:lnTo>
                  <a:cubicBezTo>
                    <a:pt x="9729" y="4998"/>
                    <a:pt x="10293" y="4797"/>
                    <a:pt x="10858" y="4555"/>
                  </a:cubicBezTo>
                  <a:cubicBezTo>
                    <a:pt x="11342" y="4272"/>
                    <a:pt x="11866" y="4030"/>
                    <a:pt x="12350" y="3788"/>
                  </a:cubicBezTo>
                  <a:cubicBezTo>
                    <a:pt x="13237" y="3264"/>
                    <a:pt x="14084" y="2740"/>
                    <a:pt x="14891" y="2135"/>
                  </a:cubicBezTo>
                  <a:cubicBezTo>
                    <a:pt x="15576" y="1611"/>
                    <a:pt x="16141" y="1127"/>
                    <a:pt x="16504" y="764"/>
                  </a:cubicBezTo>
                  <a:cubicBezTo>
                    <a:pt x="16907" y="441"/>
                    <a:pt x="17109" y="240"/>
                    <a:pt x="17109" y="240"/>
                  </a:cubicBezTo>
                  <a:cubicBezTo>
                    <a:pt x="17204" y="145"/>
                    <a:pt x="17101" y="1"/>
                    <a:pt x="169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9"/>
            <p:cNvSpPr/>
            <p:nvPr/>
          </p:nvSpPr>
          <p:spPr>
            <a:xfrm>
              <a:off x="13899813" y="3908200"/>
              <a:ext cx="345425" cy="89675"/>
            </a:xfrm>
            <a:custGeom>
              <a:avLst/>
              <a:gdLst/>
              <a:ahLst/>
              <a:cxnLst/>
              <a:rect l="l" t="t" r="r" b="b"/>
              <a:pathLst>
                <a:path w="13817" h="3587" extrusionOk="0">
                  <a:moveTo>
                    <a:pt x="13631" y="0"/>
                  </a:moveTo>
                  <a:cubicBezTo>
                    <a:pt x="13596" y="0"/>
                    <a:pt x="13558" y="17"/>
                    <a:pt x="13526" y="60"/>
                  </a:cubicBezTo>
                  <a:cubicBezTo>
                    <a:pt x="13364" y="181"/>
                    <a:pt x="13203" y="302"/>
                    <a:pt x="13082" y="423"/>
                  </a:cubicBezTo>
                  <a:cubicBezTo>
                    <a:pt x="12638" y="746"/>
                    <a:pt x="12235" y="1068"/>
                    <a:pt x="11792" y="1310"/>
                  </a:cubicBezTo>
                  <a:cubicBezTo>
                    <a:pt x="11469" y="1512"/>
                    <a:pt x="11187" y="1673"/>
                    <a:pt x="10824" y="1835"/>
                  </a:cubicBezTo>
                  <a:cubicBezTo>
                    <a:pt x="10662" y="1915"/>
                    <a:pt x="10501" y="1996"/>
                    <a:pt x="10299" y="2077"/>
                  </a:cubicBezTo>
                  <a:cubicBezTo>
                    <a:pt x="10098" y="2157"/>
                    <a:pt x="9936" y="2238"/>
                    <a:pt x="9735" y="2278"/>
                  </a:cubicBezTo>
                  <a:cubicBezTo>
                    <a:pt x="9332" y="2440"/>
                    <a:pt x="8928" y="2561"/>
                    <a:pt x="8525" y="2682"/>
                  </a:cubicBezTo>
                  <a:cubicBezTo>
                    <a:pt x="8081" y="2803"/>
                    <a:pt x="7638" y="2883"/>
                    <a:pt x="7194" y="2964"/>
                  </a:cubicBezTo>
                  <a:cubicBezTo>
                    <a:pt x="6992" y="2964"/>
                    <a:pt x="6791" y="3045"/>
                    <a:pt x="6549" y="3045"/>
                  </a:cubicBezTo>
                  <a:lnTo>
                    <a:pt x="5904" y="3085"/>
                  </a:lnTo>
                  <a:cubicBezTo>
                    <a:pt x="5608" y="3085"/>
                    <a:pt x="5330" y="3103"/>
                    <a:pt x="5058" y="3103"/>
                  </a:cubicBezTo>
                  <a:cubicBezTo>
                    <a:pt x="4922" y="3103"/>
                    <a:pt x="4788" y="3098"/>
                    <a:pt x="4653" y="3085"/>
                  </a:cubicBezTo>
                  <a:cubicBezTo>
                    <a:pt x="4250" y="3045"/>
                    <a:pt x="3806" y="3045"/>
                    <a:pt x="3443" y="3004"/>
                  </a:cubicBezTo>
                  <a:cubicBezTo>
                    <a:pt x="3081" y="2964"/>
                    <a:pt x="2718" y="2924"/>
                    <a:pt x="2395" y="2843"/>
                  </a:cubicBezTo>
                  <a:lnTo>
                    <a:pt x="1508" y="2682"/>
                  </a:lnTo>
                  <a:cubicBezTo>
                    <a:pt x="1225" y="2601"/>
                    <a:pt x="1024" y="2561"/>
                    <a:pt x="822" y="2520"/>
                  </a:cubicBezTo>
                  <a:lnTo>
                    <a:pt x="258" y="2359"/>
                  </a:lnTo>
                  <a:cubicBezTo>
                    <a:pt x="233" y="2349"/>
                    <a:pt x="209" y="2345"/>
                    <a:pt x="188" y="2345"/>
                  </a:cubicBezTo>
                  <a:cubicBezTo>
                    <a:pt x="40" y="2345"/>
                    <a:pt x="0" y="2566"/>
                    <a:pt x="177" y="2601"/>
                  </a:cubicBezTo>
                  <a:lnTo>
                    <a:pt x="741" y="2803"/>
                  </a:lnTo>
                  <a:cubicBezTo>
                    <a:pt x="943" y="2843"/>
                    <a:pt x="1185" y="2924"/>
                    <a:pt x="1427" y="3004"/>
                  </a:cubicBezTo>
                  <a:lnTo>
                    <a:pt x="2314" y="3246"/>
                  </a:lnTo>
                  <a:cubicBezTo>
                    <a:pt x="2677" y="3327"/>
                    <a:pt x="3040" y="3367"/>
                    <a:pt x="3403" y="3448"/>
                  </a:cubicBezTo>
                  <a:cubicBezTo>
                    <a:pt x="3806" y="3488"/>
                    <a:pt x="4210" y="3569"/>
                    <a:pt x="4653" y="3569"/>
                  </a:cubicBezTo>
                  <a:cubicBezTo>
                    <a:pt x="4922" y="3569"/>
                    <a:pt x="5209" y="3587"/>
                    <a:pt x="5502" y="3587"/>
                  </a:cubicBezTo>
                  <a:cubicBezTo>
                    <a:pt x="5648" y="3587"/>
                    <a:pt x="5796" y="3582"/>
                    <a:pt x="5944" y="3569"/>
                  </a:cubicBezTo>
                  <a:lnTo>
                    <a:pt x="6629" y="3529"/>
                  </a:lnTo>
                  <a:cubicBezTo>
                    <a:pt x="6871" y="3488"/>
                    <a:pt x="7073" y="3448"/>
                    <a:pt x="7315" y="3448"/>
                  </a:cubicBezTo>
                  <a:cubicBezTo>
                    <a:pt x="7517" y="3408"/>
                    <a:pt x="7759" y="3367"/>
                    <a:pt x="7960" y="3287"/>
                  </a:cubicBezTo>
                  <a:cubicBezTo>
                    <a:pt x="8202" y="3246"/>
                    <a:pt x="8404" y="3206"/>
                    <a:pt x="8646" y="3166"/>
                  </a:cubicBezTo>
                  <a:cubicBezTo>
                    <a:pt x="9049" y="3045"/>
                    <a:pt x="9453" y="2883"/>
                    <a:pt x="9896" y="2722"/>
                  </a:cubicBezTo>
                  <a:cubicBezTo>
                    <a:pt x="10259" y="2601"/>
                    <a:pt x="10622" y="2399"/>
                    <a:pt x="10985" y="2238"/>
                  </a:cubicBezTo>
                  <a:cubicBezTo>
                    <a:pt x="11348" y="2036"/>
                    <a:pt x="11671" y="1875"/>
                    <a:pt x="11953" y="1673"/>
                  </a:cubicBezTo>
                  <a:cubicBezTo>
                    <a:pt x="12598" y="1270"/>
                    <a:pt x="13203" y="786"/>
                    <a:pt x="13727" y="222"/>
                  </a:cubicBezTo>
                  <a:cubicBezTo>
                    <a:pt x="13816" y="133"/>
                    <a:pt x="13731" y="0"/>
                    <a:pt x="136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9"/>
            <p:cNvSpPr/>
            <p:nvPr/>
          </p:nvSpPr>
          <p:spPr>
            <a:xfrm>
              <a:off x="14009713" y="3990900"/>
              <a:ext cx="313950" cy="70800"/>
            </a:xfrm>
            <a:custGeom>
              <a:avLst/>
              <a:gdLst/>
              <a:ahLst/>
              <a:cxnLst/>
              <a:rect l="l" t="t" r="r" b="b"/>
              <a:pathLst>
                <a:path w="12558" h="2832" extrusionOk="0">
                  <a:moveTo>
                    <a:pt x="222" y="0"/>
                  </a:moveTo>
                  <a:cubicBezTo>
                    <a:pt x="93" y="0"/>
                    <a:pt x="1" y="159"/>
                    <a:pt x="136" y="261"/>
                  </a:cubicBezTo>
                  <a:lnTo>
                    <a:pt x="620" y="584"/>
                  </a:lnTo>
                  <a:lnTo>
                    <a:pt x="1104" y="987"/>
                  </a:lnTo>
                  <a:cubicBezTo>
                    <a:pt x="1346" y="1148"/>
                    <a:pt x="1588" y="1309"/>
                    <a:pt x="1830" y="1430"/>
                  </a:cubicBezTo>
                  <a:cubicBezTo>
                    <a:pt x="2112" y="1592"/>
                    <a:pt x="2395" y="1793"/>
                    <a:pt x="2758" y="1914"/>
                  </a:cubicBezTo>
                  <a:cubicBezTo>
                    <a:pt x="3080" y="2076"/>
                    <a:pt x="3443" y="2237"/>
                    <a:pt x="3806" y="2358"/>
                  </a:cubicBezTo>
                  <a:cubicBezTo>
                    <a:pt x="4210" y="2479"/>
                    <a:pt x="4613" y="2600"/>
                    <a:pt x="5016" y="2681"/>
                  </a:cubicBezTo>
                  <a:lnTo>
                    <a:pt x="5661" y="2761"/>
                  </a:lnTo>
                  <a:lnTo>
                    <a:pt x="6307" y="2802"/>
                  </a:lnTo>
                  <a:cubicBezTo>
                    <a:pt x="6408" y="2822"/>
                    <a:pt x="6508" y="2832"/>
                    <a:pt x="6614" y="2832"/>
                  </a:cubicBezTo>
                  <a:cubicBezTo>
                    <a:pt x="6720" y="2832"/>
                    <a:pt x="6831" y="2822"/>
                    <a:pt x="6952" y="2802"/>
                  </a:cubicBezTo>
                  <a:cubicBezTo>
                    <a:pt x="7154" y="2802"/>
                    <a:pt x="7355" y="2802"/>
                    <a:pt x="7557" y="2761"/>
                  </a:cubicBezTo>
                  <a:cubicBezTo>
                    <a:pt x="8001" y="2721"/>
                    <a:pt x="8404" y="2640"/>
                    <a:pt x="8807" y="2519"/>
                  </a:cubicBezTo>
                  <a:cubicBezTo>
                    <a:pt x="9170" y="2439"/>
                    <a:pt x="9533" y="2277"/>
                    <a:pt x="9896" y="2156"/>
                  </a:cubicBezTo>
                  <a:lnTo>
                    <a:pt x="10380" y="1914"/>
                  </a:lnTo>
                  <a:lnTo>
                    <a:pt x="10824" y="1672"/>
                  </a:lnTo>
                  <a:cubicBezTo>
                    <a:pt x="11267" y="1430"/>
                    <a:pt x="11711" y="1148"/>
                    <a:pt x="12114" y="785"/>
                  </a:cubicBezTo>
                  <a:cubicBezTo>
                    <a:pt x="12396" y="543"/>
                    <a:pt x="12517" y="422"/>
                    <a:pt x="12517" y="422"/>
                  </a:cubicBezTo>
                  <a:cubicBezTo>
                    <a:pt x="12558" y="342"/>
                    <a:pt x="12558" y="261"/>
                    <a:pt x="12517" y="221"/>
                  </a:cubicBezTo>
                  <a:cubicBezTo>
                    <a:pt x="12477" y="200"/>
                    <a:pt x="12437" y="190"/>
                    <a:pt x="12401" y="190"/>
                  </a:cubicBezTo>
                  <a:cubicBezTo>
                    <a:pt x="12366" y="190"/>
                    <a:pt x="12336" y="200"/>
                    <a:pt x="12316" y="221"/>
                  </a:cubicBezTo>
                  <a:cubicBezTo>
                    <a:pt x="12316" y="221"/>
                    <a:pt x="12154" y="342"/>
                    <a:pt x="11872" y="584"/>
                  </a:cubicBezTo>
                  <a:cubicBezTo>
                    <a:pt x="11751" y="664"/>
                    <a:pt x="11590" y="785"/>
                    <a:pt x="11348" y="946"/>
                  </a:cubicBezTo>
                  <a:cubicBezTo>
                    <a:pt x="11106" y="1067"/>
                    <a:pt x="10904" y="1188"/>
                    <a:pt x="10622" y="1350"/>
                  </a:cubicBezTo>
                  <a:lnTo>
                    <a:pt x="10178" y="1551"/>
                  </a:lnTo>
                  <a:lnTo>
                    <a:pt x="9694" y="1753"/>
                  </a:lnTo>
                  <a:cubicBezTo>
                    <a:pt x="9573" y="1834"/>
                    <a:pt x="9372" y="1874"/>
                    <a:pt x="9210" y="1914"/>
                  </a:cubicBezTo>
                  <a:cubicBezTo>
                    <a:pt x="9049" y="1995"/>
                    <a:pt x="8847" y="2035"/>
                    <a:pt x="8686" y="2076"/>
                  </a:cubicBezTo>
                  <a:cubicBezTo>
                    <a:pt x="8283" y="2156"/>
                    <a:pt x="7920" y="2237"/>
                    <a:pt x="7517" y="2277"/>
                  </a:cubicBezTo>
                  <a:cubicBezTo>
                    <a:pt x="7315" y="2318"/>
                    <a:pt x="7113" y="2318"/>
                    <a:pt x="6912" y="2318"/>
                  </a:cubicBezTo>
                  <a:lnTo>
                    <a:pt x="6307" y="2318"/>
                  </a:lnTo>
                  <a:lnTo>
                    <a:pt x="5702" y="2277"/>
                  </a:lnTo>
                  <a:lnTo>
                    <a:pt x="5097" y="2197"/>
                  </a:lnTo>
                  <a:cubicBezTo>
                    <a:pt x="4734" y="2116"/>
                    <a:pt x="4331" y="2035"/>
                    <a:pt x="3968" y="1914"/>
                  </a:cubicBezTo>
                  <a:cubicBezTo>
                    <a:pt x="3605" y="1793"/>
                    <a:pt x="3242" y="1632"/>
                    <a:pt x="2919" y="1551"/>
                  </a:cubicBezTo>
                  <a:cubicBezTo>
                    <a:pt x="2637" y="1430"/>
                    <a:pt x="2314" y="1229"/>
                    <a:pt x="2032" y="1108"/>
                  </a:cubicBezTo>
                  <a:cubicBezTo>
                    <a:pt x="1790" y="987"/>
                    <a:pt x="1548" y="825"/>
                    <a:pt x="1306" y="705"/>
                  </a:cubicBezTo>
                  <a:lnTo>
                    <a:pt x="741" y="342"/>
                  </a:lnTo>
                  <a:lnTo>
                    <a:pt x="298" y="19"/>
                  </a:lnTo>
                  <a:cubicBezTo>
                    <a:pt x="272" y="6"/>
                    <a:pt x="246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9"/>
            <p:cNvSpPr/>
            <p:nvPr/>
          </p:nvSpPr>
          <p:spPr>
            <a:xfrm>
              <a:off x="14071138" y="4026425"/>
              <a:ext cx="141625" cy="102825"/>
            </a:xfrm>
            <a:custGeom>
              <a:avLst/>
              <a:gdLst/>
              <a:ahLst/>
              <a:cxnLst/>
              <a:rect l="l" t="t" r="r" b="b"/>
              <a:pathLst>
                <a:path w="5665" h="4113" extrusionOk="0">
                  <a:moveTo>
                    <a:pt x="227" y="17"/>
                  </a:moveTo>
                  <a:lnTo>
                    <a:pt x="260" y="50"/>
                  </a:lnTo>
                  <a:cubicBezTo>
                    <a:pt x="251" y="35"/>
                    <a:pt x="240" y="24"/>
                    <a:pt x="227" y="17"/>
                  </a:cubicBezTo>
                  <a:close/>
                  <a:moveTo>
                    <a:pt x="172" y="1"/>
                  </a:moveTo>
                  <a:cubicBezTo>
                    <a:pt x="88" y="1"/>
                    <a:pt x="1" y="95"/>
                    <a:pt x="59" y="211"/>
                  </a:cubicBezTo>
                  <a:cubicBezTo>
                    <a:pt x="59" y="211"/>
                    <a:pt x="99" y="332"/>
                    <a:pt x="220" y="453"/>
                  </a:cubicBezTo>
                  <a:cubicBezTo>
                    <a:pt x="301" y="574"/>
                    <a:pt x="462" y="856"/>
                    <a:pt x="664" y="1098"/>
                  </a:cubicBezTo>
                  <a:cubicBezTo>
                    <a:pt x="865" y="1340"/>
                    <a:pt x="1107" y="1663"/>
                    <a:pt x="1390" y="1945"/>
                  </a:cubicBezTo>
                  <a:cubicBezTo>
                    <a:pt x="1511" y="2066"/>
                    <a:pt x="1632" y="2228"/>
                    <a:pt x="1833" y="2389"/>
                  </a:cubicBezTo>
                  <a:cubicBezTo>
                    <a:pt x="1995" y="2510"/>
                    <a:pt x="2156" y="2671"/>
                    <a:pt x="2317" y="2792"/>
                  </a:cubicBezTo>
                  <a:lnTo>
                    <a:pt x="2841" y="3195"/>
                  </a:lnTo>
                  <a:cubicBezTo>
                    <a:pt x="3003" y="3316"/>
                    <a:pt x="3204" y="3437"/>
                    <a:pt x="3366" y="3558"/>
                  </a:cubicBezTo>
                  <a:cubicBezTo>
                    <a:pt x="3527" y="3639"/>
                    <a:pt x="3729" y="3760"/>
                    <a:pt x="3890" y="3800"/>
                  </a:cubicBezTo>
                  <a:cubicBezTo>
                    <a:pt x="4051" y="3881"/>
                    <a:pt x="4253" y="3962"/>
                    <a:pt x="4414" y="4002"/>
                  </a:cubicBezTo>
                  <a:lnTo>
                    <a:pt x="4818" y="4083"/>
                  </a:lnTo>
                  <a:cubicBezTo>
                    <a:pt x="4878" y="4103"/>
                    <a:pt x="4939" y="4113"/>
                    <a:pt x="4999" y="4113"/>
                  </a:cubicBezTo>
                  <a:cubicBezTo>
                    <a:pt x="5060" y="4113"/>
                    <a:pt x="5120" y="4103"/>
                    <a:pt x="5181" y="4083"/>
                  </a:cubicBezTo>
                  <a:lnTo>
                    <a:pt x="5503" y="4083"/>
                  </a:lnTo>
                  <a:cubicBezTo>
                    <a:pt x="5664" y="4083"/>
                    <a:pt x="5664" y="3841"/>
                    <a:pt x="5503" y="3841"/>
                  </a:cubicBezTo>
                  <a:lnTo>
                    <a:pt x="5463" y="3841"/>
                  </a:lnTo>
                  <a:lnTo>
                    <a:pt x="5221" y="3800"/>
                  </a:lnTo>
                  <a:cubicBezTo>
                    <a:pt x="5100" y="3800"/>
                    <a:pt x="4979" y="3760"/>
                    <a:pt x="4898" y="3720"/>
                  </a:cubicBezTo>
                  <a:lnTo>
                    <a:pt x="4495" y="3599"/>
                  </a:lnTo>
                  <a:cubicBezTo>
                    <a:pt x="4374" y="3558"/>
                    <a:pt x="4213" y="3478"/>
                    <a:pt x="4051" y="3397"/>
                  </a:cubicBezTo>
                  <a:cubicBezTo>
                    <a:pt x="3890" y="3316"/>
                    <a:pt x="3729" y="3236"/>
                    <a:pt x="3567" y="3115"/>
                  </a:cubicBezTo>
                  <a:cubicBezTo>
                    <a:pt x="3406" y="3034"/>
                    <a:pt x="3245" y="2913"/>
                    <a:pt x="3083" y="2792"/>
                  </a:cubicBezTo>
                  <a:lnTo>
                    <a:pt x="2559" y="2429"/>
                  </a:lnTo>
                  <a:cubicBezTo>
                    <a:pt x="2398" y="2268"/>
                    <a:pt x="2277" y="2147"/>
                    <a:pt x="2116" y="1986"/>
                  </a:cubicBezTo>
                  <a:cubicBezTo>
                    <a:pt x="1954" y="1865"/>
                    <a:pt x="1793" y="1744"/>
                    <a:pt x="1672" y="1582"/>
                  </a:cubicBezTo>
                  <a:cubicBezTo>
                    <a:pt x="1511" y="1421"/>
                    <a:pt x="1390" y="1300"/>
                    <a:pt x="1269" y="1179"/>
                  </a:cubicBezTo>
                  <a:lnTo>
                    <a:pt x="906" y="816"/>
                  </a:lnTo>
                  <a:cubicBezTo>
                    <a:pt x="704" y="574"/>
                    <a:pt x="543" y="372"/>
                    <a:pt x="422" y="251"/>
                  </a:cubicBezTo>
                  <a:lnTo>
                    <a:pt x="225" y="15"/>
                  </a:lnTo>
                  <a:lnTo>
                    <a:pt x="225" y="15"/>
                  </a:lnTo>
                  <a:cubicBezTo>
                    <a:pt x="226" y="15"/>
                    <a:pt x="226" y="16"/>
                    <a:pt x="227" y="17"/>
                  </a:cubicBezTo>
                  <a:lnTo>
                    <a:pt x="227" y="17"/>
                  </a:lnTo>
                  <a:lnTo>
                    <a:pt x="220" y="9"/>
                  </a:lnTo>
                  <a:lnTo>
                    <a:pt x="225" y="15"/>
                  </a:lnTo>
                  <a:lnTo>
                    <a:pt x="225" y="15"/>
                  </a:lnTo>
                  <a:cubicBezTo>
                    <a:pt x="208" y="5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9"/>
            <p:cNvSpPr/>
            <p:nvPr/>
          </p:nvSpPr>
          <p:spPr>
            <a:xfrm>
              <a:off x="14416388" y="4960275"/>
              <a:ext cx="111950" cy="72600"/>
            </a:xfrm>
            <a:custGeom>
              <a:avLst/>
              <a:gdLst/>
              <a:ahLst/>
              <a:cxnLst/>
              <a:rect l="l" t="t" r="r" b="b"/>
              <a:pathLst>
                <a:path w="4478" h="2904" extrusionOk="0">
                  <a:moveTo>
                    <a:pt x="566" y="0"/>
                  </a:moveTo>
                  <a:cubicBezTo>
                    <a:pt x="445" y="0"/>
                    <a:pt x="364" y="41"/>
                    <a:pt x="283" y="81"/>
                  </a:cubicBezTo>
                  <a:cubicBezTo>
                    <a:pt x="162" y="161"/>
                    <a:pt x="82" y="242"/>
                    <a:pt x="41" y="363"/>
                  </a:cubicBezTo>
                  <a:lnTo>
                    <a:pt x="41" y="403"/>
                  </a:lnTo>
                  <a:lnTo>
                    <a:pt x="41" y="444"/>
                  </a:lnTo>
                  <a:lnTo>
                    <a:pt x="41" y="524"/>
                  </a:lnTo>
                  <a:cubicBezTo>
                    <a:pt x="1" y="565"/>
                    <a:pt x="1" y="605"/>
                    <a:pt x="41" y="645"/>
                  </a:cubicBezTo>
                  <a:cubicBezTo>
                    <a:pt x="41" y="686"/>
                    <a:pt x="41" y="726"/>
                    <a:pt x="41" y="807"/>
                  </a:cubicBezTo>
                  <a:lnTo>
                    <a:pt x="82" y="928"/>
                  </a:lnTo>
                  <a:cubicBezTo>
                    <a:pt x="122" y="1049"/>
                    <a:pt x="203" y="1210"/>
                    <a:pt x="324" y="1331"/>
                  </a:cubicBezTo>
                  <a:cubicBezTo>
                    <a:pt x="485" y="1533"/>
                    <a:pt x="687" y="1734"/>
                    <a:pt x="888" y="1896"/>
                  </a:cubicBezTo>
                  <a:cubicBezTo>
                    <a:pt x="1291" y="2178"/>
                    <a:pt x="1695" y="2420"/>
                    <a:pt x="2138" y="2622"/>
                  </a:cubicBezTo>
                  <a:cubicBezTo>
                    <a:pt x="2300" y="2702"/>
                    <a:pt x="2461" y="2743"/>
                    <a:pt x="2663" y="2823"/>
                  </a:cubicBezTo>
                  <a:lnTo>
                    <a:pt x="3066" y="2904"/>
                  </a:lnTo>
                  <a:lnTo>
                    <a:pt x="3469" y="2904"/>
                  </a:lnTo>
                  <a:cubicBezTo>
                    <a:pt x="3550" y="2904"/>
                    <a:pt x="3550" y="2783"/>
                    <a:pt x="3469" y="2783"/>
                  </a:cubicBezTo>
                  <a:lnTo>
                    <a:pt x="3147" y="2702"/>
                  </a:lnTo>
                  <a:lnTo>
                    <a:pt x="2743" y="2541"/>
                  </a:lnTo>
                  <a:cubicBezTo>
                    <a:pt x="2622" y="2501"/>
                    <a:pt x="2421" y="2380"/>
                    <a:pt x="2259" y="2299"/>
                  </a:cubicBezTo>
                  <a:cubicBezTo>
                    <a:pt x="1896" y="2097"/>
                    <a:pt x="1533" y="1815"/>
                    <a:pt x="1170" y="1533"/>
                  </a:cubicBezTo>
                  <a:cubicBezTo>
                    <a:pt x="1009" y="1371"/>
                    <a:pt x="808" y="1210"/>
                    <a:pt x="687" y="1049"/>
                  </a:cubicBezTo>
                  <a:cubicBezTo>
                    <a:pt x="606" y="928"/>
                    <a:pt x="566" y="847"/>
                    <a:pt x="525" y="726"/>
                  </a:cubicBezTo>
                  <a:lnTo>
                    <a:pt x="525" y="686"/>
                  </a:lnTo>
                  <a:cubicBezTo>
                    <a:pt x="525" y="645"/>
                    <a:pt x="525" y="645"/>
                    <a:pt x="525" y="645"/>
                  </a:cubicBezTo>
                  <a:lnTo>
                    <a:pt x="525" y="565"/>
                  </a:lnTo>
                  <a:lnTo>
                    <a:pt x="525" y="524"/>
                  </a:lnTo>
                  <a:cubicBezTo>
                    <a:pt x="525" y="524"/>
                    <a:pt x="525" y="484"/>
                    <a:pt x="646" y="484"/>
                  </a:cubicBezTo>
                  <a:cubicBezTo>
                    <a:pt x="727" y="484"/>
                    <a:pt x="848" y="524"/>
                    <a:pt x="969" y="524"/>
                  </a:cubicBezTo>
                  <a:cubicBezTo>
                    <a:pt x="1211" y="565"/>
                    <a:pt x="1453" y="645"/>
                    <a:pt x="1695" y="726"/>
                  </a:cubicBezTo>
                  <a:cubicBezTo>
                    <a:pt x="1937" y="766"/>
                    <a:pt x="2179" y="847"/>
                    <a:pt x="2421" y="887"/>
                  </a:cubicBezTo>
                  <a:lnTo>
                    <a:pt x="3066" y="1008"/>
                  </a:lnTo>
                  <a:cubicBezTo>
                    <a:pt x="3510" y="1089"/>
                    <a:pt x="3953" y="1129"/>
                    <a:pt x="4397" y="1170"/>
                  </a:cubicBezTo>
                  <a:cubicBezTo>
                    <a:pt x="4477" y="1129"/>
                    <a:pt x="4477" y="1008"/>
                    <a:pt x="4397" y="1008"/>
                  </a:cubicBezTo>
                  <a:lnTo>
                    <a:pt x="4034" y="887"/>
                  </a:lnTo>
                  <a:cubicBezTo>
                    <a:pt x="3792" y="847"/>
                    <a:pt x="3469" y="726"/>
                    <a:pt x="3106" y="645"/>
                  </a:cubicBezTo>
                  <a:lnTo>
                    <a:pt x="2461" y="484"/>
                  </a:lnTo>
                  <a:cubicBezTo>
                    <a:pt x="2259" y="403"/>
                    <a:pt x="2017" y="323"/>
                    <a:pt x="1775" y="242"/>
                  </a:cubicBezTo>
                  <a:cubicBezTo>
                    <a:pt x="1533" y="161"/>
                    <a:pt x="1291" y="121"/>
                    <a:pt x="1009" y="41"/>
                  </a:cubicBezTo>
                  <a:cubicBezTo>
                    <a:pt x="888" y="0"/>
                    <a:pt x="727" y="0"/>
                    <a:pt x="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9"/>
            <p:cNvSpPr/>
            <p:nvPr/>
          </p:nvSpPr>
          <p:spPr>
            <a:xfrm>
              <a:off x="14432538" y="4921925"/>
              <a:ext cx="127050" cy="66600"/>
            </a:xfrm>
            <a:custGeom>
              <a:avLst/>
              <a:gdLst/>
              <a:ahLst/>
              <a:cxnLst/>
              <a:rect l="l" t="t" r="r" b="b"/>
              <a:pathLst>
                <a:path w="5082" h="2664" extrusionOk="0">
                  <a:moveTo>
                    <a:pt x="988" y="0"/>
                  </a:moveTo>
                  <a:cubicBezTo>
                    <a:pt x="780" y="0"/>
                    <a:pt x="572" y="45"/>
                    <a:pt x="363" y="123"/>
                  </a:cubicBezTo>
                  <a:cubicBezTo>
                    <a:pt x="283" y="163"/>
                    <a:pt x="202" y="244"/>
                    <a:pt x="121" y="324"/>
                  </a:cubicBezTo>
                  <a:cubicBezTo>
                    <a:pt x="41" y="445"/>
                    <a:pt x="0" y="526"/>
                    <a:pt x="0" y="687"/>
                  </a:cubicBezTo>
                  <a:cubicBezTo>
                    <a:pt x="41" y="849"/>
                    <a:pt x="121" y="1050"/>
                    <a:pt x="283" y="1171"/>
                  </a:cubicBezTo>
                  <a:cubicBezTo>
                    <a:pt x="484" y="1373"/>
                    <a:pt x="726" y="1575"/>
                    <a:pt x="968" y="1695"/>
                  </a:cubicBezTo>
                  <a:cubicBezTo>
                    <a:pt x="1412" y="1937"/>
                    <a:pt x="1855" y="2179"/>
                    <a:pt x="2339" y="2341"/>
                  </a:cubicBezTo>
                  <a:cubicBezTo>
                    <a:pt x="2662" y="2421"/>
                    <a:pt x="3025" y="2542"/>
                    <a:pt x="3348" y="2623"/>
                  </a:cubicBezTo>
                  <a:cubicBezTo>
                    <a:pt x="3468" y="2623"/>
                    <a:pt x="3630" y="2663"/>
                    <a:pt x="3751" y="2663"/>
                  </a:cubicBezTo>
                  <a:cubicBezTo>
                    <a:pt x="3791" y="2663"/>
                    <a:pt x="3831" y="2583"/>
                    <a:pt x="3791" y="2542"/>
                  </a:cubicBezTo>
                  <a:cubicBezTo>
                    <a:pt x="3791" y="2542"/>
                    <a:pt x="3267" y="2341"/>
                    <a:pt x="2501" y="1978"/>
                  </a:cubicBezTo>
                  <a:cubicBezTo>
                    <a:pt x="2097" y="1776"/>
                    <a:pt x="1654" y="1575"/>
                    <a:pt x="1210" y="1292"/>
                  </a:cubicBezTo>
                  <a:cubicBezTo>
                    <a:pt x="1008" y="1171"/>
                    <a:pt x="807" y="1010"/>
                    <a:pt x="605" y="849"/>
                  </a:cubicBezTo>
                  <a:cubicBezTo>
                    <a:pt x="444" y="647"/>
                    <a:pt x="444" y="566"/>
                    <a:pt x="565" y="486"/>
                  </a:cubicBezTo>
                  <a:cubicBezTo>
                    <a:pt x="707" y="438"/>
                    <a:pt x="848" y="419"/>
                    <a:pt x="990" y="419"/>
                  </a:cubicBezTo>
                  <a:cubicBezTo>
                    <a:pt x="1090" y="419"/>
                    <a:pt x="1191" y="429"/>
                    <a:pt x="1291" y="445"/>
                  </a:cubicBezTo>
                  <a:cubicBezTo>
                    <a:pt x="1533" y="445"/>
                    <a:pt x="1815" y="526"/>
                    <a:pt x="2057" y="566"/>
                  </a:cubicBezTo>
                  <a:cubicBezTo>
                    <a:pt x="2581" y="687"/>
                    <a:pt x="3065" y="849"/>
                    <a:pt x="3468" y="929"/>
                  </a:cubicBezTo>
                  <a:cubicBezTo>
                    <a:pt x="3831" y="1010"/>
                    <a:pt x="4194" y="1050"/>
                    <a:pt x="4557" y="1050"/>
                  </a:cubicBezTo>
                  <a:cubicBezTo>
                    <a:pt x="4638" y="1050"/>
                    <a:pt x="4759" y="1010"/>
                    <a:pt x="4840" y="1010"/>
                  </a:cubicBezTo>
                  <a:lnTo>
                    <a:pt x="4961" y="970"/>
                  </a:lnTo>
                  <a:lnTo>
                    <a:pt x="5001" y="1010"/>
                  </a:lnTo>
                  <a:cubicBezTo>
                    <a:pt x="5082" y="970"/>
                    <a:pt x="5041" y="849"/>
                    <a:pt x="4920" y="849"/>
                  </a:cubicBezTo>
                  <a:lnTo>
                    <a:pt x="4557" y="849"/>
                  </a:lnTo>
                  <a:cubicBezTo>
                    <a:pt x="4235" y="808"/>
                    <a:pt x="3872" y="768"/>
                    <a:pt x="3549" y="647"/>
                  </a:cubicBezTo>
                  <a:lnTo>
                    <a:pt x="2138" y="244"/>
                  </a:lnTo>
                  <a:cubicBezTo>
                    <a:pt x="1896" y="163"/>
                    <a:pt x="1613" y="82"/>
                    <a:pt x="1331" y="42"/>
                  </a:cubicBezTo>
                  <a:cubicBezTo>
                    <a:pt x="1217" y="13"/>
                    <a:pt x="1102" y="0"/>
                    <a:pt x="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9"/>
            <p:cNvSpPr/>
            <p:nvPr/>
          </p:nvSpPr>
          <p:spPr>
            <a:xfrm>
              <a:off x="14404288" y="5017725"/>
              <a:ext cx="117000" cy="56500"/>
            </a:xfrm>
            <a:custGeom>
              <a:avLst/>
              <a:gdLst/>
              <a:ahLst/>
              <a:cxnLst/>
              <a:rect l="l" t="t" r="r" b="b"/>
              <a:pathLst>
                <a:path w="4680" h="2260" extrusionOk="0">
                  <a:moveTo>
                    <a:pt x="1171" y="1"/>
                  </a:moveTo>
                  <a:cubicBezTo>
                    <a:pt x="969" y="1"/>
                    <a:pt x="808" y="1"/>
                    <a:pt x="606" y="41"/>
                  </a:cubicBezTo>
                  <a:cubicBezTo>
                    <a:pt x="404" y="82"/>
                    <a:pt x="203" y="203"/>
                    <a:pt x="41" y="404"/>
                  </a:cubicBezTo>
                  <a:lnTo>
                    <a:pt x="1" y="485"/>
                  </a:lnTo>
                  <a:lnTo>
                    <a:pt x="1" y="525"/>
                  </a:lnTo>
                  <a:lnTo>
                    <a:pt x="1" y="566"/>
                  </a:lnTo>
                  <a:cubicBezTo>
                    <a:pt x="1" y="646"/>
                    <a:pt x="1" y="767"/>
                    <a:pt x="41" y="848"/>
                  </a:cubicBezTo>
                  <a:cubicBezTo>
                    <a:pt x="82" y="929"/>
                    <a:pt x="162" y="1049"/>
                    <a:pt x="243" y="1090"/>
                  </a:cubicBezTo>
                  <a:cubicBezTo>
                    <a:pt x="404" y="1211"/>
                    <a:pt x="525" y="1332"/>
                    <a:pt x="687" y="1412"/>
                  </a:cubicBezTo>
                  <a:cubicBezTo>
                    <a:pt x="1009" y="1574"/>
                    <a:pt x="1292" y="1735"/>
                    <a:pt x="1614" y="1856"/>
                  </a:cubicBezTo>
                  <a:cubicBezTo>
                    <a:pt x="1937" y="1937"/>
                    <a:pt x="2259" y="2058"/>
                    <a:pt x="2582" y="2138"/>
                  </a:cubicBezTo>
                  <a:cubicBezTo>
                    <a:pt x="2784" y="2179"/>
                    <a:pt x="2945" y="2179"/>
                    <a:pt x="3106" y="2219"/>
                  </a:cubicBezTo>
                  <a:cubicBezTo>
                    <a:pt x="3268" y="2259"/>
                    <a:pt x="3429" y="2259"/>
                    <a:pt x="3590" y="2259"/>
                  </a:cubicBezTo>
                  <a:lnTo>
                    <a:pt x="4115" y="2259"/>
                  </a:lnTo>
                  <a:cubicBezTo>
                    <a:pt x="4276" y="2259"/>
                    <a:pt x="4437" y="2259"/>
                    <a:pt x="4598" y="2219"/>
                  </a:cubicBezTo>
                  <a:cubicBezTo>
                    <a:pt x="4679" y="2219"/>
                    <a:pt x="4679" y="2098"/>
                    <a:pt x="4598" y="2098"/>
                  </a:cubicBezTo>
                  <a:cubicBezTo>
                    <a:pt x="4276" y="2058"/>
                    <a:pt x="3994" y="2017"/>
                    <a:pt x="3671" y="1977"/>
                  </a:cubicBezTo>
                  <a:cubicBezTo>
                    <a:pt x="3510" y="1937"/>
                    <a:pt x="3348" y="1896"/>
                    <a:pt x="3187" y="1856"/>
                  </a:cubicBezTo>
                  <a:cubicBezTo>
                    <a:pt x="3066" y="1816"/>
                    <a:pt x="2864" y="1775"/>
                    <a:pt x="2743" y="1695"/>
                  </a:cubicBezTo>
                  <a:cubicBezTo>
                    <a:pt x="2138" y="1533"/>
                    <a:pt x="1533" y="1291"/>
                    <a:pt x="969" y="969"/>
                  </a:cubicBezTo>
                  <a:cubicBezTo>
                    <a:pt x="848" y="888"/>
                    <a:pt x="727" y="808"/>
                    <a:pt x="606" y="727"/>
                  </a:cubicBezTo>
                  <a:cubicBezTo>
                    <a:pt x="573" y="694"/>
                    <a:pt x="567" y="661"/>
                    <a:pt x="544" y="628"/>
                  </a:cubicBezTo>
                  <a:lnTo>
                    <a:pt x="544" y="628"/>
                  </a:lnTo>
                  <a:cubicBezTo>
                    <a:pt x="618" y="554"/>
                    <a:pt x="696" y="485"/>
                    <a:pt x="808" y="485"/>
                  </a:cubicBezTo>
                  <a:cubicBezTo>
                    <a:pt x="929" y="445"/>
                    <a:pt x="1090" y="404"/>
                    <a:pt x="1211" y="404"/>
                  </a:cubicBezTo>
                  <a:lnTo>
                    <a:pt x="2179" y="404"/>
                  </a:lnTo>
                  <a:cubicBezTo>
                    <a:pt x="2501" y="445"/>
                    <a:pt x="2824" y="485"/>
                    <a:pt x="3147" y="525"/>
                  </a:cubicBezTo>
                  <a:lnTo>
                    <a:pt x="3066" y="525"/>
                  </a:lnTo>
                  <a:cubicBezTo>
                    <a:pt x="3083" y="531"/>
                    <a:pt x="3098" y="533"/>
                    <a:pt x="3111" y="533"/>
                  </a:cubicBezTo>
                  <a:cubicBezTo>
                    <a:pt x="3196" y="533"/>
                    <a:pt x="3216" y="434"/>
                    <a:pt x="3147" y="364"/>
                  </a:cubicBezTo>
                  <a:lnTo>
                    <a:pt x="3106" y="364"/>
                  </a:lnTo>
                  <a:cubicBezTo>
                    <a:pt x="2501" y="162"/>
                    <a:pt x="1816" y="41"/>
                    <a:pt x="1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9"/>
            <p:cNvSpPr/>
            <p:nvPr/>
          </p:nvSpPr>
          <p:spPr>
            <a:xfrm>
              <a:off x="13752988" y="4353850"/>
              <a:ext cx="69600" cy="70850"/>
            </a:xfrm>
            <a:custGeom>
              <a:avLst/>
              <a:gdLst/>
              <a:ahLst/>
              <a:cxnLst/>
              <a:rect l="l" t="t" r="r" b="b"/>
              <a:pathLst>
                <a:path w="2784" h="2834" extrusionOk="0">
                  <a:moveTo>
                    <a:pt x="1483" y="1"/>
                  </a:moveTo>
                  <a:cubicBezTo>
                    <a:pt x="873" y="1"/>
                    <a:pt x="307" y="461"/>
                    <a:pt x="162" y="1149"/>
                  </a:cubicBezTo>
                  <a:cubicBezTo>
                    <a:pt x="1" y="1915"/>
                    <a:pt x="404" y="2681"/>
                    <a:pt x="1089" y="2802"/>
                  </a:cubicBezTo>
                  <a:cubicBezTo>
                    <a:pt x="1178" y="2823"/>
                    <a:pt x="1267" y="2833"/>
                    <a:pt x="1355" y="2833"/>
                  </a:cubicBezTo>
                  <a:cubicBezTo>
                    <a:pt x="1944" y="2833"/>
                    <a:pt x="2481" y="2380"/>
                    <a:pt x="2622" y="1713"/>
                  </a:cubicBezTo>
                  <a:cubicBezTo>
                    <a:pt x="2783" y="947"/>
                    <a:pt x="2380" y="181"/>
                    <a:pt x="1694" y="19"/>
                  </a:cubicBezTo>
                  <a:cubicBezTo>
                    <a:pt x="1624" y="7"/>
                    <a:pt x="1553" y="1"/>
                    <a:pt x="14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9"/>
            <p:cNvSpPr/>
            <p:nvPr/>
          </p:nvSpPr>
          <p:spPr>
            <a:xfrm>
              <a:off x="14035288" y="4380775"/>
              <a:ext cx="70600" cy="71100"/>
            </a:xfrm>
            <a:custGeom>
              <a:avLst/>
              <a:gdLst/>
              <a:ahLst/>
              <a:cxnLst/>
              <a:rect l="l" t="t" r="r" b="b"/>
              <a:pathLst>
                <a:path w="2824" h="2844" extrusionOk="0">
                  <a:moveTo>
                    <a:pt x="1469" y="0"/>
                  </a:moveTo>
                  <a:cubicBezTo>
                    <a:pt x="879" y="0"/>
                    <a:pt x="337" y="453"/>
                    <a:pt x="162" y="1120"/>
                  </a:cubicBezTo>
                  <a:cubicBezTo>
                    <a:pt x="1" y="1886"/>
                    <a:pt x="404" y="2653"/>
                    <a:pt x="1089" y="2814"/>
                  </a:cubicBezTo>
                  <a:cubicBezTo>
                    <a:pt x="1173" y="2834"/>
                    <a:pt x="1257" y="2843"/>
                    <a:pt x="1340" y="2843"/>
                  </a:cubicBezTo>
                  <a:cubicBezTo>
                    <a:pt x="1935" y="2843"/>
                    <a:pt x="2480" y="2357"/>
                    <a:pt x="2622" y="1685"/>
                  </a:cubicBezTo>
                  <a:cubicBezTo>
                    <a:pt x="2824" y="919"/>
                    <a:pt x="2420" y="193"/>
                    <a:pt x="1735" y="31"/>
                  </a:cubicBezTo>
                  <a:cubicBezTo>
                    <a:pt x="1646" y="10"/>
                    <a:pt x="1557" y="0"/>
                    <a:pt x="14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9"/>
            <p:cNvSpPr/>
            <p:nvPr/>
          </p:nvSpPr>
          <p:spPr>
            <a:xfrm>
              <a:off x="13799138" y="4491075"/>
              <a:ext cx="186900" cy="100325"/>
            </a:xfrm>
            <a:custGeom>
              <a:avLst/>
              <a:gdLst/>
              <a:ahLst/>
              <a:cxnLst/>
              <a:rect l="l" t="t" r="r" b="b"/>
              <a:pathLst>
                <a:path w="7476" h="4013" extrusionOk="0">
                  <a:moveTo>
                    <a:pt x="328" y="1"/>
                  </a:moveTo>
                  <a:cubicBezTo>
                    <a:pt x="166" y="1"/>
                    <a:pt x="0" y="138"/>
                    <a:pt x="50" y="338"/>
                  </a:cubicBezTo>
                  <a:cubicBezTo>
                    <a:pt x="50" y="338"/>
                    <a:pt x="50" y="499"/>
                    <a:pt x="131" y="741"/>
                  </a:cubicBezTo>
                  <a:cubicBezTo>
                    <a:pt x="131" y="902"/>
                    <a:pt x="211" y="1064"/>
                    <a:pt x="252" y="1185"/>
                  </a:cubicBezTo>
                  <a:lnTo>
                    <a:pt x="373" y="1467"/>
                  </a:lnTo>
                  <a:cubicBezTo>
                    <a:pt x="413" y="1588"/>
                    <a:pt x="453" y="1669"/>
                    <a:pt x="494" y="1749"/>
                  </a:cubicBezTo>
                  <a:cubicBezTo>
                    <a:pt x="615" y="1991"/>
                    <a:pt x="776" y="2193"/>
                    <a:pt x="897" y="2354"/>
                  </a:cubicBezTo>
                  <a:cubicBezTo>
                    <a:pt x="1099" y="2596"/>
                    <a:pt x="1260" y="2758"/>
                    <a:pt x="1461" y="2959"/>
                  </a:cubicBezTo>
                  <a:cubicBezTo>
                    <a:pt x="1703" y="3161"/>
                    <a:pt x="1986" y="3362"/>
                    <a:pt x="2268" y="3524"/>
                  </a:cubicBezTo>
                  <a:lnTo>
                    <a:pt x="2470" y="3645"/>
                  </a:lnTo>
                  <a:lnTo>
                    <a:pt x="2671" y="3725"/>
                  </a:lnTo>
                  <a:lnTo>
                    <a:pt x="2873" y="3806"/>
                  </a:lnTo>
                  <a:lnTo>
                    <a:pt x="2954" y="3806"/>
                  </a:lnTo>
                  <a:lnTo>
                    <a:pt x="3075" y="3846"/>
                  </a:lnTo>
                  <a:cubicBezTo>
                    <a:pt x="3357" y="3927"/>
                    <a:pt x="3680" y="3967"/>
                    <a:pt x="4002" y="4008"/>
                  </a:cubicBezTo>
                  <a:cubicBezTo>
                    <a:pt x="4061" y="4011"/>
                    <a:pt x="4119" y="4012"/>
                    <a:pt x="4178" y="4012"/>
                  </a:cubicBezTo>
                  <a:cubicBezTo>
                    <a:pt x="4925" y="4012"/>
                    <a:pt x="5665" y="3777"/>
                    <a:pt x="6301" y="3403"/>
                  </a:cubicBezTo>
                  <a:cubicBezTo>
                    <a:pt x="6624" y="3201"/>
                    <a:pt x="6906" y="2999"/>
                    <a:pt x="7148" y="2717"/>
                  </a:cubicBezTo>
                  <a:cubicBezTo>
                    <a:pt x="7229" y="2637"/>
                    <a:pt x="7269" y="2556"/>
                    <a:pt x="7350" y="2475"/>
                  </a:cubicBezTo>
                  <a:lnTo>
                    <a:pt x="7430" y="2395"/>
                  </a:lnTo>
                  <a:lnTo>
                    <a:pt x="7350" y="2395"/>
                  </a:lnTo>
                  <a:cubicBezTo>
                    <a:pt x="7475" y="2206"/>
                    <a:pt x="7307" y="1968"/>
                    <a:pt x="7112" y="1968"/>
                  </a:cubicBezTo>
                  <a:cubicBezTo>
                    <a:pt x="7057" y="1968"/>
                    <a:pt x="7000" y="1987"/>
                    <a:pt x="6946" y="2032"/>
                  </a:cubicBezTo>
                  <a:lnTo>
                    <a:pt x="6866" y="2072"/>
                  </a:lnTo>
                  <a:lnTo>
                    <a:pt x="6664" y="2233"/>
                  </a:lnTo>
                  <a:cubicBezTo>
                    <a:pt x="6422" y="2395"/>
                    <a:pt x="6140" y="2516"/>
                    <a:pt x="5857" y="2637"/>
                  </a:cubicBezTo>
                  <a:cubicBezTo>
                    <a:pt x="5656" y="2717"/>
                    <a:pt x="5494" y="2798"/>
                    <a:pt x="5293" y="2838"/>
                  </a:cubicBezTo>
                  <a:cubicBezTo>
                    <a:pt x="5091" y="2919"/>
                    <a:pt x="4849" y="2959"/>
                    <a:pt x="4647" y="2959"/>
                  </a:cubicBezTo>
                  <a:cubicBezTo>
                    <a:pt x="4526" y="2979"/>
                    <a:pt x="4416" y="2989"/>
                    <a:pt x="4305" y="2989"/>
                  </a:cubicBezTo>
                  <a:cubicBezTo>
                    <a:pt x="4194" y="2989"/>
                    <a:pt x="4083" y="2979"/>
                    <a:pt x="3962" y="2959"/>
                  </a:cubicBezTo>
                  <a:cubicBezTo>
                    <a:pt x="3720" y="2959"/>
                    <a:pt x="3478" y="2919"/>
                    <a:pt x="3236" y="2838"/>
                  </a:cubicBezTo>
                  <a:lnTo>
                    <a:pt x="3155" y="2838"/>
                  </a:lnTo>
                  <a:lnTo>
                    <a:pt x="2954" y="2758"/>
                  </a:lnTo>
                  <a:lnTo>
                    <a:pt x="2752" y="2677"/>
                  </a:lnTo>
                  <a:lnTo>
                    <a:pt x="2631" y="2596"/>
                  </a:lnTo>
                  <a:cubicBezTo>
                    <a:pt x="2429" y="2516"/>
                    <a:pt x="2228" y="2395"/>
                    <a:pt x="2066" y="2233"/>
                  </a:cubicBezTo>
                  <a:cubicBezTo>
                    <a:pt x="1905" y="2112"/>
                    <a:pt x="1703" y="1951"/>
                    <a:pt x="1542" y="1790"/>
                  </a:cubicBezTo>
                  <a:cubicBezTo>
                    <a:pt x="1421" y="1628"/>
                    <a:pt x="1300" y="1507"/>
                    <a:pt x="1179" y="1346"/>
                  </a:cubicBezTo>
                  <a:cubicBezTo>
                    <a:pt x="1058" y="1185"/>
                    <a:pt x="978" y="1064"/>
                    <a:pt x="897" y="902"/>
                  </a:cubicBezTo>
                  <a:cubicBezTo>
                    <a:pt x="816" y="781"/>
                    <a:pt x="736" y="701"/>
                    <a:pt x="695" y="539"/>
                  </a:cubicBezTo>
                  <a:cubicBezTo>
                    <a:pt x="615" y="338"/>
                    <a:pt x="574" y="257"/>
                    <a:pt x="574" y="257"/>
                  </a:cubicBezTo>
                  <a:lnTo>
                    <a:pt x="574" y="176"/>
                  </a:lnTo>
                  <a:cubicBezTo>
                    <a:pt x="528" y="53"/>
                    <a:pt x="429" y="1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9"/>
            <p:cNvSpPr/>
            <p:nvPr/>
          </p:nvSpPr>
          <p:spPr>
            <a:xfrm>
              <a:off x="13880063" y="4341150"/>
              <a:ext cx="109875" cy="145250"/>
            </a:xfrm>
            <a:custGeom>
              <a:avLst/>
              <a:gdLst/>
              <a:ahLst/>
              <a:cxnLst/>
              <a:rect l="l" t="t" r="r" b="b"/>
              <a:pathLst>
                <a:path w="4395" h="5810" extrusionOk="0">
                  <a:moveTo>
                    <a:pt x="2723" y="1"/>
                  </a:moveTo>
                  <a:cubicBezTo>
                    <a:pt x="2202" y="1"/>
                    <a:pt x="0" y="4728"/>
                    <a:pt x="120" y="5206"/>
                  </a:cubicBezTo>
                  <a:cubicBezTo>
                    <a:pt x="217" y="5522"/>
                    <a:pt x="1581" y="5810"/>
                    <a:pt x="2698" y="5810"/>
                  </a:cubicBezTo>
                  <a:cubicBezTo>
                    <a:pt x="3430" y="5810"/>
                    <a:pt x="4057" y="5686"/>
                    <a:pt x="4153" y="5367"/>
                  </a:cubicBezTo>
                  <a:cubicBezTo>
                    <a:pt x="4395" y="4601"/>
                    <a:pt x="3306" y="164"/>
                    <a:pt x="2741" y="3"/>
                  </a:cubicBezTo>
                  <a:cubicBezTo>
                    <a:pt x="2735" y="2"/>
                    <a:pt x="2729" y="1"/>
                    <a:pt x="2723" y="1"/>
                  </a:cubicBezTo>
                  <a:close/>
                </a:path>
              </a:pathLst>
            </a:custGeom>
            <a:solidFill>
              <a:srgbClr val="534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9"/>
            <p:cNvSpPr/>
            <p:nvPr/>
          </p:nvSpPr>
          <p:spPr>
            <a:xfrm>
              <a:off x="13366913" y="4286025"/>
              <a:ext cx="114125" cy="69425"/>
            </a:xfrm>
            <a:custGeom>
              <a:avLst/>
              <a:gdLst/>
              <a:ahLst/>
              <a:cxnLst/>
              <a:rect l="l" t="t" r="r" b="b"/>
              <a:pathLst>
                <a:path w="4565" h="2777" extrusionOk="0">
                  <a:moveTo>
                    <a:pt x="2160" y="0"/>
                  </a:moveTo>
                  <a:cubicBezTo>
                    <a:pt x="2105" y="0"/>
                    <a:pt x="2054" y="10"/>
                    <a:pt x="2014" y="30"/>
                  </a:cubicBezTo>
                  <a:cubicBezTo>
                    <a:pt x="1970" y="23"/>
                    <a:pt x="1927" y="20"/>
                    <a:pt x="1885" y="20"/>
                  </a:cubicBezTo>
                  <a:cubicBezTo>
                    <a:pt x="1698" y="20"/>
                    <a:pt x="1533" y="85"/>
                    <a:pt x="1369" y="151"/>
                  </a:cubicBezTo>
                  <a:cubicBezTo>
                    <a:pt x="1006" y="272"/>
                    <a:pt x="683" y="514"/>
                    <a:pt x="481" y="797"/>
                  </a:cubicBezTo>
                  <a:cubicBezTo>
                    <a:pt x="320" y="998"/>
                    <a:pt x="199" y="1200"/>
                    <a:pt x="119" y="1442"/>
                  </a:cubicBezTo>
                  <a:cubicBezTo>
                    <a:pt x="119" y="1523"/>
                    <a:pt x="78" y="1603"/>
                    <a:pt x="38" y="1684"/>
                  </a:cubicBezTo>
                  <a:lnTo>
                    <a:pt x="78" y="1684"/>
                  </a:lnTo>
                  <a:cubicBezTo>
                    <a:pt x="0" y="1891"/>
                    <a:pt x="173" y="2049"/>
                    <a:pt x="349" y="2049"/>
                  </a:cubicBezTo>
                  <a:cubicBezTo>
                    <a:pt x="446" y="2049"/>
                    <a:pt x="545" y="2001"/>
                    <a:pt x="602" y="1885"/>
                  </a:cubicBezTo>
                  <a:lnTo>
                    <a:pt x="723" y="1724"/>
                  </a:lnTo>
                  <a:cubicBezTo>
                    <a:pt x="844" y="1563"/>
                    <a:pt x="965" y="1442"/>
                    <a:pt x="1127" y="1321"/>
                  </a:cubicBezTo>
                  <a:cubicBezTo>
                    <a:pt x="1288" y="1200"/>
                    <a:pt x="1490" y="1079"/>
                    <a:pt x="1691" y="1039"/>
                  </a:cubicBezTo>
                  <a:cubicBezTo>
                    <a:pt x="1777" y="1010"/>
                    <a:pt x="1862" y="982"/>
                    <a:pt x="1948" y="982"/>
                  </a:cubicBezTo>
                  <a:cubicBezTo>
                    <a:pt x="1983" y="982"/>
                    <a:pt x="2019" y="986"/>
                    <a:pt x="2054" y="998"/>
                  </a:cubicBezTo>
                  <a:cubicBezTo>
                    <a:pt x="2074" y="978"/>
                    <a:pt x="2105" y="968"/>
                    <a:pt x="2135" y="968"/>
                  </a:cubicBezTo>
                  <a:cubicBezTo>
                    <a:pt x="2165" y="968"/>
                    <a:pt x="2195" y="978"/>
                    <a:pt x="2216" y="998"/>
                  </a:cubicBezTo>
                  <a:lnTo>
                    <a:pt x="2296" y="998"/>
                  </a:lnTo>
                  <a:lnTo>
                    <a:pt x="2417" y="1039"/>
                  </a:lnTo>
                  <a:cubicBezTo>
                    <a:pt x="2458" y="1039"/>
                    <a:pt x="2538" y="1039"/>
                    <a:pt x="2619" y="1079"/>
                  </a:cubicBezTo>
                  <a:cubicBezTo>
                    <a:pt x="2659" y="1119"/>
                    <a:pt x="2700" y="1119"/>
                    <a:pt x="2780" y="1160"/>
                  </a:cubicBezTo>
                  <a:cubicBezTo>
                    <a:pt x="2901" y="1200"/>
                    <a:pt x="2982" y="1281"/>
                    <a:pt x="3103" y="1361"/>
                  </a:cubicBezTo>
                  <a:cubicBezTo>
                    <a:pt x="3184" y="1442"/>
                    <a:pt x="3304" y="1523"/>
                    <a:pt x="3385" y="1644"/>
                  </a:cubicBezTo>
                  <a:cubicBezTo>
                    <a:pt x="3466" y="1724"/>
                    <a:pt x="3506" y="1805"/>
                    <a:pt x="3587" y="1926"/>
                  </a:cubicBezTo>
                  <a:cubicBezTo>
                    <a:pt x="3748" y="2127"/>
                    <a:pt x="3869" y="2329"/>
                    <a:pt x="3950" y="2571"/>
                  </a:cubicBezTo>
                  <a:cubicBezTo>
                    <a:pt x="3932" y="2713"/>
                    <a:pt x="4062" y="2776"/>
                    <a:pt x="4199" y="2776"/>
                  </a:cubicBezTo>
                  <a:cubicBezTo>
                    <a:pt x="4375" y="2776"/>
                    <a:pt x="4565" y="2672"/>
                    <a:pt x="4474" y="2490"/>
                  </a:cubicBezTo>
                  <a:cubicBezTo>
                    <a:pt x="4474" y="2410"/>
                    <a:pt x="4474" y="2329"/>
                    <a:pt x="4474" y="2208"/>
                  </a:cubicBezTo>
                  <a:cubicBezTo>
                    <a:pt x="4434" y="1966"/>
                    <a:pt x="4393" y="1764"/>
                    <a:pt x="4313" y="1523"/>
                  </a:cubicBezTo>
                  <a:cubicBezTo>
                    <a:pt x="4232" y="1402"/>
                    <a:pt x="4151" y="1240"/>
                    <a:pt x="4071" y="1119"/>
                  </a:cubicBezTo>
                  <a:cubicBezTo>
                    <a:pt x="3990" y="958"/>
                    <a:pt x="3869" y="797"/>
                    <a:pt x="3708" y="676"/>
                  </a:cubicBezTo>
                  <a:cubicBezTo>
                    <a:pt x="3587" y="514"/>
                    <a:pt x="3385" y="393"/>
                    <a:pt x="3224" y="313"/>
                  </a:cubicBezTo>
                  <a:cubicBezTo>
                    <a:pt x="3022" y="192"/>
                    <a:pt x="2821" y="111"/>
                    <a:pt x="2619" y="30"/>
                  </a:cubicBezTo>
                  <a:lnTo>
                    <a:pt x="2337" y="30"/>
                  </a:lnTo>
                  <a:cubicBezTo>
                    <a:pt x="2276" y="10"/>
                    <a:pt x="2216" y="0"/>
                    <a:pt x="2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9"/>
            <p:cNvSpPr/>
            <p:nvPr/>
          </p:nvSpPr>
          <p:spPr>
            <a:xfrm>
              <a:off x="13747463" y="4271650"/>
              <a:ext cx="77000" cy="46075"/>
            </a:xfrm>
            <a:custGeom>
              <a:avLst/>
              <a:gdLst/>
              <a:ahLst/>
              <a:cxnLst/>
              <a:rect l="l" t="t" r="r" b="b"/>
              <a:pathLst>
                <a:path w="3080" h="1843" extrusionOk="0">
                  <a:moveTo>
                    <a:pt x="2297" y="0"/>
                  </a:moveTo>
                  <a:cubicBezTo>
                    <a:pt x="1496" y="0"/>
                    <a:pt x="82" y="790"/>
                    <a:pt x="20" y="1533"/>
                  </a:cubicBezTo>
                  <a:cubicBezTo>
                    <a:pt x="1" y="1752"/>
                    <a:pt x="166" y="1843"/>
                    <a:pt x="424" y="1843"/>
                  </a:cubicBezTo>
                  <a:cubicBezTo>
                    <a:pt x="1262" y="1843"/>
                    <a:pt x="3080" y="889"/>
                    <a:pt x="2803" y="242"/>
                  </a:cubicBezTo>
                  <a:cubicBezTo>
                    <a:pt x="2727" y="73"/>
                    <a:pt x="2541" y="0"/>
                    <a:pt x="2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9"/>
            <p:cNvSpPr/>
            <p:nvPr/>
          </p:nvSpPr>
          <p:spPr>
            <a:xfrm>
              <a:off x="14031388" y="4290800"/>
              <a:ext cx="77000" cy="46075"/>
            </a:xfrm>
            <a:custGeom>
              <a:avLst/>
              <a:gdLst/>
              <a:ahLst/>
              <a:cxnLst/>
              <a:rect l="l" t="t" r="r" b="b"/>
              <a:pathLst>
                <a:path w="3080" h="1843" extrusionOk="0">
                  <a:moveTo>
                    <a:pt x="799" y="1"/>
                  </a:moveTo>
                  <a:cubicBezTo>
                    <a:pt x="554" y="1"/>
                    <a:pt x="362" y="74"/>
                    <a:pt x="278" y="243"/>
                  </a:cubicBezTo>
                  <a:cubicBezTo>
                    <a:pt x="0" y="890"/>
                    <a:pt x="1818" y="1843"/>
                    <a:pt x="2656" y="1843"/>
                  </a:cubicBezTo>
                  <a:cubicBezTo>
                    <a:pt x="2914" y="1843"/>
                    <a:pt x="3079" y="1752"/>
                    <a:pt x="3060" y="1533"/>
                  </a:cubicBezTo>
                  <a:cubicBezTo>
                    <a:pt x="2998" y="791"/>
                    <a:pt x="1608" y="1"/>
                    <a:pt x="7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9"/>
            <p:cNvSpPr/>
            <p:nvPr/>
          </p:nvSpPr>
          <p:spPr>
            <a:xfrm>
              <a:off x="13623938" y="3559450"/>
              <a:ext cx="835850" cy="259525"/>
            </a:xfrm>
            <a:custGeom>
              <a:avLst/>
              <a:gdLst/>
              <a:ahLst/>
              <a:cxnLst/>
              <a:rect l="l" t="t" r="r" b="b"/>
              <a:pathLst>
                <a:path w="33434" h="10381" extrusionOk="0">
                  <a:moveTo>
                    <a:pt x="15199" y="3261"/>
                  </a:moveTo>
                  <a:cubicBezTo>
                    <a:pt x="15172" y="3405"/>
                    <a:pt x="15134" y="3548"/>
                    <a:pt x="15083" y="3686"/>
                  </a:cubicBezTo>
                  <a:cubicBezTo>
                    <a:pt x="14882" y="4130"/>
                    <a:pt x="14640" y="4573"/>
                    <a:pt x="14317" y="4936"/>
                  </a:cubicBezTo>
                  <a:cubicBezTo>
                    <a:pt x="13779" y="5618"/>
                    <a:pt x="12985" y="6172"/>
                    <a:pt x="12134" y="6172"/>
                  </a:cubicBezTo>
                  <a:cubicBezTo>
                    <a:pt x="12029" y="6172"/>
                    <a:pt x="11923" y="6164"/>
                    <a:pt x="11817" y="6146"/>
                  </a:cubicBezTo>
                  <a:cubicBezTo>
                    <a:pt x="11575" y="6146"/>
                    <a:pt x="11373" y="6025"/>
                    <a:pt x="11333" y="5944"/>
                  </a:cubicBezTo>
                  <a:cubicBezTo>
                    <a:pt x="11333" y="5823"/>
                    <a:pt x="11413" y="5622"/>
                    <a:pt x="11575" y="5420"/>
                  </a:cubicBezTo>
                  <a:cubicBezTo>
                    <a:pt x="11938" y="5017"/>
                    <a:pt x="12341" y="4694"/>
                    <a:pt x="12785" y="4412"/>
                  </a:cubicBezTo>
                  <a:cubicBezTo>
                    <a:pt x="13559" y="3967"/>
                    <a:pt x="14368" y="3582"/>
                    <a:pt x="15199" y="3261"/>
                  </a:cubicBezTo>
                  <a:close/>
                  <a:moveTo>
                    <a:pt x="26499" y="6318"/>
                  </a:moveTo>
                  <a:cubicBezTo>
                    <a:pt x="26188" y="6677"/>
                    <a:pt x="25863" y="7021"/>
                    <a:pt x="25529" y="7356"/>
                  </a:cubicBezTo>
                  <a:cubicBezTo>
                    <a:pt x="25166" y="7638"/>
                    <a:pt x="24803" y="7921"/>
                    <a:pt x="24399" y="8163"/>
                  </a:cubicBezTo>
                  <a:cubicBezTo>
                    <a:pt x="24118" y="8374"/>
                    <a:pt x="23744" y="8493"/>
                    <a:pt x="23385" y="8493"/>
                  </a:cubicBezTo>
                  <a:cubicBezTo>
                    <a:pt x="23333" y="8493"/>
                    <a:pt x="23281" y="8490"/>
                    <a:pt x="23230" y="8485"/>
                  </a:cubicBezTo>
                  <a:cubicBezTo>
                    <a:pt x="23028" y="8485"/>
                    <a:pt x="22867" y="8445"/>
                    <a:pt x="22706" y="8364"/>
                  </a:cubicBezTo>
                  <a:cubicBezTo>
                    <a:pt x="22625" y="8284"/>
                    <a:pt x="22665" y="8122"/>
                    <a:pt x="22786" y="7961"/>
                  </a:cubicBezTo>
                  <a:cubicBezTo>
                    <a:pt x="23069" y="7679"/>
                    <a:pt x="23391" y="7437"/>
                    <a:pt x="23754" y="7235"/>
                  </a:cubicBezTo>
                  <a:cubicBezTo>
                    <a:pt x="24621" y="6762"/>
                    <a:pt x="25540" y="6460"/>
                    <a:pt x="26499" y="6318"/>
                  </a:cubicBezTo>
                  <a:close/>
                  <a:moveTo>
                    <a:pt x="28251" y="1"/>
                  </a:moveTo>
                  <a:cubicBezTo>
                    <a:pt x="27830" y="1"/>
                    <a:pt x="27414" y="46"/>
                    <a:pt x="27021" y="137"/>
                  </a:cubicBezTo>
                  <a:cubicBezTo>
                    <a:pt x="26456" y="218"/>
                    <a:pt x="25932" y="339"/>
                    <a:pt x="25408" y="460"/>
                  </a:cubicBezTo>
                  <a:cubicBezTo>
                    <a:pt x="23230" y="903"/>
                    <a:pt x="21052" y="1428"/>
                    <a:pt x="18874" y="1791"/>
                  </a:cubicBezTo>
                  <a:cubicBezTo>
                    <a:pt x="17786" y="1946"/>
                    <a:pt x="16725" y="2195"/>
                    <a:pt x="15702" y="2538"/>
                  </a:cubicBezTo>
                  <a:lnTo>
                    <a:pt x="15702" y="2538"/>
                  </a:lnTo>
                  <a:cubicBezTo>
                    <a:pt x="15691" y="2424"/>
                    <a:pt x="15673" y="2309"/>
                    <a:pt x="15648" y="2194"/>
                  </a:cubicBezTo>
                  <a:cubicBezTo>
                    <a:pt x="15527" y="1629"/>
                    <a:pt x="15083" y="1186"/>
                    <a:pt x="14559" y="984"/>
                  </a:cubicBezTo>
                  <a:cubicBezTo>
                    <a:pt x="14158" y="850"/>
                    <a:pt x="13730" y="772"/>
                    <a:pt x="13296" y="772"/>
                  </a:cubicBezTo>
                  <a:cubicBezTo>
                    <a:pt x="13207" y="772"/>
                    <a:pt x="13117" y="775"/>
                    <a:pt x="13027" y="782"/>
                  </a:cubicBezTo>
                  <a:cubicBezTo>
                    <a:pt x="11212" y="782"/>
                    <a:pt x="9397" y="1307"/>
                    <a:pt x="7824" y="2315"/>
                  </a:cubicBezTo>
                  <a:cubicBezTo>
                    <a:pt x="6493" y="3121"/>
                    <a:pt x="5283" y="4049"/>
                    <a:pt x="4195" y="5138"/>
                  </a:cubicBezTo>
                  <a:cubicBezTo>
                    <a:pt x="3348" y="5985"/>
                    <a:pt x="2581" y="6832"/>
                    <a:pt x="1815" y="7759"/>
                  </a:cubicBezTo>
                  <a:cubicBezTo>
                    <a:pt x="1170" y="8566"/>
                    <a:pt x="565" y="9413"/>
                    <a:pt x="41" y="10260"/>
                  </a:cubicBezTo>
                  <a:cubicBezTo>
                    <a:pt x="0" y="10300"/>
                    <a:pt x="0" y="10340"/>
                    <a:pt x="0" y="10381"/>
                  </a:cubicBezTo>
                  <a:cubicBezTo>
                    <a:pt x="41" y="10381"/>
                    <a:pt x="81" y="10381"/>
                    <a:pt x="121" y="10340"/>
                  </a:cubicBezTo>
                  <a:cubicBezTo>
                    <a:pt x="686" y="9493"/>
                    <a:pt x="1291" y="8687"/>
                    <a:pt x="1977" y="7921"/>
                  </a:cubicBezTo>
                  <a:cubicBezTo>
                    <a:pt x="2702" y="6993"/>
                    <a:pt x="3509" y="6146"/>
                    <a:pt x="4356" y="5339"/>
                  </a:cubicBezTo>
                  <a:cubicBezTo>
                    <a:pt x="5445" y="4331"/>
                    <a:pt x="6655" y="3404"/>
                    <a:pt x="7986" y="2637"/>
                  </a:cubicBezTo>
                  <a:cubicBezTo>
                    <a:pt x="9478" y="1670"/>
                    <a:pt x="11212" y="1186"/>
                    <a:pt x="13027" y="1186"/>
                  </a:cubicBezTo>
                  <a:cubicBezTo>
                    <a:pt x="13470" y="1186"/>
                    <a:pt x="13914" y="1266"/>
                    <a:pt x="14358" y="1387"/>
                  </a:cubicBezTo>
                  <a:cubicBezTo>
                    <a:pt x="14801" y="1549"/>
                    <a:pt x="15083" y="1871"/>
                    <a:pt x="15204" y="2315"/>
                  </a:cubicBezTo>
                  <a:cubicBezTo>
                    <a:pt x="15227" y="2440"/>
                    <a:pt x="15240" y="2569"/>
                    <a:pt x="15244" y="2699"/>
                  </a:cubicBezTo>
                  <a:lnTo>
                    <a:pt x="15244" y="2699"/>
                  </a:lnTo>
                  <a:cubicBezTo>
                    <a:pt x="14308" y="3042"/>
                    <a:pt x="13405" y="3465"/>
                    <a:pt x="12543" y="3968"/>
                  </a:cubicBezTo>
                  <a:cubicBezTo>
                    <a:pt x="12018" y="4291"/>
                    <a:pt x="11575" y="4654"/>
                    <a:pt x="11212" y="5098"/>
                  </a:cubicBezTo>
                  <a:cubicBezTo>
                    <a:pt x="11131" y="5178"/>
                    <a:pt x="11010" y="5339"/>
                    <a:pt x="10970" y="5460"/>
                  </a:cubicBezTo>
                  <a:cubicBezTo>
                    <a:pt x="10889" y="5662"/>
                    <a:pt x="10849" y="5823"/>
                    <a:pt x="10889" y="6025"/>
                  </a:cubicBezTo>
                  <a:cubicBezTo>
                    <a:pt x="10930" y="6227"/>
                    <a:pt x="11091" y="6388"/>
                    <a:pt x="11293" y="6469"/>
                  </a:cubicBezTo>
                  <a:cubicBezTo>
                    <a:pt x="11413" y="6549"/>
                    <a:pt x="11575" y="6590"/>
                    <a:pt x="11736" y="6630"/>
                  </a:cubicBezTo>
                  <a:cubicBezTo>
                    <a:pt x="11851" y="6646"/>
                    <a:pt x="11968" y="6655"/>
                    <a:pt x="12086" y="6655"/>
                  </a:cubicBezTo>
                  <a:cubicBezTo>
                    <a:pt x="12544" y="6655"/>
                    <a:pt x="13013" y="6532"/>
                    <a:pt x="13430" y="6307"/>
                  </a:cubicBezTo>
                  <a:cubicBezTo>
                    <a:pt x="13914" y="6025"/>
                    <a:pt x="14358" y="5662"/>
                    <a:pt x="14680" y="5219"/>
                  </a:cubicBezTo>
                  <a:cubicBezTo>
                    <a:pt x="15043" y="4815"/>
                    <a:pt x="15325" y="4331"/>
                    <a:pt x="15527" y="3847"/>
                  </a:cubicBezTo>
                  <a:cubicBezTo>
                    <a:pt x="15623" y="3597"/>
                    <a:pt x="15683" y="3338"/>
                    <a:pt x="15705" y="3075"/>
                  </a:cubicBezTo>
                  <a:lnTo>
                    <a:pt x="15705" y="3075"/>
                  </a:lnTo>
                  <a:cubicBezTo>
                    <a:pt x="16751" y="2707"/>
                    <a:pt x="17827" y="2439"/>
                    <a:pt x="18915" y="2274"/>
                  </a:cubicBezTo>
                  <a:cubicBezTo>
                    <a:pt x="21173" y="1952"/>
                    <a:pt x="23351" y="1428"/>
                    <a:pt x="25488" y="944"/>
                  </a:cubicBezTo>
                  <a:cubicBezTo>
                    <a:pt x="26497" y="661"/>
                    <a:pt x="27585" y="500"/>
                    <a:pt x="28634" y="460"/>
                  </a:cubicBezTo>
                  <a:cubicBezTo>
                    <a:pt x="28876" y="460"/>
                    <a:pt x="29118" y="540"/>
                    <a:pt x="29320" y="621"/>
                  </a:cubicBezTo>
                  <a:cubicBezTo>
                    <a:pt x="29441" y="702"/>
                    <a:pt x="29441" y="702"/>
                    <a:pt x="29441" y="823"/>
                  </a:cubicBezTo>
                  <a:cubicBezTo>
                    <a:pt x="29481" y="903"/>
                    <a:pt x="29481" y="1024"/>
                    <a:pt x="29441" y="1105"/>
                  </a:cubicBezTo>
                  <a:cubicBezTo>
                    <a:pt x="29360" y="1629"/>
                    <a:pt x="29199" y="2113"/>
                    <a:pt x="28997" y="2557"/>
                  </a:cubicBezTo>
                  <a:cubicBezTo>
                    <a:pt x="28553" y="3444"/>
                    <a:pt x="28029" y="4331"/>
                    <a:pt x="27424" y="5138"/>
                  </a:cubicBezTo>
                  <a:cubicBezTo>
                    <a:pt x="27212" y="5441"/>
                    <a:pt x="26989" y="5732"/>
                    <a:pt x="26757" y="6014"/>
                  </a:cubicBezTo>
                  <a:lnTo>
                    <a:pt x="26757" y="6014"/>
                  </a:lnTo>
                  <a:cubicBezTo>
                    <a:pt x="25658" y="6120"/>
                    <a:pt x="24574" y="6433"/>
                    <a:pt x="23593" y="6953"/>
                  </a:cubicBezTo>
                  <a:cubicBezTo>
                    <a:pt x="23190" y="7154"/>
                    <a:pt x="22827" y="7437"/>
                    <a:pt x="22504" y="7759"/>
                  </a:cubicBezTo>
                  <a:cubicBezTo>
                    <a:pt x="22423" y="7880"/>
                    <a:pt x="22383" y="8001"/>
                    <a:pt x="22343" y="8122"/>
                  </a:cubicBezTo>
                  <a:cubicBezTo>
                    <a:pt x="22302" y="8284"/>
                    <a:pt x="22343" y="8485"/>
                    <a:pt x="22464" y="8606"/>
                  </a:cubicBezTo>
                  <a:cubicBezTo>
                    <a:pt x="22665" y="8767"/>
                    <a:pt x="22907" y="8848"/>
                    <a:pt x="23190" y="8848"/>
                  </a:cubicBezTo>
                  <a:cubicBezTo>
                    <a:pt x="23250" y="8853"/>
                    <a:pt x="23311" y="8856"/>
                    <a:pt x="23373" y="8856"/>
                  </a:cubicBezTo>
                  <a:cubicBezTo>
                    <a:pt x="23803" y="8856"/>
                    <a:pt x="24248" y="8732"/>
                    <a:pt x="24601" y="8485"/>
                  </a:cubicBezTo>
                  <a:cubicBezTo>
                    <a:pt x="25004" y="8243"/>
                    <a:pt x="25367" y="7961"/>
                    <a:pt x="25730" y="7598"/>
                  </a:cubicBezTo>
                  <a:cubicBezTo>
                    <a:pt x="26187" y="7192"/>
                    <a:pt x="26628" y="6737"/>
                    <a:pt x="27043" y="6255"/>
                  </a:cubicBezTo>
                  <a:lnTo>
                    <a:pt x="27043" y="6255"/>
                  </a:lnTo>
                  <a:cubicBezTo>
                    <a:pt x="27298" y="6234"/>
                    <a:pt x="27556" y="6223"/>
                    <a:pt x="27815" y="6223"/>
                  </a:cubicBezTo>
                  <a:cubicBezTo>
                    <a:pt x="27900" y="6223"/>
                    <a:pt x="27984" y="6225"/>
                    <a:pt x="28069" y="6227"/>
                  </a:cubicBezTo>
                  <a:cubicBezTo>
                    <a:pt x="29239" y="6267"/>
                    <a:pt x="30408" y="6509"/>
                    <a:pt x="31457" y="6993"/>
                  </a:cubicBezTo>
                  <a:cubicBezTo>
                    <a:pt x="31860" y="7154"/>
                    <a:pt x="32223" y="7396"/>
                    <a:pt x="32546" y="7679"/>
                  </a:cubicBezTo>
                  <a:cubicBezTo>
                    <a:pt x="32747" y="7880"/>
                    <a:pt x="32949" y="8122"/>
                    <a:pt x="33110" y="8405"/>
                  </a:cubicBezTo>
                  <a:cubicBezTo>
                    <a:pt x="33191" y="8566"/>
                    <a:pt x="33272" y="8767"/>
                    <a:pt x="33312" y="8969"/>
                  </a:cubicBezTo>
                  <a:cubicBezTo>
                    <a:pt x="33312" y="9009"/>
                    <a:pt x="33312" y="9090"/>
                    <a:pt x="33312" y="9130"/>
                  </a:cubicBezTo>
                  <a:cubicBezTo>
                    <a:pt x="33272" y="9171"/>
                    <a:pt x="33312" y="9211"/>
                    <a:pt x="33352" y="9211"/>
                  </a:cubicBezTo>
                  <a:cubicBezTo>
                    <a:pt x="33393" y="9211"/>
                    <a:pt x="33433" y="9171"/>
                    <a:pt x="33433" y="9171"/>
                  </a:cubicBezTo>
                  <a:cubicBezTo>
                    <a:pt x="33433" y="8888"/>
                    <a:pt x="33352" y="8606"/>
                    <a:pt x="33231" y="8364"/>
                  </a:cubicBezTo>
                  <a:cubicBezTo>
                    <a:pt x="33070" y="8042"/>
                    <a:pt x="32868" y="7800"/>
                    <a:pt x="32627" y="7558"/>
                  </a:cubicBezTo>
                  <a:cubicBezTo>
                    <a:pt x="32304" y="7235"/>
                    <a:pt x="31941" y="6993"/>
                    <a:pt x="31538" y="6791"/>
                  </a:cubicBezTo>
                  <a:cubicBezTo>
                    <a:pt x="30449" y="6307"/>
                    <a:pt x="29279" y="6025"/>
                    <a:pt x="28069" y="5985"/>
                  </a:cubicBezTo>
                  <a:cubicBezTo>
                    <a:pt x="27916" y="5977"/>
                    <a:pt x="27762" y="5973"/>
                    <a:pt x="27609" y="5973"/>
                  </a:cubicBezTo>
                  <a:cubicBezTo>
                    <a:pt x="27498" y="5973"/>
                    <a:pt x="27387" y="5975"/>
                    <a:pt x="27276" y="5979"/>
                  </a:cubicBezTo>
                  <a:lnTo>
                    <a:pt x="27276" y="5979"/>
                  </a:lnTo>
                  <a:cubicBezTo>
                    <a:pt x="27438" y="5783"/>
                    <a:pt x="27595" y="5583"/>
                    <a:pt x="27747" y="5380"/>
                  </a:cubicBezTo>
                  <a:cubicBezTo>
                    <a:pt x="28352" y="4533"/>
                    <a:pt x="28916" y="3646"/>
                    <a:pt x="29360" y="2718"/>
                  </a:cubicBezTo>
                  <a:cubicBezTo>
                    <a:pt x="29602" y="2234"/>
                    <a:pt x="29763" y="1710"/>
                    <a:pt x="29884" y="1145"/>
                  </a:cubicBezTo>
                  <a:cubicBezTo>
                    <a:pt x="29884" y="984"/>
                    <a:pt x="29884" y="823"/>
                    <a:pt x="29884" y="661"/>
                  </a:cubicBezTo>
                  <a:cubicBezTo>
                    <a:pt x="29844" y="581"/>
                    <a:pt x="29803" y="500"/>
                    <a:pt x="29763" y="419"/>
                  </a:cubicBezTo>
                  <a:cubicBezTo>
                    <a:pt x="29723" y="379"/>
                    <a:pt x="29682" y="339"/>
                    <a:pt x="29642" y="298"/>
                  </a:cubicBezTo>
                  <a:lnTo>
                    <a:pt x="29602" y="258"/>
                  </a:lnTo>
                  <a:lnTo>
                    <a:pt x="29562" y="258"/>
                  </a:lnTo>
                  <a:cubicBezTo>
                    <a:pt x="29279" y="97"/>
                    <a:pt x="28997" y="16"/>
                    <a:pt x="28674" y="16"/>
                  </a:cubicBezTo>
                  <a:cubicBezTo>
                    <a:pt x="28533" y="6"/>
                    <a:pt x="28392" y="1"/>
                    <a:pt x="28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9"/>
            <p:cNvSpPr/>
            <p:nvPr/>
          </p:nvSpPr>
          <p:spPr>
            <a:xfrm rot="-833841" flipH="1">
              <a:off x="15288853" y="6081045"/>
              <a:ext cx="210850" cy="107652"/>
            </a:xfrm>
            <a:custGeom>
              <a:avLst/>
              <a:gdLst/>
              <a:ahLst/>
              <a:cxnLst/>
              <a:rect l="l" t="t" r="r" b="b"/>
              <a:pathLst>
                <a:path w="8873" h="4307" extrusionOk="0">
                  <a:moveTo>
                    <a:pt x="3710" y="0"/>
                  </a:moveTo>
                  <a:cubicBezTo>
                    <a:pt x="3630" y="282"/>
                    <a:pt x="3509" y="524"/>
                    <a:pt x="3347" y="726"/>
                  </a:cubicBezTo>
                  <a:cubicBezTo>
                    <a:pt x="1694" y="2299"/>
                    <a:pt x="0" y="3267"/>
                    <a:pt x="81" y="3751"/>
                  </a:cubicBezTo>
                  <a:cubicBezTo>
                    <a:pt x="128" y="4008"/>
                    <a:pt x="2402" y="4306"/>
                    <a:pt x="4468" y="4306"/>
                  </a:cubicBezTo>
                  <a:cubicBezTo>
                    <a:pt x="5962" y="4306"/>
                    <a:pt x="7347" y="4150"/>
                    <a:pt x="7703" y="3710"/>
                  </a:cubicBezTo>
                  <a:lnTo>
                    <a:pt x="8872" y="2258"/>
                  </a:lnTo>
                  <a:cubicBezTo>
                    <a:pt x="6977" y="2097"/>
                    <a:pt x="5162" y="1331"/>
                    <a:pt x="3751" y="40"/>
                  </a:cubicBezTo>
                  <a:lnTo>
                    <a:pt x="37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9"/>
            <p:cNvSpPr/>
            <p:nvPr/>
          </p:nvSpPr>
          <p:spPr>
            <a:xfrm>
              <a:off x="14189538" y="5025625"/>
              <a:ext cx="701750" cy="277475"/>
            </a:xfrm>
            <a:custGeom>
              <a:avLst/>
              <a:gdLst/>
              <a:ahLst/>
              <a:cxnLst/>
              <a:rect l="l" t="t" r="r" b="b"/>
              <a:pathLst>
                <a:path w="28070" h="11099" extrusionOk="0">
                  <a:moveTo>
                    <a:pt x="24388" y="0"/>
                  </a:moveTo>
                  <a:cubicBezTo>
                    <a:pt x="21878" y="0"/>
                    <a:pt x="14725" y="2714"/>
                    <a:pt x="8833" y="5129"/>
                  </a:cubicBezTo>
                  <a:cubicBezTo>
                    <a:pt x="4114" y="7065"/>
                    <a:pt x="203" y="8799"/>
                    <a:pt x="203" y="8799"/>
                  </a:cubicBezTo>
                  <a:cubicBezTo>
                    <a:pt x="203" y="8799"/>
                    <a:pt x="162" y="9082"/>
                    <a:pt x="1" y="9566"/>
                  </a:cubicBezTo>
                  <a:lnTo>
                    <a:pt x="848" y="9687"/>
                  </a:lnTo>
                  <a:cubicBezTo>
                    <a:pt x="1170" y="10130"/>
                    <a:pt x="1412" y="10614"/>
                    <a:pt x="1574" y="11098"/>
                  </a:cubicBezTo>
                  <a:cubicBezTo>
                    <a:pt x="1574" y="11098"/>
                    <a:pt x="16052" y="5654"/>
                    <a:pt x="28070" y="4887"/>
                  </a:cubicBezTo>
                  <a:cubicBezTo>
                    <a:pt x="27989" y="4242"/>
                    <a:pt x="27505" y="1096"/>
                    <a:pt x="25005" y="88"/>
                  </a:cubicBezTo>
                  <a:cubicBezTo>
                    <a:pt x="24852" y="28"/>
                    <a:pt x="24644" y="0"/>
                    <a:pt x="24388" y="0"/>
                  </a:cubicBezTo>
                  <a:close/>
                </a:path>
              </a:pathLst>
            </a:custGeom>
            <a:solidFill>
              <a:srgbClr val="242424">
                <a:alpha val="34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9"/>
            <p:cNvSpPr/>
            <p:nvPr/>
          </p:nvSpPr>
          <p:spPr>
            <a:xfrm>
              <a:off x="14161825" y="5663975"/>
              <a:ext cx="700725" cy="612050"/>
            </a:xfrm>
            <a:custGeom>
              <a:avLst/>
              <a:gdLst/>
              <a:ahLst/>
              <a:cxnLst/>
              <a:rect l="l" t="t" r="r" b="b"/>
              <a:pathLst>
                <a:path w="28029" h="24482" extrusionOk="0">
                  <a:moveTo>
                    <a:pt x="27909" y="1"/>
                  </a:moveTo>
                  <a:cubicBezTo>
                    <a:pt x="23627" y="1"/>
                    <a:pt x="14716" y="4219"/>
                    <a:pt x="5646" y="6656"/>
                  </a:cubicBezTo>
                  <a:lnTo>
                    <a:pt x="5848" y="7422"/>
                  </a:lnTo>
                  <a:cubicBezTo>
                    <a:pt x="5566" y="9197"/>
                    <a:pt x="1452" y="17706"/>
                    <a:pt x="0" y="20570"/>
                  </a:cubicBezTo>
                  <a:cubicBezTo>
                    <a:pt x="767" y="23352"/>
                    <a:pt x="4598" y="24401"/>
                    <a:pt x="4880" y="24482"/>
                  </a:cubicBezTo>
                  <a:cubicBezTo>
                    <a:pt x="7300" y="21941"/>
                    <a:pt x="14035" y="17222"/>
                    <a:pt x="21133" y="9076"/>
                  </a:cubicBezTo>
                  <a:cubicBezTo>
                    <a:pt x="23230" y="6656"/>
                    <a:pt x="26900" y="2502"/>
                    <a:pt x="28029" y="2"/>
                  </a:cubicBezTo>
                  <a:cubicBezTo>
                    <a:pt x="27990" y="1"/>
                    <a:pt x="27950" y="1"/>
                    <a:pt x="27909" y="1"/>
                  </a:cubicBezTo>
                  <a:close/>
                </a:path>
              </a:pathLst>
            </a:custGeom>
            <a:solidFill>
              <a:srgbClr val="242424">
                <a:alpha val="34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1"/>
          <p:cNvSpPr txBox="1">
            <a:spLocks noGrp="1"/>
          </p:cNvSpPr>
          <p:nvPr>
            <p:ph type="title"/>
          </p:nvPr>
        </p:nvSpPr>
        <p:spPr>
          <a:xfrm>
            <a:off x="720000" y="24158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bg2">
                    <a:lumMod val="75000"/>
                  </a:schemeClr>
                </a:solidFill>
              </a:rPr>
              <a:t>OBJECTIVES</a:t>
            </a:r>
            <a:endParaRPr sz="4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29" name="Google Shape;529;p41"/>
          <p:cNvSpPr txBox="1">
            <a:spLocks noGrp="1"/>
          </p:cNvSpPr>
          <p:nvPr>
            <p:ph type="title" idx="7"/>
          </p:nvPr>
        </p:nvSpPr>
        <p:spPr>
          <a:xfrm>
            <a:off x="825935" y="2063951"/>
            <a:ext cx="734700" cy="879900"/>
          </a:xfrm>
          <a:prstGeom prst="rect">
            <a:avLst/>
          </a:prstGeom>
        </p:spPr>
        <p:txBody>
          <a:bodyPr spcFirstLastPara="1" wrap="square" lIns="91425" tIns="155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533" name="Google Shape;533;p41"/>
          <p:cNvSpPr txBox="1">
            <a:spLocks noGrp="1"/>
          </p:cNvSpPr>
          <p:nvPr>
            <p:ph type="title" idx="14"/>
          </p:nvPr>
        </p:nvSpPr>
        <p:spPr>
          <a:xfrm>
            <a:off x="825935" y="3373044"/>
            <a:ext cx="734700" cy="879900"/>
          </a:xfrm>
          <a:prstGeom prst="rect">
            <a:avLst/>
          </a:prstGeom>
        </p:spPr>
        <p:txBody>
          <a:bodyPr spcFirstLastPara="1" wrap="square" lIns="91425" tIns="155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34" name="Google Shape;247;p40">
            <a:extLst>
              <a:ext uri="{FF2B5EF4-FFF2-40B4-BE49-F238E27FC236}">
                <a16:creationId xmlns:a16="http://schemas.microsoft.com/office/drawing/2014/main" id="{9597995E-D8CE-D768-21A9-F49F979DD7B7}"/>
              </a:ext>
            </a:extLst>
          </p:cNvPr>
          <p:cNvSpPr txBox="1">
            <a:spLocks/>
          </p:cNvSpPr>
          <p:nvPr/>
        </p:nvSpPr>
        <p:spPr>
          <a:xfrm>
            <a:off x="720000" y="116603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1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9pPr>
          </a:lstStyle>
          <a:p>
            <a:r>
              <a:rPr lang="en-US" sz="3200" dirty="0">
                <a:latin typeface="Alegreya Sans" panose="020B0604020202020204" charset="0"/>
              </a:rPr>
              <a:t>After this lesson, students will be able to</a:t>
            </a:r>
          </a:p>
          <a:p>
            <a:endParaRPr lang="en-US" b="0" dirty="0"/>
          </a:p>
        </p:txBody>
      </p:sp>
      <p:sp>
        <p:nvSpPr>
          <p:cNvPr id="36" name="Google Shape;845;p46">
            <a:extLst>
              <a:ext uri="{FF2B5EF4-FFF2-40B4-BE49-F238E27FC236}">
                <a16:creationId xmlns:a16="http://schemas.microsoft.com/office/drawing/2014/main" id="{5152EC72-7772-1D21-0EB4-0A29C3143EEB}"/>
              </a:ext>
            </a:extLst>
          </p:cNvPr>
          <p:cNvSpPr txBox="1">
            <a:spLocks/>
          </p:cNvSpPr>
          <p:nvPr/>
        </p:nvSpPr>
        <p:spPr>
          <a:xfrm>
            <a:off x="1787437" y="2090471"/>
            <a:ext cx="6735590" cy="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marL="0" indent="0"/>
            <a:r>
              <a:rPr lang="en-US" sz="2400" dirty="0"/>
              <a:t>Have an overview about the topic ELECTRONIC DEVICES</a:t>
            </a:r>
          </a:p>
        </p:txBody>
      </p:sp>
      <p:sp>
        <p:nvSpPr>
          <p:cNvPr id="37" name="Google Shape;845;p46">
            <a:extLst>
              <a:ext uri="{FF2B5EF4-FFF2-40B4-BE49-F238E27FC236}">
                <a16:creationId xmlns:a16="http://schemas.microsoft.com/office/drawing/2014/main" id="{8CCD3C64-BCCB-5E71-E200-C691C1A42320}"/>
              </a:ext>
            </a:extLst>
          </p:cNvPr>
          <p:cNvSpPr txBox="1">
            <a:spLocks/>
          </p:cNvSpPr>
          <p:nvPr/>
        </p:nvSpPr>
        <p:spPr>
          <a:xfrm>
            <a:off x="1787437" y="3387008"/>
            <a:ext cx="6735590" cy="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marL="0" indent="0"/>
            <a:r>
              <a:rPr lang="en-US" sz="2400" dirty="0"/>
              <a:t>use lexical items related to ELECTRONIC DEVICES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9" grpId="0" animBg="1"/>
      <p:bldP spid="533" grpId="0" animBg="1"/>
      <p:bldP spid="34" grpId="0"/>
      <p:bldP spid="3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43"/>
          <p:cNvSpPr txBox="1">
            <a:spLocks noGrp="1"/>
          </p:cNvSpPr>
          <p:nvPr>
            <p:ph type="title"/>
          </p:nvPr>
        </p:nvSpPr>
        <p:spPr>
          <a:xfrm>
            <a:off x="3566988" y="1531730"/>
            <a:ext cx="3426900" cy="93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Vocabulary</a:t>
            </a:r>
            <a:endParaRPr dirty="0"/>
          </a:p>
        </p:txBody>
      </p:sp>
      <p:sp>
        <p:nvSpPr>
          <p:cNvPr id="637" name="Google Shape;637;p43"/>
          <p:cNvSpPr txBox="1">
            <a:spLocks noGrp="1"/>
          </p:cNvSpPr>
          <p:nvPr>
            <p:ph type="title" idx="2"/>
          </p:nvPr>
        </p:nvSpPr>
        <p:spPr>
          <a:xfrm>
            <a:off x="2150113" y="1077900"/>
            <a:ext cx="1114500" cy="1547400"/>
          </a:xfrm>
          <a:prstGeom prst="rect">
            <a:avLst/>
          </a:prstGeom>
        </p:spPr>
        <p:txBody>
          <a:bodyPr spcFirstLastPara="1" wrap="square" lIns="91425" tIns="2286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639" name="Google Shape;639;p43"/>
          <p:cNvGrpSpPr/>
          <p:nvPr/>
        </p:nvGrpSpPr>
        <p:grpSpPr>
          <a:xfrm>
            <a:off x="7798349" y="3792503"/>
            <a:ext cx="899547" cy="493007"/>
            <a:chOff x="450800" y="525250"/>
            <a:chExt cx="967775" cy="530400"/>
          </a:xfrm>
        </p:grpSpPr>
        <p:sp>
          <p:nvSpPr>
            <p:cNvPr id="640" name="Google Shape;640;p43"/>
            <p:cNvSpPr/>
            <p:nvPr/>
          </p:nvSpPr>
          <p:spPr>
            <a:xfrm>
              <a:off x="450800" y="565050"/>
              <a:ext cx="944075" cy="490600"/>
            </a:xfrm>
            <a:custGeom>
              <a:avLst/>
              <a:gdLst/>
              <a:ahLst/>
              <a:cxnLst/>
              <a:rect l="l" t="t" r="r" b="b"/>
              <a:pathLst>
                <a:path w="37763" h="19624" extrusionOk="0">
                  <a:moveTo>
                    <a:pt x="21111" y="1"/>
                  </a:moveTo>
                  <a:cubicBezTo>
                    <a:pt x="20913" y="1"/>
                    <a:pt x="20713" y="8"/>
                    <a:pt x="20512" y="22"/>
                  </a:cubicBezTo>
                  <a:cubicBezTo>
                    <a:pt x="16303" y="326"/>
                    <a:pt x="13043" y="3814"/>
                    <a:pt x="13005" y="8022"/>
                  </a:cubicBezTo>
                  <a:lnTo>
                    <a:pt x="13005" y="8287"/>
                  </a:lnTo>
                  <a:cubicBezTo>
                    <a:pt x="11868" y="7415"/>
                    <a:pt x="10503" y="6960"/>
                    <a:pt x="9100" y="6960"/>
                  </a:cubicBezTo>
                  <a:cubicBezTo>
                    <a:pt x="2200" y="6998"/>
                    <a:pt x="1" y="16287"/>
                    <a:pt x="6143" y="19396"/>
                  </a:cubicBezTo>
                  <a:lnTo>
                    <a:pt x="6332" y="19396"/>
                  </a:lnTo>
                  <a:cubicBezTo>
                    <a:pt x="6749" y="19548"/>
                    <a:pt x="7204" y="19624"/>
                    <a:pt x="7621" y="19624"/>
                  </a:cubicBezTo>
                  <a:lnTo>
                    <a:pt x="33895" y="19624"/>
                  </a:lnTo>
                  <a:cubicBezTo>
                    <a:pt x="36019" y="19624"/>
                    <a:pt x="37763" y="17880"/>
                    <a:pt x="37763" y="15719"/>
                  </a:cubicBezTo>
                  <a:cubicBezTo>
                    <a:pt x="37763" y="13595"/>
                    <a:pt x="36019" y="11851"/>
                    <a:pt x="33895" y="11851"/>
                  </a:cubicBezTo>
                  <a:lnTo>
                    <a:pt x="33478" y="11851"/>
                  </a:lnTo>
                  <a:cubicBezTo>
                    <a:pt x="35180" y="9393"/>
                    <a:pt x="33241" y="6411"/>
                    <a:pt x="30708" y="6411"/>
                  </a:cubicBezTo>
                  <a:cubicBezTo>
                    <a:pt x="30194" y="6411"/>
                    <a:pt x="29656" y="6534"/>
                    <a:pt x="29118" y="6809"/>
                  </a:cubicBezTo>
                  <a:cubicBezTo>
                    <a:pt x="28468" y="2837"/>
                    <a:pt x="25068" y="1"/>
                    <a:pt x="2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3"/>
            <p:cNvSpPr/>
            <p:nvPr/>
          </p:nvSpPr>
          <p:spPr>
            <a:xfrm>
              <a:off x="473550" y="525250"/>
              <a:ext cx="945025" cy="490600"/>
            </a:xfrm>
            <a:custGeom>
              <a:avLst/>
              <a:gdLst/>
              <a:ahLst/>
              <a:cxnLst/>
              <a:rect l="l" t="t" r="r" b="b"/>
              <a:pathLst>
                <a:path w="37801" h="19624" extrusionOk="0">
                  <a:moveTo>
                    <a:pt x="21105" y="0"/>
                  </a:moveTo>
                  <a:cubicBezTo>
                    <a:pt x="20908" y="0"/>
                    <a:pt x="20711" y="7"/>
                    <a:pt x="20512" y="22"/>
                  </a:cubicBezTo>
                  <a:cubicBezTo>
                    <a:pt x="16303" y="325"/>
                    <a:pt x="13043" y="3813"/>
                    <a:pt x="13005" y="8022"/>
                  </a:cubicBezTo>
                  <a:lnTo>
                    <a:pt x="13005" y="8287"/>
                  </a:lnTo>
                  <a:cubicBezTo>
                    <a:pt x="11868" y="7453"/>
                    <a:pt x="10503" y="6998"/>
                    <a:pt x="9100" y="6998"/>
                  </a:cubicBezTo>
                  <a:cubicBezTo>
                    <a:pt x="2199" y="6998"/>
                    <a:pt x="0" y="16287"/>
                    <a:pt x="6180" y="19396"/>
                  </a:cubicBezTo>
                  <a:lnTo>
                    <a:pt x="6370" y="19396"/>
                  </a:lnTo>
                  <a:cubicBezTo>
                    <a:pt x="6749" y="19547"/>
                    <a:pt x="7204" y="19623"/>
                    <a:pt x="7659" y="19623"/>
                  </a:cubicBezTo>
                  <a:lnTo>
                    <a:pt x="33895" y="19623"/>
                  </a:lnTo>
                  <a:cubicBezTo>
                    <a:pt x="36056" y="19623"/>
                    <a:pt x="37801" y="17879"/>
                    <a:pt x="37801" y="15756"/>
                  </a:cubicBezTo>
                  <a:cubicBezTo>
                    <a:pt x="37801" y="13595"/>
                    <a:pt x="36056" y="11851"/>
                    <a:pt x="33895" y="11851"/>
                  </a:cubicBezTo>
                  <a:lnTo>
                    <a:pt x="33478" y="11851"/>
                  </a:lnTo>
                  <a:cubicBezTo>
                    <a:pt x="35214" y="9421"/>
                    <a:pt x="33246" y="6413"/>
                    <a:pt x="30701" y="6413"/>
                  </a:cubicBezTo>
                  <a:cubicBezTo>
                    <a:pt x="30188" y="6413"/>
                    <a:pt x="29652" y="6535"/>
                    <a:pt x="29118" y="6808"/>
                  </a:cubicBezTo>
                  <a:cubicBezTo>
                    <a:pt x="28468" y="2871"/>
                    <a:pt x="25064" y="0"/>
                    <a:pt x="2110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2" name="Google Shape;642;p43"/>
          <p:cNvGrpSpPr/>
          <p:nvPr/>
        </p:nvGrpSpPr>
        <p:grpSpPr>
          <a:xfrm>
            <a:off x="7348342" y="2790687"/>
            <a:ext cx="450015" cy="246636"/>
            <a:chOff x="450800" y="525250"/>
            <a:chExt cx="967775" cy="530400"/>
          </a:xfrm>
        </p:grpSpPr>
        <p:sp>
          <p:nvSpPr>
            <p:cNvPr id="643" name="Google Shape;643;p43"/>
            <p:cNvSpPr/>
            <p:nvPr/>
          </p:nvSpPr>
          <p:spPr>
            <a:xfrm>
              <a:off x="450800" y="565050"/>
              <a:ext cx="944075" cy="490600"/>
            </a:xfrm>
            <a:custGeom>
              <a:avLst/>
              <a:gdLst/>
              <a:ahLst/>
              <a:cxnLst/>
              <a:rect l="l" t="t" r="r" b="b"/>
              <a:pathLst>
                <a:path w="37763" h="19624" extrusionOk="0">
                  <a:moveTo>
                    <a:pt x="21111" y="1"/>
                  </a:moveTo>
                  <a:cubicBezTo>
                    <a:pt x="20913" y="1"/>
                    <a:pt x="20713" y="8"/>
                    <a:pt x="20512" y="22"/>
                  </a:cubicBezTo>
                  <a:cubicBezTo>
                    <a:pt x="16303" y="326"/>
                    <a:pt x="13043" y="3814"/>
                    <a:pt x="13005" y="8022"/>
                  </a:cubicBezTo>
                  <a:lnTo>
                    <a:pt x="13005" y="8287"/>
                  </a:lnTo>
                  <a:cubicBezTo>
                    <a:pt x="11868" y="7415"/>
                    <a:pt x="10503" y="6960"/>
                    <a:pt x="9100" y="6960"/>
                  </a:cubicBezTo>
                  <a:cubicBezTo>
                    <a:pt x="2200" y="6998"/>
                    <a:pt x="1" y="16287"/>
                    <a:pt x="6143" y="19396"/>
                  </a:cubicBezTo>
                  <a:lnTo>
                    <a:pt x="6332" y="19396"/>
                  </a:lnTo>
                  <a:cubicBezTo>
                    <a:pt x="6749" y="19548"/>
                    <a:pt x="7204" y="19624"/>
                    <a:pt x="7621" y="19624"/>
                  </a:cubicBezTo>
                  <a:lnTo>
                    <a:pt x="33895" y="19624"/>
                  </a:lnTo>
                  <a:cubicBezTo>
                    <a:pt x="36019" y="19624"/>
                    <a:pt x="37763" y="17880"/>
                    <a:pt x="37763" y="15719"/>
                  </a:cubicBezTo>
                  <a:cubicBezTo>
                    <a:pt x="37763" y="13595"/>
                    <a:pt x="36019" y="11851"/>
                    <a:pt x="33895" y="11851"/>
                  </a:cubicBezTo>
                  <a:lnTo>
                    <a:pt x="33478" y="11851"/>
                  </a:lnTo>
                  <a:cubicBezTo>
                    <a:pt x="35180" y="9393"/>
                    <a:pt x="33241" y="6411"/>
                    <a:pt x="30708" y="6411"/>
                  </a:cubicBezTo>
                  <a:cubicBezTo>
                    <a:pt x="30194" y="6411"/>
                    <a:pt x="29656" y="6534"/>
                    <a:pt x="29118" y="6809"/>
                  </a:cubicBezTo>
                  <a:cubicBezTo>
                    <a:pt x="28468" y="2837"/>
                    <a:pt x="25068" y="1"/>
                    <a:pt x="2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3"/>
            <p:cNvSpPr/>
            <p:nvPr/>
          </p:nvSpPr>
          <p:spPr>
            <a:xfrm>
              <a:off x="473550" y="525250"/>
              <a:ext cx="945025" cy="490600"/>
            </a:xfrm>
            <a:custGeom>
              <a:avLst/>
              <a:gdLst/>
              <a:ahLst/>
              <a:cxnLst/>
              <a:rect l="l" t="t" r="r" b="b"/>
              <a:pathLst>
                <a:path w="37801" h="19624" extrusionOk="0">
                  <a:moveTo>
                    <a:pt x="21105" y="0"/>
                  </a:moveTo>
                  <a:cubicBezTo>
                    <a:pt x="20908" y="0"/>
                    <a:pt x="20711" y="7"/>
                    <a:pt x="20512" y="22"/>
                  </a:cubicBezTo>
                  <a:cubicBezTo>
                    <a:pt x="16303" y="325"/>
                    <a:pt x="13043" y="3813"/>
                    <a:pt x="13005" y="8022"/>
                  </a:cubicBezTo>
                  <a:lnTo>
                    <a:pt x="13005" y="8287"/>
                  </a:lnTo>
                  <a:cubicBezTo>
                    <a:pt x="11868" y="7453"/>
                    <a:pt x="10503" y="6998"/>
                    <a:pt x="9100" y="6998"/>
                  </a:cubicBezTo>
                  <a:cubicBezTo>
                    <a:pt x="2199" y="6998"/>
                    <a:pt x="0" y="16287"/>
                    <a:pt x="6180" y="19396"/>
                  </a:cubicBezTo>
                  <a:lnTo>
                    <a:pt x="6370" y="19396"/>
                  </a:lnTo>
                  <a:cubicBezTo>
                    <a:pt x="6749" y="19547"/>
                    <a:pt x="7204" y="19623"/>
                    <a:pt x="7659" y="19623"/>
                  </a:cubicBezTo>
                  <a:lnTo>
                    <a:pt x="33895" y="19623"/>
                  </a:lnTo>
                  <a:cubicBezTo>
                    <a:pt x="36056" y="19623"/>
                    <a:pt x="37801" y="17879"/>
                    <a:pt x="37801" y="15756"/>
                  </a:cubicBezTo>
                  <a:cubicBezTo>
                    <a:pt x="37801" y="13595"/>
                    <a:pt x="36056" y="11851"/>
                    <a:pt x="33895" y="11851"/>
                  </a:cubicBezTo>
                  <a:lnTo>
                    <a:pt x="33478" y="11851"/>
                  </a:lnTo>
                  <a:cubicBezTo>
                    <a:pt x="35214" y="9421"/>
                    <a:pt x="33246" y="6413"/>
                    <a:pt x="30701" y="6413"/>
                  </a:cubicBezTo>
                  <a:cubicBezTo>
                    <a:pt x="30188" y="6413"/>
                    <a:pt x="29652" y="6535"/>
                    <a:pt x="29118" y="6808"/>
                  </a:cubicBezTo>
                  <a:cubicBezTo>
                    <a:pt x="28468" y="2871"/>
                    <a:pt x="25064" y="0"/>
                    <a:pt x="2110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5" name="Google Shape;645;p43"/>
          <p:cNvGrpSpPr/>
          <p:nvPr/>
        </p:nvGrpSpPr>
        <p:grpSpPr>
          <a:xfrm flipH="1">
            <a:off x="8076368" y="412229"/>
            <a:ext cx="863149" cy="755750"/>
            <a:chOff x="1665950" y="1053250"/>
            <a:chExt cx="1035075" cy="906175"/>
          </a:xfrm>
        </p:grpSpPr>
        <p:sp>
          <p:nvSpPr>
            <p:cNvPr id="646" name="Google Shape;646;p43"/>
            <p:cNvSpPr/>
            <p:nvPr/>
          </p:nvSpPr>
          <p:spPr>
            <a:xfrm>
              <a:off x="1683950" y="1126100"/>
              <a:ext cx="1017075" cy="833325"/>
            </a:xfrm>
            <a:custGeom>
              <a:avLst/>
              <a:gdLst/>
              <a:ahLst/>
              <a:cxnLst/>
              <a:rect l="l" t="t" r="r" b="b"/>
              <a:pathLst>
                <a:path w="40683" h="33333" extrusionOk="0">
                  <a:moveTo>
                    <a:pt x="16277" y="1"/>
                  </a:moveTo>
                  <a:cubicBezTo>
                    <a:pt x="11439" y="1"/>
                    <a:pt x="7053" y="504"/>
                    <a:pt x="4854" y="1750"/>
                  </a:cubicBezTo>
                  <a:cubicBezTo>
                    <a:pt x="1" y="4518"/>
                    <a:pt x="570" y="22224"/>
                    <a:pt x="4437" y="24574"/>
                  </a:cubicBezTo>
                  <a:cubicBezTo>
                    <a:pt x="8266" y="26925"/>
                    <a:pt x="14863" y="27570"/>
                    <a:pt x="14863" y="27570"/>
                  </a:cubicBezTo>
                  <a:cubicBezTo>
                    <a:pt x="14863" y="27570"/>
                    <a:pt x="18503" y="33333"/>
                    <a:pt x="19792" y="33333"/>
                  </a:cubicBezTo>
                  <a:cubicBezTo>
                    <a:pt x="21081" y="33333"/>
                    <a:pt x="23621" y="27797"/>
                    <a:pt x="23621" y="27797"/>
                  </a:cubicBezTo>
                  <a:cubicBezTo>
                    <a:pt x="23621" y="27797"/>
                    <a:pt x="36322" y="26887"/>
                    <a:pt x="37611" y="24764"/>
                  </a:cubicBezTo>
                  <a:cubicBezTo>
                    <a:pt x="38863" y="22603"/>
                    <a:pt x="40682" y="5390"/>
                    <a:pt x="35792" y="2850"/>
                  </a:cubicBezTo>
                  <a:cubicBezTo>
                    <a:pt x="32768" y="1268"/>
                    <a:pt x="23953" y="1"/>
                    <a:pt x="16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3"/>
            <p:cNvSpPr/>
            <p:nvPr/>
          </p:nvSpPr>
          <p:spPr>
            <a:xfrm>
              <a:off x="1665950" y="1053250"/>
              <a:ext cx="1017075" cy="870150"/>
            </a:xfrm>
            <a:custGeom>
              <a:avLst/>
              <a:gdLst/>
              <a:ahLst/>
              <a:cxnLst/>
              <a:rect l="l" t="t" r="r" b="b"/>
              <a:pathLst>
                <a:path w="40683" h="34806" extrusionOk="0">
                  <a:moveTo>
                    <a:pt x="4854" y="3262"/>
                  </a:moveTo>
                  <a:cubicBezTo>
                    <a:pt x="1" y="6029"/>
                    <a:pt x="607" y="23735"/>
                    <a:pt x="4436" y="26086"/>
                  </a:cubicBezTo>
                  <a:cubicBezTo>
                    <a:pt x="8266" y="28436"/>
                    <a:pt x="14901" y="29081"/>
                    <a:pt x="14901" y="29081"/>
                  </a:cubicBezTo>
                  <a:cubicBezTo>
                    <a:pt x="14901" y="29081"/>
                    <a:pt x="18502" y="34806"/>
                    <a:pt x="19792" y="34806"/>
                  </a:cubicBezTo>
                  <a:cubicBezTo>
                    <a:pt x="21081" y="34806"/>
                    <a:pt x="23621" y="29270"/>
                    <a:pt x="23621" y="29270"/>
                  </a:cubicBezTo>
                  <a:cubicBezTo>
                    <a:pt x="23621" y="29270"/>
                    <a:pt x="36322" y="28361"/>
                    <a:pt x="37611" y="26237"/>
                  </a:cubicBezTo>
                  <a:cubicBezTo>
                    <a:pt x="38862" y="24114"/>
                    <a:pt x="40682" y="6863"/>
                    <a:pt x="35791" y="4323"/>
                  </a:cubicBezTo>
                  <a:cubicBezTo>
                    <a:pt x="30862" y="1745"/>
                    <a:pt x="10578" y="1"/>
                    <a:pt x="4854" y="32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3"/>
            <p:cNvSpPr/>
            <p:nvPr/>
          </p:nvSpPr>
          <p:spPr>
            <a:xfrm flipH="1">
              <a:off x="1910505" y="1254483"/>
              <a:ext cx="527975" cy="355750"/>
            </a:xfrm>
            <a:custGeom>
              <a:avLst/>
              <a:gdLst/>
              <a:ahLst/>
              <a:cxnLst/>
              <a:rect l="l" t="t" r="r" b="b"/>
              <a:pathLst>
                <a:path w="21119" h="14230" extrusionOk="0">
                  <a:moveTo>
                    <a:pt x="14259" y="1"/>
                  </a:moveTo>
                  <a:cubicBezTo>
                    <a:pt x="11996" y="1"/>
                    <a:pt x="9661" y="2392"/>
                    <a:pt x="9062" y="4371"/>
                  </a:cubicBezTo>
                  <a:cubicBezTo>
                    <a:pt x="9062" y="4371"/>
                    <a:pt x="7197" y="592"/>
                    <a:pt x="4331" y="592"/>
                  </a:cubicBezTo>
                  <a:cubicBezTo>
                    <a:pt x="3681" y="592"/>
                    <a:pt x="2980" y="786"/>
                    <a:pt x="2238" y="1262"/>
                  </a:cubicBezTo>
                  <a:cubicBezTo>
                    <a:pt x="1" y="2703"/>
                    <a:pt x="76" y="7025"/>
                    <a:pt x="2238" y="9831"/>
                  </a:cubicBezTo>
                  <a:cubicBezTo>
                    <a:pt x="4189" y="12383"/>
                    <a:pt x="8519" y="14229"/>
                    <a:pt x="9415" y="14229"/>
                  </a:cubicBezTo>
                  <a:cubicBezTo>
                    <a:pt x="9424" y="14229"/>
                    <a:pt x="9433" y="14229"/>
                    <a:pt x="9441" y="14229"/>
                  </a:cubicBezTo>
                  <a:cubicBezTo>
                    <a:pt x="11299" y="14153"/>
                    <a:pt x="21119" y="7783"/>
                    <a:pt x="17138" y="1755"/>
                  </a:cubicBezTo>
                  <a:cubicBezTo>
                    <a:pt x="16307" y="497"/>
                    <a:pt x="15290" y="1"/>
                    <a:pt x="142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9" name="Google Shape;649;p43"/>
          <p:cNvGrpSpPr/>
          <p:nvPr/>
        </p:nvGrpSpPr>
        <p:grpSpPr>
          <a:xfrm>
            <a:off x="1821911" y="3558753"/>
            <a:ext cx="899547" cy="493007"/>
            <a:chOff x="450800" y="525250"/>
            <a:chExt cx="967775" cy="530400"/>
          </a:xfrm>
        </p:grpSpPr>
        <p:sp>
          <p:nvSpPr>
            <p:cNvPr id="650" name="Google Shape;650;p43"/>
            <p:cNvSpPr/>
            <p:nvPr/>
          </p:nvSpPr>
          <p:spPr>
            <a:xfrm>
              <a:off x="450800" y="565050"/>
              <a:ext cx="944075" cy="490600"/>
            </a:xfrm>
            <a:custGeom>
              <a:avLst/>
              <a:gdLst/>
              <a:ahLst/>
              <a:cxnLst/>
              <a:rect l="l" t="t" r="r" b="b"/>
              <a:pathLst>
                <a:path w="37763" h="19624" extrusionOk="0">
                  <a:moveTo>
                    <a:pt x="21111" y="1"/>
                  </a:moveTo>
                  <a:cubicBezTo>
                    <a:pt x="20913" y="1"/>
                    <a:pt x="20713" y="8"/>
                    <a:pt x="20512" y="22"/>
                  </a:cubicBezTo>
                  <a:cubicBezTo>
                    <a:pt x="16303" y="326"/>
                    <a:pt x="13043" y="3814"/>
                    <a:pt x="13005" y="8022"/>
                  </a:cubicBezTo>
                  <a:lnTo>
                    <a:pt x="13005" y="8287"/>
                  </a:lnTo>
                  <a:cubicBezTo>
                    <a:pt x="11868" y="7415"/>
                    <a:pt x="10503" y="6960"/>
                    <a:pt x="9100" y="6960"/>
                  </a:cubicBezTo>
                  <a:cubicBezTo>
                    <a:pt x="2200" y="6998"/>
                    <a:pt x="1" y="16287"/>
                    <a:pt x="6143" y="19396"/>
                  </a:cubicBezTo>
                  <a:lnTo>
                    <a:pt x="6332" y="19396"/>
                  </a:lnTo>
                  <a:cubicBezTo>
                    <a:pt x="6749" y="19548"/>
                    <a:pt x="7204" y="19624"/>
                    <a:pt x="7621" y="19624"/>
                  </a:cubicBezTo>
                  <a:lnTo>
                    <a:pt x="33895" y="19624"/>
                  </a:lnTo>
                  <a:cubicBezTo>
                    <a:pt x="36019" y="19624"/>
                    <a:pt x="37763" y="17880"/>
                    <a:pt x="37763" y="15719"/>
                  </a:cubicBezTo>
                  <a:cubicBezTo>
                    <a:pt x="37763" y="13595"/>
                    <a:pt x="36019" y="11851"/>
                    <a:pt x="33895" y="11851"/>
                  </a:cubicBezTo>
                  <a:lnTo>
                    <a:pt x="33478" y="11851"/>
                  </a:lnTo>
                  <a:cubicBezTo>
                    <a:pt x="35180" y="9393"/>
                    <a:pt x="33241" y="6411"/>
                    <a:pt x="30708" y="6411"/>
                  </a:cubicBezTo>
                  <a:cubicBezTo>
                    <a:pt x="30194" y="6411"/>
                    <a:pt x="29656" y="6534"/>
                    <a:pt x="29118" y="6809"/>
                  </a:cubicBezTo>
                  <a:cubicBezTo>
                    <a:pt x="28468" y="2837"/>
                    <a:pt x="25068" y="1"/>
                    <a:pt x="2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3"/>
            <p:cNvSpPr/>
            <p:nvPr/>
          </p:nvSpPr>
          <p:spPr>
            <a:xfrm>
              <a:off x="473550" y="525250"/>
              <a:ext cx="945025" cy="490600"/>
            </a:xfrm>
            <a:custGeom>
              <a:avLst/>
              <a:gdLst/>
              <a:ahLst/>
              <a:cxnLst/>
              <a:rect l="l" t="t" r="r" b="b"/>
              <a:pathLst>
                <a:path w="37801" h="19624" extrusionOk="0">
                  <a:moveTo>
                    <a:pt x="21105" y="0"/>
                  </a:moveTo>
                  <a:cubicBezTo>
                    <a:pt x="20908" y="0"/>
                    <a:pt x="20711" y="7"/>
                    <a:pt x="20512" y="22"/>
                  </a:cubicBezTo>
                  <a:cubicBezTo>
                    <a:pt x="16303" y="325"/>
                    <a:pt x="13043" y="3813"/>
                    <a:pt x="13005" y="8022"/>
                  </a:cubicBezTo>
                  <a:lnTo>
                    <a:pt x="13005" y="8287"/>
                  </a:lnTo>
                  <a:cubicBezTo>
                    <a:pt x="11868" y="7453"/>
                    <a:pt x="10503" y="6998"/>
                    <a:pt x="9100" y="6998"/>
                  </a:cubicBezTo>
                  <a:cubicBezTo>
                    <a:pt x="2199" y="6998"/>
                    <a:pt x="0" y="16287"/>
                    <a:pt x="6180" y="19396"/>
                  </a:cubicBezTo>
                  <a:lnTo>
                    <a:pt x="6370" y="19396"/>
                  </a:lnTo>
                  <a:cubicBezTo>
                    <a:pt x="6749" y="19547"/>
                    <a:pt x="7204" y="19623"/>
                    <a:pt x="7659" y="19623"/>
                  </a:cubicBezTo>
                  <a:lnTo>
                    <a:pt x="33895" y="19623"/>
                  </a:lnTo>
                  <a:cubicBezTo>
                    <a:pt x="36056" y="19623"/>
                    <a:pt x="37801" y="17879"/>
                    <a:pt x="37801" y="15756"/>
                  </a:cubicBezTo>
                  <a:cubicBezTo>
                    <a:pt x="37801" y="13595"/>
                    <a:pt x="36056" y="11851"/>
                    <a:pt x="33895" y="11851"/>
                  </a:cubicBezTo>
                  <a:lnTo>
                    <a:pt x="33478" y="11851"/>
                  </a:lnTo>
                  <a:cubicBezTo>
                    <a:pt x="35214" y="9421"/>
                    <a:pt x="33246" y="6413"/>
                    <a:pt x="30701" y="6413"/>
                  </a:cubicBezTo>
                  <a:cubicBezTo>
                    <a:pt x="30188" y="6413"/>
                    <a:pt x="29652" y="6535"/>
                    <a:pt x="29118" y="6808"/>
                  </a:cubicBezTo>
                  <a:cubicBezTo>
                    <a:pt x="28468" y="2871"/>
                    <a:pt x="25064" y="0"/>
                    <a:pt x="2110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" name="Google Shape;652;p43"/>
          <p:cNvGrpSpPr/>
          <p:nvPr/>
        </p:nvGrpSpPr>
        <p:grpSpPr>
          <a:xfrm>
            <a:off x="327830" y="3072213"/>
            <a:ext cx="1924147" cy="1752445"/>
            <a:chOff x="10200000" y="2624563"/>
            <a:chExt cx="2343663" cy="2134525"/>
          </a:xfrm>
        </p:grpSpPr>
        <p:sp>
          <p:nvSpPr>
            <p:cNvPr id="653" name="Google Shape;653;p43"/>
            <p:cNvSpPr/>
            <p:nvPr/>
          </p:nvSpPr>
          <p:spPr>
            <a:xfrm>
              <a:off x="10852325" y="4586663"/>
              <a:ext cx="17175" cy="80600"/>
            </a:xfrm>
            <a:custGeom>
              <a:avLst/>
              <a:gdLst/>
              <a:ahLst/>
              <a:cxnLst/>
              <a:rect l="l" t="t" r="r" b="b"/>
              <a:pathLst>
                <a:path w="687" h="3224" extrusionOk="0">
                  <a:moveTo>
                    <a:pt x="516" y="0"/>
                  </a:moveTo>
                  <a:cubicBezTo>
                    <a:pt x="474" y="0"/>
                    <a:pt x="432" y="22"/>
                    <a:pt x="404" y="78"/>
                  </a:cubicBezTo>
                  <a:lnTo>
                    <a:pt x="323" y="199"/>
                  </a:lnTo>
                  <a:cubicBezTo>
                    <a:pt x="243" y="280"/>
                    <a:pt x="202" y="401"/>
                    <a:pt x="162" y="522"/>
                  </a:cubicBezTo>
                  <a:cubicBezTo>
                    <a:pt x="81" y="683"/>
                    <a:pt x="41" y="844"/>
                    <a:pt x="41" y="1046"/>
                  </a:cubicBezTo>
                  <a:cubicBezTo>
                    <a:pt x="1" y="1207"/>
                    <a:pt x="1" y="1449"/>
                    <a:pt x="41" y="1651"/>
                  </a:cubicBezTo>
                  <a:cubicBezTo>
                    <a:pt x="41" y="1812"/>
                    <a:pt x="81" y="2014"/>
                    <a:pt x="122" y="2216"/>
                  </a:cubicBezTo>
                  <a:cubicBezTo>
                    <a:pt x="162" y="2377"/>
                    <a:pt x="202" y="2578"/>
                    <a:pt x="243" y="2740"/>
                  </a:cubicBezTo>
                  <a:cubicBezTo>
                    <a:pt x="323" y="2901"/>
                    <a:pt x="364" y="3022"/>
                    <a:pt x="444" y="3183"/>
                  </a:cubicBezTo>
                  <a:cubicBezTo>
                    <a:pt x="485" y="3224"/>
                    <a:pt x="525" y="3224"/>
                    <a:pt x="565" y="3224"/>
                  </a:cubicBezTo>
                  <a:cubicBezTo>
                    <a:pt x="646" y="3224"/>
                    <a:pt x="686" y="3143"/>
                    <a:pt x="686" y="3062"/>
                  </a:cubicBezTo>
                  <a:cubicBezTo>
                    <a:pt x="686" y="3062"/>
                    <a:pt x="646" y="2861"/>
                    <a:pt x="606" y="2619"/>
                  </a:cubicBezTo>
                  <a:cubicBezTo>
                    <a:pt x="565" y="2337"/>
                    <a:pt x="525" y="1974"/>
                    <a:pt x="525" y="1611"/>
                  </a:cubicBezTo>
                  <a:cubicBezTo>
                    <a:pt x="485" y="1409"/>
                    <a:pt x="485" y="1248"/>
                    <a:pt x="525" y="1046"/>
                  </a:cubicBezTo>
                  <a:cubicBezTo>
                    <a:pt x="525" y="925"/>
                    <a:pt x="525" y="764"/>
                    <a:pt x="565" y="602"/>
                  </a:cubicBezTo>
                  <a:cubicBezTo>
                    <a:pt x="565" y="481"/>
                    <a:pt x="606" y="401"/>
                    <a:pt x="606" y="280"/>
                  </a:cubicBezTo>
                  <a:cubicBezTo>
                    <a:pt x="646" y="199"/>
                    <a:pt x="646" y="159"/>
                    <a:pt x="646" y="159"/>
                  </a:cubicBezTo>
                  <a:cubicBezTo>
                    <a:pt x="672" y="80"/>
                    <a:pt x="595" y="0"/>
                    <a:pt x="516" y="0"/>
                  </a:cubicBezTo>
                  <a:close/>
                </a:path>
              </a:pathLst>
            </a:custGeom>
            <a:solidFill>
              <a:srgbClr val="D89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3"/>
            <p:cNvSpPr/>
            <p:nvPr/>
          </p:nvSpPr>
          <p:spPr>
            <a:xfrm>
              <a:off x="10200000" y="2662663"/>
              <a:ext cx="2334075" cy="2096425"/>
            </a:xfrm>
            <a:custGeom>
              <a:avLst/>
              <a:gdLst/>
              <a:ahLst/>
              <a:cxnLst/>
              <a:rect l="l" t="t" r="r" b="b"/>
              <a:pathLst>
                <a:path w="93363" h="83857" extrusionOk="0">
                  <a:moveTo>
                    <a:pt x="64710" y="0"/>
                  </a:moveTo>
                  <a:cubicBezTo>
                    <a:pt x="64598" y="0"/>
                    <a:pt x="64509" y="42"/>
                    <a:pt x="64446" y="130"/>
                  </a:cubicBezTo>
                  <a:cubicBezTo>
                    <a:pt x="63680" y="1219"/>
                    <a:pt x="65576" y="5978"/>
                    <a:pt x="65253" y="7188"/>
                  </a:cubicBezTo>
                  <a:cubicBezTo>
                    <a:pt x="64890" y="8358"/>
                    <a:pt x="52872" y="26425"/>
                    <a:pt x="54485" y="32031"/>
                  </a:cubicBezTo>
                  <a:cubicBezTo>
                    <a:pt x="55655" y="36023"/>
                    <a:pt x="60656" y="41750"/>
                    <a:pt x="64930" y="46146"/>
                  </a:cubicBezTo>
                  <a:cubicBezTo>
                    <a:pt x="64890" y="46307"/>
                    <a:pt x="64850" y="46469"/>
                    <a:pt x="64769" y="46630"/>
                  </a:cubicBezTo>
                  <a:lnTo>
                    <a:pt x="64688" y="46791"/>
                  </a:lnTo>
                  <a:cubicBezTo>
                    <a:pt x="64648" y="46912"/>
                    <a:pt x="64567" y="47033"/>
                    <a:pt x="64527" y="47114"/>
                  </a:cubicBezTo>
                  <a:lnTo>
                    <a:pt x="64446" y="47275"/>
                  </a:lnTo>
                  <a:cubicBezTo>
                    <a:pt x="64366" y="47437"/>
                    <a:pt x="64245" y="47558"/>
                    <a:pt x="64124" y="47719"/>
                  </a:cubicBezTo>
                  <a:cubicBezTo>
                    <a:pt x="64043" y="47880"/>
                    <a:pt x="63922" y="48041"/>
                    <a:pt x="63761" y="48162"/>
                  </a:cubicBezTo>
                  <a:lnTo>
                    <a:pt x="63721" y="48243"/>
                  </a:lnTo>
                  <a:cubicBezTo>
                    <a:pt x="63600" y="48364"/>
                    <a:pt x="63479" y="48485"/>
                    <a:pt x="63358" y="48606"/>
                  </a:cubicBezTo>
                  <a:lnTo>
                    <a:pt x="63277" y="48687"/>
                  </a:lnTo>
                  <a:cubicBezTo>
                    <a:pt x="62833" y="49130"/>
                    <a:pt x="62349" y="49534"/>
                    <a:pt x="61825" y="49897"/>
                  </a:cubicBezTo>
                  <a:cubicBezTo>
                    <a:pt x="61462" y="50139"/>
                    <a:pt x="61099" y="50381"/>
                    <a:pt x="60736" y="50582"/>
                  </a:cubicBezTo>
                  <a:cubicBezTo>
                    <a:pt x="60373" y="50824"/>
                    <a:pt x="59970" y="51026"/>
                    <a:pt x="59607" y="51187"/>
                  </a:cubicBezTo>
                  <a:cubicBezTo>
                    <a:pt x="58921" y="50703"/>
                    <a:pt x="57349" y="49534"/>
                    <a:pt x="55493" y="48082"/>
                  </a:cubicBezTo>
                  <a:lnTo>
                    <a:pt x="55453" y="48041"/>
                  </a:lnTo>
                  <a:lnTo>
                    <a:pt x="54969" y="47638"/>
                  </a:lnTo>
                  <a:lnTo>
                    <a:pt x="54848" y="47558"/>
                  </a:lnTo>
                  <a:lnTo>
                    <a:pt x="54364" y="47154"/>
                  </a:lnTo>
                  <a:lnTo>
                    <a:pt x="54243" y="47074"/>
                  </a:lnTo>
                  <a:lnTo>
                    <a:pt x="53759" y="46711"/>
                  </a:lnTo>
                  <a:lnTo>
                    <a:pt x="53598" y="46549"/>
                  </a:lnTo>
                  <a:lnTo>
                    <a:pt x="53154" y="46186"/>
                  </a:lnTo>
                  <a:lnTo>
                    <a:pt x="53074" y="46146"/>
                  </a:lnTo>
                  <a:lnTo>
                    <a:pt x="52549" y="45702"/>
                  </a:lnTo>
                  <a:lnTo>
                    <a:pt x="52348" y="45541"/>
                  </a:lnTo>
                  <a:lnTo>
                    <a:pt x="51904" y="45178"/>
                  </a:lnTo>
                  <a:lnTo>
                    <a:pt x="51743" y="45017"/>
                  </a:lnTo>
                  <a:lnTo>
                    <a:pt x="51299" y="44694"/>
                  </a:lnTo>
                  <a:lnTo>
                    <a:pt x="51098" y="44493"/>
                  </a:lnTo>
                  <a:lnTo>
                    <a:pt x="50654" y="44170"/>
                  </a:lnTo>
                  <a:lnTo>
                    <a:pt x="50452" y="43968"/>
                  </a:lnTo>
                  <a:lnTo>
                    <a:pt x="50049" y="43646"/>
                  </a:lnTo>
                  <a:lnTo>
                    <a:pt x="49807" y="43444"/>
                  </a:lnTo>
                  <a:lnTo>
                    <a:pt x="49404" y="43162"/>
                  </a:lnTo>
                  <a:lnTo>
                    <a:pt x="49121" y="42920"/>
                  </a:lnTo>
                  <a:lnTo>
                    <a:pt x="48758" y="42637"/>
                  </a:lnTo>
                  <a:lnTo>
                    <a:pt x="48517" y="42395"/>
                  </a:lnTo>
                  <a:lnTo>
                    <a:pt x="48194" y="42113"/>
                  </a:lnTo>
                  <a:lnTo>
                    <a:pt x="47952" y="41871"/>
                  </a:lnTo>
                  <a:lnTo>
                    <a:pt x="47629" y="41589"/>
                  </a:lnTo>
                  <a:lnTo>
                    <a:pt x="47428" y="41387"/>
                  </a:lnTo>
                  <a:lnTo>
                    <a:pt x="47065" y="41065"/>
                  </a:lnTo>
                  <a:lnTo>
                    <a:pt x="46823" y="40823"/>
                  </a:lnTo>
                  <a:lnTo>
                    <a:pt x="46540" y="40581"/>
                  </a:lnTo>
                  <a:lnTo>
                    <a:pt x="46298" y="40339"/>
                  </a:lnTo>
                  <a:lnTo>
                    <a:pt x="46056" y="40097"/>
                  </a:lnTo>
                  <a:lnTo>
                    <a:pt x="45814" y="39855"/>
                  </a:lnTo>
                  <a:lnTo>
                    <a:pt x="45573" y="39613"/>
                  </a:lnTo>
                  <a:lnTo>
                    <a:pt x="45411" y="39411"/>
                  </a:lnTo>
                  <a:lnTo>
                    <a:pt x="45129" y="39169"/>
                  </a:lnTo>
                  <a:lnTo>
                    <a:pt x="44927" y="38927"/>
                  </a:lnTo>
                  <a:lnTo>
                    <a:pt x="44726" y="38725"/>
                  </a:lnTo>
                  <a:lnTo>
                    <a:pt x="44484" y="38443"/>
                  </a:lnTo>
                  <a:lnTo>
                    <a:pt x="44363" y="38322"/>
                  </a:lnTo>
                  <a:lnTo>
                    <a:pt x="44161" y="38040"/>
                  </a:lnTo>
                  <a:lnTo>
                    <a:pt x="44000" y="37919"/>
                  </a:lnTo>
                  <a:cubicBezTo>
                    <a:pt x="43919" y="37758"/>
                    <a:pt x="43798" y="37637"/>
                    <a:pt x="43717" y="37516"/>
                  </a:cubicBezTo>
                  <a:cubicBezTo>
                    <a:pt x="43717" y="37516"/>
                    <a:pt x="43477" y="32111"/>
                    <a:pt x="42598" y="32111"/>
                  </a:cubicBezTo>
                  <a:cubicBezTo>
                    <a:pt x="42595" y="32111"/>
                    <a:pt x="42591" y="32111"/>
                    <a:pt x="42588" y="32111"/>
                  </a:cubicBezTo>
                  <a:cubicBezTo>
                    <a:pt x="41943" y="32152"/>
                    <a:pt x="41822" y="34693"/>
                    <a:pt x="41822" y="34693"/>
                  </a:cubicBezTo>
                  <a:cubicBezTo>
                    <a:pt x="41822" y="34693"/>
                    <a:pt x="40868" y="32171"/>
                    <a:pt x="40275" y="32171"/>
                  </a:cubicBezTo>
                  <a:cubicBezTo>
                    <a:pt x="40223" y="32171"/>
                    <a:pt x="40174" y="32190"/>
                    <a:pt x="40128" y="32232"/>
                  </a:cubicBezTo>
                  <a:cubicBezTo>
                    <a:pt x="39725" y="32636"/>
                    <a:pt x="40128" y="34531"/>
                    <a:pt x="40289" y="34975"/>
                  </a:cubicBezTo>
                  <a:cubicBezTo>
                    <a:pt x="40137" y="34555"/>
                    <a:pt x="39623" y="32942"/>
                    <a:pt x="38987" y="32942"/>
                  </a:cubicBezTo>
                  <a:cubicBezTo>
                    <a:pt x="38951" y="32942"/>
                    <a:pt x="38915" y="32948"/>
                    <a:pt x="38878" y="32958"/>
                  </a:cubicBezTo>
                  <a:lnTo>
                    <a:pt x="38757" y="32999"/>
                  </a:lnTo>
                  <a:cubicBezTo>
                    <a:pt x="38031" y="31426"/>
                    <a:pt x="37144" y="29893"/>
                    <a:pt x="36136" y="28482"/>
                  </a:cubicBezTo>
                  <a:cubicBezTo>
                    <a:pt x="33442" y="25030"/>
                    <a:pt x="30071" y="24783"/>
                    <a:pt x="26934" y="24783"/>
                  </a:cubicBezTo>
                  <a:cubicBezTo>
                    <a:pt x="26409" y="24783"/>
                    <a:pt x="25891" y="24790"/>
                    <a:pt x="25383" y="24790"/>
                  </a:cubicBezTo>
                  <a:cubicBezTo>
                    <a:pt x="24245" y="24790"/>
                    <a:pt x="23162" y="24755"/>
                    <a:pt x="22182" y="24530"/>
                  </a:cubicBezTo>
                  <a:cubicBezTo>
                    <a:pt x="18310" y="23562"/>
                    <a:pt x="19399" y="18158"/>
                    <a:pt x="18229" y="17553"/>
                  </a:cubicBezTo>
                  <a:cubicBezTo>
                    <a:pt x="18229" y="17472"/>
                    <a:pt x="18189" y="17391"/>
                    <a:pt x="18149" y="17391"/>
                  </a:cubicBezTo>
                  <a:cubicBezTo>
                    <a:pt x="17867" y="17311"/>
                    <a:pt x="17544" y="17270"/>
                    <a:pt x="17262" y="17270"/>
                  </a:cubicBezTo>
                  <a:cubicBezTo>
                    <a:pt x="17062" y="17261"/>
                    <a:pt x="16864" y="17256"/>
                    <a:pt x="16667" y="17256"/>
                  </a:cubicBezTo>
                  <a:cubicBezTo>
                    <a:pt x="16032" y="17256"/>
                    <a:pt x="15408" y="17308"/>
                    <a:pt x="14761" y="17432"/>
                  </a:cubicBezTo>
                  <a:cubicBezTo>
                    <a:pt x="13511" y="17674"/>
                    <a:pt x="12261" y="18158"/>
                    <a:pt x="11172" y="18843"/>
                  </a:cubicBezTo>
                  <a:cubicBezTo>
                    <a:pt x="9720" y="19690"/>
                    <a:pt x="8510" y="20860"/>
                    <a:pt x="7542" y="22231"/>
                  </a:cubicBezTo>
                  <a:lnTo>
                    <a:pt x="6816" y="23441"/>
                  </a:lnTo>
                  <a:cubicBezTo>
                    <a:pt x="6574" y="23884"/>
                    <a:pt x="6373" y="24328"/>
                    <a:pt x="6171" y="24772"/>
                  </a:cubicBezTo>
                  <a:cubicBezTo>
                    <a:pt x="6050" y="25014"/>
                    <a:pt x="5929" y="25256"/>
                    <a:pt x="5889" y="25457"/>
                  </a:cubicBezTo>
                  <a:lnTo>
                    <a:pt x="5607" y="26183"/>
                  </a:lnTo>
                  <a:cubicBezTo>
                    <a:pt x="5526" y="26425"/>
                    <a:pt x="5445" y="26627"/>
                    <a:pt x="5365" y="26909"/>
                  </a:cubicBezTo>
                  <a:lnTo>
                    <a:pt x="5123" y="27675"/>
                  </a:lnTo>
                  <a:cubicBezTo>
                    <a:pt x="4840" y="28724"/>
                    <a:pt x="4598" y="29772"/>
                    <a:pt x="4477" y="30861"/>
                  </a:cubicBezTo>
                  <a:cubicBezTo>
                    <a:pt x="4276" y="31950"/>
                    <a:pt x="4276" y="33079"/>
                    <a:pt x="4397" y="34168"/>
                  </a:cubicBezTo>
                  <a:cubicBezTo>
                    <a:pt x="3913" y="34249"/>
                    <a:pt x="3469" y="34370"/>
                    <a:pt x="3066" y="34612"/>
                  </a:cubicBezTo>
                  <a:cubicBezTo>
                    <a:pt x="1896" y="35297"/>
                    <a:pt x="1049" y="36346"/>
                    <a:pt x="606" y="37637"/>
                  </a:cubicBezTo>
                  <a:cubicBezTo>
                    <a:pt x="202" y="38846"/>
                    <a:pt x="1" y="40097"/>
                    <a:pt x="1" y="41347"/>
                  </a:cubicBezTo>
                  <a:cubicBezTo>
                    <a:pt x="1" y="41952"/>
                    <a:pt x="1" y="42597"/>
                    <a:pt x="41" y="43202"/>
                  </a:cubicBezTo>
                  <a:lnTo>
                    <a:pt x="122" y="44089"/>
                  </a:lnTo>
                  <a:cubicBezTo>
                    <a:pt x="162" y="44412"/>
                    <a:pt x="202" y="44694"/>
                    <a:pt x="243" y="45017"/>
                  </a:cubicBezTo>
                  <a:cubicBezTo>
                    <a:pt x="364" y="45581"/>
                    <a:pt x="404" y="46186"/>
                    <a:pt x="565" y="46791"/>
                  </a:cubicBezTo>
                  <a:lnTo>
                    <a:pt x="1009" y="48525"/>
                  </a:lnTo>
                  <a:lnTo>
                    <a:pt x="1574" y="50179"/>
                  </a:lnTo>
                  <a:cubicBezTo>
                    <a:pt x="1775" y="50744"/>
                    <a:pt x="2058" y="51268"/>
                    <a:pt x="2259" y="51792"/>
                  </a:cubicBezTo>
                  <a:cubicBezTo>
                    <a:pt x="3227" y="53809"/>
                    <a:pt x="4518" y="55664"/>
                    <a:pt x="6050" y="57237"/>
                  </a:cubicBezTo>
                  <a:cubicBezTo>
                    <a:pt x="6937" y="58204"/>
                    <a:pt x="7946" y="59011"/>
                    <a:pt x="9034" y="59737"/>
                  </a:cubicBezTo>
                  <a:lnTo>
                    <a:pt x="8914" y="59979"/>
                  </a:lnTo>
                  <a:cubicBezTo>
                    <a:pt x="8833" y="60181"/>
                    <a:pt x="8752" y="60423"/>
                    <a:pt x="8672" y="60624"/>
                  </a:cubicBezTo>
                  <a:lnTo>
                    <a:pt x="8591" y="61229"/>
                  </a:lnTo>
                  <a:lnTo>
                    <a:pt x="8591" y="61753"/>
                  </a:lnTo>
                  <a:cubicBezTo>
                    <a:pt x="8591" y="61955"/>
                    <a:pt x="8631" y="62157"/>
                    <a:pt x="8672" y="62399"/>
                  </a:cubicBezTo>
                  <a:lnTo>
                    <a:pt x="8672" y="62600"/>
                  </a:lnTo>
                  <a:cubicBezTo>
                    <a:pt x="8672" y="62681"/>
                    <a:pt x="8752" y="62762"/>
                    <a:pt x="8873" y="62762"/>
                  </a:cubicBezTo>
                  <a:cubicBezTo>
                    <a:pt x="9236" y="64818"/>
                    <a:pt x="10648" y="67278"/>
                    <a:pt x="13067" y="69577"/>
                  </a:cubicBezTo>
                  <a:cubicBezTo>
                    <a:pt x="17100" y="73449"/>
                    <a:pt x="22746" y="76473"/>
                    <a:pt x="24198" y="77199"/>
                  </a:cubicBezTo>
                  <a:cubicBezTo>
                    <a:pt x="23916" y="77159"/>
                    <a:pt x="23634" y="77119"/>
                    <a:pt x="23392" y="77078"/>
                  </a:cubicBezTo>
                  <a:cubicBezTo>
                    <a:pt x="22985" y="77017"/>
                    <a:pt x="22575" y="76982"/>
                    <a:pt x="22212" y="76982"/>
                  </a:cubicBezTo>
                  <a:cubicBezTo>
                    <a:pt x="21137" y="76982"/>
                    <a:pt x="20471" y="77293"/>
                    <a:pt x="21496" y="78167"/>
                  </a:cubicBezTo>
                  <a:cubicBezTo>
                    <a:pt x="22424" y="78893"/>
                    <a:pt x="23513" y="79297"/>
                    <a:pt x="24682" y="79377"/>
                  </a:cubicBezTo>
                  <a:lnTo>
                    <a:pt x="21899" y="79538"/>
                  </a:lnTo>
                  <a:cubicBezTo>
                    <a:pt x="21778" y="79538"/>
                    <a:pt x="21519" y="79521"/>
                    <a:pt x="21227" y="79521"/>
                  </a:cubicBezTo>
                  <a:cubicBezTo>
                    <a:pt x="20645" y="79521"/>
                    <a:pt x="19937" y="79592"/>
                    <a:pt x="19964" y="80022"/>
                  </a:cubicBezTo>
                  <a:cubicBezTo>
                    <a:pt x="20004" y="80627"/>
                    <a:pt x="22182" y="81797"/>
                    <a:pt x="23956" y="81878"/>
                  </a:cubicBezTo>
                  <a:cubicBezTo>
                    <a:pt x="23956" y="81878"/>
                    <a:pt x="20609" y="81999"/>
                    <a:pt x="20811" y="82684"/>
                  </a:cubicBezTo>
                  <a:cubicBezTo>
                    <a:pt x="20932" y="83047"/>
                    <a:pt x="24964" y="83813"/>
                    <a:pt x="30489" y="83854"/>
                  </a:cubicBezTo>
                  <a:cubicBezTo>
                    <a:pt x="30683" y="83855"/>
                    <a:pt x="30878" y="83856"/>
                    <a:pt x="31075" y="83856"/>
                  </a:cubicBezTo>
                  <a:cubicBezTo>
                    <a:pt x="35769" y="83856"/>
                    <a:pt x="41477" y="83381"/>
                    <a:pt x="46702" y="81716"/>
                  </a:cubicBezTo>
                  <a:cubicBezTo>
                    <a:pt x="57268" y="78450"/>
                    <a:pt x="61825" y="74054"/>
                    <a:pt x="61825" y="74054"/>
                  </a:cubicBezTo>
                  <a:cubicBezTo>
                    <a:pt x="66584" y="73328"/>
                    <a:pt x="71262" y="71957"/>
                    <a:pt x="75658" y="70021"/>
                  </a:cubicBezTo>
                  <a:cubicBezTo>
                    <a:pt x="79771" y="68085"/>
                    <a:pt x="83804" y="65343"/>
                    <a:pt x="86063" y="61511"/>
                  </a:cubicBezTo>
                  <a:cubicBezTo>
                    <a:pt x="86466" y="60826"/>
                    <a:pt x="86789" y="60100"/>
                    <a:pt x="87111" y="59334"/>
                  </a:cubicBezTo>
                  <a:cubicBezTo>
                    <a:pt x="93362" y="46186"/>
                    <a:pt x="87152" y="36669"/>
                    <a:pt x="86506" y="31708"/>
                  </a:cubicBezTo>
                  <a:cubicBezTo>
                    <a:pt x="86143" y="29167"/>
                    <a:pt x="88523" y="19367"/>
                    <a:pt x="89289" y="14810"/>
                  </a:cubicBezTo>
                  <a:cubicBezTo>
                    <a:pt x="89410" y="14084"/>
                    <a:pt x="89491" y="13399"/>
                    <a:pt x="89531" y="12713"/>
                  </a:cubicBezTo>
                  <a:cubicBezTo>
                    <a:pt x="89419" y="10737"/>
                    <a:pt x="87033" y="6453"/>
                    <a:pt x="86418" y="6453"/>
                  </a:cubicBezTo>
                  <a:cubicBezTo>
                    <a:pt x="86368" y="6453"/>
                    <a:pt x="86329" y="6482"/>
                    <a:pt x="86305" y="6543"/>
                  </a:cubicBezTo>
                  <a:cubicBezTo>
                    <a:pt x="85942" y="7349"/>
                    <a:pt x="86668" y="10737"/>
                    <a:pt x="86022" y="11584"/>
                  </a:cubicBezTo>
                  <a:cubicBezTo>
                    <a:pt x="85982" y="11705"/>
                    <a:pt x="85821" y="11866"/>
                    <a:pt x="85659" y="12108"/>
                  </a:cubicBezTo>
                  <a:cubicBezTo>
                    <a:pt x="84369" y="13600"/>
                    <a:pt x="80780" y="17875"/>
                    <a:pt x="78118" y="21707"/>
                  </a:cubicBezTo>
                  <a:cubicBezTo>
                    <a:pt x="75335" y="25739"/>
                    <a:pt x="74609" y="30660"/>
                    <a:pt x="74488" y="31466"/>
                  </a:cubicBezTo>
                  <a:cubicBezTo>
                    <a:pt x="71988" y="29772"/>
                    <a:pt x="70980" y="29167"/>
                    <a:pt x="69205" y="24489"/>
                  </a:cubicBezTo>
                  <a:cubicBezTo>
                    <a:pt x="67350" y="19569"/>
                    <a:pt x="69568" y="12995"/>
                    <a:pt x="70496" y="9285"/>
                  </a:cubicBezTo>
                  <a:cubicBezTo>
                    <a:pt x="70778" y="8075"/>
                    <a:pt x="70939" y="7188"/>
                    <a:pt x="70738" y="6744"/>
                  </a:cubicBezTo>
                  <a:cubicBezTo>
                    <a:pt x="70071" y="5226"/>
                    <a:pt x="65969" y="0"/>
                    <a:pt x="64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3"/>
            <p:cNvSpPr/>
            <p:nvPr/>
          </p:nvSpPr>
          <p:spPr>
            <a:xfrm>
              <a:off x="10749500" y="2735138"/>
              <a:ext cx="638975" cy="600275"/>
            </a:xfrm>
            <a:custGeom>
              <a:avLst/>
              <a:gdLst/>
              <a:ahLst/>
              <a:cxnLst/>
              <a:rect l="l" t="t" r="r" b="b"/>
              <a:pathLst>
                <a:path w="25559" h="24011" extrusionOk="0">
                  <a:moveTo>
                    <a:pt x="14450" y="0"/>
                  </a:moveTo>
                  <a:cubicBezTo>
                    <a:pt x="13369" y="0"/>
                    <a:pt x="12266" y="169"/>
                    <a:pt x="11171" y="538"/>
                  </a:cubicBezTo>
                  <a:cubicBezTo>
                    <a:pt x="968" y="4007"/>
                    <a:pt x="0" y="20138"/>
                    <a:pt x="14680" y="21026"/>
                  </a:cubicBezTo>
                  <a:cubicBezTo>
                    <a:pt x="14680" y="21026"/>
                    <a:pt x="17187" y="24010"/>
                    <a:pt x="17616" y="24010"/>
                  </a:cubicBezTo>
                  <a:cubicBezTo>
                    <a:pt x="17618" y="24010"/>
                    <a:pt x="17621" y="24010"/>
                    <a:pt x="17624" y="24010"/>
                  </a:cubicBezTo>
                  <a:cubicBezTo>
                    <a:pt x="18027" y="24010"/>
                    <a:pt x="18995" y="20138"/>
                    <a:pt x="18995" y="20138"/>
                  </a:cubicBezTo>
                  <a:cubicBezTo>
                    <a:pt x="18995" y="20138"/>
                    <a:pt x="24802" y="18848"/>
                    <a:pt x="25286" y="10056"/>
                  </a:cubicBezTo>
                  <a:cubicBezTo>
                    <a:pt x="25559" y="5014"/>
                    <a:pt x="20334" y="0"/>
                    <a:pt x="14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3"/>
            <p:cNvSpPr/>
            <p:nvPr/>
          </p:nvSpPr>
          <p:spPr>
            <a:xfrm>
              <a:off x="10441975" y="4079838"/>
              <a:ext cx="116100" cy="69275"/>
            </a:xfrm>
            <a:custGeom>
              <a:avLst/>
              <a:gdLst/>
              <a:ahLst/>
              <a:cxnLst/>
              <a:rect l="l" t="t" r="r" b="b"/>
              <a:pathLst>
                <a:path w="4644" h="2771" extrusionOk="0">
                  <a:moveTo>
                    <a:pt x="2603" y="0"/>
                  </a:moveTo>
                  <a:cubicBezTo>
                    <a:pt x="2223" y="0"/>
                    <a:pt x="1774" y="103"/>
                    <a:pt x="1251" y="348"/>
                  </a:cubicBezTo>
                  <a:cubicBezTo>
                    <a:pt x="727" y="590"/>
                    <a:pt x="323" y="912"/>
                    <a:pt x="1" y="1356"/>
                  </a:cubicBezTo>
                  <a:cubicBezTo>
                    <a:pt x="1392" y="2322"/>
                    <a:pt x="2599" y="2770"/>
                    <a:pt x="3158" y="2770"/>
                  </a:cubicBezTo>
                  <a:cubicBezTo>
                    <a:pt x="3182" y="2770"/>
                    <a:pt x="3205" y="2769"/>
                    <a:pt x="3227" y="2768"/>
                  </a:cubicBezTo>
                  <a:cubicBezTo>
                    <a:pt x="4643" y="2666"/>
                    <a:pt x="4537" y="0"/>
                    <a:pt x="26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3"/>
            <p:cNvSpPr/>
            <p:nvPr/>
          </p:nvSpPr>
          <p:spPr>
            <a:xfrm>
              <a:off x="10329050" y="3489588"/>
              <a:ext cx="66575" cy="68975"/>
            </a:xfrm>
            <a:custGeom>
              <a:avLst/>
              <a:gdLst/>
              <a:ahLst/>
              <a:cxnLst/>
              <a:rect l="l" t="t" r="r" b="b"/>
              <a:pathLst>
                <a:path w="2663" h="2759" extrusionOk="0">
                  <a:moveTo>
                    <a:pt x="101" y="1"/>
                  </a:moveTo>
                  <a:cubicBezTo>
                    <a:pt x="67" y="1"/>
                    <a:pt x="34" y="1"/>
                    <a:pt x="1" y="2"/>
                  </a:cubicBezTo>
                  <a:cubicBezTo>
                    <a:pt x="365" y="1922"/>
                    <a:pt x="1257" y="2758"/>
                    <a:pt x="1908" y="2758"/>
                  </a:cubicBezTo>
                  <a:cubicBezTo>
                    <a:pt x="2338" y="2758"/>
                    <a:pt x="2663" y="2394"/>
                    <a:pt x="2663" y="1737"/>
                  </a:cubicBezTo>
                  <a:cubicBezTo>
                    <a:pt x="2663" y="830"/>
                    <a:pt x="1508" y="1"/>
                    <a:pt x="1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3"/>
            <p:cNvSpPr/>
            <p:nvPr/>
          </p:nvSpPr>
          <p:spPr>
            <a:xfrm>
              <a:off x="10701100" y="3484588"/>
              <a:ext cx="29250" cy="67225"/>
            </a:xfrm>
            <a:custGeom>
              <a:avLst/>
              <a:gdLst/>
              <a:ahLst/>
              <a:cxnLst/>
              <a:rect l="l" t="t" r="r" b="b"/>
              <a:pathLst>
                <a:path w="1170" h="2689" extrusionOk="0">
                  <a:moveTo>
                    <a:pt x="0" y="1"/>
                  </a:moveTo>
                  <a:lnTo>
                    <a:pt x="0" y="1"/>
                  </a:lnTo>
                  <a:cubicBezTo>
                    <a:pt x="121" y="1536"/>
                    <a:pt x="466" y="2689"/>
                    <a:pt x="750" y="2689"/>
                  </a:cubicBezTo>
                  <a:cubicBezTo>
                    <a:pt x="847" y="2689"/>
                    <a:pt x="937" y="2556"/>
                    <a:pt x="1009" y="2259"/>
                  </a:cubicBezTo>
                  <a:cubicBezTo>
                    <a:pt x="1170" y="1372"/>
                    <a:pt x="767" y="444"/>
                    <a:pt x="0" y="1"/>
                  </a:cubicBezTo>
                  <a:close/>
                </a:path>
              </a:pathLst>
            </a:custGeom>
            <a:solidFill>
              <a:srgbClr val="BC61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3"/>
            <p:cNvSpPr/>
            <p:nvPr/>
          </p:nvSpPr>
          <p:spPr>
            <a:xfrm>
              <a:off x="10913825" y="4381888"/>
              <a:ext cx="234950" cy="154300"/>
            </a:xfrm>
            <a:custGeom>
              <a:avLst/>
              <a:gdLst/>
              <a:ahLst/>
              <a:cxnLst/>
              <a:rect l="l" t="t" r="r" b="b"/>
              <a:pathLst>
                <a:path w="9398" h="6172" extrusionOk="0">
                  <a:moveTo>
                    <a:pt x="3292" y="0"/>
                  </a:moveTo>
                  <a:cubicBezTo>
                    <a:pt x="2121" y="0"/>
                    <a:pt x="1077" y="716"/>
                    <a:pt x="606" y="1776"/>
                  </a:cubicBezTo>
                  <a:lnTo>
                    <a:pt x="606" y="1816"/>
                  </a:lnTo>
                  <a:cubicBezTo>
                    <a:pt x="1170" y="2139"/>
                    <a:pt x="1775" y="2421"/>
                    <a:pt x="2380" y="2663"/>
                  </a:cubicBezTo>
                  <a:cubicBezTo>
                    <a:pt x="2513" y="2651"/>
                    <a:pt x="2641" y="2644"/>
                    <a:pt x="2764" y="2644"/>
                  </a:cubicBezTo>
                  <a:cubicBezTo>
                    <a:pt x="5261" y="2644"/>
                    <a:pt x="5561" y="5174"/>
                    <a:pt x="4295" y="5174"/>
                  </a:cubicBezTo>
                  <a:cubicBezTo>
                    <a:pt x="4250" y="5174"/>
                    <a:pt x="4203" y="5170"/>
                    <a:pt x="4155" y="5164"/>
                  </a:cubicBezTo>
                  <a:cubicBezTo>
                    <a:pt x="2662" y="5002"/>
                    <a:pt x="1896" y="3268"/>
                    <a:pt x="1896" y="3268"/>
                  </a:cubicBezTo>
                  <a:cubicBezTo>
                    <a:pt x="1896" y="3268"/>
                    <a:pt x="1251" y="3107"/>
                    <a:pt x="243" y="2704"/>
                  </a:cubicBezTo>
                  <a:lnTo>
                    <a:pt x="162" y="2905"/>
                  </a:lnTo>
                  <a:cubicBezTo>
                    <a:pt x="1" y="3389"/>
                    <a:pt x="928" y="6172"/>
                    <a:pt x="3751" y="6172"/>
                  </a:cubicBezTo>
                  <a:cubicBezTo>
                    <a:pt x="5485" y="5930"/>
                    <a:pt x="7139" y="5527"/>
                    <a:pt x="8792" y="5043"/>
                  </a:cubicBezTo>
                  <a:cubicBezTo>
                    <a:pt x="9155" y="4922"/>
                    <a:pt x="9397" y="4599"/>
                    <a:pt x="9397" y="4236"/>
                  </a:cubicBezTo>
                  <a:cubicBezTo>
                    <a:pt x="9397" y="3631"/>
                    <a:pt x="9196" y="3067"/>
                    <a:pt x="8833" y="2583"/>
                  </a:cubicBezTo>
                  <a:cubicBezTo>
                    <a:pt x="7462" y="970"/>
                    <a:pt x="5485" y="42"/>
                    <a:pt x="3388" y="2"/>
                  </a:cubicBezTo>
                  <a:cubicBezTo>
                    <a:pt x="3356" y="1"/>
                    <a:pt x="3324" y="0"/>
                    <a:pt x="3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3"/>
            <p:cNvSpPr/>
            <p:nvPr/>
          </p:nvSpPr>
          <p:spPr>
            <a:xfrm>
              <a:off x="10608350" y="3824363"/>
              <a:ext cx="445525" cy="687800"/>
            </a:xfrm>
            <a:custGeom>
              <a:avLst/>
              <a:gdLst/>
              <a:ahLst/>
              <a:cxnLst/>
              <a:rect l="l" t="t" r="r" b="b"/>
              <a:pathLst>
                <a:path w="17821" h="27512" extrusionOk="0">
                  <a:moveTo>
                    <a:pt x="5404" y="1"/>
                  </a:moveTo>
                  <a:lnTo>
                    <a:pt x="5283" y="243"/>
                  </a:lnTo>
                  <a:cubicBezTo>
                    <a:pt x="1734" y="3913"/>
                    <a:pt x="0" y="9599"/>
                    <a:pt x="1976" y="15608"/>
                  </a:cubicBezTo>
                  <a:cubicBezTo>
                    <a:pt x="3751" y="20972"/>
                    <a:pt x="9598" y="23875"/>
                    <a:pt x="12502" y="25005"/>
                  </a:cubicBezTo>
                  <a:cubicBezTo>
                    <a:pt x="13470" y="25408"/>
                    <a:pt x="14115" y="25610"/>
                    <a:pt x="14115" y="25610"/>
                  </a:cubicBezTo>
                  <a:cubicBezTo>
                    <a:pt x="14115" y="25610"/>
                    <a:pt x="14881" y="27303"/>
                    <a:pt x="16374" y="27505"/>
                  </a:cubicBezTo>
                  <a:cubicBezTo>
                    <a:pt x="16414" y="27509"/>
                    <a:pt x="16453" y="27511"/>
                    <a:pt x="16491" y="27511"/>
                  </a:cubicBezTo>
                  <a:cubicBezTo>
                    <a:pt x="17820" y="27511"/>
                    <a:pt x="17502" y="24945"/>
                    <a:pt x="15018" y="24945"/>
                  </a:cubicBezTo>
                  <a:cubicBezTo>
                    <a:pt x="14897" y="24945"/>
                    <a:pt x="14771" y="24952"/>
                    <a:pt x="14639" y="24964"/>
                  </a:cubicBezTo>
                  <a:cubicBezTo>
                    <a:pt x="13994" y="24722"/>
                    <a:pt x="13430" y="24440"/>
                    <a:pt x="12825" y="24117"/>
                  </a:cubicBezTo>
                  <a:lnTo>
                    <a:pt x="12341" y="23875"/>
                  </a:lnTo>
                  <a:cubicBezTo>
                    <a:pt x="9155" y="22020"/>
                    <a:pt x="3751" y="17745"/>
                    <a:pt x="4073" y="10002"/>
                  </a:cubicBezTo>
                  <a:cubicBezTo>
                    <a:pt x="4114" y="7018"/>
                    <a:pt x="5323" y="4155"/>
                    <a:pt x="7461" y="2057"/>
                  </a:cubicBezTo>
                  <a:cubicBezTo>
                    <a:pt x="7098" y="1211"/>
                    <a:pt x="6453" y="525"/>
                    <a:pt x="5646" y="122"/>
                  </a:cubicBezTo>
                  <a:lnTo>
                    <a:pt x="54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3"/>
            <p:cNvSpPr/>
            <p:nvPr/>
          </p:nvSpPr>
          <p:spPr>
            <a:xfrm>
              <a:off x="10202025" y="3057863"/>
              <a:ext cx="1126200" cy="1501525"/>
            </a:xfrm>
            <a:custGeom>
              <a:avLst/>
              <a:gdLst/>
              <a:ahLst/>
              <a:cxnLst/>
              <a:rect l="l" t="t" r="r" b="b"/>
              <a:pathLst>
                <a:path w="45048" h="60061" extrusionOk="0">
                  <a:moveTo>
                    <a:pt x="17182" y="1"/>
                  </a:moveTo>
                  <a:cubicBezTo>
                    <a:pt x="14497" y="1"/>
                    <a:pt x="8429" y="1195"/>
                    <a:pt x="5929" y="9609"/>
                  </a:cubicBezTo>
                  <a:cubicBezTo>
                    <a:pt x="4880" y="13117"/>
                    <a:pt x="4800" y="15578"/>
                    <a:pt x="5122" y="17271"/>
                  </a:cubicBezTo>
                  <a:cubicBezTo>
                    <a:pt x="5156" y="17270"/>
                    <a:pt x="5190" y="17270"/>
                    <a:pt x="5224" y="17270"/>
                  </a:cubicBezTo>
                  <a:cubicBezTo>
                    <a:pt x="6591" y="17270"/>
                    <a:pt x="7744" y="18061"/>
                    <a:pt x="7744" y="19006"/>
                  </a:cubicBezTo>
                  <a:cubicBezTo>
                    <a:pt x="7760" y="19658"/>
                    <a:pt x="7442" y="20016"/>
                    <a:pt x="7018" y="20016"/>
                  </a:cubicBezTo>
                  <a:cubicBezTo>
                    <a:pt x="6367" y="20016"/>
                    <a:pt x="5464" y="19175"/>
                    <a:pt x="5122" y="17271"/>
                  </a:cubicBezTo>
                  <a:cubicBezTo>
                    <a:pt x="2823" y="17312"/>
                    <a:pt x="0" y="19570"/>
                    <a:pt x="807" y="26910"/>
                  </a:cubicBezTo>
                  <a:cubicBezTo>
                    <a:pt x="1735" y="35137"/>
                    <a:pt x="6292" y="40017"/>
                    <a:pt x="9599" y="42235"/>
                  </a:cubicBezTo>
                  <a:cubicBezTo>
                    <a:pt x="9921" y="41791"/>
                    <a:pt x="10325" y="41429"/>
                    <a:pt x="10849" y="41227"/>
                  </a:cubicBezTo>
                  <a:cubicBezTo>
                    <a:pt x="11372" y="40982"/>
                    <a:pt x="11822" y="40879"/>
                    <a:pt x="12202" y="40879"/>
                  </a:cubicBezTo>
                  <a:cubicBezTo>
                    <a:pt x="14135" y="40879"/>
                    <a:pt x="14241" y="43539"/>
                    <a:pt x="12825" y="43606"/>
                  </a:cubicBezTo>
                  <a:cubicBezTo>
                    <a:pt x="12801" y="43608"/>
                    <a:pt x="12776" y="43609"/>
                    <a:pt x="12750" y="43609"/>
                  </a:cubicBezTo>
                  <a:cubicBezTo>
                    <a:pt x="12188" y="43609"/>
                    <a:pt x="10985" y="43198"/>
                    <a:pt x="9599" y="42235"/>
                  </a:cubicBezTo>
                  <a:lnTo>
                    <a:pt x="9599" y="42235"/>
                  </a:lnTo>
                  <a:cubicBezTo>
                    <a:pt x="8026" y="44332"/>
                    <a:pt x="9357" y="48486"/>
                    <a:pt x="13269" y="52237"/>
                  </a:cubicBezTo>
                  <a:cubicBezTo>
                    <a:pt x="17261" y="56108"/>
                    <a:pt x="22948" y="59133"/>
                    <a:pt x="24399" y="59859"/>
                  </a:cubicBezTo>
                  <a:cubicBezTo>
                    <a:pt x="25771" y="60020"/>
                    <a:pt x="27223" y="60061"/>
                    <a:pt x="27223" y="60061"/>
                  </a:cubicBezTo>
                  <a:cubicBezTo>
                    <a:pt x="27223" y="60061"/>
                    <a:pt x="25771" y="59536"/>
                    <a:pt x="26174" y="58730"/>
                  </a:cubicBezTo>
                  <a:cubicBezTo>
                    <a:pt x="26266" y="58546"/>
                    <a:pt x="26522" y="58476"/>
                    <a:pt x="26863" y="58476"/>
                  </a:cubicBezTo>
                  <a:cubicBezTo>
                    <a:pt x="28023" y="58476"/>
                    <a:pt x="30167" y="59294"/>
                    <a:pt x="30167" y="59294"/>
                  </a:cubicBezTo>
                  <a:cubicBezTo>
                    <a:pt x="30852" y="59294"/>
                    <a:pt x="31538" y="59214"/>
                    <a:pt x="32223" y="59133"/>
                  </a:cubicBezTo>
                  <a:cubicBezTo>
                    <a:pt x="29400" y="59133"/>
                    <a:pt x="28473" y="56350"/>
                    <a:pt x="28634" y="55866"/>
                  </a:cubicBezTo>
                  <a:lnTo>
                    <a:pt x="28715" y="55665"/>
                  </a:lnTo>
                  <a:cubicBezTo>
                    <a:pt x="25811" y="54535"/>
                    <a:pt x="20004" y="51632"/>
                    <a:pt x="18229" y="46228"/>
                  </a:cubicBezTo>
                  <a:cubicBezTo>
                    <a:pt x="16253" y="40219"/>
                    <a:pt x="17987" y="34573"/>
                    <a:pt x="21536" y="30903"/>
                  </a:cubicBezTo>
                  <a:lnTo>
                    <a:pt x="21617" y="30661"/>
                  </a:lnTo>
                  <a:cubicBezTo>
                    <a:pt x="18431" y="28846"/>
                    <a:pt x="16132" y="24571"/>
                    <a:pt x="17382" y="19127"/>
                  </a:cubicBezTo>
                  <a:cubicBezTo>
                    <a:pt x="17768" y="17466"/>
                    <a:pt x="18502" y="16852"/>
                    <a:pt x="19217" y="16852"/>
                  </a:cubicBezTo>
                  <a:cubicBezTo>
                    <a:pt x="19474" y="16852"/>
                    <a:pt x="19729" y="16931"/>
                    <a:pt x="19963" y="17070"/>
                  </a:cubicBezTo>
                  <a:cubicBezTo>
                    <a:pt x="19842" y="15457"/>
                    <a:pt x="20004" y="13440"/>
                    <a:pt x="20770" y="11827"/>
                  </a:cubicBezTo>
                  <a:cubicBezTo>
                    <a:pt x="21314" y="10778"/>
                    <a:pt x="22020" y="10345"/>
                    <a:pt x="22595" y="10345"/>
                  </a:cubicBezTo>
                  <a:cubicBezTo>
                    <a:pt x="23169" y="10345"/>
                    <a:pt x="23613" y="10778"/>
                    <a:pt x="23633" y="11464"/>
                  </a:cubicBezTo>
                  <a:cubicBezTo>
                    <a:pt x="23674" y="13319"/>
                    <a:pt x="26497" y="18078"/>
                    <a:pt x="31538" y="19893"/>
                  </a:cubicBezTo>
                  <a:cubicBezTo>
                    <a:pt x="35288" y="21264"/>
                    <a:pt x="36942" y="23845"/>
                    <a:pt x="37103" y="27838"/>
                  </a:cubicBezTo>
                  <a:lnTo>
                    <a:pt x="37224" y="27838"/>
                  </a:lnTo>
                  <a:cubicBezTo>
                    <a:pt x="38958" y="28241"/>
                    <a:pt x="40531" y="29128"/>
                    <a:pt x="41822" y="30338"/>
                  </a:cubicBezTo>
                  <a:cubicBezTo>
                    <a:pt x="42185" y="29693"/>
                    <a:pt x="42830" y="29249"/>
                    <a:pt x="43596" y="29168"/>
                  </a:cubicBezTo>
                  <a:cubicBezTo>
                    <a:pt x="43862" y="29102"/>
                    <a:pt x="44129" y="29072"/>
                    <a:pt x="44395" y="29072"/>
                  </a:cubicBezTo>
                  <a:cubicBezTo>
                    <a:pt x="44613" y="29072"/>
                    <a:pt x="44830" y="29092"/>
                    <a:pt x="45048" y="29128"/>
                  </a:cubicBezTo>
                  <a:lnTo>
                    <a:pt x="45048" y="29088"/>
                  </a:lnTo>
                  <a:cubicBezTo>
                    <a:pt x="43919" y="28322"/>
                    <a:pt x="42830" y="25539"/>
                    <a:pt x="41580" y="22272"/>
                  </a:cubicBezTo>
                  <a:cubicBezTo>
                    <a:pt x="40813" y="20135"/>
                    <a:pt x="39926" y="17796"/>
                    <a:pt x="38918" y="15658"/>
                  </a:cubicBezTo>
                  <a:cubicBezTo>
                    <a:pt x="38232" y="14045"/>
                    <a:pt x="37345" y="12513"/>
                    <a:pt x="36297" y="11101"/>
                  </a:cubicBezTo>
                  <a:cubicBezTo>
                    <a:pt x="33578" y="7610"/>
                    <a:pt x="30121" y="7430"/>
                    <a:pt x="26935" y="7430"/>
                  </a:cubicBezTo>
                  <a:cubicBezTo>
                    <a:pt x="26568" y="7430"/>
                    <a:pt x="26205" y="7432"/>
                    <a:pt x="25846" y="7432"/>
                  </a:cubicBezTo>
                  <a:cubicBezTo>
                    <a:pt x="24609" y="7432"/>
                    <a:pt x="23433" y="7403"/>
                    <a:pt x="22383" y="7149"/>
                  </a:cubicBezTo>
                  <a:cubicBezTo>
                    <a:pt x="18390" y="6141"/>
                    <a:pt x="19641" y="414"/>
                    <a:pt x="18310" y="91"/>
                  </a:cubicBezTo>
                  <a:cubicBezTo>
                    <a:pt x="18094" y="45"/>
                    <a:pt x="17701" y="1"/>
                    <a:pt x="17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3"/>
            <p:cNvSpPr/>
            <p:nvPr/>
          </p:nvSpPr>
          <p:spPr>
            <a:xfrm>
              <a:off x="10604300" y="3316463"/>
              <a:ext cx="526325" cy="1103800"/>
            </a:xfrm>
            <a:custGeom>
              <a:avLst/>
              <a:gdLst/>
              <a:ahLst/>
              <a:cxnLst/>
              <a:rect l="l" t="t" r="r" b="b"/>
              <a:pathLst>
                <a:path w="21053" h="44152" extrusionOk="0">
                  <a:moveTo>
                    <a:pt x="3872" y="6726"/>
                  </a:moveTo>
                  <a:cubicBezTo>
                    <a:pt x="4639" y="7169"/>
                    <a:pt x="5042" y="8097"/>
                    <a:pt x="4881" y="8984"/>
                  </a:cubicBezTo>
                  <a:cubicBezTo>
                    <a:pt x="4809" y="9281"/>
                    <a:pt x="4719" y="9414"/>
                    <a:pt x="4622" y="9414"/>
                  </a:cubicBezTo>
                  <a:cubicBezTo>
                    <a:pt x="4338" y="9414"/>
                    <a:pt x="3993" y="8261"/>
                    <a:pt x="3872" y="6726"/>
                  </a:cubicBezTo>
                  <a:close/>
                  <a:moveTo>
                    <a:pt x="6509" y="1"/>
                  </a:moveTo>
                  <a:cubicBezTo>
                    <a:pt x="5939" y="1"/>
                    <a:pt x="5243" y="434"/>
                    <a:pt x="4719" y="1483"/>
                  </a:cubicBezTo>
                  <a:cubicBezTo>
                    <a:pt x="3913" y="3056"/>
                    <a:pt x="3751" y="5072"/>
                    <a:pt x="3872" y="6726"/>
                  </a:cubicBezTo>
                  <a:cubicBezTo>
                    <a:pt x="3638" y="6587"/>
                    <a:pt x="3383" y="6508"/>
                    <a:pt x="3126" y="6508"/>
                  </a:cubicBezTo>
                  <a:cubicBezTo>
                    <a:pt x="2411" y="6508"/>
                    <a:pt x="1677" y="7122"/>
                    <a:pt x="1291" y="8783"/>
                  </a:cubicBezTo>
                  <a:cubicBezTo>
                    <a:pt x="1" y="14227"/>
                    <a:pt x="2340" y="18502"/>
                    <a:pt x="5566" y="20317"/>
                  </a:cubicBezTo>
                  <a:lnTo>
                    <a:pt x="5808" y="20438"/>
                  </a:lnTo>
                  <a:cubicBezTo>
                    <a:pt x="6615" y="20841"/>
                    <a:pt x="7260" y="21527"/>
                    <a:pt x="7623" y="22373"/>
                  </a:cubicBezTo>
                  <a:cubicBezTo>
                    <a:pt x="5485" y="24471"/>
                    <a:pt x="4316" y="27294"/>
                    <a:pt x="4276" y="30278"/>
                  </a:cubicBezTo>
                  <a:cubicBezTo>
                    <a:pt x="3953" y="38061"/>
                    <a:pt x="9317" y="42336"/>
                    <a:pt x="12503" y="44151"/>
                  </a:cubicBezTo>
                  <a:lnTo>
                    <a:pt x="12543" y="44111"/>
                  </a:lnTo>
                  <a:cubicBezTo>
                    <a:pt x="12543" y="44111"/>
                    <a:pt x="12730" y="41312"/>
                    <a:pt x="16024" y="41312"/>
                  </a:cubicBezTo>
                  <a:cubicBezTo>
                    <a:pt x="16481" y="41312"/>
                    <a:pt x="16999" y="41366"/>
                    <a:pt x="17584" y="41489"/>
                  </a:cubicBezTo>
                  <a:cubicBezTo>
                    <a:pt x="18108" y="41570"/>
                    <a:pt x="18633" y="41731"/>
                    <a:pt x="19117" y="41933"/>
                  </a:cubicBezTo>
                  <a:cubicBezTo>
                    <a:pt x="17907" y="34956"/>
                    <a:pt x="11736" y="32738"/>
                    <a:pt x="11333" y="32617"/>
                  </a:cubicBezTo>
                  <a:lnTo>
                    <a:pt x="11212" y="32375"/>
                  </a:lnTo>
                  <a:cubicBezTo>
                    <a:pt x="13914" y="30964"/>
                    <a:pt x="19802" y="27334"/>
                    <a:pt x="20649" y="22172"/>
                  </a:cubicBezTo>
                  <a:cubicBezTo>
                    <a:pt x="20770" y="21446"/>
                    <a:pt x="20891" y="20720"/>
                    <a:pt x="20931" y="20075"/>
                  </a:cubicBezTo>
                  <a:cubicBezTo>
                    <a:pt x="21012" y="19228"/>
                    <a:pt x="21052" y="18381"/>
                    <a:pt x="21012" y="17534"/>
                  </a:cubicBezTo>
                  <a:cubicBezTo>
                    <a:pt x="20851" y="13501"/>
                    <a:pt x="19197" y="10920"/>
                    <a:pt x="15487" y="9549"/>
                  </a:cubicBezTo>
                  <a:cubicBezTo>
                    <a:pt x="10446" y="7734"/>
                    <a:pt x="7583" y="2975"/>
                    <a:pt x="7542" y="1120"/>
                  </a:cubicBezTo>
                  <a:cubicBezTo>
                    <a:pt x="7522" y="434"/>
                    <a:pt x="7078" y="1"/>
                    <a:pt x="65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3"/>
            <p:cNvSpPr/>
            <p:nvPr/>
          </p:nvSpPr>
          <p:spPr>
            <a:xfrm>
              <a:off x="10916850" y="4349263"/>
              <a:ext cx="253100" cy="138550"/>
            </a:xfrm>
            <a:custGeom>
              <a:avLst/>
              <a:gdLst/>
              <a:ahLst/>
              <a:cxnLst/>
              <a:rect l="l" t="t" r="r" b="b"/>
              <a:pathLst>
                <a:path w="10124" h="5542" extrusionOk="0">
                  <a:moveTo>
                    <a:pt x="3510" y="0"/>
                  </a:moveTo>
                  <a:cubicBezTo>
                    <a:pt x="196" y="0"/>
                    <a:pt x="41" y="2799"/>
                    <a:pt x="41" y="2799"/>
                  </a:cubicBezTo>
                  <a:lnTo>
                    <a:pt x="1" y="2839"/>
                  </a:lnTo>
                  <a:lnTo>
                    <a:pt x="525" y="3121"/>
                  </a:lnTo>
                  <a:lnTo>
                    <a:pt x="525" y="3081"/>
                  </a:lnTo>
                  <a:cubicBezTo>
                    <a:pt x="969" y="1952"/>
                    <a:pt x="2098" y="1266"/>
                    <a:pt x="3308" y="1266"/>
                  </a:cubicBezTo>
                  <a:cubicBezTo>
                    <a:pt x="5405" y="1347"/>
                    <a:pt x="7381" y="2315"/>
                    <a:pt x="8712" y="3888"/>
                  </a:cubicBezTo>
                  <a:cubicBezTo>
                    <a:pt x="9075" y="4372"/>
                    <a:pt x="9276" y="4936"/>
                    <a:pt x="9276" y="5541"/>
                  </a:cubicBezTo>
                  <a:cubicBezTo>
                    <a:pt x="10123" y="3847"/>
                    <a:pt x="9276" y="1710"/>
                    <a:pt x="6574" y="621"/>
                  </a:cubicBezTo>
                  <a:cubicBezTo>
                    <a:pt x="6090" y="419"/>
                    <a:pt x="5606" y="258"/>
                    <a:pt x="5082" y="177"/>
                  </a:cubicBezTo>
                  <a:cubicBezTo>
                    <a:pt x="4492" y="54"/>
                    <a:pt x="3971" y="0"/>
                    <a:pt x="3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3"/>
            <p:cNvSpPr/>
            <p:nvPr/>
          </p:nvSpPr>
          <p:spPr>
            <a:xfrm>
              <a:off x="11247550" y="3784638"/>
              <a:ext cx="172425" cy="70000"/>
            </a:xfrm>
            <a:custGeom>
              <a:avLst/>
              <a:gdLst/>
              <a:ahLst/>
              <a:cxnLst/>
              <a:rect l="l" t="t" r="r" b="b"/>
              <a:pathLst>
                <a:path w="6897" h="2800" extrusionOk="0">
                  <a:moveTo>
                    <a:pt x="2574" y="1"/>
                  </a:moveTo>
                  <a:cubicBezTo>
                    <a:pt x="2308" y="1"/>
                    <a:pt x="2041" y="31"/>
                    <a:pt x="1775" y="97"/>
                  </a:cubicBezTo>
                  <a:cubicBezTo>
                    <a:pt x="1009" y="178"/>
                    <a:pt x="364" y="622"/>
                    <a:pt x="1" y="1267"/>
                  </a:cubicBezTo>
                  <a:lnTo>
                    <a:pt x="81" y="1348"/>
                  </a:lnTo>
                  <a:cubicBezTo>
                    <a:pt x="293" y="1323"/>
                    <a:pt x="772" y="1275"/>
                    <a:pt x="1411" y="1275"/>
                  </a:cubicBezTo>
                  <a:cubicBezTo>
                    <a:pt x="2845" y="1275"/>
                    <a:pt x="5083" y="1516"/>
                    <a:pt x="6897" y="2800"/>
                  </a:cubicBezTo>
                  <a:cubicBezTo>
                    <a:pt x="6615" y="1146"/>
                    <a:pt x="4921" y="218"/>
                    <a:pt x="3227" y="57"/>
                  </a:cubicBezTo>
                  <a:cubicBezTo>
                    <a:pt x="3009" y="21"/>
                    <a:pt x="2792" y="1"/>
                    <a:pt x="25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3"/>
            <p:cNvSpPr/>
            <p:nvPr/>
          </p:nvSpPr>
          <p:spPr>
            <a:xfrm>
              <a:off x="11240500" y="3816288"/>
              <a:ext cx="180500" cy="57350"/>
            </a:xfrm>
            <a:custGeom>
              <a:avLst/>
              <a:gdLst/>
              <a:ahLst/>
              <a:cxnLst/>
              <a:rect l="l" t="t" r="r" b="b"/>
              <a:pathLst>
                <a:path w="7220" h="2294" extrusionOk="0">
                  <a:moveTo>
                    <a:pt x="283" y="1"/>
                  </a:moveTo>
                  <a:cubicBezTo>
                    <a:pt x="162" y="243"/>
                    <a:pt x="81" y="525"/>
                    <a:pt x="41" y="767"/>
                  </a:cubicBezTo>
                  <a:lnTo>
                    <a:pt x="0" y="888"/>
                  </a:lnTo>
                  <a:cubicBezTo>
                    <a:pt x="2429" y="1638"/>
                    <a:pt x="4067" y="2293"/>
                    <a:pt x="5110" y="2293"/>
                  </a:cubicBezTo>
                  <a:cubicBezTo>
                    <a:pt x="5245" y="2293"/>
                    <a:pt x="5370" y="2282"/>
                    <a:pt x="5485" y="2259"/>
                  </a:cubicBezTo>
                  <a:cubicBezTo>
                    <a:pt x="6050" y="2138"/>
                    <a:pt x="6655" y="2058"/>
                    <a:pt x="7219" y="2017"/>
                  </a:cubicBezTo>
                  <a:cubicBezTo>
                    <a:pt x="7219" y="1856"/>
                    <a:pt x="7219" y="1695"/>
                    <a:pt x="7179" y="1534"/>
                  </a:cubicBezTo>
                  <a:cubicBezTo>
                    <a:pt x="5330" y="253"/>
                    <a:pt x="3039" y="17"/>
                    <a:pt x="1609" y="17"/>
                  </a:cubicBezTo>
                  <a:cubicBezTo>
                    <a:pt x="1012" y="17"/>
                    <a:pt x="565" y="58"/>
                    <a:pt x="363" y="82"/>
                  </a:cubicBezTo>
                  <a:lnTo>
                    <a:pt x="2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3"/>
            <p:cNvSpPr/>
            <p:nvPr/>
          </p:nvSpPr>
          <p:spPr>
            <a:xfrm>
              <a:off x="11127575" y="3754788"/>
              <a:ext cx="120000" cy="82700"/>
            </a:xfrm>
            <a:custGeom>
              <a:avLst/>
              <a:gdLst/>
              <a:ahLst/>
              <a:cxnLst/>
              <a:rect l="l" t="t" r="r" b="b"/>
              <a:pathLst>
                <a:path w="4800" h="3308" extrusionOk="0">
                  <a:moveTo>
                    <a:pt x="81" y="1"/>
                  </a:moveTo>
                  <a:cubicBezTo>
                    <a:pt x="121" y="848"/>
                    <a:pt x="81" y="1695"/>
                    <a:pt x="0" y="2542"/>
                  </a:cubicBezTo>
                  <a:cubicBezTo>
                    <a:pt x="63" y="2479"/>
                    <a:pt x="222" y="2395"/>
                    <a:pt x="628" y="2395"/>
                  </a:cubicBezTo>
                  <a:cubicBezTo>
                    <a:pt x="1008" y="2395"/>
                    <a:pt x="1605" y="2469"/>
                    <a:pt x="2541" y="2703"/>
                  </a:cubicBezTo>
                  <a:cubicBezTo>
                    <a:pt x="2823" y="2784"/>
                    <a:pt x="3106" y="2864"/>
                    <a:pt x="3388" y="2985"/>
                  </a:cubicBezTo>
                  <a:cubicBezTo>
                    <a:pt x="3791" y="3106"/>
                    <a:pt x="4154" y="3187"/>
                    <a:pt x="4517" y="3308"/>
                  </a:cubicBezTo>
                  <a:lnTo>
                    <a:pt x="4558" y="3227"/>
                  </a:lnTo>
                  <a:cubicBezTo>
                    <a:pt x="4598" y="2945"/>
                    <a:pt x="4679" y="2703"/>
                    <a:pt x="4800" y="2461"/>
                  </a:cubicBezTo>
                  <a:cubicBezTo>
                    <a:pt x="3509" y="1251"/>
                    <a:pt x="1896" y="404"/>
                    <a:pt x="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3"/>
            <p:cNvSpPr/>
            <p:nvPr/>
          </p:nvSpPr>
          <p:spPr>
            <a:xfrm>
              <a:off x="12347525" y="2785488"/>
              <a:ext cx="96800" cy="209125"/>
            </a:xfrm>
            <a:custGeom>
              <a:avLst/>
              <a:gdLst/>
              <a:ahLst/>
              <a:cxnLst/>
              <a:rect l="l" t="t" r="r" b="b"/>
              <a:pathLst>
                <a:path w="3872" h="8365" extrusionOk="0">
                  <a:moveTo>
                    <a:pt x="772" y="0"/>
                  </a:moveTo>
                  <a:cubicBezTo>
                    <a:pt x="717" y="0"/>
                    <a:pt x="674" y="31"/>
                    <a:pt x="646" y="97"/>
                  </a:cubicBezTo>
                  <a:cubicBezTo>
                    <a:pt x="283" y="904"/>
                    <a:pt x="1009" y="4292"/>
                    <a:pt x="404" y="5138"/>
                  </a:cubicBezTo>
                  <a:cubicBezTo>
                    <a:pt x="323" y="5259"/>
                    <a:pt x="162" y="5421"/>
                    <a:pt x="0" y="5622"/>
                  </a:cubicBezTo>
                  <a:lnTo>
                    <a:pt x="202" y="5622"/>
                  </a:lnTo>
                  <a:cubicBezTo>
                    <a:pt x="202" y="5622"/>
                    <a:pt x="2743" y="6429"/>
                    <a:pt x="3630" y="8365"/>
                  </a:cubicBezTo>
                  <a:cubicBezTo>
                    <a:pt x="3751" y="7679"/>
                    <a:pt x="3832" y="6994"/>
                    <a:pt x="3872" y="6268"/>
                  </a:cubicBezTo>
                  <a:cubicBezTo>
                    <a:pt x="3760" y="4334"/>
                    <a:pt x="1420" y="0"/>
                    <a:pt x="7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3"/>
            <p:cNvSpPr/>
            <p:nvPr/>
          </p:nvSpPr>
          <p:spPr>
            <a:xfrm>
              <a:off x="11800050" y="2624563"/>
              <a:ext cx="179500" cy="232950"/>
            </a:xfrm>
            <a:custGeom>
              <a:avLst/>
              <a:gdLst/>
              <a:ahLst/>
              <a:cxnLst/>
              <a:rect l="l" t="t" r="r" b="b"/>
              <a:pathLst>
                <a:path w="7180" h="9318" extrusionOk="0">
                  <a:moveTo>
                    <a:pt x="972" y="0"/>
                  </a:moveTo>
                  <a:cubicBezTo>
                    <a:pt x="868" y="0"/>
                    <a:pt x="784" y="39"/>
                    <a:pt x="727" y="122"/>
                  </a:cubicBezTo>
                  <a:cubicBezTo>
                    <a:pt x="1" y="1211"/>
                    <a:pt x="1816" y="6010"/>
                    <a:pt x="1493" y="7180"/>
                  </a:cubicBezTo>
                  <a:cubicBezTo>
                    <a:pt x="1493" y="7180"/>
                    <a:pt x="5365" y="7301"/>
                    <a:pt x="6736" y="9317"/>
                  </a:cubicBezTo>
                  <a:cubicBezTo>
                    <a:pt x="7018" y="8067"/>
                    <a:pt x="7179" y="7180"/>
                    <a:pt x="7018" y="6776"/>
                  </a:cubicBezTo>
                  <a:cubicBezTo>
                    <a:pt x="6313" y="5217"/>
                    <a:pt x="2189" y="0"/>
                    <a:pt x="9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3"/>
            <p:cNvSpPr/>
            <p:nvPr/>
          </p:nvSpPr>
          <p:spPr>
            <a:xfrm>
              <a:off x="12072788" y="2927038"/>
              <a:ext cx="470875" cy="1180675"/>
            </a:xfrm>
            <a:custGeom>
              <a:avLst/>
              <a:gdLst/>
              <a:ahLst/>
              <a:cxnLst/>
              <a:rect l="l" t="t" r="r" b="b"/>
              <a:pathLst>
                <a:path w="18835" h="47227" extrusionOk="0">
                  <a:moveTo>
                    <a:pt x="11131" y="1"/>
                  </a:moveTo>
                  <a:cubicBezTo>
                    <a:pt x="9881" y="1574"/>
                    <a:pt x="6292" y="5808"/>
                    <a:pt x="3630" y="9639"/>
                  </a:cubicBezTo>
                  <a:cubicBezTo>
                    <a:pt x="848" y="13672"/>
                    <a:pt x="122" y="18592"/>
                    <a:pt x="1" y="19399"/>
                  </a:cubicBezTo>
                  <a:cubicBezTo>
                    <a:pt x="1412" y="20327"/>
                    <a:pt x="2783" y="21335"/>
                    <a:pt x="4074" y="22424"/>
                  </a:cubicBezTo>
                  <a:cubicBezTo>
                    <a:pt x="9559" y="27021"/>
                    <a:pt x="16415" y="37628"/>
                    <a:pt x="12583" y="47226"/>
                  </a:cubicBezTo>
                  <a:cubicBezTo>
                    <a:pt x="18834" y="34119"/>
                    <a:pt x="12664" y="24561"/>
                    <a:pt x="11978" y="19601"/>
                  </a:cubicBezTo>
                  <a:cubicBezTo>
                    <a:pt x="11656" y="17100"/>
                    <a:pt x="13995" y="7300"/>
                    <a:pt x="14761" y="2743"/>
                  </a:cubicBezTo>
                  <a:cubicBezTo>
                    <a:pt x="13914" y="767"/>
                    <a:pt x="11333" y="1"/>
                    <a:pt x="11333" y="1"/>
                  </a:cubicBezTo>
                  <a:close/>
                </a:path>
              </a:pathLst>
            </a:custGeom>
            <a:solidFill>
              <a:srgbClr val="763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3"/>
            <p:cNvSpPr/>
            <p:nvPr/>
          </p:nvSpPr>
          <p:spPr>
            <a:xfrm>
              <a:off x="11527850" y="2805038"/>
              <a:ext cx="951775" cy="1568825"/>
            </a:xfrm>
            <a:custGeom>
              <a:avLst/>
              <a:gdLst/>
              <a:ahLst/>
              <a:cxnLst/>
              <a:rect l="l" t="t" r="r" b="b"/>
              <a:pathLst>
                <a:path w="38071" h="62753" extrusionOk="0">
                  <a:moveTo>
                    <a:pt x="12421" y="1"/>
                  </a:moveTo>
                  <a:cubicBezTo>
                    <a:pt x="12058" y="1170"/>
                    <a:pt x="0" y="19238"/>
                    <a:pt x="1654" y="24844"/>
                  </a:cubicBezTo>
                  <a:cubicBezTo>
                    <a:pt x="2783" y="28796"/>
                    <a:pt x="7784" y="34563"/>
                    <a:pt x="12099" y="38959"/>
                  </a:cubicBezTo>
                  <a:cubicBezTo>
                    <a:pt x="13793" y="40693"/>
                    <a:pt x="15446" y="42225"/>
                    <a:pt x="16656" y="43314"/>
                  </a:cubicBezTo>
                  <a:cubicBezTo>
                    <a:pt x="20971" y="47307"/>
                    <a:pt x="26819" y="55816"/>
                    <a:pt x="22746" y="62632"/>
                  </a:cubicBezTo>
                  <a:lnTo>
                    <a:pt x="22786" y="62753"/>
                  </a:lnTo>
                  <a:cubicBezTo>
                    <a:pt x="26940" y="60858"/>
                    <a:pt x="30932" y="58115"/>
                    <a:pt x="33191" y="54284"/>
                  </a:cubicBezTo>
                  <a:cubicBezTo>
                    <a:pt x="33594" y="53558"/>
                    <a:pt x="33957" y="52832"/>
                    <a:pt x="34239" y="52106"/>
                  </a:cubicBezTo>
                  <a:cubicBezTo>
                    <a:pt x="38071" y="42467"/>
                    <a:pt x="31215" y="31861"/>
                    <a:pt x="25730" y="27263"/>
                  </a:cubicBezTo>
                  <a:cubicBezTo>
                    <a:pt x="24439" y="26215"/>
                    <a:pt x="23068" y="25166"/>
                    <a:pt x="21657" y="24239"/>
                  </a:cubicBezTo>
                  <a:cubicBezTo>
                    <a:pt x="19156" y="22545"/>
                    <a:pt x="18148" y="21940"/>
                    <a:pt x="16374" y="17262"/>
                  </a:cubicBezTo>
                  <a:cubicBezTo>
                    <a:pt x="14518" y="12342"/>
                    <a:pt x="16737" y="5768"/>
                    <a:pt x="17624" y="2098"/>
                  </a:cubicBezTo>
                  <a:cubicBezTo>
                    <a:pt x="16253" y="41"/>
                    <a:pt x="12421" y="1"/>
                    <a:pt x="12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3"/>
            <p:cNvSpPr/>
            <p:nvPr/>
          </p:nvSpPr>
          <p:spPr>
            <a:xfrm>
              <a:off x="10956175" y="3562238"/>
              <a:ext cx="1242150" cy="1159525"/>
            </a:xfrm>
            <a:custGeom>
              <a:avLst/>
              <a:gdLst/>
              <a:ahLst/>
              <a:cxnLst/>
              <a:rect l="l" t="t" r="r" b="b"/>
              <a:pathLst>
                <a:path w="49686" h="46381" extrusionOk="0">
                  <a:moveTo>
                    <a:pt x="13753" y="0"/>
                  </a:moveTo>
                  <a:cubicBezTo>
                    <a:pt x="13188" y="887"/>
                    <a:pt x="12381" y="1613"/>
                    <a:pt x="11414" y="2057"/>
                  </a:cubicBezTo>
                  <a:cubicBezTo>
                    <a:pt x="12664" y="5364"/>
                    <a:pt x="13753" y="8147"/>
                    <a:pt x="14882" y="8872"/>
                  </a:cubicBezTo>
                  <a:lnTo>
                    <a:pt x="14882" y="8913"/>
                  </a:lnTo>
                  <a:cubicBezTo>
                    <a:pt x="16535" y="9114"/>
                    <a:pt x="18270" y="10042"/>
                    <a:pt x="18552" y="11655"/>
                  </a:cubicBezTo>
                  <a:cubicBezTo>
                    <a:pt x="18592" y="11857"/>
                    <a:pt x="18592" y="12018"/>
                    <a:pt x="18592" y="12179"/>
                  </a:cubicBezTo>
                  <a:cubicBezTo>
                    <a:pt x="18688" y="12177"/>
                    <a:pt x="18785" y="12175"/>
                    <a:pt x="18882" y="12175"/>
                  </a:cubicBezTo>
                  <a:cubicBezTo>
                    <a:pt x="20269" y="12175"/>
                    <a:pt x="21834" y="12463"/>
                    <a:pt x="22625" y="13631"/>
                  </a:cubicBezTo>
                  <a:cubicBezTo>
                    <a:pt x="23956" y="15607"/>
                    <a:pt x="26900" y="25609"/>
                    <a:pt x="20609" y="31376"/>
                  </a:cubicBezTo>
                  <a:lnTo>
                    <a:pt x="20649" y="31416"/>
                  </a:lnTo>
                  <a:cubicBezTo>
                    <a:pt x="18068" y="33030"/>
                    <a:pt x="13349" y="35732"/>
                    <a:pt x="9276" y="37143"/>
                  </a:cubicBezTo>
                  <a:cubicBezTo>
                    <a:pt x="8510" y="37385"/>
                    <a:pt x="7784" y="37627"/>
                    <a:pt x="7098" y="37829"/>
                  </a:cubicBezTo>
                  <a:cubicBezTo>
                    <a:pt x="5485" y="38313"/>
                    <a:pt x="3791" y="38716"/>
                    <a:pt x="2098" y="38958"/>
                  </a:cubicBezTo>
                  <a:cubicBezTo>
                    <a:pt x="1412" y="39079"/>
                    <a:pt x="686" y="39119"/>
                    <a:pt x="1" y="39119"/>
                  </a:cubicBezTo>
                  <a:cubicBezTo>
                    <a:pt x="1" y="39119"/>
                    <a:pt x="1372" y="42789"/>
                    <a:pt x="484" y="46298"/>
                  </a:cubicBezTo>
                  <a:lnTo>
                    <a:pt x="484" y="46379"/>
                  </a:lnTo>
                  <a:cubicBezTo>
                    <a:pt x="666" y="46380"/>
                    <a:pt x="849" y="46381"/>
                    <a:pt x="1034" y="46381"/>
                  </a:cubicBezTo>
                  <a:cubicBezTo>
                    <a:pt x="5768" y="46381"/>
                    <a:pt x="11458" y="45871"/>
                    <a:pt x="16737" y="44241"/>
                  </a:cubicBezTo>
                  <a:cubicBezTo>
                    <a:pt x="27263" y="40934"/>
                    <a:pt x="31860" y="36538"/>
                    <a:pt x="31860" y="36538"/>
                  </a:cubicBezTo>
                  <a:cubicBezTo>
                    <a:pt x="36619" y="35812"/>
                    <a:pt x="41257" y="34441"/>
                    <a:pt x="45653" y="32505"/>
                  </a:cubicBezTo>
                  <a:lnTo>
                    <a:pt x="45572" y="32344"/>
                  </a:lnTo>
                  <a:cubicBezTo>
                    <a:pt x="49686" y="25528"/>
                    <a:pt x="43798" y="17059"/>
                    <a:pt x="39483" y="13067"/>
                  </a:cubicBezTo>
                  <a:cubicBezTo>
                    <a:pt x="38273" y="11937"/>
                    <a:pt x="36660" y="10405"/>
                    <a:pt x="34966" y="8671"/>
                  </a:cubicBezTo>
                  <a:cubicBezTo>
                    <a:pt x="34280" y="10929"/>
                    <a:pt x="31780" y="12623"/>
                    <a:pt x="29642" y="13712"/>
                  </a:cubicBezTo>
                  <a:cubicBezTo>
                    <a:pt x="27384" y="12099"/>
                    <a:pt x="16576" y="3952"/>
                    <a:pt x="13753" y="0"/>
                  </a:cubicBezTo>
                  <a:close/>
                </a:path>
              </a:pathLst>
            </a:custGeom>
            <a:solidFill>
              <a:srgbClr val="C67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3"/>
            <p:cNvSpPr/>
            <p:nvPr/>
          </p:nvSpPr>
          <p:spPr>
            <a:xfrm>
              <a:off x="10956175" y="3778988"/>
              <a:ext cx="1242150" cy="941775"/>
            </a:xfrm>
            <a:custGeom>
              <a:avLst/>
              <a:gdLst/>
              <a:ahLst/>
              <a:cxnLst/>
              <a:rect l="l" t="t" r="r" b="b"/>
              <a:pathLst>
                <a:path w="49686" h="37671" extrusionOk="0">
                  <a:moveTo>
                    <a:pt x="34966" y="1"/>
                  </a:moveTo>
                  <a:cubicBezTo>
                    <a:pt x="34522" y="1493"/>
                    <a:pt x="33272" y="2743"/>
                    <a:pt x="31860" y="3751"/>
                  </a:cubicBezTo>
                  <a:cubicBezTo>
                    <a:pt x="31134" y="4235"/>
                    <a:pt x="30409" y="4679"/>
                    <a:pt x="29602" y="5042"/>
                  </a:cubicBezTo>
                  <a:cubicBezTo>
                    <a:pt x="27787" y="6171"/>
                    <a:pt x="25972" y="7220"/>
                    <a:pt x="23633" y="7260"/>
                  </a:cubicBezTo>
                  <a:cubicBezTo>
                    <a:pt x="24803" y="11091"/>
                    <a:pt x="25529" y="18189"/>
                    <a:pt x="20649" y="22706"/>
                  </a:cubicBezTo>
                  <a:lnTo>
                    <a:pt x="20689" y="22787"/>
                  </a:lnTo>
                  <a:cubicBezTo>
                    <a:pt x="18068" y="24360"/>
                    <a:pt x="13390" y="27062"/>
                    <a:pt x="9276" y="28473"/>
                  </a:cubicBezTo>
                  <a:cubicBezTo>
                    <a:pt x="8510" y="28755"/>
                    <a:pt x="7784" y="28997"/>
                    <a:pt x="7139" y="29159"/>
                  </a:cubicBezTo>
                  <a:cubicBezTo>
                    <a:pt x="5485" y="29683"/>
                    <a:pt x="3791" y="30046"/>
                    <a:pt x="2098" y="30328"/>
                  </a:cubicBezTo>
                  <a:cubicBezTo>
                    <a:pt x="1412" y="30409"/>
                    <a:pt x="686" y="30449"/>
                    <a:pt x="1" y="30449"/>
                  </a:cubicBezTo>
                  <a:cubicBezTo>
                    <a:pt x="1" y="30449"/>
                    <a:pt x="1372" y="34079"/>
                    <a:pt x="484" y="37628"/>
                  </a:cubicBezTo>
                  <a:lnTo>
                    <a:pt x="484" y="37668"/>
                  </a:lnTo>
                  <a:cubicBezTo>
                    <a:pt x="678" y="37670"/>
                    <a:pt x="873" y="37671"/>
                    <a:pt x="1070" y="37671"/>
                  </a:cubicBezTo>
                  <a:cubicBezTo>
                    <a:pt x="5761" y="37671"/>
                    <a:pt x="11433" y="37195"/>
                    <a:pt x="16697" y="35531"/>
                  </a:cubicBezTo>
                  <a:cubicBezTo>
                    <a:pt x="27263" y="32224"/>
                    <a:pt x="31820" y="27828"/>
                    <a:pt x="31820" y="27828"/>
                  </a:cubicBezTo>
                  <a:cubicBezTo>
                    <a:pt x="36579" y="27142"/>
                    <a:pt x="41217" y="25771"/>
                    <a:pt x="45613" y="23795"/>
                  </a:cubicBezTo>
                  <a:lnTo>
                    <a:pt x="45572" y="23674"/>
                  </a:lnTo>
                  <a:cubicBezTo>
                    <a:pt x="49686" y="16858"/>
                    <a:pt x="43798" y="8349"/>
                    <a:pt x="39483" y="4397"/>
                  </a:cubicBezTo>
                  <a:cubicBezTo>
                    <a:pt x="38273" y="3267"/>
                    <a:pt x="36660" y="1735"/>
                    <a:pt x="349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3"/>
            <p:cNvSpPr/>
            <p:nvPr/>
          </p:nvSpPr>
          <p:spPr>
            <a:xfrm>
              <a:off x="11241500" y="3562238"/>
              <a:ext cx="455750" cy="398275"/>
            </a:xfrm>
            <a:custGeom>
              <a:avLst/>
              <a:gdLst/>
              <a:ahLst/>
              <a:cxnLst/>
              <a:rect l="l" t="t" r="r" b="b"/>
              <a:pathLst>
                <a:path w="18230" h="15931" extrusionOk="0">
                  <a:moveTo>
                    <a:pt x="2340" y="0"/>
                  </a:moveTo>
                  <a:cubicBezTo>
                    <a:pt x="1775" y="928"/>
                    <a:pt x="968" y="1654"/>
                    <a:pt x="1" y="2097"/>
                  </a:cubicBezTo>
                  <a:cubicBezTo>
                    <a:pt x="1251" y="5364"/>
                    <a:pt x="2340" y="8147"/>
                    <a:pt x="3469" y="8913"/>
                  </a:cubicBezTo>
                  <a:lnTo>
                    <a:pt x="3469" y="8953"/>
                  </a:lnTo>
                  <a:cubicBezTo>
                    <a:pt x="5163" y="9114"/>
                    <a:pt x="6857" y="10042"/>
                    <a:pt x="7139" y="11696"/>
                  </a:cubicBezTo>
                  <a:cubicBezTo>
                    <a:pt x="7179" y="11857"/>
                    <a:pt x="7179" y="12018"/>
                    <a:pt x="7179" y="12179"/>
                  </a:cubicBezTo>
                  <a:cubicBezTo>
                    <a:pt x="7272" y="12177"/>
                    <a:pt x="7366" y="12175"/>
                    <a:pt x="7461" y="12175"/>
                  </a:cubicBezTo>
                  <a:cubicBezTo>
                    <a:pt x="8815" y="12175"/>
                    <a:pt x="10383" y="12466"/>
                    <a:pt x="11212" y="13672"/>
                  </a:cubicBezTo>
                  <a:cubicBezTo>
                    <a:pt x="11656" y="14357"/>
                    <a:pt x="12019" y="15123"/>
                    <a:pt x="12220" y="15930"/>
                  </a:cubicBezTo>
                  <a:cubicBezTo>
                    <a:pt x="14559" y="15890"/>
                    <a:pt x="16414" y="14841"/>
                    <a:pt x="18229" y="13712"/>
                  </a:cubicBezTo>
                  <a:cubicBezTo>
                    <a:pt x="15931" y="12018"/>
                    <a:pt x="5122" y="3952"/>
                    <a:pt x="2340" y="0"/>
                  </a:cubicBezTo>
                  <a:close/>
                </a:path>
              </a:pathLst>
            </a:custGeom>
            <a:solidFill>
              <a:srgbClr val="242424">
                <a:alpha val="29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3"/>
            <p:cNvSpPr/>
            <p:nvPr/>
          </p:nvSpPr>
          <p:spPr>
            <a:xfrm>
              <a:off x="11174950" y="3427113"/>
              <a:ext cx="125050" cy="187575"/>
            </a:xfrm>
            <a:custGeom>
              <a:avLst/>
              <a:gdLst/>
              <a:ahLst/>
              <a:cxnLst/>
              <a:rect l="l" t="t" r="r" b="b"/>
              <a:pathLst>
                <a:path w="5002" h="7503" extrusionOk="0">
                  <a:moveTo>
                    <a:pt x="3882" y="1"/>
                  </a:moveTo>
                  <a:cubicBezTo>
                    <a:pt x="3879" y="1"/>
                    <a:pt x="3876" y="1"/>
                    <a:pt x="3872" y="1"/>
                  </a:cubicBezTo>
                  <a:cubicBezTo>
                    <a:pt x="3187" y="41"/>
                    <a:pt x="3066" y="2542"/>
                    <a:pt x="3066" y="2542"/>
                  </a:cubicBezTo>
                  <a:cubicBezTo>
                    <a:pt x="3066" y="2542"/>
                    <a:pt x="2114" y="59"/>
                    <a:pt x="1552" y="59"/>
                  </a:cubicBezTo>
                  <a:cubicBezTo>
                    <a:pt x="1502" y="59"/>
                    <a:pt x="1455" y="79"/>
                    <a:pt x="1412" y="122"/>
                  </a:cubicBezTo>
                  <a:cubicBezTo>
                    <a:pt x="1009" y="485"/>
                    <a:pt x="1412" y="2421"/>
                    <a:pt x="1533" y="2864"/>
                  </a:cubicBezTo>
                  <a:cubicBezTo>
                    <a:pt x="1419" y="2482"/>
                    <a:pt x="869" y="832"/>
                    <a:pt x="229" y="832"/>
                  </a:cubicBezTo>
                  <a:cubicBezTo>
                    <a:pt x="193" y="832"/>
                    <a:pt x="158" y="837"/>
                    <a:pt x="122" y="848"/>
                  </a:cubicBezTo>
                  <a:lnTo>
                    <a:pt x="1" y="888"/>
                  </a:lnTo>
                  <a:cubicBezTo>
                    <a:pt x="1009" y="3026"/>
                    <a:pt x="1856" y="5365"/>
                    <a:pt x="2663" y="7502"/>
                  </a:cubicBezTo>
                  <a:cubicBezTo>
                    <a:pt x="3630" y="7059"/>
                    <a:pt x="4477" y="6333"/>
                    <a:pt x="5002" y="5405"/>
                  </a:cubicBezTo>
                  <a:cubicBezTo>
                    <a:pt x="5002" y="5405"/>
                    <a:pt x="4721" y="1"/>
                    <a:pt x="3882" y="1"/>
                  </a:cubicBezTo>
                  <a:close/>
                </a:path>
              </a:pathLst>
            </a:custGeom>
            <a:solidFill>
              <a:srgbClr val="F9C7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3"/>
            <p:cNvSpPr/>
            <p:nvPr/>
          </p:nvSpPr>
          <p:spPr>
            <a:xfrm>
              <a:off x="10704475" y="4519738"/>
              <a:ext cx="286000" cy="200975"/>
            </a:xfrm>
            <a:custGeom>
              <a:avLst/>
              <a:gdLst/>
              <a:ahLst/>
              <a:cxnLst/>
              <a:rect l="l" t="t" r="r" b="b"/>
              <a:pathLst>
                <a:path w="11440" h="8039" extrusionOk="0">
                  <a:moveTo>
                    <a:pt x="6749" y="1"/>
                  </a:moveTo>
                  <a:cubicBezTo>
                    <a:pt x="6410" y="1"/>
                    <a:pt x="6158" y="71"/>
                    <a:pt x="6076" y="255"/>
                  </a:cubicBezTo>
                  <a:cubicBezTo>
                    <a:pt x="5673" y="1061"/>
                    <a:pt x="7125" y="1626"/>
                    <a:pt x="7125" y="1626"/>
                  </a:cubicBezTo>
                  <a:cubicBezTo>
                    <a:pt x="7125" y="1626"/>
                    <a:pt x="5673" y="1586"/>
                    <a:pt x="4301" y="1424"/>
                  </a:cubicBezTo>
                  <a:cubicBezTo>
                    <a:pt x="4019" y="1384"/>
                    <a:pt x="3737" y="1344"/>
                    <a:pt x="3455" y="1263"/>
                  </a:cubicBezTo>
                  <a:cubicBezTo>
                    <a:pt x="3058" y="1202"/>
                    <a:pt x="2656" y="1166"/>
                    <a:pt x="2299" y="1166"/>
                  </a:cubicBezTo>
                  <a:cubicBezTo>
                    <a:pt x="1240" y="1166"/>
                    <a:pt x="574" y="1477"/>
                    <a:pt x="1599" y="2352"/>
                  </a:cubicBezTo>
                  <a:cubicBezTo>
                    <a:pt x="2487" y="3037"/>
                    <a:pt x="3576" y="3481"/>
                    <a:pt x="4745" y="3562"/>
                  </a:cubicBezTo>
                  <a:lnTo>
                    <a:pt x="1922" y="3723"/>
                  </a:lnTo>
                  <a:cubicBezTo>
                    <a:pt x="1887" y="3727"/>
                    <a:pt x="1836" y="3729"/>
                    <a:pt x="1774" y="3729"/>
                  </a:cubicBezTo>
                  <a:cubicBezTo>
                    <a:pt x="1636" y="3729"/>
                    <a:pt x="1440" y="3721"/>
                    <a:pt x="1229" y="3721"/>
                  </a:cubicBezTo>
                  <a:cubicBezTo>
                    <a:pt x="668" y="3721"/>
                    <a:pt x="0" y="3775"/>
                    <a:pt x="27" y="4167"/>
                  </a:cubicBezTo>
                  <a:cubicBezTo>
                    <a:pt x="67" y="4812"/>
                    <a:pt x="2245" y="5981"/>
                    <a:pt x="3979" y="6062"/>
                  </a:cubicBezTo>
                  <a:cubicBezTo>
                    <a:pt x="3979" y="6062"/>
                    <a:pt x="672" y="6183"/>
                    <a:pt x="874" y="6869"/>
                  </a:cubicBezTo>
                  <a:cubicBezTo>
                    <a:pt x="995" y="7232"/>
                    <a:pt x="5027" y="7998"/>
                    <a:pt x="10552" y="8038"/>
                  </a:cubicBezTo>
                  <a:lnTo>
                    <a:pt x="10552" y="7998"/>
                  </a:lnTo>
                  <a:cubicBezTo>
                    <a:pt x="11440" y="4449"/>
                    <a:pt x="10069" y="819"/>
                    <a:pt x="10069" y="819"/>
                  </a:cubicBezTo>
                  <a:cubicBezTo>
                    <a:pt x="10069" y="819"/>
                    <a:pt x="7901" y="1"/>
                    <a:pt x="6749" y="1"/>
                  </a:cubicBezTo>
                  <a:close/>
                </a:path>
              </a:pathLst>
            </a:custGeom>
            <a:solidFill>
              <a:srgbClr val="F9C7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3"/>
            <p:cNvSpPr/>
            <p:nvPr/>
          </p:nvSpPr>
          <p:spPr>
            <a:xfrm>
              <a:off x="10883575" y="3814663"/>
              <a:ext cx="745100" cy="693300"/>
            </a:xfrm>
            <a:custGeom>
              <a:avLst/>
              <a:gdLst/>
              <a:ahLst/>
              <a:cxnLst/>
              <a:rect l="l" t="t" r="r" b="b"/>
              <a:pathLst>
                <a:path w="29804" h="27732" extrusionOk="0">
                  <a:moveTo>
                    <a:pt x="10383" y="0"/>
                  </a:moveTo>
                  <a:cubicBezTo>
                    <a:pt x="9973" y="0"/>
                    <a:pt x="9803" y="84"/>
                    <a:pt x="9720" y="147"/>
                  </a:cubicBezTo>
                  <a:cubicBezTo>
                    <a:pt x="9680" y="832"/>
                    <a:pt x="9559" y="1518"/>
                    <a:pt x="9438" y="2244"/>
                  </a:cubicBezTo>
                  <a:cubicBezTo>
                    <a:pt x="8591" y="7446"/>
                    <a:pt x="2703" y="11036"/>
                    <a:pt x="1" y="12487"/>
                  </a:cubicBezTo>
                  <a:lnTo>
                    <a:pt x="122" y="12689"/>
                  </a:lnTo>
                  <a:cubicBezTo>
                    <a:pt x="525" y="12850"/>
                    <a:pt x="6695" y="15028"/>
                    <a:pt x="7905" y="22005"/>
                  </a:cubicBezTo>
                  <a:cubicBezTo>
                    <a:pt x="10567" y="23094"/>
                    <a:pt x="11454" y="25272"/>
                    <a:pt x="10567" y="26925"/>
                  </a:cubicBezTo>
                  <a:cubicBezTo>
                    <a:pt x="10567" y="27288"/>
                    <a:pt x="10365" y="27611"/>
                    <a:pt x="10002" y="27732"/>
                  </a:cubicBezTo>
                  <a:cubicBezTo>
                    <a:pt x="10688" y="27570"/>
                    <a:pt x="11414" y="27328"/>
                    <a:pt x="12140" y="27046"/>
                  </a:cubicBezTo>
                  <a:cubicBezTo>
                    <a:pt x="16253" y="25635"/>
                    <a:pt x="20972" y="22933"/>
                    <a:pt x="23553" y="21360"/>
                  </a:cubicBezTo>
                  <a:lnTo>
                    <a:pt x="23513" y="21279"/>
                  </a:lnTo>
                  <a:cubicBezTo>
                    <a:pt x="29804" y="15552"/>
                    <a:pt x="26860" y="5510"/>
                    <a:pt x="25529" y="3575"/>
                  </a:cubicBezTo>
                  <a:cubicBezTo>
                    <a:pt x="24700" y="2369"/>
                    <a:pt x="23132" y="2078"/>
                    <a:pt x="21778" y="2078"/>
                  </a:cubicBezTo>
                  <a:cubicBezTo>
                    <a:pt x="21683" y="2078"/>
                    <a:pt x="21589" y="2080"/>
                    <a:pt x="21496" y="2082"/>
                  </a:cubicBezTo>
                  <a:cubicBezTo>
                    <a:pt x="20932" y="2123"/>
                    <a:pt x="20327" y="2203"/>
                    <a:pt x="19762" y="2324"/>
                  </a:cubicBezTo>
                  <a:cubicBezTo>
                    <a:pt x="19662" y="2340"/>
                    <a:pt x="19555" y="2348"/>
                    <a:pt x="19441" y="2348"/>
                  </a:cubicBezTo>
                  <a:cubicBezTo>
                    <a:pt x="18401" y="2348"/>
                    <a:pt x="16748" y="1712"/>
                    <a:pt x="14277" y="913"/>
                  </a:cubicBezTo>
                  <a:cubicBezTo>
                    <a:pt x="13914" y="792"/>
                    <a:pt x="13551" y="671"/>
                    <a:pt x="13148" y="550"/>
                  </a:cubicBezTo>
                  <a:cubicBezTo>
                    <a:pt x="12866" y="469"/>
                    <a:pt x="12583" y="389"/>
                    <a:pt x="12301" y="308"/>
                  </a:cubicBezTo>
                  <a:cubicBezTo>
                    <a:pt x="11365" y="74"/>
                    <a:pt x="10768" y="0"/>
                    <a:pt x="10383" y="0"/>
                  </a:cubicBezTo>
                  <a:close/>
                </a:path>
              </a:pathLst>
            </a:custGeom>
            <a:solidFill>
              <a:srgbClr val="F9C7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3"/>
            <p:cNvSpPr/>
            <p:nvPr/>
          </p:nvSpPr>
          <p:spPr>
            <a:xfrm>
              <a:off x="10884600" y="3814663"/>
              <a:ext cx="742075" cy="648950"/>
            </a:xfrm>
            <a:custGeom>
              <a:avLst/>
              <a:gdLst/>
              <a:ahLst/>
              <a:cxnLst/>
              <a:rect l="l" t="t" r="r" b="b"/>
              <a:pathLst>
                <a:path w="29683" h="25958" extrusionOk="0">
                  <a:moveTo>
                    <a:pt x="10347" y="0"/>
                  </a:moveTo>
                  <a:cubicBezTo>
                    <a:pt x="9941" y="0"/>
                    <a:pt x="9782" y="84"/>
                    <a:pt x="9719" y="147"/>
                  </a:cubicBezTo>
                  <a:cubicBezTo>
                    <a:pt x="9639" y="792"/>
                    <a:pt x="9558" y="1518"/>
                    <a:pt x="9437" y="2244"/>
                  </a:cubicBezTo>
                  <a:cubicBezTo>
                    <a:pt x="8590" y="7406"/>
                    <a:pt x="2702" y="11036"/>
                    <a:pt x="0" y="12447"/>
                  </a:cubicBezTo>
                  <a:lnTo>
                    <a:pt x="121" y="12689"/>
                  </a:lnTo>
                  <a:cubicBezTo>
                    <a:pt x="484" y="12810"/>
                    <a:pt x="6654" y="15028"/>
                    <a:pt x="7864" y="22005"/>
                  </a:cubicBezTo>
                  <a:cubicBezTo>
                    <a:pt x="10082" y="22892"/>
                    <a:pt x="11050" y="24465"/>
                    <a:pt x="10849" y="25957"/>
                  </a:cubicBezTo>
                  <a:cubicBezTo>
                    <a:pt x="14922" y="24344"/>
                    <a:pt x="19560" y="23054"/>
                    <a:pt x="23633" y="21118"/>
                  </a:cubicBezTo>
                  <a:cubicBezTo>
                    <a:pt x="29682" y="15351"/>
                    <a:pt x="26819" y="5470"/>
                    <a:pt x="25488" y="3534"/>
                  </a:cubicBezTo>
                  <a:cubicBezTo>
                    <a:pt x="24659" y="2366"/>
                    <a:pt x="23091" y="2078"/>
                    <a:pt x="21738" y="2078"/>
                  </a:cubicBezTo>
                  <a:cubicBezTo>
                    <a:pt x="21642" y="2078"/>
                    <a:pt x="21548" y="2080"/>
                    <a:pt x="21455" y="2082"/>
                  </a:cubicBezTo>
                  <a:cubicBezTo>
                    <a:pt x="20850" y="2082"/>
                    <a:pt x="20286" y="2163"/>
                    <a:pt x="19721" y="2284"/>
                  </a:cubicBezTo>
                  <a:cubicBezTo>
                    <a:pt x="19601" y="2308"/>
                    <a:pt x="19471" y="2320"/>
                    <a:pt x="19329" y="2320"/>
                  </a:cubicBezTo>
                  <a:cubicBezTo>
                    <a:pt x="18285" y="2320"/>
                    <a:pt x="16652" y="1694"/>
                    <a:pt x="14236" y="913"/>
                  </a:cubicBezTo>
                  <a:cubicBezTo>
                    <a:pt x="13873" y="792"/>
                    <a:pt x="13510" y="711"/>
                    <a:pt x="13107" y="590"/>
                  </a:cubicBezTo>
                  <a:cubicBezTo>
                    <a:pt x="12784" y="469"/>
                    <a:pt x="12502" y="389"/>
                    <a:pt x="12260" y="308"/>
                  </a:cubicBezTo>
                  <a:cubicBezTo>
                    <a:pt x="11324" y="74"/>
                    <a:pt x="10727" y="0"/>
                    <a:pt x="10347" y="0"/>
                  </a:cubicBezTo>
                  <a:close/>
                </a:path>
              </a:pathLst>
            </a:custGeom>
            <a:solidFill>
              <a:srgbClr val="F9C7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3"/>
            <p:cNvSpPr/>
            <p:nvPr/>
          </p:nvSpPr>
          <p:spPr>
            <a:xfrm>
              <a:off x="11134625" y="4342588"/>
              <a:ext cx="340800" cy="165375"/>
            </a:xfrm>
            <a:custGeom>
              <a:avLst/>
              <a:gdLst/>
              <a:ahLst/>
              <a:cxnLst/>
              <a:rect l="l" t="t" r="r" b="b"/>
              <a:pathLst>
                <a:path w="13632" h="6615" extrusionOk="0">
                  <a:moveTo>
                    <a:pt x="13632" y="1"/>
                  </a:moveTo>
                  <a:lnTo>
                    <a:pt x="13632" y="1"/>
                  </a:lnTo>
                  <a:cubicBezTo>
                    <a:pt x="9559" y="1977"/>
                    <a:pt x="4961" y="3227"/>
                    <a:pt x="848" y="4840"/>
                  </a:cubicBezTo>
                  <a:cubicBezTo>
                    <a:pt x="807" y="5163"/>
                    <a:pt x="727" y="5486"/>
                    <a:pt x="565" y="5808"/>
                  </a:cubicBezTo>
                  <a:cubicBezTo>
                    <a:pt x="565" y="6171"/>
                    <a:pt x="323" y="6494"/>
                    <a:pt x="1" y="6615"/>
                  </a:cubicBezTo>
                  <a:cubicBezTo>
                    <a:pt x="646" y="6413"/>
                    <a:pt x="1372" y="6171"/>
                    <a:pt x="2138" y="5929"/>
                  </a:cubicBezTo>
                  <a:cubicBezTo>
                    <a:pt x="6252" y="4518"/>
                    <a:pt x="10930" y="1775"/>
                    <a:pt x="13551" y="202"/>
                  </a:cubicBezTo>
                  <a:lnTo>
                    <a:pt x="13511" y="162"/>
                  </a:lnTo>
                  <a:lnTo>
                    <a:pt x="13632" y="1"/>
                  </a:lnTo>
                  <a:close/>
                </a:path>
              </a:pathLst>
            </a:custGeom>
            <a:solidFill>
              <a:srgbClr val="242424">
                <a:alpha val="7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3"/>
            <p:cNvSpPr/>
            <p:nvPr/>
          </p:nvSpPr>
          <p:spPr>
            <a:xfrm>
              <a:off x="11362500" y="4076413"/>
              <a:ext cx="87725" cy="122025"/>
            </a:xfrm>
            <a:custGeom>
              <a:avLst/>
              <a:gdLst/>
              <a:ahLst/>
              <a:cxnLst/>
              <a:rect l="l" t="t" r="r" b="b"/>
              <a:pathLst>
                <a:path w="3509" h="4881" extrusionOk="0">
                  <a:moveTo>
                    <a:pt x="3428" y="1"/>
                  </a:moveTo>
                  <a:cubicBezTo>
                    <a:pt x="0" y="848"/>
                    <a:pt x="1049" y="4800"/>
                    <a:pt x="1049" y="4800"/>
                  </a:cubicBezTo>
                  <a:lnTo>
                    <a:pt x="1089" y="4881"/>
                  </a:lnTo>
                  <a:cubicBezTo>
                    <a:pt x="2218" y="4114"/>
                    <a:pt x="3025" y="2985"/>
                    <a:pt x="3307" y="1695"/>
                  </a:cubicBezTo>
                  <a:cubicBezTo>
                    <a:pt x="3428" y="1130"/>
                    <a:pt x="3509" y="566"/>
                    <a:pt x="3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3"/>
            <p:cNvSpPr/>
            <p:nvPr/>
          </p:nvSpPr>
          <p:spPr>
            <a:xfrm>
              <a:off x="11278800" y="3987038"/>
              <a:ext cx="170425" cy="226925"/>
            </a:xfrm>
            <a:custGeom>
              <a:avLst/>
              <a:gdLst/>
              <a:ahLst/>
              <a:cxnLst/>
              <a:rect l="l" t="t" r="r" b="b"/>
              <a:pathLst>
                <a:path w="6817" h="9077" extrusionOk="0">
                  <a:moveTo>
                    <a:pt x="4253" y="0"/>
                  </a:moveTo>
                  <a:cubicBezTo>
                    <a:pt x="4188" y="0"/>
                    <a:pt x="4128" y="9"/>
                    <a:pt x="4074" y="27"/>
                  </a:cubicBezTo>
                  <a:cubicBezTo>
                    <a:pt x="3227" y="350"/>
                    <a:pt x="3671" y="2487"/>
                    <a:pt x="2904" y="4262"/>
                  </a:cubicBezTo>
                  <a:cubicBezTo>
                    <a:pt x="2138" y="6076"/>
                    <a:pt x="1" y="7327"/>
                    <a:pt x="727" y="8496"/>
                  </a:cubicBezTo>
                  <a:cubicBezTo>
                    <a:pt x="957" y="8851"/>
                    <a:pt x="1544" y="9077"/>
                    <a:pt x="2264" y="9077"/>
                  </a:cubicBezTo>
                  <a:cubicBezTo>
                    <a:pt x="2933" y="9077"/>
                    <a:pt x="3718" y="8882"/>
                    <a:pt x="4437" y="8415"/>
                  </a:cubicBezTo>
                  <a:lnTo>
                    <a:pt x="4397" y="8375"/>
                  </a:lnTo>
                  <a:cubicBezTo>
                    <a:pt x="4397" y="8375"/>
                    <a:pt x="3348" y="4423"/>
                    <a:pt x="6776" y="3576"/>
                  </a:cubicBezTo>
                  <a:lnTo>
                    <a:pt x="6816" y="3576"/>
                  </a:lnTo>
                  <a:cubicBezTo>
                    <a:pt x="6667" y="1373"/>
                    <a:pt x="5066" y="0"/>
                    <a:pt x="4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3"/>
            <p:cNvSpPr/>
            <p:nvPr/>
          </p:nvSpPr>
          <p:spPr>
            <a:xfrm>
              <a:off x="11143775" y="3878813"/>
              <a:ext cx="85475" cy="51775"/>
            </a:xfrm>
            <a:custGeom>
              <a:avLst/>
              <a:gdLst/>
              <a:ahLst/>
              <a:cxnLst/>
              <a:rect l="l" t="t" r="r" b="b"/>
              <a:pathLst>
                <a:path w="3419" h="2071" extrusionOk="0">
                  <a:moveTo>
                    <a:pt x="2300" y="0"/>
                  </a:moveTo>
                  <a:cubicBezTo>
                    <a:pt x="1348" y="0"/>
                    <a:pt x="0" y="840"/>
                    <a:pt x="683" y="1896"/>
                  </a:cubicBezTo>
                  <a:cubicBezTo>
                    <a:pt x="758" y="2018"/>
                    <a:pt x="887" y="2070"/>
                    <a:pt x="1047" y="2070"/>
                  </a:cubicBezTo>
                  <a:cubicBezTo>
                    <a:pt x="1844" y="2070"/>
                    <a:pt x="3418" y="779"/>
                    <a:pt x="2982" y="242"/>
                  </a:cubicBezTo>
                  <a:cubicBezTo>
                    <a:pt x="2833" y="75"/>
                    <a:pt x="2584" y="0"/>
                    <a:pt x="23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3"/>
            <p:cNvSpPr/>
            <p:nvPr/>
          </p:nvSpPr>
          <p:spPr>
            <a:xfrm>
              <a:off x="11047925" y="4117763"/>
              <a:ext cx="65250" cy="83750"/>
            </a:xfrm>
            <a:custGeom>
              <a:avLst/>
              <a:gdLst/>
              <a:ahLst/>
              <a:cxnLst/>
              <a:rect l="l" t="t" r="r" b="b"/>
              <a:pathLst>
                <a:path w="2610" h="3350" extrusionOk="0">
                  <a:moveTo>
                    <a:pt x="1468" y="0"/>
                  </a:moveTo>
                  <a:cubicBezTo>
                    <a:pt x="1463" y="0"/>
                    <a:pt x="1457" y="0"/>
                    <a:pt x="1452" y="0"/>
                  </a:cubicBezTo>
                  <a:cubicBezTo>
                    <a:pt x="0" y="81"/>
                    <a:pt x="1009" y="3307"/>
                    <a:pt x="1654" y="3348"/>
                  </a:cubicBezTo>
                  <a:cubicBezTo>
                    <a:pt x="1665" y="3349"/>
                    <a:pt x="1676" y="3349"/>
                    <a:pt x="1687" y="3349"/>
                  </a:cubicBezTo>
                  <a:cubicBezTo>
                    <a:pt x="2610" y="3349"/>
                    <a:pt x="2333" y="0"/>
                    <a:pt x="1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3"/>
            <p:cNvSpPr/>
            <p:nvPr/>
          </p:nvSpPr>
          <p:spPr>
            <a:xfrm>
              <a:off x="11242500" y="3892813"/>
              <a:ext cx="120025" cy="92750"/>
            </a:xfrm>
            <a:custGeom>
              <a:avLst/>
              <a:gdLst/>
              <a:ahLst/>
              <a:cxnLst/>
              <a:rect l="l" t="t" r="r" b="b"/>
              <a:pathLst>
                <a:path w="4801" h="3710" extrusionOk="0">
                  <a:moveTo>
                    <a:pt x="1740" y="1"/>
                  </a:moveTo>
                  <a:cubicBezTo>
                    <a:pt x="1603" y="1"/>
                    <a:pt x="1546" y="216"/>
                    <a:pt x="1695" y="328"/>
                  </a:cubicBezTo>
                  <a:lnTo>
                    <a:pt x="1896" y="449"/>
                  </a:lnTo>
                  <a:cubicBezTo>
                    <a:pt x="2098" y="529"/>
                    <a:pt x="2259" y="650"/>
                    <a:pt x="2421" y="812"/>
                  </a:cubicBezTo>
                  <a:cubicBezTo>
                    <a:pt x="2622" y="973"/>
                    <a:pt x="2784" y="1215"/>
                    <a:pt x="2864" y="1457"/>
                  </a:cubicBezTo>
                  <a:cubicBezTo>
                    <a:pt x="2864" y="1618"/>
                    <a:pt x="2864" y="1739"/>
                    <a:pt x="2864" y="1860"/>
                  </a:cubicBezTo>
                  <a:cubicBezTo>
                    <a:pt x="2824" y="1941"/>
                    <a:pt x="2824" y="2062"/>
                    <a:pt x="2784" y="2142"/>
                  </a:cubicBezTo>
                  <a:cubicBezTo>
                    <a:pt x="2784" y="2183"/>
                    <a:pt x="2743" y="2263"/>
                    <a:pt x="2703" y="2304"/>
                  </a:cubicBezTo>
                  <a:cubicBezTo>
                    <a:pt x="2663" y="2384"/>
                    <a:pt x="2622" y="2425"/>
                    <a:pt x="2582" y="2505"/>
                  </a:cubicBezTo>
                  <a:cubicBezTo>
                    <a:pt x="2542" y="2546"/>
                    <a:pt x="2501" y="2586"/>
                    <a:pt x="2421" y="2626"/>
                  </a:cubicBezTo>
                  <a:cubicBezTo>
                    <a:pt x="2300" y="2707"/>
                    <a:pt x="2179" y="2788"/>
                    <a:pt x="2017" y="2828"/>
                  </a:cubicBezTo>
                  <a:cubicBezTo>
                    <a:pt x="1735" y="2909"/>
                    <a:pt x="1453" y="2989"/>
                    <a:pt x="1170" y="2989"/>
                  </a:cubicBezTo>
                  <a:lnTo>
                    <a:pt x="243" y="2989"/>
                  </a:lnTo>
                  <a:cubicBezTo>
                    <a:pt x="41" y="2989"/>
                    <a:pt x="1" y="3231"/>
                    <a:pt x="162" y="3312"/>
                  </a:cubicBezTo>
                  <a:cubicBezTo>
                    <a:pt x="485" y="3433"/>
                    <a:pt x="808" y="3514"/>
                    <a:pt x="1170" y="3514"/>
                  </a:cubicBezTo>
                  <a:cubicBezTo>
                    <a:pt x="1303" y="3528"/>
                    <a:pt x="1436" y="3538"/>
                    <a:pt x="1567" y="3538"/>
                  </a:cubicBezTo>
                  <a:cubicBezTo>
                    <a:pt x="1794" y="3538"/>
                    <a:pt x="2014" y="3510"/>
                    <a:pt x="2219" y="3433"/>
                  </a:cubicBezTo>
                  <a:cubicBezTo>
                    <a:pt x="2461" y="3393"/>
                    <a:pt x="2663" y="3312"/>
                    <a:pt x="2824" y="3191"/>
                  </a:cubicBezTo>
                  <a:lnTo>
                    <a:pt x="3832" y="3675"/>
                  </a:lnTo>
                  <a:cubicBezTo>
                    <a:pt x="3881" y="3699"/>
                    <a:pt x="3926" y="3710"/>
                    <a:pt x="3968" y="3710"/>
                  </a:cubicBezTo>
                  <a:cubicBezTo>
                    <a:pt x="4204" y="3710"/>
                    <a:pt x="4314" y="3368"/>
                    <a:pt x="4074" y="3231"/>
                  </a:cubicBezTo>
                  <a:lnTo>
                    <a:pt x="3187" y="2828"/>
                  </a:lnTo>
                  <a:cubicBezTo>
                    <a:pt x="3227" y="2788"/>
                    <a:pt x="3268" y="2707"/>
                    <a:pt x="3308" y="2667"/>
                  </a:cubicBezTo>
                  <a:cubicBezTo>
                    <a:pt x="3348" y="2586"/>
                    <a:pt x="3389" y="2465"/>
                    <a:pt x="3429" y="2344"/>
                  </a:cubicBezTo>
                  <a:cubicBezTo>
                    <a:pt x="3429" y="2263"/>
                    <a:pt x="3469" y="2223"/>
                    <a:pt x="3469" y="2183"/>
                  </a:cubicBezTo>
                  <a:lnTo>
                    <a:pt x="4558" y="2062"/>
                  </a:lnTo>
                  <a:cubicBezTo>
                    <a:pt x="4679" y="2062"/>
                    <a:pt x="4800" y="1941"/>
                    <a:pt x="4760" y="1779"/>
                  </a:cubicBezTo>
                  <a:cubicBezTo>
                    <a:pt x="4760" y="1659"/>
                    <a:pt x="4679" y="1538"/>
                    <a:pt x="4558" y="1497"/>
                  </a:cubicBezTo>
                  <a:lnTo>
                    <a:pt x="3550" y="1618"/>
                  </a:lnTo>
                  <a:cubicBezTo>
                    <a:pt x="3510" y="1497"/>
                    <a:pt x="3510" y="1376"/>
                    <a:pt x="3469" y="1296"/>
                  </a:cubicBezTo>
                  <a:cubicBezTo>
                    <a:pt x="3429" y="1215"/>
                    <a:pt x="3389" y="1134"/>
                    <a:pt x="3348" y="1054"/>
                  </a:cubicBezTo>
                  <a:lnTo>
                    <a:pt x="4195" y="529"/>
                  </a:lnTo>
                  <a:cubicBezTo>
                    <a:pt x="4398" y="360"/>
                    <a:pt x="4260" y="48"/>
                    <a:pt x="4044" y="48"/>
                  </a:cubicBezTo>
                  <a:cubicBezTo>
                    <a:pt x="4002" y="48"/>
                    <a:pt x="3958" y="60"/>
                    <a:pt x="3913" y="86"/>
                  </a:cubicBezTo>
                  <a:lnTo>
                    <a:pt x="3066" y="650"/>
                  </a:lnTo>
                  <a:cubicBezTo>
                    <a:pt x="2945" y="570"/>
                    <a:pt x="2864" y="489"/>
                    <a:pt x="2743" y="408"/>
                  </a:cubicBezTo>
                  <a:cubicBezTo>
                    <a:pt x="2542" y="247"/>
                    <a:pt x="2300" y="166"/>
                    <a:pt x="2058" y="86"/>
                  </a:cubicBezTo>
                  <a:cubicBezTo>
                    <a:pt x="1977" y="45"/>
                    <a:pt x="1896" y="5"/>
                    <a:pt x="1775" y="5"/>
                  </a:cubicBezTo>
                  <a:cubicBezTo>
                    <a:pt x="1763" y="2"/>
                    <a:pt x="1752" y="1"/>
                    <a:pt x="17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3"/>
            <p:cNvSpPr/>
            <p:nvPr/>
          </p:nvSpPr>
          <p:spPr>
            <a:xfrm>
              <a:off x="11145725" y="4118363"/>
              <a:ext cx="122725" cy="114475"/>
            </a:xfrm>
            <a:custGeom>
              <a:avLst/>
              <a:gdLst/>
              <a:ahLst/>
              <a:cxnLst/>
              <a:rect l="l" t="t" r="r" b="b"/>
              <a:pathLst>
                <a:path w="4909" h="4579" extrusionOk="0">
                  <a:moveTo>
                    <a:pt x="2112" y="1"/>
                  </a:moveTo>
                  <a:cubicBezTo>
                    <a:pt x="1978" y="1"/>
                    <a:pt x="1878" y="195"/>
                    <a:pt x="2017" y="299"/>
                  </a:cubicBezTo>
                  <a:lnTo>
                    <a:pt x="2178" y="460"/>
                  </a:lnTo>
                  <a:cubicBezTo>
                    <a:pt x="2339" y="622"/>
                    <a:pt x="2501" y="783"/>
                    <a:pt x="2622" y="944"/>
                  </a:cubicBezTo>
                  <a:cubicBezTo>
                    <a:pt x="2823" y="1146"/>
                    <a:pt x="2944" y="1428"/>
                    <a:pt x="3025" y="1711"/>
                  </a:cubicBezTo>
                  <a:cubicBezTo>
                    <a:pt x="3065" y="1832"/>
                    <a:pt x="3065" y="1953"/>
                    <a:pt x="3025" y="2074"/>
                  </a:cubicBezTo>
                  <a:cubicBezTo>
                    <a:pt x="3025" y="2235"/>
                    <a:pt x="2944" y="2356"/>
                    <a:pt x="2864" y="2477"/>
                  </a:cubicBezTo>
                  <a:cubicBezTo>
                    <a:pt x="2783" y="2598"/>
                    <a:pt x="2662" y="2678"/>
                    <a:pt x="2541" y="2719"/>
                  </a:cubicBezTo>
                  <a:cubicBezTo>
                    <a:pt x="2380" y="2799"/>
                    <a:pt x="2259" y="2840"/>
                    <a:pt x="2097" y="2880"/>
                  </a:cubicBezTo>
                  <a:cubicBezTo>
                    <a:pt x="1775" y="2920"/>
                    <a:pt x="1493" y="2961"/>
                    <a:pt x="1170" y="2961"/>
                  </a:cubicBezTo>
                  <a:lnTo>
                    <a:pt x="242" y="2961"/>
                  </a:lnTo>
                  <a:cubicBezTo>
                    <a:pt x="41" y="2961"/>
                    <a:pt x="0" y="3203"/>
                    <a:pt x="162" y="3283"/>
                  </a:cubicBezTo>
                  <a:cubicBezTo>
                    <a:pt x="484" y="3404"/>
                    <a:pt x="807" y="3485"/>
                    <a:pt x="1130" y="3525"/>
                  </a:cubicBezTo>
                  <a:cubicBezTo>
                    <a:pt x="1291" y="3546"/>
                    <a:pt x="1442" y="3556"/>
                    <a:pt x="1593" y="3556"/>
                  </a:cubicBezTo>
                  <a:cubicBezTo>
                    <a:pt x="1745" y="3556"/>
                    <a:pt x="1896" y="3546"/>
                    <a:pt x="2057" y="3525"/>
                  </a:cubicBezTo>
                  <a:lnTo>
                    <a:pt x="2904" y="4493"/>
                  </a:lnTo>
                  <a:cubicBezTo>
                    <a:pt x="2954" y="4553"/>
                    <a:pt x="3016" y="4578"/>
                    <a:pt x="3078" y="4578"/>
                  </a:cubicBezTo>
                  <a:cubicBezTo>
                    <a:pt x="3266" y="4578"/>
                    <a:pt x="3449" y="4343"/>
                    <a:pt x="3267" y="4130"/>
                  </a:cubicBezTo>
                  <a:lnTo>
                    <a:pt x="2622" y="3404"/>
                  </a:lnTo>
                  <a:cubicBezTo>
                    <a:pt x="2702" y="3364"/>
                    <a:pt x="2743" y="3364"/>
                    <a:pt x="2823" y="3324"/>
                  </a:cubicBezTo>
                  <a:cubicBezTo>
                    <a:pt x="3025" y="3243"/>
                    <a:pt x="3227" y="3082"/>
                    <a:pt x="3388" y="2880"/>
                  </a:cubicBezTo>
                  <a:cubicBezTo>
                    <a:pt x="3388" y="2880"/>
                    <a:pt x="3388" y="2880"/>
                    <a:pt x="3428" y="2840"/>
                  </a:cubicBezTo>
                  <a:lnTo>
                    <a:pt x="4437" y="3203"/>
                  </a:lnTo>
                  <a:lnTo>
                    <a:pt x="4517" y="3203"/>
                  </a:lnTo>
                  <a:cubicBezTo>
                    <a:pt x="4529" y="3204"/>
                    <a:pt x="4541" y="3205"/>
                    <a:pt x="4552" y="3205"/>
                  </a:cubicBezTo>
                  <a:cubicBezTo>
                    <a:pt x="4845" y="3205"/>
                    <a:pt x="4909" y="2717"/>
                    <a:pt x="4598" y="2678"/>
                  </a:cubicBezTo>
                  <a:lnTo>
                    <a:pt x="4598" y="2678"/>
                  </a:lnTo>
                  <a:lnTo>
                    <a:pt x="4598" y="2719"/>
                  </a:lnTo>
                  <a:lnTo>
                    <a:pt x="3670" y="2436"/>
                  </a:lnTo>
                  <a:cubicBezTo>
                    <a:pt x="3670" y="2396"/>
                    <a:pt x="3670" y="2356"/>
                    <a:pt x="3711" y="2275"/>
                  </a:cubicBezTo>
                  <a:cubicBezTo>
                    <a:pt x="3751" y="2033"/>
                    <a:pt x="3711" y="1791"/>
                    <a:pt x="3630" y="1590"/>
                  </a:cubicBezTo>
                  <a:lnTo>
                    <a:pt x="4517" y="1025"/>
                  </a:lnTo>
                  <a:cubicBezTo>
                    <a:pt x="4754" y="856"/>
                    <a:pt x="4593" y="544"/>
                    <a:pt x="4368" y="544"/>
                  </a:cubicBezTo>
                  <a:cubicBezTo>
                    <a:pt x="4325" y="544"/>
                    <a:pt x="4280" y="555"/>
                    <a:pt x="4235" y="581"/>
                  </a:cubicBezTo>
                  <a:lnTo>
                    <a:pt x="3428" y="1106"/>
                  </a:lnTo>
                  <a:cubicBezTo>
                    <a:pt x="3307" y="904"/>
                    <a:pt x="3186" y="743"/>
                    <a:pt x="3025" y="581"/>
                  </a:cubicBezTo>
                  <a:cubicBezTo>
                    <a:pt x="2864" y="420"/>
                    <a:pt x="2662" y="259"/>
                    <a:pt x="2460" y="138"/>
                  </a:cubicBezTo>
                  <a:cubicBezTo>
                    <a:pt x="2339" y="97"/>
                    <a:pt x="2259" y="57"/>
                    <a:pt x="2178" y="17"/>
                  </a:cubicBezTo>
                  <a:cubicBezTo>
                    <a:pt x="2156" y="6"/>
                    <a:pt x="2134" y="1"/>
                    <a:pt x="2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3"/>
            <p:cNvSpPr/>
            <p:nvPr/>
          </p:nvSpPr>
          <p:spPr>
            <a:xfrm>
              <a:off x="11234450" y="4023563"/>
              <a:ext cx="65550" cy="70750"/>
            </a:xfrm>
            <a:custGeom>
              <a:avLst/>
              <a:gdLst/>
              <a:ahLst/>
              <a:cxnLst/>
              <a:rect l="l" t="t" r="r" b="b"/>
              <a:pathLst>
                <a:path w="2622" h="2830" extrusionOk="0">
                  <a:moveTo>
                    <a:pt x="1427" y="0"/>
                  </a:moveTo>
                  <a:cubicBezTo>
                    <a:pt x="848" y="0"/>
                    <a:pt x="307" y="495"/>
                    <a:pt x="162" y="1187"/>
                  </a:cubicBezTo>
                  <a:cubicBezTo>
                    <a:pt x="0" y="1954"/>
                    <a:pt x="363" y="2680"/>
                    <a:pt x="1009" y="2801"/>
                  </a:cubicBezTo>
                  <a:cubicBezTo>
                    <a:pt x="1088" y="2820"/>
                    <a:pt x="1167" y="2830"/>
                    <a:pt x="1245" y="2830"/>
                  </a:cubicBezTo>
                  <a:cubicBezTo>
                    <a:pt x="1805" y="2830"/>
                    <a:pt x="2319" y="2344"/>
                    <a:pt x="2460" y="1671"/>
                  </a:cubicBezTo>
                  <a:cubicBezTo>
                    <a:pt x="2622" y="905"/>
                    <a:pt x="2218" y="179"/>
                    <a:pt x="1613" y="18"/>
                  </a:cubicBezTo>
                  <a:cubicBezTo>
                    <a:pt x="1551" y="6"/>
                    <a:pt x="1489" y="0"/>
                    <a:pt x="1427" y="0"/>
                  </a:cubicBezTo>
                  <a:close/>
                </a:path>
              </a:pathLst>
            </a:custGeom>
            <a:solidFill>
              <a:srgbClr val="D89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3"/>
            <p:cNvSpPr/>
            <p:nvPr/>
          </p:nvSpPr>
          <p:spPr>
            <a:xfrm>
              <a:off x="11216675" y="3506763"/>
              <a:ext cx="55550" cy="23775"/>
            </a:xfrm>
            <a:custGeom>
              <a:avLst/>
              <a:gdLst/>
              <a:ahLst/>
              <a:cxnLst/>
              <a:rect l="l" t="t" r="r" b="b"/>
              <a:pathLst>
                <a:path w="2222" h="951" extrusionOk="0">
                  <a:moveTo>
                    <a:pt x="1397" y="1"/>
                  </a:moveTo>
                  <a:cubicBezTo>
                    <a:pt x="1236" y="41"/>
                    <a:pt x="1115" y="41"/>
                    <a:pt x="953" y="82"/>
                  </a:cubicBezTo>
                  <a:lnTo>
                    <a:pt x="752" y="162"/>
                  </a:lnTo>
                  <a:cubicBezTo>
                    <a:pt x="711" y="162"/>
                    <a:pt x="631" y="203"/>
                    <a:pt x="590" y="243"/>
                  </a:cubicBezTo>
                  <a:cubicBezTo>
                    <a:pt x="469" y="283"/>
                    <a:pt x="389" y="364"/>
                    <a:pt x="308" y="485"/>
                  </a:cubicBezTo>
                  <a:cubicBezTo>
                    <a:pt x="227" y="566"/>
                    <a:pt x="147" y="646"/>
                    <a:pt x="66" y="727"/>
                  </a:cubicBezTo>
                  <a:cubicBezTo>
                    <a:pt x="0" y="825"/>
                    <a:pt x="68" y="950"/>
                    <a:pt x="161" y="950"/>
                  </a:cubicBezTo>
                  <a:cubicBezTo>
                    <a:pt x="182" y="950"/>
                    <a:pt x="205" y="944"/>
                    <a:pt x="227" y="929"/>
                  </a:cubicBezTo>
                  <a:lnTo>
                    <a:pt x="268" y="929"/>
                  </a:lnTo>
                  <a:cubicBezTo>
                    <a:pt x="348" y="888"/>
                    <a:pt x="469" y="848"/>
                    <a:pt x="550" y="808"/>
                  </a:cubicBezTo>
                  <a:cubicBezTo>
                    <a:pt x="631" y="727"/>
                    <a:pt x="711" y="687"/>
                    <a:pt x="792" y="687"/>
                  </a:cubicBezTo>
                  <a:cubicBezTo>
                    <a:pt x="832" y="646"/>
                    <a:pt x="913" y="646"/>
                    <a:pt x="953" y="606"/>
                  </a:cubicBezTo>
                  <a:lnTo>
                    <a:pt x="1115" y="566"/>
                  </a:lnTo>
                  <a:cubicBezTo>
                    <a:pt x="1155" y="566"/>
                    <a:pt x="1195" y="525"/>
                    <a:pt x="1276" y="525"/>
                  </a:cubicBezTo>
                  <a:lnTo>
                    <a:pt x="2002" y="525"/>
                  </a:lnTo>
                  <a:lnTo>
                    <a:pt x="2002" y="445"/>
                  </a:lnTo>
                  <a:cubicBezTo>
                    <a:pt x="2024" y="456"/>
                    <a:pt x="2045" y="461"/>
                    <a:pt x="2064" y="461"/>
                  </a:cubicBezTo>
                  <a:cubicBezTo>
                    <a:pt x="2181" y="461"/>
                    <a:pt x="2221" y="272"/>
                    <a:pt x="2082" y="203"/>
                  </a:cubicBezTo>
                  <a:cubicBezTo>
                    <a:pt x="2002" y="162"/>
                    <a:pt x="1881" y="82"/>
                    <a:pt x="1760" y="82"/>
                  </a:cubicBezTo>
                  <a:cubicBezTo>
                    <a:pt x="1639" y="41"/>
                    <a:pt x="1518" y="41"/>
                    <a:pt x="1397" y="1"/>
                  </a:cubicBezTo>
                  <a:close/>
                </a:path>
              </a:pathLst>
            </a:custGeom>
            <a:solidFill>
              <a:srgbClr val="D89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3"/>
            <p:cNvSpPr/>
            <p:nvPr/>
          </p:nvSpPr>
          <p:spPr>
            <a:xfrm>
              <a:off x="10756550" y="2697813"/>
              <a:ext cx="637975" cy="600300"/>
            </a:xfrm>
            <a:custGeom>
              <a:avLst/>
              <a:gdLst/>
              <a:ahLst/>
              <a:cxnLst/>
              <a:rect l="l" t="t" r="r" b="b"/>
              <a:pathLst>
                <a:path w="25519" h="24012" extrusionOk="0">
                  <a:moveTo>
                    <a:pt x="14412" y="1"/>
                  </a:moveTo>
                  <a:cubicBezTo>
                    <a:pt x="13330" y="1"/>
                    <a:pt x="12227" y="170"/>
                    <a:pt x="11131" y="539"/>
                  </a:cubicBezTo>
                  <a:cubicBezTo>
                    <a:pt x="928" y="3967"/>
                    <a:pt x="0" y="20099"/>
                    <a:pt x="14640" y="21026"/>
                  </a:cubicBezTo>
                  <a:cubicBezTo>
                    <a:pt x="14640" y="21026"/>
                    <a:pt x="17147" y="24011"/>
                    <a:pt x="17576" y="24011"/>
                  </a:cubicBezTo>
                  <a:cubicBezTo>
                    <a:pt x="17578" y="24011"/>
                    <a:pt x="17581" y="24011"/>
                    <a:pt x="17584" y="24011"/>
                  </a:cubicBezTo>
                  <a:cubicBezTo>
                    <a:pt x="17987" y="23971"/>
                    <a:pt x="18955" y="20099"/>
                    <a:pt x="18955" y="20099"/>
                  </a:cubicBezTo>
                  <a:cubicBezTo>
                    <a:pt x="18955" y="20099"/>
                    <a:pt x="24762" y="18808"/>
                    <a:pt x="25246" y="10017"/>
                  </a:cubicBezTo>
                  <a:cubicBezTo>
                    <a:pt x="25519" y="5009"/>
                    <a:pt x="20295" y="1"/>
                    <a:pt x="144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3"/>
            <p:cNvSpPr/>
            <p:nvPr/>
          </p:nvSpPr>
          <p:spPr>
            <a:xfrm>
              <a:off x="10614400" y="3304438"/>
              <a:ext cx="527325" cy="841975"/>
            </a:xfrm>
            <a:custGeom>
              <a:avLst/>
              <a:gdLst/>
              <a:ahLst/>
              <a:cxnLst/>
              <a:rect l="l" t="t" r="r" b="b"/>
              <a:pathLst>
                <a:path w="21093" h="33679" extrusionOk="0">
                  <a:moveTo>
                    <a:pt x="3808" y="7343"/>
                  </a:moveTo>
                  <a:cubicBezTo>
                    <a:pt x="3830" y="7364"/>
                    <a:pt x="3852" y="7385"/>
                    <a:pt x="3872" y="7408"/>
                  </a:cubicBezTo>
                  <a:cubicBezTo>
                    <a:pt x="4194" y="7771"/>
                    <a:pt x="4275" y="8255"/>
                    <a:pt x="4154" y="8699"/>
                  </a:cubicBezTo>
                  <a:cubicBezTo>
                    <a:pt x="4154" y="8820"/>
                    <a:pt x="4114" y="8941"/>
                    <a:pt x="4073" y="9062"/>
                  </a:cubicBezTo>
                  <a:lnTo>
                    <a:pt x="4073" y="9063"/>
                  </a:lnTo>
                  <a:lnTo>
                    <a:pt x="4073" y="9063"/>
                  </a:lnTo>
                  <a:cubicBezTo>
                    <a:pt x="3920" y="8579"/>
                    <a:pt x="3831" y="8094"/>
                    <a:pt x="3831" y="7610"/>
                  </a:cubicBezTo>
                  <a:cubicBezTo>
                    <a:pt x="3822" y="7521"/>
                    <a:pt x="3815" y="7432"/>
                    <a:pt x="3808" y="7343"/>
                  </a:cubicBezTo>
                  <a:close/>
                  <a:moveTo>
                    <a:pt x="6117" y="0"/>
                  </a:moveTo>
                  <a:cubicBezTo>
                    <a:pt x="5843" y="0"/>
                    <a:pt x="5575" y="63"/>
                    <a:pt x="5323" y="189"/>
                  </a:cubicBezTo>
                  <a:cubicBezTo>
                    <a:pt x="4638" y="552"/>
                    <a:pt x="4114" y="1117"/>
                    <a:pt x="3831" y="1843"/>
                  </a:cubicBezTo>
                  <a:cubicBezTo>
                    <a:pt x="3549" y="2448"/>
                    <a:pt x="3307" y="3093"/>
                    <a:pt x="3186" y="3738"/>
                  </a:cubicBezTo>
                  <a:cubicBezTo>
                    <a:pt x="3002" y="4580"/>
                    <a:pt x="2904" y="5438"/>
                    <a:pt x="2891" y="6292"/>
                  </a:cubicBezTo>
                  <a:lnTo>
                    <a:pt x="2891" y="6292"/>
                  </a:lnTo>
                  <a:cubicBezTo>
                    <a:pt x="2739" y="6314"/>
                    <a:pt x="2593" y="6350"/>
                    <a:pt x="2460" y="6400"/>
                  </a:cubicBezTo>
                  <a:cubicBezTo>
                    <a:pt x="1855" y="6682"/>
                    <a:pt x="1331" y="7166"/>
                    <a:pt x="1049" y="7771"/>
                  </a:cubicBezTo>
                  <a:cubicBezTo>
                    <a:pt x="726" y="8296"/>
                    <a:pt x="565" y="8901"/>
                    <a:pt x="444" y="9505"/>
                  </a:cubicBezTo>
                  <a:cubicBezTo>
                    <a:pt x="0" y="11603"/>
                    <a:pt x="121" y="13821"/>
                    <a:pt x="807" y="15877"/>
                  </a:cubicBezTo>
                  <a:cubicBezTo>
                    <a:pt x="1371" y="17612"/>
                    <a:pt x="2460" y="19144"/>
                    <a:pt x="3912" y="20273"/>
                  </a:cubicBezTo>
                  <a:cubicBezTo>
                    <a:pt x="4517" y="20717"/>
                    <a:pt x="5162" y="21080"/>
                    <a:pt x="5807" y="21443"/>
                  </a:cubicBezTo>
                  <a:cubicBezTo>
                    <a:pt x="6291" y="21766"/>
                    <a:pt x="6695" y="22209"/>
                    <a:pt x="6937" y="22774"/>
                  </a:cubicBezTo>
                  <a:cubicBezTo>
                    <a:pt x="7259" y="23540"/>
                    <a:pt x="7340" y="24387"/>
                    <a:pt x="7098" y="25234"/>
                  </a:cubicBezTo>
                  <a:cubicBezTo>
                    <a:pt x="7058" y="25435"/>
                    <a:pt x="6977" y="25637"/>
                    <a:pt x="6896" y="25839"/>
                  </a:cubicBezTo>
                  <a:cubicBezTo>
                    <a:pt x="6856" y="26000"/>
                    <a:pt x="6816" y="26081"/>
                    <a:pt x="6816" y="26081"/>
                  </a:cubicBezTo>
                  <a:cubicBezTo>
                    <a:pt x="6759" y="26166"/>
                    <a:pt x="6843" y="26252"/>
                    <a:pt x="6925" y="26252"/>
                  </a:cubicBezTo>
                  <a:cubicBezTo>
                    <a:pt x="6960" y="26252"/>
                    <a:pt x="6994" y="26237"/>
                    <a:pt x="7017" y="26202"/>
                  </a:cubicBezTo>
                  <a:cubicBezTo>
                    <a:pt x="7179" y="25879"/>
                    <a:pt x="7300" y="25597"/>
                    <a:pt x="7380" y="25274"/>
                  </a:cubicBezTo>
                  <a:cubicBezTo>
                    <a:pt x="7501" y="24911"/>
                    <a:pt x="7542" y="24548"/>
                    <a:pt x="7582" y="24145"/>
                  </a:cubicBezTo>
                  <a:cubicBezTo>
                    <a:pt x="7622" y="23621"/>
                    <a:pt x="7501" y="23096"/>
                    <a:pt x="7300" y="22612"/>
                  </a:cubicBezTo>
                  <a:cubicBezTo>
                    <a:pt x="7058" y="21967"/>
                    <a:pt x="6614" y="21443"/>
                    <a:pt x="6049" y="21080"/>
                  </a:cubicBezTo>
                  <a:cubicBezTo>
                    <a:pt x="5444" y="20717"/>
                    <a:pt x="4799" y="20314"/>
                    <a:pt x="4235" y="19870"/>
                  </a:cubicBezTo>
                  <a:cubicBezTo>
                    <a:pt x="2904" y="18741"/>
                    <a:pt x="1936" y="17289"/>
                    <a:pt x="1412" y="15676"/>
                  </a:cubicBezTo>
                  <a:cubicBezTo>
                    <a:pt x="807" y="13700"/>
                    <a:pt x="726" y="11643"/>
                    <a:pt x="1210" y="9667"/>
                  </a:cubicBezTo>
                  <a:cubicBezTo>
                    <a:pt x="1291" y="9143"/>
                    <a:pt x="1452" y="8659"/>
                    <a:pt x="1694" y="8175"/>
                  </a:cubicBezTo>
                  <a:cubicBezTo>
                    <a:pt x="1936" y="7731"/>
                    <a:pt x="2299" y="7408"/>
                    <a:pt x="2702" y="7166"/>
                  </a:cubicBezTo>
                  <a:cubicBezTo>
                    <a:pt x="2768" y="7140"/>
                    <a:pt x="2836" y="7120"/>
                    <a:pt x="2905" y="7107"/>
                  </a:cubicBezTo>
                  <a:lnTo>
                    <a:pt x="2905" y="7107"/>
                  </a:lnTo>
                  <a:cubicBezTo>
                    <a:pt x="2914" y="7289"/>
                    <a:pt x="2927" y="7470"/>
                    <a:pt x="2944" y="7650"/>
                  </a:cubicBezTo>
                  <a:cubicBezTo>
                    <a:pt x="2984" y="8336"/>
                    <a:pt x="3105" y="8981"/>
                    <a:pt x="3347" y="9626"/>
                  </a:cubicBezTo>
                  <a:cubicBezTo>
                    <a:pt x="3388" y="9707"/>
                    <a:pt x="3428" y="9828"/>
                    <a:pt x="3468" y="9909"/>
                  </a:cubicBezTo>
                  <a:cubicBezTo>
                    <a:pt x="3549" y="10030"/>
                    <a:pt x="3630" y="10151"/>
                    <a:pt x="3791" y="10231"/>
                  </a:cubicBezTo>
                  <a:cubicBezTo>
                    <a:pt x="3872" y="10272"/>
                    <a:pt x="4033" y="10312"/>
                    <a:pt x="4154" y="10312"/>
                  </a:cubicBezTo>
                  <a:cubicBezTo>
                    <a:pt x="4275" y="10312"/>
                    <a:pt x="4396" y="10231"/>
                    <a:pt x="4477" y="10191"/>
                  </a:cubicBezTo>
                  <a:cubicBezTo>
                    <a:pt x="4598" y="10070"/>
                    <a:pt x="4678" y="9989"/>
                    <a:pt x="4759" y="9868"/>
                  </a:cubicBezTo>
                  <a:cubicBezTo>
                    <a:pt x="4799" y="9747"/>
                    <a:pt x="4839" y="9667"/>
                    <a:pt x="4880" y="9586"/>
                  </a:cubicBezTo>
                  <a:lnTo>
                    <a:pt x="4960" y="9344"/>
                  </a:lnTo>
                  <a:cubicBezTo>
                    <a:pt x="5001" y="9183"/>
                    <a:pt x="5041" y="9022"/>
                    <a:pt x="5081" y="8860"/>
                  </a:cubicBezTo>
                  <a:cubicBezTo>
                    <a:pt x="5243" y="8134"/>
                    <a:pt x="5041" y="7328"/>
                    <a:pt x="4557" y="6763"/>
                  </a:cubicBezTo>
                  <a:cubicBezTo>
                    <a:pt x="4337" y="6574"/>
                    <a:pt x="4068" y="6410"/>
                    <a:pt x="3788" y="6328"/>
                  </a:cubicBezTo>
                  <a:lnTo>
                    <a:pt x="3788" y="6328"/>
                  </a:lnTo>
                  <a:cubicBezTo>
                    <a:pt x="3810" y="5534"/>
                    <a:pt x="3916" y="4740"/>
                    <a:pt x="4073" y="3980"/>
                  </a:cubicBezTo>
                  <a:cubicBezTo>
                    <a:pt x="4235" y="3375"/>
                    <a:pt x="4436" y="2811"/>
                    <a:pt x="4718" y="2246"/>
                  </a:cubicBezTo>
                  <a:cubicBezTo>
                    <a:pt x="4920" y="1762"/>
                    <a:pt x="5283" y="1319"/>
                    <a:pt x="5767" y="1077"/>
                  </a:cubicBezTo>
                  <a:cubicBezTo>
                    <a:pt x="5912" y="1011"/>
                    <a:pt x="6043" y="980"/>
                    <a:pt x="6159" y="980"/>
                  </a:cubicBezTo>
                  <a:cubicBezTo>
                    <a:pt x="6399" y="980"/>
                    <a:pt x="6573" y="1114"/>
                    <a:pt x="6654" y="1359"/>
                  </a:cubicBezTo>
                  <a:cubicBezTo>
                    <a:pt x="6654" y="1399"/>
                    <a:pt x="6654" y="1440"/>
                    <a:pt x="6654" y="1520"/>
                  </a:cubicBezTo>
                  <a:lnTo>
                    <a:pt x="6654" y="1762"/>
                  </a:lnTo>
                  <a:cubicBezTo>
                    <a:pt x="6695" y="1964"/>
                    <a:pt x="6695" y="2125"/>
                    <a:pt x="6775" y="2327"/>
                  </a:cubicBezTo>
                  <a:cubicBezTo>
                    <a:pt x="6856" y="2650"/>
                    <a:pt x="6937" y="3012"/>
                    <a:pt x="7098" y="3335"/>
                  </a:cubicBezTo>
                  <a:cubicBezTo>
                    <a:pt x="7663" y="4545"/>
                    <a:pt x="8429" y="5674"/>
                    <a:pt x="9316" y="6682"/>
                  </a:cubicBezTo>
                  <a:cubicBezTo>
                    <a:pt x="10203" y="7650"/>
                    <a:pt x="11252" y="8497"/>
                    <a:pt x="12341" y="9223"/>
                  </a:cubicBezTo>
                  <a:cubicBezTo>
                    <a:pt x="12905" y="9586"/>
                    <a:pt x="13510" y="9868"/>
                    <a:pt x="14115" y="10151"/>
                  </a:cubicBezTo>
                  <a:cubicBezTo>
                    <a:pt x="14438" y="10312"/>
                    <a:pt x="14720" y="10393"/>
                    <a:pt x="15002" y="10514"/>
                  </a:cubicBezTo>
                  <a:cubicBezTo>
                    <a:pt x="15285" y="10635"/>
                    <a:pt x="15567" y="10756"/>
                    <a:pt x="15849" y="10877"/>
                  </a:cubicBezTo>
                  <a:cubicBezTo>
                    <a:pt x="17987" y="11764"/>
                    <a:pt x="19519" y="13700"/>
                    <a:pt x="19922" y="15998"/>
                  </a:cubicBezTo>
                  <a:cubicBezTo>
                    <a:pt x="20124" y="17087"/>
                    <a:pt x="20245" y="18217"/>
                    <a:pt x="20164" y="19305"/>
                  </a:cubicBezTo>
                  <a:cubicBezTo>
                    <a:pt x="20124" y="20394"/>
                    <a:pt x="20043" y="21443"/>
                    <a:pt x="19882" y="22491"/>
                  </a:cubicBezTo>
                  <a:cubicBezTo>
                    <a:pt x="19721" y="23459"/>
                    <a:pt x="19398" y="24387"/>
                    <a:pt x="18955" y="25234"/>
                  </a:cubicBezTo>
                  <a:cubicBezTo>
                    <a:pt x="18108" y="26726"/>
                    <a:pt x="16978" y="28097"/>
                    <a:pt x="15688" y="29226"/>
                  </a:cubicBezTo>
                  <a:cubicBezTo>
                    <a:pt x="14680" y="30114"/>
                    <a:pt x="13591" y="30920"/>
                    <a:pt x="12462" y="31646"/>
                  </a:cubicBezTo>
                  <a:cubicBezTo>
                    <a:pt x="11494" y="32251"/>
                    <a:pt x="10728" y="32695"/>
                    <a:pt x="10203" y="32977"/>
                  </a:cubicBezTo>
                  <a:cubicBezTo>
                    <a:pt x="9639" y="33259"/>
                    <a:pt x="9356" y="33380"/>
                    <a:pt x="9356" y="33380"/>
                  </a:cubicBezTo>
                  <a:cubicBezTo>
                    <a:pt x="9276" y="33380"/>
                    <a:pt x="9195" y="33501"/>
                    <a:pt x="9235" y="33582"/>
                  </a:cubicBezTo>
                  <a:cubicBezTo>
                    <a:pt x="9265" y="33641"/>
                    <a:pt x="9316" y="33678"/>
                    <a:pt x="9373" y="33678"/>
                  </a:cubicBezTo>
                  <a:cubicBezTo>
                    <a:pt x="9394" y="33678"/>
                    <a:pt x="9415" y="33673"/>
                    <a:pt x="9437" y="33663"/>
                  </a:cubicBezTo>
                  <a:cubicBezTo>
                    <a:pt x="9437" y="33663"/>
                    <a:pt x="9760" y="33542"/>
                    <a:pt x="10324" y="33300"/>
                  </a:cubicBezTo>
                  <a:cubicBezTo>
                    <a:pt x="10848" y="33017"/>
                    <a:pt x="11695" y="32614"/>
                    <a:pt x="12663" y="32049"/>
                  </a:cubicBezTo>
                  <a:cubicBezTo>
                    <a:pt x="13833" y="31324"/>
                    <a:pt x="14962" y="30557"/>
                    <a:pt x="16051" y="29670"/>
                  </a:cubicBezTo>
                  <a:cubicBezTo>
                    <a:pt x="17462" y="28541"/>
                    <a:pt x="18672" y="27129"/>
                    <a:pt x="19560" y="25556"/>
                  </a:cubicBezTo>
                  <a:cubicBezTo>
                    <a:pt x="20084" y="24629"/>
                    <a:pt x="20447" y="23661"/>
                    <a:pt x="20608" y="22612"/>
                  </a:cubicBezTo>
                  <a:cubicBezTo>
                    <a:pt x="20810" y="21524"/>
                    <a:pt x="20931" y="20435"/>
                    <a:pt x="21011" y="19346"/>
                  </a:cubicBezTo>
                  <a:cubicBezTo>
                    <a:pt x="21092" y="18136"/>
                    <a:pt x="21011" y="16966"/>
                    <a:pt x="20810" y="15797"/>
                  </a:cubicBezTo>
                  <a:cubicBezTo>
                    <a:pt x="20568" y="14547"/>
                    <a:pt x="20043" y="13377"/>
                    <a:pt x="19277" y="12369"/>
                  </a:cubicBezTo>
                  <a:cubicBezTo>
                    <a:pt x="18471" y="11361"/>
                    <a:pt x="17422" y="10514"/>
                    <a:pt x="16212" y="9989"/>
                  </a:cubicBezTo>
                  <a:cubicBezTo>
                    <a:pt x="15930" y="9828"/>
                    <a:pt x="15607" y="9707"/>
                    <a:pt x="15325" y="9586"/>
                  </a:cubicBezTo>
                  <a:cubicBezTo>
                    <a:pt x="15043" y="9465"/>
                    <a:pt x="14720" y="9384"/>
                    <a:pt x="14478" y="9264"/>
                  </a:cubicBezTo>
                  <a:cubicBezTo>
                    <a:pt x="13913" y="8981"/>
                    <a:pt x="13349" y="8699"/>
                    <a:pt x="12865" y="8376"/>
                  </a:cubicBezTo>
                  <a:cubicBezTo>
                    <a:pt x="10728" y="7045"/>
                    <a:pt x="9074" y="5150"/>
                    <a:pt x="7985" y="2892"/>
                  </a:cubicBezTo>
                  <a:cubicBezTo>
                    <a:pt x="7864" y="2609"/>
                    <a:pt x="7743" y="2327"/>
                    <a:pt x="7703" y="2045"/>
                  </a:cubicBezTo>
                  <a:cubicBezTo>
                    <a:pt x="7663" y="1924"/>
                    <a:pt x="7622" y="1803"/>
                    <a:pt x="7622" y="1641"/>
                  </a:cubicBezTo>
                  <a:lnTo>
                    <a:pt x="7622" y="1440"/>
                  </a:lnTo>
                  <a:cubicBezTo>
                    <a:pt x="7622" y="1319"/>
                    <a:pt x="7582" y="1198"/>
                    <a:pt x="7542" y="1077"/>
                  </a:cubicBezTo>
                  <a:cubicBezTo>
                    <a:pt x="7421" y="633"/>
                    <a:pt x="7058" y="230"/>
                    <a:pt x="6614" y="68"/>
                  </a:cubicBezTo>
                  <a:cubicBezTo>
                    <a:pt x="6448" y="23"/>
                    <a:pt x="6281" y="0"/>
                    <a:pt x="6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3"/>
            <p:cNvSpPr/>
            <p:nvPr/>
          </p:nvSpPr>
          <p:spPr>
            <a:xfrm>
              <a:off x="10206050" y="3054838"/>
              <a:ext cx="458475" cy="1137450"/>
            </a:xfrm>
            <a:custGeom>
              <a:avLst/>
              <a:gdLst/>
              <a:ahLst/>
              <a:cxnLst/>
              <a:rect l="l" t="t" r="r" b="b"/>
              <a:pathLst>
                <a:path w="18339" h="45498" extrusionOk="0">
                  <a:moveTo>
                    <a:pt x="5525" y="17894"/>
                  </a:moveTo>
                  <a:cubicBezTo>
                    <a:pt x="5867" y="17945"/>
                    <a:pt x="6190" y="18073"/>
                    <a:pt x="6494" y="18239"/>
                  </a:cubicBezTo>
                  <a:cubicBezTo>
                    <a:pt x="6695" y="18360"/>
                    <a:pt x="6857" y="18522"/>
                    <a:pt x="7018" y="18683"/>
                  </a:cubicBezTo>
                  <a:cubicBezTo>
                    <a:pt x="7058" y="18764"/>
                    <a:pt x="7099" y="18844"/>
                    <a:pt x="7139" y="18965"/>
                  </a:cubicBezTo>
                  <a:lnTo>
                    <a:pt x="7139" y="19086"/>
                  </a:lnTo>
                  <a:lnTo>
                    <a:pt x="7139" y="19127"/>
                  </a:lnTo>
                  <a:lnTo>
                    <a:pt x="7139" y="19248"/>
                  </a:lnTo>
                  <a:cubicBezTo>
                    <a:pt x="7139" y="19409"/>
                    <a:pt x="7058" y="19530"/>
                    <a:pt x="6978" y="19651"/>
                  </a:cubicBezTo>
                  <a:cubicBezTo>
                    <a:pt x="6928" y="19668"/>
                    <a:pt x="6871" y="19677"/>
                    <a:pt x="6812" y="19677"/>
                  </a:cubicBezTo>
                  <a:cubicBezTo>
                    <a:pt x="6730" y="19677"/>
                    <a:pt x="6645" y="19658"/>
                    <a:pt x="6574" y="19610"/>
                  </a:cubicBezTo>
                  <a:cubicBezTo>
                    <a:pt x="6211" y="19328"/>
                    <a:pt x="5889" y="18925"/>
                    <a:pt x="5727" y="18481"/>
                  </a:cubicBezTo>
                  <a:cubicBezTo>
                    <a:pt x="5648" y="18291"/>
                    <a:pt x="5581" y="18095"/>
                    <a:pt x="5525" y="17894"/>
                  </a:cubicBezTo>
                  <a:close/>
                  <a:moveTo>
                    <a:pt x="11898" y="41308"/>
                  </a:moveTo>
                  <a:cubicBezTo>
                    <a:pt x="12180" y="41308"/>
                    <a:pt x="12462" y="41388"/>
                    <a:pt x="12704" y="41509"/>
                  </a:cubicBezTo>
                  <a:cubicBezTo>
                    <a:pt x="13229" y="41912"/>
                    <a:pt x="13390" y="42598"/>
                    <a:pt x="13067" y="43163"/>
                  </a:cubicBezTo>
                  <a:cubicBezTo>
                    <a:pt x="13027" y="43203"/>
                    <a:pt x="12987" y="43284"/>
                    <a:pt x="12946" y="43284"/>
                  </a:cubicBezTo>
                  <a:cubicBezTo>
                    <a:pt x="12866" y="43324"/>
                    <a:pt x="12825" y="43364"/>
                    <a:pt x="12745" y="43364"/>
                  </a:cubicBezTo>
                  <a:lnTo>
                    <a:pt x="12261" y="43364"/>
                  </a:lnTo>
                  <a:cubicBezTo>
                    <a:pt x="12099" y="43284"/>
                    <a:pt x="11938" y="43243"/>
                    <a:pt x="11737" y="43163"/>
                  </a:cubicBezTo>
                  <a:lnTo>
                    <a:pt x="11172" y="42921"/>
                  </a:lnTo>
                  <a:cubicBezTo>
                    <a:pt x="10724" y="42686"/>
                    <a:pt x="10286" y="42431"/>
                    <a:pt x="9862" y="42157"/>
                  </a:cubicBezTo>
                  <a:lnTo>
                    <a:pt x="9862" y="42157"/>
                  </a:lnTo>
                  <a:cubicBezTo>
                    <a:pt x="9982" y="42042"/>
                    <a:pt x="10113" y="41937"/>
                    <a:pt x="10244" y="41832"/>
                  </a:cubicBezTo>
                  <a:lnTo>
                    <a:pt x="10607" y="41630"/>
                  </a:lnTo>
                  <a:lnTo>
                    <a:pt x="10688" y="41590"/>
                  </a:lnTo>
                  <a:lnTo>
                    <a:pt x="10769" y="41590"/>
                  </a:lnTo>
                  <a:lnTo>
                    <a:pt x="11011" y="41509"/>
                  </a:lnTo>
                  <a:cubicBezTo>
                    <a:pt x="11132" y="41469"/>
                    <a:pt x="11293" y="41388"/>
                    <a:pt x="11454" y="41388"/>
                  </a:cubicBezTo>
                  <a:cubicBezTo>
                    <a:pt x="11575" y="41348"/>
                    <a:pt x="11737" y="41308"/>
                    <a:pt x="11898" y="41308"/>
                  </a:cubicBezTo>
                  <a:close/>
                  <a:moveTo>
                    <a:pt x="16869" y="0"/>
                  </a:moveTo>
                  <a:cubicBezTo>
                    <a:pt x="16177" y="0"/>
                    <a:pt x="15503" y="79"/>
                    <a:pt x="14802" y="212"/>
                  </a:cubicBezTo>
                  <a:cubicBezTo>
                    <a:pt x="13551" y="454"/>
                    <a:pt x="12301" y="898"/>
                    <a:pt x="11212" y="1583"/>
                  </a:cubicBezTo>
                  <a:cubicBezTo>
                    <a:pt x="9760" y="2471"/>
                    <a:pt x="8510" y="3640"/>
                    <a:pt x="7583" y="5052"/>
                  </a:cubicBezTo>
                  <a:lnTo>
                    <a:pt x="6816" y="6262"/>
                  </a:lnTo>
                  <a:cubicBezTo>
                    <a:pt x="6615" y="6705"/>
                    <a:pt x="6413" y="7149"/>
                    <a:pt x="6171" y="7592"/>
                  </a:cubicBezTo>
                  <a:cubicBezTo>
                    <a:pt x="6050" y="7834"/>
                    <a:pt x="5969" y="8036"/>
                    <a:pt x="5889" y="8278"/>
                  </a:cubicBezTo>
                  <a:lnTo>
                    <a:pt x="5647" y="9004"/>
                  </a:lnTo>
                  <a:cubicBezTo>
                    <a:pt x="5566" y="9206"/>
                    <a:pt x="5486" y="9448"/>
                    <a:pt x="5365" y="9730"/>
                  </a:cubicBezTo>
                  <a:lnTo>
                    <a:pt x="5163" y="10456"/>
                  </a:lnTo>
                  <a:cubicBezTo>
                    <a:pt x="4881" y="11504"/>
                    <a:pt x="4639" y="12593"/>
                    <a:pt x="4477" y="13642"/>
                  </a:cubicBezTo>
                  <a:cubicBezTo>
                    <a:pt x="4321" y="14739"/>
                    <a:pt x="4316" y="15875"/>
                    <a:pt x="4427" y="16975"/>
                  </a:cubicBezTo>
                  <a:lnTo>
                    <a:pt x="4427" y="16975"/>
                  </a:lnTo>
                  <a:cubicBezTo>
                    <a:pt x="3955" y="17039"/>
                    <a:pt x="3493" y="17191"/>
                    <a:pt x="3066" y="17433"/>
                  </a:cubicBezTo>
                  <a:cubicBezTo>
                    <a:pt x="1937" y="18118"/>
                    <a:pt x="1049" y="19167"/>
                    <a:pt x="646" y="20457"/>
                  </a:cubicBezTo>
                  <a:cubicBezTo>
                    <a:pt x="243" y="21627"/>
                    <a:pt x="41" y="22917"/>
                    <a:pt x="41" y="24168"/>
                  </a:cubicBezTo>
                  <a:cubicBezTo>
                    <a:pt x="1" y="24773"/>
                    <a:pt x="41" y="25378"/>
                    <a:pt x="81" y="26023"/>
                  </a:cubicBezTo>
                  <a:lnTo>
                    <a:pt x="162" y="26910"/>
                  </a:lnTo>
                  <a:cubicBezTo>
                    <a:pt x="162" y="27233"/>
                    <a:pt x="243" y="27515"/>
                    <a:pt x="283" y="27797"/>
                  </a:cubicBezTo>
                  <a:cubicBezTo>
                    <a:pt x="404" y="28402"/>
                    <a:pt x="444" y="29007"/>
                    <a:pt x="606" y="29612"/>
                  </a:cubicBezTo>
                  <a:lnTo>
                    <a:pt x="1009" y="31346"/>
                  </a:lnTo>
                  <a:lnTo>
                    <a:pt x="1614" y="33000"/>
                  </a:lnTo>
                  <a:cubicBezTo>
                    <a:pt x="1816" y="33564"/>
                    <a:pt x="2058" y="34089"/>
                    <a:pt x="2300" y="34613"/>
                  </a:cubicBezTo>
                  <a:cubicBezTo>
                    <a:pt x="3267" y="36629"/>
                    <a:pt x="4518" y="38484"/>
                    <a:pt x="6090" y="40057"/>
                  </a:cubicBezTo>
                  <a:cubicBezTo>
                    <a:pt x="6975" y="40994"/>
                    <a:pt x="7961" y="41830"/>
                    <a:pt x="9036" y="42544"/>
                  </a:cubicBezTo>
                  <a:lnTo>
                    <a:pt x="9036" y="42544"/>
                  </a:lnTo>
                  <a:cubicBezTo>
                    <a:pt x="8992" y="42613"/>
                    <a:pt x="8951" y="42684"/>
                    <a:pt x="8913" y="42759"/>
                  </a:cubicBezTo>
                  <a:cubicBezTo>
                    <a:pt x="8833" y="43001"/>
                    <a:pt x="8752" y="43203"/>
                    <a:pt x="8712" y="43445"/>
                  </a:cubicBezTo>
                  <a:lnTo>
                    <a:pt x="8631" y="44010"/>
                  </a:lnTo>
                  <a:lnTo>
                    <a:pt x="8631" y="44534"/>
                  </a:lnTo>
                  <a:cubicBezTo>
                    <a:pt x="8631" y="44736"/>
                    <a:pt x="8631" y="44977"/>
                    <a:pt x="8672" y="45179"/>
                  </a:cubicBezTo>
                  <a:lnTo>
                    <a:pt x="8712" y="45421"/>
                  </a:lnTo>
                  <a:lnTo>
                    <a:pt x="8631" y="45381"/>
                  </a:lnTo>
                  <a:lnTo>
                    <a:pt x="8631" y="45381"/>
                  </a:lnTo>
                  <a:cubicBezTo>
                    <a:pt x="8650" y="45457"/>
                    <a:pt x="8723" y="45497"/>
                    <a:pt x="8795" y="45497"/>
                  </a:cubicBezTo>
                  <a:cubicBezTo>
                    <a:pt x="8875" y="45497"/>
                    <a:pt x="8954" y="45447"/>
                    <a:pt x="8954" y="45340"/>
                  </a:cubicBezTo>
                  <a:lnTo>
                    <a:pt x="8954" y="45098"/>
                  </a:lnTo>
                  <a:cubicBezTo>
                    <a:pt x="8954" y="44897"/>
                    <a:pt x="8954" y="44695"/>
                    <a:pt x="8954" y="44494"/>
                  </a:cubicBezTo>
                  <a:cubicBezTo>
                    <a:pt x="8954" y="43865"/>
                    <a:pt x="9101" y="43286"/>
                    <a:pt x="9394" y="42775"/>
                  </a:cubicBezTo>
                  <a:lnTo>
                    <a:pt x="9394" y="42775"/>
                  </a:lnTo>
                  <a:cubicBezTo>
                    <a:pt x="9876" y="43077"/>
                    <a:pt x="10375" y="43354"/>
                    <a:pt x="10890" y="43606"/>
                  </a:cubicBezTo>
                  <a:lnTo>
                    <a:pt x="11535" y="43848"/>
                  </a:lnTo>
                  <a:cubicBezTo>
                    <a:pt x="11777" y="43929"/>
                    <a:pt x="12019" y="44010"/>
                    <a:pt x="12261" y="44050"/>
                  </a:cubicBezTo>
                  <a:lnTo>
                    <a:pt x="12583" y="44090"/>
                  </a:lnTo>
                  <a:lnTo>
                    <a:pt x="12825" y="44090"/>
                  </a:lnTo>
                  <a:lnTo>
                    <a:pt x="13027" y="44050"/>
                  </a:lnTo>
                  <a:cubicBezTo>
                    <a:pt x="13148" y="44010"/>
                    <a:pt x="13269" y="43929"/>
                    <a:pt x="13390" y="43848"/>
                  </a:cubicBezTo>
                  <a:cubicBezTo>
                    <a:pt x="13511" y="43768"/>
                    <a:pt x="13592" y="43647"/>
                    <a:pt x="13672" y="43526"/>
                  </a:cubicBezTo>
                  <a:cubicBezTo>
                    <a:pt x="14197" y="42679"/>
                    <a:pt x="13914" y="41550"/>
                    <a:pt x="13108" y="41025"/>
                  </a:cubicBezTo>
                  <a:cubicBezTo>
                    <a:pt x="12745" y="40844"/>
                    <a:pt x="12352" y="40753"/>
                    <a:pt x="11963" y="40753"/>
                  </a:cubicBezTo>
                  <a:cubicBezTo>
                    <a:pt x="11575" y="40753"/>
                    <a:pt x="11192" y="40844"/>
                    <a:pt x="10849" y="41025"/>
                  </a:cubicBezTo>
                  <a:lnTo>
                    <a:pt x="10648" y="41106"/>
                  </a:lnTo>
                  <a:lnTo>
                    <a:pt x="10567" y="41106"/>
                  </a:lnTo>
                  <a:lnTo>
                    <a:pt x="10527" y="41146"/>
                  </a:lnTo>
                  <a:lnTo>
                    <a:pt x="10406" y="41227"/>
                  </a:lnTo>
                  <a:cubicBezTo>
                    <a:pt x="10244" y="41308"/>
                    <a:pt x="10123" y="41388"/>
                    <a:pt x="10002" y="41469"/>
                  </a:cubicBezTo>
                  <a:cubicBezTo>
                    <a:pt x="9822" y="41589"/>
                    <a:pt x="9642" y="41754"/>
                    <a:pt x="9495" y="41914"/>
                  </a:cubicBezTo>
                  <a:lnTo>
                    <a:pt x="9495" y="41914"/>
                  </a:lnTo>
                  <a:cubicBezTo>
                    <a:pt x="8459" y="41206"/>
                    <a:pt x="7505" y="40381"/>
                    <a:pt x="6655" y="39452"/>
                  </a:cubicBezTo>
                  <a:cubicBezTo>
                    <a:pt x="5244" y="37880"/>
                    <a:pt x="4034" y="36105"/>
                    <a:pt x="3146" y="34169"/>
                  </a:cubicBezTo>
                  <a:cubicBezTo>
                    <a:pt x="2945" y="33645"/>
                    <a:pt x="2703" y="33161"/>
                    <a:pt x="2501" y="32637"/>
                  </a:cubicBezTo>
                  <a:lnTo>
                    <a:pt x="1937" y="31024"/>
                  </a:lnTo>
                  <a:lnTo>
                    <a:pt x="1533" y="29370"/>
                  </a:lnTo>
                  <a:cubicBezTo>
                    <a:pt x="1412" y="28806"/>
                    <a:pt x="1332" y="28241"/>
                    <a:pt x="1251" y="27636"/>
                  </a:cubicBezTo>
                  <a:cubicBezTo>
                    <a:pt x="1211" y="27354"/>
                    <a:pt x="1130" y="27071"/>
                    <a:pt x="1130" y="26789"/>
                  </a:cubicBezTo>
                  <a:lnTo>
                    <a:pt x="1049" y="25902"/>
                  </a:lnTo>
                  <a:cubicBezTo>
                    <a:pt x="1009" y="25337"/>
                    <a:pt x="1009" y="24732"/>
                    <a:pt x="1009" y="24168"/>
                  </a:cubicBezTo>
                  <a:cubicBezTo>
                    <a:pt x="1049" y="22998"/>
                    <a:pt x="1211" y="21869"/>
                    <a:pt x="1574" y="20780"/>
                  </a:cubicBezTo>
                  <a:cubicBezTo>
                    <a:pt x="1896" y="19731"/>
                    <a:pt x="2582" y="18804"/>
                    <a:pt x="3550" y="18239"/>
                  </a:cubicBezTo>
                  <a:cubicBezTo>
                    <a:pt x="3866" y="18067"/>
                    <a:pt x="4224" y="17956"/>
                    <a:pt x="4593" y="17906"/>
                  </a:cubicBezTo>
                  <a:lnTo>
                    <a:pt x="4593" y="17906"/>
                  </a:lnTo>
                  <a:cubicBezTo>
                    <a:pt x="4672" y="18228"/>
                    <a:pt x="4770" y="18536"/>
                    <a:pt x="4881" y="18844"/>
                  </a:cubicBezTo>
                  <a:cubicBezTo>
                    <a:pt x="5123" y="19489"/>
                    <a:pt x="5566" y="20054"/>
                    <a:pt x="6131" y="20417"/>
                  </a:cubicBezTo>
                  <a:cubicBezTo>
                    <a:pt x="6342" y="20544"/>
                    <a:pt x="6586" y="20604"/>
                    <a:pt x="6828" y="20604"/>
                  </a:cubicBezTo>
                  <a:cubicBezTo>
                    <a:pt x="7049" y="20604"/>
                    <a:pt x="7269" y="20554"/>
                    <a:pt x="7462" y="20457"/>
                  </a:cubicBezTo>
                  <a:cubicBezTo>
                    <a:pt x="7825" y="20215"/>
                    <a:pt x="8067" y="19772"/>
                    <a:pt x="8067" y="19328"/>
                  </a:cubicBezTo>
                  <a:lnTo>
                    <a:pt x="8067" y="19207"/>
                  </a:lnTo>
                  <a:cubicBezTo>
                    <a:pt x="8067" y="19167"/>
                    <a:pt x="8067" y="19167"/>
                    <a:pt x="8067" y="19127"/>
                  </a:cubicBezTo>
                  <a:lnTo>
                    <a:pt x="8067" y="19046"/>
                  </a:lnTo>
                  <a:cubicBezTo>
                    <a:pt x="8067" y="18965"/>
                    <a:pt x="8026" y="18844"/>
                    <a:pt x="8026" y="18764"/>
                  </a:cubicBezTo>
                  <a:cubicBezTo>
                    <a:pt x="7946" y="18562"/>
                    <a:pt x="7865" y="18360"/>
                    <a:pt x="7784" y="18199"/>
                  </a:cubicBezTo>
                  <a:cubicBezTo>
                    <a:pt x="7583" y="17917"/>
                    <a:pt x="7300" y="17634"/>
                    <a:pt x="6978" y="17473"/>
                  </a:cubicBezTo>
                  <a:cubicBezTo>
                    <a:pt x="6463" y="17182"/>
                    <a:pt x="5898" y="17007"/>
                    <a:pt x="5325" y="16955"/>
                  </a:cubicBezTo>
                  <a:lnTo>
                    <a:pt x="5325" y="16955"/>
                  </a:lnTo>
                  <a:cubicBezTo>
                    <a:pt x="5325" y="16953"/>
                    <a:pt x="5325" y="16951"/>
                    <a:pt x="5324" y="16949"/>
                  </a:cubicBezTo>
                  <a:cubicBezTo>
                    <a:pt x="5123" y="14852"/>
                    <a:pt x="5324" y="12714"/>
                    <a:pt x="5929" y="10698"/>
                  </a:cubicBezTo>
                  <a:lnTo>
                    <a:pt x="6131" y="9931"/>
                  </a:lnTo>
                  <a:cubicBezTo>
                    <a:pt x="6171" y="9730"/>
                    <a:pt x="6252" y="9488"/>
                    <a:pt x="6332" y="9246"/>
                  </a:cubicBezTo>
                  <a:lnTo>
                    <a:pt x="6574" y="8520"/>
                  </a:lnTo>
                  <a:cubicBezTo>
                    <a:pt x="6655" y="8318"/>
                    <a:pt x="6736" y="8076"/>
                    <a:pt x="6857" y="7834"/>
                  </a:cubicBezTo>
                  <a:lnTo>
                    <a:pt x="7421" y="6584"/>
                  </a:lnTo>
                  <a:lnTo>
                    <a:pt x="8107" y="5415"/>
                  </a:lnTo>
                  <a:cubicBezTo>
                    <a:pt x="8994" y="4084"/>
                    <a:pt x="10123" y="2914"/>
                    <a:pt x="11495" y="2027"/>
                  </a:cubicBezTo>
                  <a:cubicBezTo>
                    <a:pt x="12543" y="1341"/>
                    <a:pt x="13672" y="857"/>
                    <a:pt x="14882" y="575"/>
                  </a:cubicBezTo>
                  <a:cubicBezTo>
                    <a:pt x="15689" y="414"/>
                    <a:pt x="16495" y="293"/>
                    <a:pt x="17262" y="293"/>
                  </a:cubicBezTo>
                  <a:cubicBezTo>
                    <a:pt x="17544" y="293"/>
                    <a:pt x="17826" y="333"/>
                    <a:pt x="18108" y="373"/>
                  </a:cubicBezTo>
                  <a:cubicBezTo>
                    <a:pt x="18121" y="377"/>
                    <a:pt x="18133" y="378"/>
                    <a:pt x="18144" y="378"/>
                  </a:cubicBezTo>
                  <a:cubicBezTo>
                    <a:pt x="18281" y="378"/>
                    <a:pt x="18338" y="169"/>
                    <a:pt x="18189" y="132"/>
                  </a:cubicBezTo>
                  <a:cubicBezTo>
                    <a:pt x="17907" y="51"/>
                    <a:pt x="17584" y="11"/>
                    <a:pt x="17302" y="11"/>
                  </a:cubicBezTo>
                  <a:cubicBezTo>
                    <a:pt x="17157" y="4"/>
                    <a:pt x="17012" y="0"/>
                    <a:pt x="16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3"/>
            <p:cNvSpPr/>
            <p:nvPr/>
          </p:nvSpPr>
          <p:spPr>
            <a:xfrm>
              <a:off x="12072775" y="2927038"/>
              <a:ext cx="470875" cy="1180675"/>
            </a:xfrm>
            <a:custGeom>
              <a:avLst/>
              <a:gdLst/>
              <a:ahLst/>
              <a:cxnLst/>
              <a:rect l="l" t="t" r="r" b="b"/>
              <a:pathLst>
                <a:path w="18835" h="47227" extrusionOk="0">
                  <a:moveTo>
                    <a:pt x="11131" y="1"/>
                  </a:moveTo>
                  <a:cubicBezTo>
                    <a:pt x="9881" y="1574"/>
                    <a:pt x="6292" y="5808"/>
                    <a:pt x="3630" y="9639"/>
                  </a:cubicBezTo>
                  <a:cubicBezTo>
                    <a:pt x="848" y="13672"/>
                    <a:pt x="122" y="18592"/>
                    <a:pt x="1" y="19399"/>
                  </a:cubicBezTo>
                  <a:cubicBezTo>
                    <a:pt x="1412" y="20327"/>
                    <a:pt x="2783" y="21335"/>
                    <a:pt x="4074" y="22424"/>
                  </a:cubicBezTo>
                  <a:cubicBezTo>
                    <a:pt x="9559" y="27021"/>
                    <a:pt x="16415" y="37628"/>
                    <a:pt x="12583" y="47226"/>
                  </a:cubicBezTo>
                  <a:cubicBezTo>
                    <a:pt x="18834" y="34119"/>
                    <a:pt x="12664" y="24561"/>
                    <a:pt x="11978" y="19601"/>
                  </a:cubicBezTo>
                  <a:cubicBezTo>
                    <a:pt x="11656" y="17100"/>
                    <a:pt x="13995" y="7300"/>
                    <a:pt x="14761" y="2743"/>
                  </a:cubicBezTo>
                  <a:cubicBezTo>
                    <a:pt x="13914" y="767"/>
                    <a:pt x="11333" y="1"/>
                    <a:pt x="11333" y="1"/>
                  </a:cubicBezTo>
                  <a:close/>
                </a:path>
              </a:pathLst>
            </a:custGeom>
            <a:solidFill>
              <a:srgbClr val="242424">
                <a:alpha val="29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1" name="Google Shape;691;p43"/>
          <p:cNvGrpSpPr/>
          <p:nvPr/>
        </p:nvGrpSpPr>
        <p:grpSpPr>
          <a:xfrm flipH="1">
            <a:off x="7076304" y="2798831"/>
            <a:ext cx="1292008" cy="1306343"/>
            <a:chOff x="1117150" y="1996175"/>
            <a:chExt cx="1588600" cy="1606225"/>
          </a:xfrm>
        </p:grpSpPr>
        <p:sp>
          <p:nvSpPr>
            <p:cNvPr id="692" name="Google Shape;692;p43"/>
            <p:cNvSpPr/>
            <p:nvPr/>
          </p:nvSpPr>
          <p:spPr>
            <a:xfrm>
              <a:off x="2237500" y="2509150"/>
              <a:ext cx="468250" cy="644575"/>
            </a:xfrm>
            <a:custGeom>
              <a:avLst/>
              <a:gdLst/>
              <a:ahLst/>
              <a:cxnLst/>
              <a:rect l="l" t="t" r="r" b="b"/>
              <a:pathLst>
                <a:path w="18730" h="25783" extrusionOk="0">
                  <a:moveTo>
                    <a:pt x="4664" y="1"/>
                  </a:moveTo>
                  <a:cubicBezTo>
                    <a:pt x="4133" y="1"/>
                    <a:pt x="3602" y="39"/>
                    <a:pt x="3072" y="114"/>
                  </a:cubicBezTo>
                  <a:cubicBezTo>
                    <a:pt x="2048" y="266"/>
                    <a:pt x="1024" y="494"/>
                    <a:pt x="1" y="759"/>
                  </a:cubicBezTo>
                  <a:lnTo>
                    <a:pt x="1" y="835"/>
                  </a:lnTo>
                  <a:lnTo>
                    <a:pt x="1" y="873"/>
                  </a:lnTo>
                  <a:cubicBezTo>
                    <a:pt x="276" y="826"/>
                    <a:pt x="555" y="803"/>
                    <a:pt x="837" y="803"/>
                  </a:cubicBezTo>
                  <a:cubicBezTo>
                    <a:pt x="4672" y="803"/>
                    <a:pt x="9028" y="5043"/>
                    <a:pt x="11147" y="11223"/>
                  </a:cubicBezTo>
                  <a:cubicBezTo>
                    <a:pt x="13270" y="17365"/>
                    <a:pt x="12550" y="23318"/>
                    <a:pt x="9631" y="25782"/>
                  </a:cubicBezTo>
                  <a:cubicBezTo>
                    <a:pt x="18730" y="20740"/>
                    <a:pt x="15621" y="11716"/>
                    <a:pt x="13801" y="7621"/>
                  </a:cubicBezTo>
                  <a:cubicBezTo>
                    <a:pt x="11071" y="1593"/>
                    <a:pt x="7053" y="76"/>
                    <a:pt x="4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3"/>
            <p:cNvSpPr/>
            <p:nvPr/>
          </p:nvSpPr>
          <p:spPr>
            <a:xfrm>
              <a:off x="2227075" y="2688425"/>
              <a:ext cx="203800" cy="333625"/>
            </a:xfrm>
            <a:custGeom>
              <a:avLst/>
              <a:gdLst/>
              <a:ahLst/>
              <a:cxnLst/>
              <a:rect l="l" t="t" r="r" b="b"/>
              <a:pathLst>
                <a:path w="8152" h="13345" extrusionOk="0">
                  <a:moveTo>
                    <a:pt x="2219" y="0"/>
                  </a:moveTo>
                  <a:cubicBezTo>
                    <a:pt x="2068" y="0"/>
                    <a:pt x="1922" y="23"/>
                    <a:pt x="1782" y="71"/>
                  </a:cubicBezTo>
                  <a:cubicBezTo>
                    <a:pt x="228" y="640"/>
                    <a:pt x="1" y="4014"/>
                    <a:pt x="1290" y="7654"/>
                  </a:cubicBezTo>
                  <a:cubicBezTo>
                    <a:pt x="2423" y="10950"/>
                    <a:pt x="4395" y="13345"/>
                    <a:pt x="5912" y="13345"/>
                  </a:cubicBezTo>
                  <a:cubicBezTo>
                    <a:pt x="6070" y="13345"/>
                    <a:pt x="6223" y="13319"/>
                    <a:pt x="6370" y="13265"/>
                  </a:cubicBezTo>
                  <a:cubicBezTo>
                    <a:pt x="7924" y="12734"/>
                    <a:pt x="8152" y="9360"/>
                    <a:pt x="6901" y="5682"/>
                  </a:cubicBezTo>
                  <a:cubicBezTo>
                    <a:pt x="5728" y="2370"/>
                    <a:pt x="3739" y="0"/>
                    <a:pt x="22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3"/>
            <p:cNvSpPr/>
            <p:nvPr/>
          </p:nvSpPr>
          <p:spPr>
            <a:xfrm>
              <a:off x="2080150" y="2529225"/>
              <a:ext cx="489125" cy="651725"/>
            </a:xfrm>
            <a:custGeom>
              <a:avLst/>
              <a:gdLst/>
              <a:ahLst/>
              <a:cxnLst/>
              <a:rect l="l" t="t" r="r" b="b"/>
              <a:pathLst>
                <a:path w="19565" h="26069" extrusionOk="0">
                  <a:moveTo>
                    <a:pt x="8095" y="6330"/>
                  </a:moveTo>
                  <a:cubicBezTo>
                    <a:pt x="9615" y="6330"/>
                    <a:pt x="11605" y="8704"/>
                    <a:pt x="12778" y="12050"/>
                  </a:cubicBezTo>
                  <a:cubicBezTo>
                    <a:pt x="14029" y="15690"/>
                    <a:pt x="13801" y="19065"/>
                    <a:pt x="12247" y="19633"/>
                  </a:cubicBezTo>
                  <a:cubicBezTo>
                    <a:pt x="12111" y="19681"/>
                    <a:pt x="11968" y="19704"/>
                    <a:pt x="11820" y="19704"/>
                  </a:cubicBezTo>
                  <a:cubicBezTo>
                    <a:pt x="10323" y="19704"/>
                    <a:pt x="8305" y="17331"/>
                    <a:pt x="7167" y="13984"/>
                  </a:cubicBezTo>
                  <a:cubicBezTo>
                    <a:pt x="5878" y="10344"/>
                    <a:pt x="6105" y="6932"/>
                    <a:pt x="7659" y="6401"/>
                  </a:cubicBezTo>
                  <a:cubicBezTo>
                    <a:pt x="7799" y="6354"/>
                    <a:pt x="7945" y="6330"/>
                    <a:pt x="8095" y="6330"/>
                  </a:cubicBezTo>
                  <a:close/>
                  <a:moveTo>
                    <a:pt x="7124" y="1"/>
                  </a:moveTo>
                  <a:cubicBezTo>
                    <a:pt x="6845" y="1"/>
                    <a:pt x="6568" y="23"/>
                    <a:pt x="6295" y="70"/>
                  </a:cubicBezTo>
                  <a:cubicBezTo>
                    <a:pt x="6029" y="108"/>
                    <a:pt x="5764" y="183"/>
                    <a:pt x="5498" y="259"/>
                  </a:cubicBezTo>
                  <a:cubicBezTo>
                    <a:pt x="1366" y="1738"/>
                    <a:pt x="1" y="8562"/>
                    <a:pt x="2465" y="15614"/>
                  </a:cubicBezTo>
                  <a:cubicBezTo>
                    <a:pt x="4627" y="21833"/>
                    <a:pt x="9006" y="26069"/>
                    <a:pt x="12838" y="26069"/>
                  </a:cubicBezTo>
                  <a:cubicBezTo>
                    <a:pt x="13374" y="26069"/>
                    <a:pt x="13900" y="25986"/>
                    <a:pt x="14408" y="25813"/>
                  </a:cubicBezTo>
                  <a:cubicBezTo>
                    <a:pt x="14977" y="25624"/>
                    <a:pt x="15470" y="25320"/>
                    <a:pt x="15925" y="24941"/>
                  </a:cubicBezTo>
                  <a:cubicBezTo>
                    <a:pt x="18844" y="22515"/>
                    <a:pt x="19564" y="16562"/>
                    <a:pt x="17441" y="10420"/>
                  </a:cubicBezTo>
                  <a:cubicBezTo>
                    <a:pt x="15286" y="4272"/>
                    <a:pt x="10957" y="1"/>
                    <a:pt x="71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3"/>
            <p:cNvSpPr/>
            <p:nvPr/>
          </p:nvSpPr>
          <p:spPr>
            <a:xfrm>
              <a:off x="1400550" y="2915250"/>
              <a:ext cx="452150" cy="649825"/>
            </a:xfrm>
            <a:custGeom>
              <a:avLst/>
              <a:gdLst/>
              <a:ahLst/>
              <a:cxnLst/>
              <a:rect l="l" t="t" r="r" b="b"/>
              <a:pathLst>
                <a:path w="18086" h="25993" extrusionOk="0">
                  <a:moveTo>
                    <a:pt x="5205" y="1"/>
                  </a:moveTo>
                  <a:cubicBezTo>
                    <a:pt x="3209" y="1"/>
                    <a:pt x="950" y="539"/>
                    <a:pt x="531" y="628"/>
                  </a:cubicBezTo>
                  <a:cubicBezTo>
                    <a:pt x="569" y="704"/>
                    <a:pt x="1" y="1007"/>
                    <a:pt x="39" y="1083"/>
                  </a:cubicBezTo>
                  <a:lnTo>
                    <a:pt x="39" y="1538"/>
                  </a:lnTo>
                  <a:cubicBezTo>
                    <a:pt x="481" y="1456"/>
                    <a:pt x="902" y="1416"/>
                    <a:pt x="1305" y="1416"/>
                  </a:cubicBezTo>
                  <a:cubicBezTo>
                    <a:pt x="5528" y="1416"/>
                    <a:pt x="7678" y="5818"/>
                    <a:pt x="9858" y="11737"/>
                  </a:cubicBezTo>
                  <a:cubicBezTo>
                    <a:pt x="12095" y="17803"/>
                    <a:pt x="15052" y="22960"/>
                    <a:pt x="11261" y="25955"/>
                  </a:cubicBezTo>
                  <a:lnTo>
                    <a:pt x="11299" y="25993"/>
                  </a:lnTo>
                  <a:cubicBezTo>
                    <a:pt x="13839" y="24590"/>
                    <a:pt x="15849" y="22391"/>
                    <a:pt x="17024" y="19737"/>
                  </a:cubicBezTo>
                  <a:cubicBezTo>
                    <a:pt x="18086" y="16969"/>
                    <a:pt x="17138" y="11206"/>
                    <a:pt x="15849" y="8439"/>
                  </a:cubicBezTo>
                  <a:cubicBezTo>
                    <a:pt x="13460" y="3472"/>
                    <a:pt x="10124" y="932"/>
                    <a:pt x="6711" y="135"/>
                  </a:cubicBezTo>
                  <a:cubicBezTo>
                    <a:pt x="6255" y="39"/>
                    <a:pt x="5739" y="1"/>
                    <a:pt x="5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3"/>
            <p:cNvSpPr/>
            <p:nvPr/>
          </p:nvSpPr>
          <p:spPr>
            <a:xfrm>
              <a:off x="1198675" y="2930250"/>
              <a:ext cx="577250" cy="672150"/>
            </a:xfrm>
            <a:custGeom>
              <a:avLst/>
              <a:gdLst/>
              <a:ahLst/>
              <a:cxnLst/>
              <a:rect l="l" t="t" r="r" b="b"/>
              <a:pathLst>
                <a:path w="23090" h="26886" extrusionOk="0">
                  <a:moveTo>
                    <a:pt x="9592" y="18530"/>
                  </a:moveTo>
                  <a:lnTo>
                    <a:pt x="9592" y="18530"/>
                  </a:lnTo>
                  <a:cubicBezTo>
                    <a:pt x="11969" y="19597"/>
                    <a:pt x="14198" y="20002"/>
                    <a:pt x="13566" y="20002"/>
                  </a:cubicBezTo>
                  <a:cubicBezTo>
                    <a:pt x="13411" y="20002"/>
                    <a:pt x="13086" y="19978"/>
                    <a:pt x="12550" y="19933"/>
                  </a:cubicBezTo>
                  <a:cubicBezTo>
                    <a:pt x="11450" y="19781"/>
                    <a:pt x="10426" y="19289"/>
                    <a:pt x="9592" y="18530"/>
                  </a:cubicBezTo>
                  <a:close/>
                  <a:moveTo>
                    <a:pt x="9846" y="0"/>
                  </a:moveTo>
                  <a:cubicBezTo>
                    <a:pt x="9475" y="0"/>
                    <a:pt x="9099" y="34"/>
                    <a:pt x="8720" y="104"/>
                  </a:cubicBezTo>
                  <a:cubicBezTo>
                    <a:pt x="0" y="2948"/>
                    <a:pt x="910" y="10644"/>
                    <a:pt x="2768" y="15687"/>
                  </a:cubicBezTo>
                  <a:cubicBezTo>
                    <a:pt x="4996" y="21782"/>
                    <a:pt x="10198" y="26886"/>
                    <a:pt x="15045" y="26886"/>
                  </a:cubicBezTo>
                  <a:cubicBezTo>
                    <a:pt x="15806" y="26886"/>
                    <a:pt x="16558" y="26760"/>
                    <a:pt x="17289" y="26492"/>
                  </a:cubicBezTo>
                  <a:cubicBezTo>
                    <a:pt x="18009" y="26227"/>
                    <a:pt x="18692" y="25848"/>
                    <a:pt x="19298" y="25355"/>
                  </a:cubicBezTo>
                  <a:cubicBezTo>
                    <a:pt x="23090" y="22360"/>
                    <a:pt x="22445" y="16028"/>
                    <a:pt x="20208" y="9924"/>
                  </a:cubicBezTo>
                  <a:cubicBezTo>
                    <a:pt x="18488" y="5255"/>
                    <a:pt x="14492" y="0"/>
                    <a:pt x="9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3"/>
            <p:cNvSpPr/>
            <p:nvPr/>
          </p:nvSpPr>
          <p:spPr>
            <a:xfrm>
              <a:off x="1337050" y="2023875"/>
              <a:ext cx="977250" cy="504250"/>
            </a:xfrm>
            <a:custGeom>
              <a:avLst/>
              <a:gdLst/>
              <a:ahLst/>
              <a:cxnLst/>
              <a:rect l="l" t="t" r="r" b="b"/>
              <a:pathLst>
                <a:path w="39090" h="20170" extrusionOk="0">
                  <a:moveTo>
                    <a:pt x="16182" y="0"/>
                  </a:moveTo>
                  <a:cubicBezTo>
                    <a:pt x="12293" y="0"/>
                    <a:pt x="8388" y="1304"/>
                    <a:pt x="4853" y="4246"/>
                  </a:cubicBezTo>
                  <a:cubicBezTo>
                    <a:pt x="2465" y="6256"/>
                    <a:pt x="759" y="8947"/>
                    <a:pt x="0" y="11943"/>
                  </a:cubicBezTo>
                  <a:cubicBezTo>
                    <a:pt x="0" y="11943"/>
                    <a:pt x="2742" y="4048"/>
                    <a:pt x="14611" y="4048"/>
                  </a:cubicBezTo>
                  <a:cubicBezTo>
                    <a:pt x="14831" y="4048"/>
                    <a:pt x="15054" y="4051"/>
                    <a:pt x="15280" y="4057"/>
                  </a:cubicBezTo>
                  <a:cubicBezTo>
                    <a:pt x="29232" y="4436"/>
                    <a:pt x="35639" y="19222"/>
                    <a:pt x="36019" y="20170"/>
                  </a:cubicBezTo>
                  <a:cubicBezTo>
                    <a:pt x="37004" y="19905"/>
                    <a:pt x="38028" y="19677"/>
                    <a:pt x="39090" y="19525"/>
                  </a:cubicBezTo>
                  <a:cubicBezTo>
                    <a:pt x="37573" y="14559"/>
                    <a:pt x="34843" y="10047"/>
                    <a:pt x="31090" y="6483"/>
                  </a:cubicBezTo>
                  <a:cubicBezTo>
                    <a:pt x="26815" y="2449"/>
                    <a:pt x="21514" y="0"/>
                    <a:pt x="161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3"/>
            <p:cNvSpPr/>
            <p:nvPr/>
          </p:nvSpPr>
          <p:spPr>
            <a:xfrm>
              <a:off x="1117150" y="1996175"/>
              <a:ext cx="1004750" cy="1439050"/>
            </a:xfrm>
            <a:custGeom>
              <a:avLst/>
              <a:gdLst/>
              <a:ahLst/>
              <a:cxnLst/>
              <a:rect l="l" t="t" r="r" b="b"/>
              <a:pathLst>
                <a:path w="40190" h="57562" extrusionOk="0">
                  <a:moveTo>
                    <a:pt x="23858" y="1"/>
                  </a:moveTo>
                  <a:cubicBezTo>
                    <a:pt x="13021" y="1"/>
                    <a:pt x="2404" y="7905"/>
                    <a:pt x="1100" y="18093"/>
                  </a:cubicBezTo>
                  <a:cubicBezTo>
                    <a:pt x="0" y="26548"/>
                    <a:pt x="4398" y="35875"/>
                    <a:pt x="7204" y="40917"/>
                  </a:cubicBezTo>
                  <a:cubicBezTo>
                    <a:pt x="8493" y="43154"/>
                    <a:pt x="9441" y="44519"/>
                    <a:pt x="9441" y="44519"/>
                  </a:cubicBezTo>
                  <a:cubicBezTo>
                    <a:pt x="7432" y="50206"/>
                    <a:pt x="12171" y="57562"/>
                    <a:pt x="16114" y="57562"/>
                  </a:cubicBezTo>
                  <a:cubicBezTo>
                    <a:pt x="20663" y="57524"/>
                    <a:pt x="20739" y="54377"/>
                    <a:pt x="19071" y="49524"/>
                  </a:cubicBezTo>
                  <a:cubicBezTo>
                    <a:pt x="16720" y="42699"/>
                    <a:pt x="13422" y="42093"/>
                    <a:pt x="13422" y="42093"/>
                  </a:cubicBezTo>
                  <a:cubicBezTo>
                    <a:pt x="13422" y="42093"/>
                    <a:pt x="12929" y="40955"/>
                    <a:pt x="11981" y="38605"/>
                  </a:cubicBezTo>
                  <a:cubicBezTo>
                    <a:pt x="11981" y="38605"/>
                    <a:pt x="11716" y="37770"/>
                    <a:pt x="11678" y="37657"/>
                  </a:cubicBezTo>
                  <a:cubicBezTo>
                    <a:pt x="9517" y="32045"/>
                    <a:pt x="4891" y="24804"/>
                    <a:pt x="9100" y="13316"/>
                  </a:cubicBezTo>
                  <a:cubicBezTo>
                    <a:pt x="10161" y="10435"/>
                    <a:pt x="11413" y="7667"/>
                    <a:pt x="13953" y="5582"/>
                  </a:cubicBezTo>
                  <a:cubicBezTo>
                    <a:pt x="17496" y="2645"/>
                    <a:pt x="21403" y="1347"/>
                    <a:pt x="25287" y="1347"/>
                  </a:cubicBezTo>
                  <a:cubicBezTo>
                    <a:pt x="30629" y="1347"/>
                    <a:pt x="35930" y="3801"/>
                    <a:pt x="40189" y="7819"/>
                  </a:cubicBezTo>
                  <a:cubicBezTo>
                    <a:pt x="35639" y="2311"/>
                    <a:pt x="29717" y="1"/>
                    <a:pt x="238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3"/>
            <p:cNvSpPr/>
            <p:nvPr/>
          </p:nvSpPr>
          <p:spPr>
            <a:xfrm>
              <a:off x="1418575" y="3102900"/>
              <a:ext cx="207475" cy="310900"/>
            </a:xfrm>
            <a:custGeom>
              <a:avLst/>
              <a:gdLst/>
              <a:ahLst/>
              <a:cxnLst/>
              <a:rect l="l" t="t" r="r" b="b"/>
              <a:pathLst>
                <a:path w="8299" h="12436" extrusionOk="0">
                  <a:moveTo>
                    <a:pt x="2371" y="0"/>
                  </a:moveTo>
                  <a:cubicBezTo>
                    <a:pt x="2046" y="0"/>
                    <a:pt x="1710" y="91"/>
                    <a:pt x="1365" y="288"/>
                  </a:cubicBezTo>
                  <a:cubicBezTo>
                    <a:pt x="0" y="1084"/>
                    <a:pt x="2009" y="895"/>
                    <a:pt x="4360" y="7416"/>
                  </a:cubicBezTo>
                  <a:cubicBezTo>
                    <a:pt x="4996" y="9218"/>
                    <a:pt x="4677" y="12436"/>
                    <a:pt x="5828" y="12436"/>
                  </a:cubicBezTo>
                  <a:cubicBezTo>
                    <a:pt x="5912" y="12436"/>
                    <a:pt x="6004" y="12419"/>
                    <a:pt x="6104" y="12383"/>
                  </a:cubicBezTo>
                  <a:cubicBezTo>
                    <a:pt x="8299" y="11616"/>
                    <a:pt x="6045" y="0"/>
                    <a:pt x="2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0" name="Google Shape;700;p43"/>
          <p:cNvGrpSpPr/>
          <p:nvPr/>
        </p:nvGrpSpPr>
        <p:grpSpPr>
          <a:xfrm>
            <a:off x="7701761" y="824794"/>
            <a:ext cx="626150" cy="343169"/>
            <a:chOff x="450800" y="525250"/>
            <a:chExt cx="967775" cy="530400"/>
          </a:xfrm>
        </p:grpSpPr>
        <p:sp>
          <p:nvSpPr>
            <p:cNvPr id="701" name="Google Shape;701;p43"/>
            <p:cNvSpPr/>
            <p:nvPr/>
          </p:nvSpPr>
          <p:spPr>
            <a:xfrm>
              <a:off x="450800" y="565050"/>
              <a:ext cx="944075" cy="490600"/>
            </a:xfrm>
            <a:custGeom>
              <a:avLst/>
              <a:gdLst/>
              <a:ahLst/>
              <a:cxnLst/>
              <a:rect l="l" t="t" r="r" b="b"/>
              <a:pathLst>
                <a:path w="37763" h="19624" extrusionOk="0">
                  <a:moveTo>
                    <a:pt x="21111" y="1"/>
                  </a:moveTo>
                  <a:cubicBezTo>
                    <a:pt x="20913" y="1"/>
                    <a:pt x="20713" y="8"/>
                    <a:pt x="20512" y="22"/>
                  </a:cubicBezTo>
                  <a:cubicBezTo>
                    <a:pt x="16303" y="326"/>
                    <a:pt x="13043" y="3814"/>
                    <a:pt x="13005" y="8022"/>
                  </a:cubicBezTo>
                  <a:lnTo>
                    <a:pt x="13005" y="8287"/>
                  </a:lnTo>
                  <a:cubicBezTo>
                    <a:pt x="11868" y="7415"/>
                    <a:pt x="10503" y="6960"/>
                    <a:pt x="9100" y="6960"/>
                  </a:cubicBezTo>
                  <a:cubicBezTo>
                    <a:pt x="2200" y="6998"/>
                    <a:pt x="1" y="16287"/>
                    <a:pt x="6143" y="19396"/>
                  </a:cubicBezTo>
                  <a:lnTo>
                    <a:pt x="6332" y="19396"/>
                  </a:lnTo>
                  <a:cubicBezTo>
                    <a:pt x="6749" y="19548"/>
                    <a:pt x="7204" y="19624"/>
                    <a:pt x="7621" y="19624"/>
                  </a:cubicBezTo>
                  <a:lnTo>
                    <a:pt x="33895" y="19624"/>
                  </a:lnTo>
                  <a:cubicBezTo>
                    <a:pt x="36019" y="19624"/>
                    <a:pt x="37763" y="17880"/>
                    <a:pt x="37763" y="15719"/>
                  </a:cubicBezTo>
                  <a:cubicBezTo>
                    <a:pt x="37763" y="13595"/>
                    <a:pt x="36019" y="11851"/>
                    <a:pt x="33895" y="11851"/>
                  </a:cubicBezTo>
                  <a:lnTo>
                    <a:pt x="33478" y="11851"/>
                  </a:lnTo>
                  <a:cubicBezTo>
                    <a:pt x="35180" y="9393"/>
                    <a:pt x="33241" y="6411"/>
                    <a:pt x="30708" y="6411"/>
                  </a:cubicBezTo>
                  <a:cubicBezTo>
                    <a:pt x="30194" y="6411"/>
                    <a:pt x="29656" y="6534"/>
                    <a:pt x="29118" y="6809"/>
                  </a:cubicBezTo>
                  <a:cubicBezTo>
                    <a:pt x="28468" y="2837"/>
                    <a:pt x="25068" y="1"/>
                    <a:pt x="2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3"/>
            <p:cNvSpPr/>
            <p:nvPr/>
          </p:nvSpPr>
          <p:spPr>
            <a:xfrm>
              <a:off x="473550" y="525250"/>
              <a:ext cx="945025" cy="490600"/>
            </a:xfrm>
            <a:custGeom>
              <a:avLst/>
              <a:gdLst/>
              <a:ahLst/>
              <a:cxnLst/>
              <a:rect l="l" t="t" r="r" b="b"/>
              <a:pathLst>
                <a:path w="37801" h="19624" extrusionOk="0">
                  <a:moveTo>
                    <a:pt x="21105" y="0"/>
                  </a:moveTo>
                  <a:cubicBezTo>
                    <a:pt x="20908" y="0"/>
                    <a:pt x="20711" y="7"/>
                    <a:pt x="20512" y="22"/>
                  </a:cubicBezTo>
                  <a:cubicBezTo>
                    <a:pt x="16303" y="325"/>
                    <a:pt x="13043" y="3813"/>
                    <a:pt x="13005" y="8022"/>
                  </a:cubicBezTo>
                  <a:lnTo>
                    <a:pt x="13005" y="8287"/>
                  </a:lnTo>
                  <a:cubicBezTo>
                    <a:pt x="11868" y="7453"/>
                    <a:pt x="10503" y="6998"/>
                    <a:pt x="9100" y="6998"/>
                  </a:cubicBezTo>
                  <a:cubicBezTo>
                    <a:pt x="2199" y="6998"/>
                    <a:pt x="0" y="16287"/>
                    <a:pt x="6180" y="19396"/>
                  </a:cubicBezTo>
                  <a:lnTo>
                    <a:pt x="6370" y="19396"/>
                  </a:lnTo>
                  <a:cubicBezTo>
                    <a:pt x="6749" y="19547"/>
                    <a:pt x="7204" y="19623"/>
                    <a:pt x="7659" y="19623"/>
                  </a:cubicBezTo>
                  <a:lnTo>
                    <a:pt x="33895" y="19623"/>
                  </a:lnTo>
                  <a:cubicBezTo>
                    <a:pt x="36056" y="19623"/>
                    <a:pt x="37801" y="17879"/>
                    <a:pt x="37801" y="15756"/>
                  </a:cubicBezTo>
                  <a:cubicBezTo>
                    <a:pt x="37801" y="13595"/>
                    <a:pt x="36056" y="11851"/>
                    <a:pt x="33895" y="11851"/>
                  </a:cubicBezTo>
                  <a:lnTo>
                    <a:pt x="33478" y="11851"/>
                  </a:lnTo>
                  <a:cubicBezTo>
                    <a:pt x="35214" y="9421"/>
                    <a:pt x="33246" y="6413"/>
                    <a:pt x="30701" y="6413"/>
                  </a:cubicBezTo>
                  <a:cubicBezTo>
                    <a:pt x="30188" y="6413"/>
                    <a:pt x="29652" y="6535"/>
                    <a:pt x="29118" y="6808"/>
                  </a:cubicBezTo>
                  <a:cubicBezTo>
                    <a:pt x="28468" y="2871"/>
                    <a:pt x="25064" y="0"/>
                    <a:pt x="2110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3" name="Google Shape;703;p43"/>
          <p:cNvGrpSpPr/>
          <p:nvPr/>
        </p:nvGrpSpPr>
        <p:grpSpPr>
          <a:xfrm>
            <a:off x="661498" y="2596673"/>
            <a:ext cx="626150" cy="343222"/>
            <a:chOff x="450800" y="525250"/>
            <a:chExt cx="967775" cy="530400"/>
          </a:xfrm>
        </p:grpSpPr>
        <p:sp>
          <p:nvSpPr>
            <p:cNvPr id="704" name="Google Shape;704;p43"/>
            <p:cNvSpPr/>
            <p:nvPr/>
          </p:nvSpPr>
          <p:spPr>
            <a:xfrm>
              <a:off x="450800" y="565050"/>
              <a:ext cx="944075" cy="490600"/>
            </a:xfrm>
            <a:custGeom>
              <a:avLst/>
              <a:gdLst/>
              <a:ahLst/>
              <a:cxnLst/>
              <a:rect l="l" t="t" r="r" b="b"/>
              <a:pathLst>
                <a:path w="37763" h="19624" extrusionOk="0">
                  <a:moveTo>
                    <a:pt x="21111" y="1"/>
                  </a:moveTo>
                  <a:cubicBezTo>
                    <a:pt x="20913" y="1"/>
                    <a:pt x="20713" y="8"/>
                    <a:pt x="20512" y="22"/>
                  </a:cubicBezTo>
                  <a:cubicBezTo>
                    <a:pt x="16303" y="326"/>
                    <a:pt x="13043" y="3814"/>
                    <a:pt x="13005" y="8022"/>
                  </a:cubicBezTo>
                  <a:lnTo>
                    <a:pt x="13005" y="8287"/>
                  </a:lnTo>
                  <a:cubicBezTo>
                    <a:pt x="11868" y="7415"/>
                    <a:pt x="10503" y="6960"/>
                    <a:pt x="9100" y="6960"/>
                  </a:cubicBezTo>
                  <a:cubicBezTo>
                    <a:pt x="2200" y="6998"/>
                    <a:pt x="1" y="16287"/>
                    <a:pt x="6143" y="19396"/>
                  </a:cubicBezTo>
                  <a:lnTo>
                    <a:pt x="6332" y="19396"/>
                  </a:lnTo>
                  <a:cubicBezTo>
                    <a:pt x="6749" y="19548"/>
                    <a:pt x="7204" y="19624"/>
                    <a:pt x="7621" y="19624"/>
                  </a:cubicBezTo>
                  <a:lnTo>
                    <a:pt x="33895" y="19624"/>
                  </a:lnTo>
                  <a:cubicBezTo>
                    <a:pt x="36019" y="19624"/>
                    <a:pt x="37763" y="17880"/>
                    <a:pt x="37763" y="15719"/>
                  </a:cubicBezTo>
                  <a:cubicBezTo>
                    <a:pt x="37763" y="13595"/>
                    <a:pt x="36019" y="11851"/>
                    <a:pt x="33895" y="11851"/>
                  </a:cubicBezTo>
                  <a:lnTo>
                    <a:pt x="33478" y="11851"/>
                  </a:lnTo>
                  <a:cubicBezTo>
                    <a:pt x="35180" y="9393"/>
                    <a:pt x="33241" y="6411"/>
                    <a:pt x="30708" y="6411"/>
                  </a:cubicBezTo>
                  <a:cubicBezTo>
                    <a:pt x="30194" y="6411"/>
                    <a:pt x="29656" y="6534"/>
                    <a:pt x="29118" y="6809"/>
                  </a:cubicBezTo>
                  <a:cubicBezTo>
                    <a:pt x="28468" y="2837"/>
                    <a:pt x="25068" y="1"/>
                    <a:pt x="2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3"/>
            <p:cNvSpPr/>
            <p:nvPr/>
          </p:nvSpPr>
          <p:spPr>
            <a:xfrm>
              <a:off x="473550" y="525250"/>
              <a:ext cx="945025" cy="490600"/>
            </a:xfrm>
            <a:custGeom>
              <a:avLst/>
              <a:gdLst/>
              <a:ahLst/>
              <a:cxnLst/>
              <a:rect l="l" t="t" r="r" b="b"/>
              <a:pathLst>
                <a:path w="37801" h="19624" extrusionOk="0">
                  <a:moveTo>
                    <a:pt x="21105" y="0"/>
                  </a:moveTo>
                  <a:cubicBezTo>
                    <a:pt x="20908" y="0"/>
                    <a:pt x="20711" y="7"/>
                    <a:pt x="20512" y="22"/>
                  </a:cubicBezTo>
                  <a:cubicBezTo>
                    <a:pt x="16303" y="325"/>
                    <a:pt x="13043" y="3813"/>
                    <a:pt x="13005" y="8022"/>
                  </a:cubicBezTo>
                  <a:lnTo>
                    <a:pt x="13005" y="8287"/>
                  </a:lnTo>
                  <a:cubicBezTo>
                    <a:pt x="11868" y="7453"/>
                    <a:pt x="10503" y="6998"/>
                    <a:pt x="9100" y="6998"/>
                  </a:cubicBezTo>
                  <a:cubicBezTo>
                    <a:pt x="2199" y="6998"/>
                    <a:pt x="0" y="16287"/>
                    <a:pt x="6180" y="19396"/>
                  </a:cubicBezTo>
                  <a:lnTo>
                    <a:pt x="6370" y="19396"/>
                  </a:lnTo>
                  <a:cubicBezTo>
                    <a:pt x="6749" y="19547"/>
                    <a:pt x="7204" y="19623"/>
                    <a:pt x="7659" y="19623"/>
                  </a:cubicBezTo>
                  <a:lnTo>
                    <a:pt x="33895" y="19623"/>
                  </a:lnTo>
                  <a:cubicBezTo>
                    <a:pt x="36056" y="19623"/>
                    <a:pt x="37801" y="17879"/>
                    <a:pt x="37801" y="15756"/>
                  </a:cubicBezTo>
                  <a:cubicBezTo>
                    <a:pt x="37801" y="13595"/>
                    <a:pt x="36056" y="11851"/>
                    <a:pt x="33895" y="11851"/>
                  </a:cubicBezTo>
                  <a:lnTo>
                    <a:pt x="33478" y="11851"/>
                  </a:lnTo>
                  <a:cubicBezTo>
                    <a:pt x="35214" y="9421"/>
                    <a:pt x="33246" y="6413"/>
                    <a:pt x="30701" y="6413"/>
                  </a:cubicBezTo>
                  <a:cubicBezTo>
                    <a:pt x="30188" y="6413"/>
                    <a:pt x="29652" y="6535"/>
                    <a:pt x="29118" y="6808"/>
                  </a:cubicBezTo>
                  <a:cubicBezTo>
                    <a:pt x="28468" y="2871"/>
                    <a:pt x="25064" y="0"/>
                    <a:pt x="2110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6BD5B4E-DB55-2C32-099A-1CD56554A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Vocabulary</a:t>
            </a:r>
          </a:p>
        </p:txBody>
      </p:sp>
      <p:sp>
        <p:nvSpPr>
          <p:cNvPr id="6" name="Google Shape;1881;p31">
            <a:extLst>
              <a:ext uri="{FF2B5EF4-FFF2-40B4-BE49-F238E27FC236}">
                <a16:creationId xmlns:a16="http://schemas.microsoft.com/office/drawing/2014/main" id="{E3A6FBD9-5925-980B-D53A-A5DC84D8EA97}"/>
              </a:ext>
            </a:extLst>
          </p:cNvPr>
          <p:cNvSpPr txBox="1">
            <a:spLocks/>
          </p:cNvSpPr>
          <p:nvPr/>
        </p:nvSpPr>
        <p:spPr>
          <a:xfrm>
            <a:off x="0" y="1299746"/>
            <a:ext cx="5361854" cy="117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chemeClr val="accent2"/>
                </a:solidFill>
                <a:latin typeface="Outfit" panose="020B0604020202020204" charset="0"/>
              </a:rPr>
              <a:t>portable </a:t>
            </a:r>
            <a:r>
              <a:rPr lang="en-US" sz="4950" b="1" dirty="0">
                <a:solidFill>
                  <a:schemeClr val="accent2"/>
                </a:solidFill>
                <a:latin typeface="Outfit" panose="020B0604020202020204" charset="0"/>
              </a:rPr>
              <a:t>(adj)</a:t>
            </a:r>
            <a:endParaRPr lang="en-US" sz="4500" b="1" dirty="0">
              <a:solidFill>
                <a:schemeClr val="accent2"/>
              </a:solidFill>
              <a:latin typeface="Outfit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9820D5-7339-3465-8A0D-F4C46471430B}"/>
              </a:ext>
            </a:extLst>
          </p:cNvPr>
          <p:cNvSpPr/>
          <p:nvPr/>
        </p:nvSpPr>
        <p:spPr>
          <a:xfrm>
            <a:off x="685582" y="3184074"/>
            <a:ext cx="3818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/>
              <a:t>có thể</a:t>
            </a:r>
            <a:r>
              <a:rPr lang="vi-VN" sz="3600" dirty="0"/>
              <a:t> </a:t>
            </a:r>
            <a:r>
              <a:rPr lang="en-US" sz="3600" dirty="0"/>
              <a:t>mang theo, xách tay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95DB54-EF95-6E54-D1C8-3303CB883FE7}"/>
              </a:ext>
            </a:extLst>
          </p:cNvPr>
          <p:cNvSpPr/>
          <p:nvPr/>
        </p:nvSpPr>
        <p:spPr>
          <a:xfrm>
            <a:off x="1482844" y="2487131"/>
            <a:ext cx="21082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/ˈpɔːtəbl/</a:t>
            </a:r>
          </a:p>
        </p:txBody>
      </p:sp>
      <p:pic>
        <p:nvPicPr>
          <p:cNvPr id="9" name="portable">
            <a:hlinkClick r:id="" action="ppaction://media"/>
            <a:extLst>
              <a:ext uri="{FF2B5EF4-FFF2-40B4-BE49-F238E27FC236}">
                <a16:creationId xmlns:a16="http://schemas.microsoft.com/office/drawing/2014/main" id="{1B3FEBAB-06F0-3C62-1B58-334E5161FB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0778" y="2601362"/>
            <a:ext cx="457200" cy="4572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4122160-4652-357B-6338-312E498DB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453" y="1189985"/>
            <a:ext cx="3993022" cy="319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65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ADD59333-7395-59E0-BEF7-F783455D5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</p:spPr>
        <p:txBody>
          <a:bodyPr/>
          <a:lstStyle/>
          <a:p>
            <a:r>
              <a:rPr lang="en-US" dirty="0"/>
              <a:t>Vocabulary</a:t>
            </a:r>
          </a:p>
        </p:txBody>
      </p: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id="{0D43D892-0582-5031-D657-64006DB51AE6}"/>
              </a:ext>
            </a:extLst>
          </p:cNvPr>
          <p:cNvSpPr txBox="1">
            <a:spLocks/>
          </p:cNvSpPr>
          <p:nvPr/>
        </p:nvSpPr>
        <p:spPr>
          <a:xfrm>
            <a:off x="256188" y="1204092"/>
            <a:ext cx="4904039" cy="107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chemeClr val="accent2"/>
                </a:solidFill>
                <a:latin typeface="Outfit" panose="020B0604020202020204" charset="0"/>
              </a:rPr>
              <a:t>aluminium </a:t>
            </a:r>
            <a:r>
              <a:rPr lang="en-US" sz="4950" b="1" dirty="0">
                <a:solidFill>
                  <a:schemeClr val="accent2"/>
                </a:solidFill>
                <a:latin typeface="Outfit" panose="020B0604020202020204" charset="0"/>
              </a:rPr>
              <a:t>(n)</a:t>
            </a:r>
            <a:endParaRPr lang="en-US" sz="3600" b="1" dirty="0">
              <a:solidFill>
                <a:schemeClr val="accent2"/>
              </a:solidFill>
              <a:latin typeface="Outfit" panose="020B060402020202020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6317EF-3663-BA29-C11B-15986071476E}"/>
              </a:ext>
            </a:extLst>
          </p:cNvPr>
          <p:cNvSpPr/>
          <p:nvPr/>
        </p:nvSpPr>
        <p:spPr>
          <a:xfrm>
            <a:off x="843085" y="3692748"/>
            <a:ext cx="3038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/>
              <a:t>nhôm</a:t>
            </a:r>
            <a:endParaRPr lang="en-US" sz="49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2C5DDF-10D3-8E53-C769-14933F4FD8A5}"/>
              </a:ext>
            </a:extLst>
          </p:cNvPr>
          <p:cNvSpPr/>
          <p:nvPr/>
        </p:nvSpPr>
        <p:spPr>
          <a:xfrm>
            <a:off x="728230" y="2672175"/>
            <a:ext cx="33473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/ˌæljəˈmɪniəm/</a:t>
            </a:r>
          </a:p>
        </p:txBody>
      </p:sp>
      <p:pic>
        <p:nvPicPr>
          <p:cNvPr id="7" name="aluminium">
            <a:hlinkClick r:id="" action="ppaction://media"/>
            <a:extLst>
              <a:ext uri="{FF2B5EF4-FFF2-40B4-BE49-F238E27FC236}">
                <a16:creationId xmlns:a16="http://schemas.microsoft.com/office/drawing/2014/main" id="{A7BD218D-3080-A6D2-2988-FF5FAFE272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300" y="2838222"/>
            <a:ext cx="457200" cy="457200"/>
          </a:xfrm>
          <a:prstGeom prst="rect">
            <a:avLst/>
          </a:prstGeom>
        </p:spPr>
      </p:pic>
      <p:pic>
        <p:nvPicPr>
          <p:cNvPr id="8" name="Hình ảnh 3">
            <a:extLst>
              <a:ext uri="{FF2B5EF4-FFF2-40B4-BE49-F238E27FC236}">
                <a16:creationId xmlns:a16="http://schemas.microsoft.com/office/drawing/2014/main" id="{4F493BD1-F06E-8F2F-8069-23167B1D70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675" y="1472200"/>
            <a:ext cx="3161371" cy="316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0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F6C16BF5-F20E-18B0-EA07-032109923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</p:spPr>
        <p:txBody>
          <a:bodyPr/>
          <a:lstStyle/>
          <a:p>
            <a:r>
              <a:rPr lang="en-US" dirty="0"/>
              <a:t>Vocabulary</a:t>
            </a:r>
          </a:p>
        </p:txBody>
      </p: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id="{BCC29694-7C15-501C-0B4D-57BB966F05C2}"/>
              </a:ext>
            </a:extLst>
          </p:cNvPr>
          <p:cNvSpPr txBox="1">
            <a:spLocks/>
          </p:cNvSpPr>
          <p:nvPr/>
        </p:nvSpPr>
        <p:spPr>
          <a:xfrm>
            <a:off x="3619" y="1108707"/>
            <a:ext cx="4844675" cy="493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  <a:latin typeface="Outfit" panose="020B0604020202020204" charset="0"/>
              </a:rPr>
              <a:t>virtual</a:t>
            </a:r>
            <a:r>
              <a:rPr lang="en-US" sz="5400" b="1" dirty="0">
                <a:solidFill>
                  <a:srgbClr val="AD4F0F"/>
                </a:solidFill>
                <a:latin typeface="Outfit" panose="020B0604020202020204" charset="0"/>
              </a:rPr>
              <a:t> </a:t>
            </a:r>
            <a:r>
              <a:rPr lang="en-US" sz="4950" b="1" dirty="0">
                <a:solidFill>
                  <a:srgbClr val="AD4F0F"/>
                </a:solidFill>
                <a:latin typeface="Outfit" panose="020B0604020202020204" charset="0"/>
              </a:rPr>
              <a:t>(adj)</a:t>
            </a:r>
            <a:endParaRPr lang="en-US" sz="3300" b="1" dirty="0">
              <a:solidFill>
                <a:srgbClr val="AD4F0F"/>
              </a:solidFill>
              <a:latin typeface="Outfit" panose="020B060402020202020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45BC52-3BD8-C4FC-1839-6DB57B2C6133}"/>
              </a:ext>
            </a:extLst>
          </p:cNvPr>
          <p:cNvSpPr/>
          <p:nvPr/>
        </p:nvSpPr>
        <p:spPr>
          <a:xfrm>
            <a:off x="840242" y="3312765"/>
            <a:ext cx="3038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cs typeface="Times New Roman" panose="02020603050405020304" pitchFamily="18" charset="0"/>
              </a:rPr>
              <a:t>ảo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A8F14A-FF83-05DA-9652-4A02F990A3E1}"/>
              </a:ext>
            </a:extLst>
          </p:cNvPr>
          <p:cNvSpPr/>
          <p:nvPr/>
        </p:nvSpPr>
        <p:spPr>
          <a:xfrm>
            <a:off x="1321327" y="2450494"/>
            <a:ext cx="22092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/ˈvɜːtʃuəl/</a:t>
            </a:r>
          </a:p>
        </p:txBody>
      </p:sp>
      <p:pic>
        <p:nvPicPr>
          <p:cNvPr id="7" name="virtual">
            <a:hlinkClick r:id="" action="ppaction://media"/>
            <a:extLst>
              <a:ext uri="{FF2B5EF4-FFF2-40B4-BE49-F238E27FC236}">
                <a16:creationId xmlns:a16="http://schemas.microsoft.com/office/drawing/2014/main" id="{5791DDE8-C994-ED22-5572-CFA1BDFB75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1796" y="2533517"/>
            <a:ext cx="457200" cy="457200"/>
          </a:xfrm>
          <a:prstGeom prst="rect">
            <a:avLst/>
          </a:prstGeom>
        </p:spPr>
      </p:pic>
      <p:pic>
        <p:nvPicPr>
          <p:cNvPr id="4098" name="Picture 2" descr="VR">
            <a:extLst>
              <a:ext uri="{FF2B5EF4-FFF2-40B4-BE49-F238E27FC236}">
                <a16:creationId xmlns:a16="http://schemas.microsoft.com/office/drawing/2014/main" id="{55EE5EFF-3666-AA12-EFE6-E08751556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9428"/>
            <a:ext cx="4122591" cy="309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18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EBE24BF0-0BA0-88CF-E49E-D96BA1872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</p:spPr>
        <p:txBody>
          <a:bodyPr/>
          <a:lstStyle/>
          <a:p>
            <a:r>
              <a:rPr lang="en-US" dirty="0"/>
              <a:t>Vocabulary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270F5BF-A4FA-C638-584B-6EA2BE08BE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379802"/>
              </p:ext>
            </p:extLst>
          </p:nvPr>
        </p:nvGraphicFramePr>
        <p:xfrm>
          <a:off x="694164" y="1491135"/>
          <a:ext cx="7829354" cy="303238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5190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0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0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3468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5A0B8"/>
                          </a:solidFill>
                          <a:latin typeface="Outfit" panose="020B0604020202020204" charset="0"/>
                        </a:rPr>
                        <a:t>New words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5A0B8"/>
                          </a:solidFill>
                          <a:latin typeface="Outfit" panose="020B0604020202020204" charset="0"/>
                        </a:rPr>
                        <a:t>Pronunciation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5A0B8"/>
                          </a:solidFill>
                          <a:latin typeface="Outfit" panose="020B0604020202020204" charset="0"/>
                        </a:rPr>
                        <a:t>Meaning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306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Outfit" panose="020B060402020202020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portable (adj)</a:t>
                      </a: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/ˈpɔːtəbl/</a:t>
                      </a:r>
                      <a:endParaRPr lang="en-US" sz="24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 thể bỏ mang theo, xách</a:t>
                      </a:r>
                      <a:r>
                        <a:rPr lang="en-US" sz="2400" b="0" baseline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tay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939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Outfit" panose="020B060402020202020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aluminium (n)</a:t>
                      </a:r>
                      <a:endParaRPr lang="en-US" sz="2400" b="0" dirty="0">
                        <a:effectLst/>
                        <a:latin typeface="Outfit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/ˌæljəˈmɪniəm/</a:t>
                      </a:r>
                      <a:endParaRPr lang="en-US" sz="24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nhôm</a:t>
                      </a: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5646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Outfit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virtual (adj)</a:t>
                      </a: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/ˈvɜːtʃuəl/</a:t>
                      </a:r>
                      <a:endParaRPr lang="en-US" sz="24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ảo</a:t>
                      </a: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val="3369243806"/>
                  </a:ext>
                </a:extLst>
              </a:tr>
            </a:tbl>
          </a:graphicData>
        </a:graphic>
      </p:graphicFrame>
      <p:pic>
        <p:nvPicPr>
          <p:cNvPr id="5" name="virtual">
            <a:hlinkClick r:id="" action="ppaction://media"/>
            <a:extLst>
              <a:ext uri="{FF2B5EF4-FFF2-40B4-BE49-F238E27FC236}">
                <a16:creationId xmlns:a16="http://schemas.microsoft.com/office/drawing/2014/main" id="{0DDAE61D-1186-DEA3-442E-63AE03E2F6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6964" y="3909538"/>
            <a:ext cx="457200" cy="457200"/>
          </a:xfrm>
          <a:prstGeom prst="rect">
            <a:avLst/>
          </a:prstGeom>
        </p:spPr>
      </p:pic>
      <p:pic>
        <p:nvPicPr>
          <p:cNvPr id="6" name="aluminium">
            <a:hlinkClick r:id="" action="ppaction://media"/>
            <a:extLst>
              <a:ext uri="{FF2B5EF4-FFF2-40B4-BE49-F238E27FC236}">
                <a16:creationId xmlns:a16="http://schemas.microsoft.com/office/drawing/2014/main" id="{CE06E604-0EAD-73A2-8BBB-11DFF9A829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6964" y="3225170"/>
            <a:ext cx="457200" cy="457200"/>
          </a:xfrm>
          <a:prstGeom prst="rect">
            <a:avLst/>
          </a:prstGeom>
        </p:spPr>
      </p:pic>
      <p:pic>
        <p:nvPicPr>
          <p:cNvPr id="7" name="portable">
            <a:hlinkClick r:id="" action="ppaction://media"/>
            <a:extLst>
              <a:ext uri="{FF2B5EF4-FFF2-40B4-BE49-F238E27FC236}">
                <a16:creationId xmlns:a16="http://schemas.microsoft.com/office/drawing/2014/main" id="{A2258AF1-6F3C-A34B-0350-CDBB9A48FC3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6964" y="252885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9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8669BA-13CE-D324-0161-5A452988A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7704000" cy="572700"/>
          </a:xfrm>
        </p:spPr>
        <p:txBody>
          <a:bodyPr/>
          <a:lstStyle/>
          <a:p>
            <a:r>
              <a:rPr lang="en-US" sz="2800" dirty="0">
                <a:highlight>
                  <a:srgbClr val="FFFFFF"/>
                </a:highlight>
              </a:rPr>
              <a:t>3. Match each word or phrase with its definition.</a:t>
            </a:r>
            <a:br>
              <a:rPr lang="en-US" sz="2800" dirty="0">
                <a:highlight>
                  <a:srgbClr val="FFFFFF"/>
                </a:highlight>
              </a:rPr>
            </a:br>
            <a:endParaRPr lang="en-US" sz="2800" dirty="0">
              <a:highlight>
                <a:srgbClr val="FFFFFF"/>
              </a:highlight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320F155-DA50-AB49-980A-F205435002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159398"/>
              </p:ext>
            </p:extLst>
          </p:nvPr>
        </p:nvGraphicFramePr>
        <p:xfrm>
          <a:off x="216158" y="623421"/>
          <a:ext cx="8711684" cy="4366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2238">
                  <a:extLst>
                    <a:ext uri="{9D8B030D-6E8A-4147-A177-3AD203B41FA5}">
                      <a16:colId xmlns:a16="http://schemas.microsoft.com/office/drawing/2014/main" val="3372124484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2053427065"/>
                    </a:ext>
                  </a:extLst>
                </a:gridCol>
                <a:gridCol w="4409196">
                  <a:extLst>
                    <a:ext uri="{9D8B030D-6E8A-4147-A177-3AD203B41FA5}">
                      <a16:colId xmlns:a16="http://schemas.microsoft.com/office/drawing/2014/main" val="2248067694"/>
                    </a:ext>
                  </a:extLst>
                </a:gridCol>
              </a:tblGrid>
              <a:tr h="10287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kern="1200" baseline="0" dirty="0">
                          <a:solidFill>
                            <a:schemeClr val="tx1"/>
                          </a:solidFill>
                          <a:latin typeface="Outfit" panose="020B0604020202020204" charset="0"/>
                          <a:ea typeface="+mn-ea"/>
                          <a:cs typeface="+mn-cs"/>
                        </a:rPr>
                        <a:t>1. </a:t>
                      </a:r>
                      <a:r>
                        <a:rPr lang="en-US" sz="2400" b="0" i="0" u="none" strike="noStrike" kern="1200" baseline="0" dirty="0">
                          <a:solidFill>
                            <a:schemeClr val="tx1"/>
                          </a:solidFill>
                          <a:latin typeface="Outfit" panose="020B0604020202020204" charset="0"/>
                          <a:ea typeface="+mn-ea"/>
                          <a:cs typeface="+mn-cs"/>
                        </a:rPr>
                        <a:t>aluminium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>
                          <a:solidFill>
                            <a:schemeClr val="tx1"/>
                          </a:solidFill>
                          <a:latin typeface="Outfit" panose="020B0604020202020204" charset="0"/>
                          <a:ea typeface="+mn-ea"/>
                          <a:cs typeface="+mn-cs"/>
                        </a:rPr>
                        <a:t>a.</a:t>
                      </a:r>
                      <a:r>
                        <a:rPr lang="en-US" sz="2400" b="0" i="0" u="none" strike="noStrike" kern="1200" baseline="0" dirty="0">
                          <a:solidFill>
                            <a:schemeClr val="tx1"/>
                          </a:solidFill>
                          <a:latin typeface="Outfit" panose="020B0604020202020204" charset="0"/>
                          <a:ea typeface="+mn-ea"/>
                          <a:cs typeface="+mn-cs"/>
                        </a:rPr>
                        <a:t> a screen of a laptop or a tablet that enables the user to interact directly with what is displayed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086163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kern="1200" baseline="0" dirty="0">
                          <a:solidFill>
                            <a:schemeClr val="tx1"/>
                          </a:solidFill>
                          <a:latin typeface="Outfit" panose="020B0604020202020204" charset="0"/>
                          <a:ea typeface="+mn-ea"/>
                          <a:cs typeface="+mn-cs"/>
                        </a:rPr>
                        <a:t>2.</a:t>
                      </a:r>
                      <a:r>
                        <a:rPr lang="en-US" sz="2400" b="0" i="0" u="none" strike="noStrike" kern="1200" baseline="0" dirty="0">
                          <a:solidFill>
                            <a:schemeClr val="tx1"/>
                          </a:solidFill>
                          <a:latin typeface="Outfit" panose="020B0604020202020204" charset="0"/>
                          <a:ea typeface="+mn-ea"/>
                          <a:cs typeface="+mn-cs"/>
                        </a:rPr>
                        <a:t> portable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>
                          <a:solidFill>
                            <a:schemeClr val="tx1"/>
                          </a:solidFill>
                          <a:latin typeface="Outfit" panose="020B0604020202020204" charset="0"/>
                          <a:ea typeface="+mn-ea"/>
                          <a:cs typeface="+mn-cs"/>
                        </a:rPr>
                        <a:t>b.</a:t>
                      </a:r>
                      <a:r>
                        <a:rPr lang="en-US" sz="2400" b="0" i="0" u="none" strike="noStrike" kern="1200" baseline="0" dirty="0">
                          <a:solidFill>
                            <a:schemeClr val="tx1"/>
                          </a:solidFill>
                          <a:latin typeface="Outfit" panose="020B0604020202020204" charset="0"/>
                          <a:ea typeface="+mn-ea"/>
                          <a:cs typeface="+mn-cs"/>
                        </a:rPr>
                        <a:t> made to appear to exist by the use of computer software, rather than in the real world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067788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kern="1200" baseline="0" dirty="0">
                          <a:solidFill>
                            <a:schemeClr val="tx1"/>
                          </a:solidFill>
                          <a:latin typeface="Outfit" panose="020B0604020202020204" charset="0"/>
                          <a:ea typeface="+mn-ea"/>
                          <a:cs typeface="+mn-cs"/>
                        </a:rPr>
                        <a:t>3.</a:t>
                      </a:r>
                      <a:r>
                        <a:rPr lang="en-US" sz="2400" b="0" i="0" u="none" strike="noStrike" kern="1200" baseline="0" dirty="0">
                          <a:solidFill>
                            <a:schemeClr val="tx1"/>
                          </a:solidFill>
                          <a:latin typeface="Outfit" panose="020B0604020202020204" charset="0"/>
                          <a:ea typeface="+mn-ea"/>
                          <a:cs typeface="+mn-cs"/>
                        </a:rPr>
                        <a:t> touchscreen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>
                          <a:solidFill>
                            <a:schemeClr val="tx1"/>
                          </a:solidFill>
                          <a:latin typeface="Outfit" panose="020B0604020202020204" charset="0"/>
                          <a:ea typeface="+mn-ea"/>
                          <a:cs typeface="+mn-cs"/>
                        </a:rPr>
                        <a:t>c.</a:t>
                      </a:r>
                      <a:r>
                        <a:rPr lang="en-US" sz="2400" b="0" i="0" u="none" strike="noStrike" kern="1200" baseline="0" dirty="0">
                          <a:solidFill>
                            <a:schemeClr val="tx1"/>
                          </a:solidFill>
                          <a:latin typeface="Outfit" panose="020B0604020202020204" charset="0"/>
                          <a:ea typeface="+mn-ea"/>
                          <a:cs typeface="+mn-cs"/>
                        </a:rPr>
                        <a:t> not needing wires to make a connection or to communicate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668577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kern="1200" baseline="0" dirty="0">
                          <a:solidFill>
                            <a:schemeClr val="tx1"/>
                          </a:solidFill>
                          <a:latin typeface="Outfit" panose="020B0604020202020204" charset="0"/>
                          <a:ea typeface="+mn-ea"/>
                          <a:cs typeface="+mn-cs"/>
                        </a:rPr>
                        <a:t>4.</a:t>
                      </a:r>
                      <a:r>
                        <a:rPr lang="en-US" sz="2400" b="0" i="0" u="none" strike="noStrike" kern="1200" baseline="0" dirty="0">
                          <a:solidFill>
                            <a:schemeClr val="tx1"/>
                          </a:solidFill>
                          <a:latin typeface="Outfit" panose="020B0604020202020204" charset="0"/>
                          <a:ea typeface="+mn-ea"/>
                          <a:cs typeface="+mn-cs"/>
                        </a:rPr>
                        <a:t> wireless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1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kern="1200" baseline="0" dirty="0">
                          <a:solidFill>
                            <a:schemeClr val="tx1"/>
                          </a:solidFill>
                          <a:latin typeface="Outfit" panose="020B0604020202020204" charset="0"/>
                          <a:ea typeface="+mn-ea"/>
                          <a:cs typeface="+mn-cs"/>
                        </a:rPr>
                        <a:t>d.</a:t>
                      </a:r>
                      <a:r>
                        <a:rPr lang="en-US" sz="2400" b="0" i="0" u="none" strike="noStrike" kern="1200" baseline="0" dirty="0">
                          <a:solidFill>
                            <a:schemeClr val="tx1"/>
                          </a:solidFill>
                          <a:latin typeface="Outfit" panose="020B0604020202020204" charset="0"/>
                          <a:ea typeface="+mn-ea"/>
                          <a:cs typeface="+mn-cs"/>
                        </a:rPr>
                        <a:t> a light, silver-grey metal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4923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kern="1200" baseline="0" dirty="0">
                          <a:solidFill>
                            <a:schemeClr val="tx1"/>
                          </a:solidFill>
                          <a:latin typeface="Outfit" panose="020B0604020202020204" charset="0"/>
                          <a:ea typeface="+mn-ea"/>
                          <a:cs typeface="+mn-cs"/>
                        </a:rPr>
                        <a:t>5.</a:t>
                      </a:r>
                      <a:r>
                        <a:rPr lang="en-US" sz="2400" b="0" i="0" u="none" strike="noStrike" kern="1200" baseline="0" dirty="0">
                          <a:solidFill>
                            <a:schemeClr val="tx1"/>
                          </a:solidFill>
                          <a:latin typeface="Outfit" panose="020B0604020202020204" charset="0"/>
                          <a:ea typeface="+mn-ea"/>
                          <a:cs typeface="+mn-cs"/>
                        </a:rPr>
                        <a:t> virtual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1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kern="1200" baseline="0" dirty="0">
                          <a:solidFill>
                            <a:schemeClr val="tx1"/>
                          </a:solidFill>
                          <a:latin typeface="Outfit" panose="020B0604020202020204" charset="0"/>
                          <a:ea typeface="+mn-ea"/>
                          <a:cs typeface="+mn-cs"/>
                        </a:rPr>
                        <a:t>e.</a:t>
                      </a:r>
                      <a:r>
                        <a:rPr lang="en-US" sz="2400" b="0" i="0" u="none" strike="noStrike" kern="1200" baseline="0" dirty="0">
                          <a:solidFill>
                            <a:schemeClr val="tx1"/>
                          </a:solidFill>
                          <a:latin typeface="Outfit" panose="020B0604020202020204" charset="0"/>
                          <a:ea typeface="+mn-ea"/>
                          <a:cs typeface="+mn-cs"/>
                        </a:rPr>
                        <a:t> easy to carry or to move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797624"/>
                  </a:ext>
                </a:extLst>
              </a:tr>
            </a:tbl>
          </a:graphicData>
        </a:graphic>
      </p:graphicFrame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96DE2C5-2F64-748F-3435-64E6505480D2}"/>
              </a:ext>
            </a:extLst>
          </p:cNvPr>
          <p:cNvCxnSpPr>
            <a:cxnSpLocks/>
          </p:cNvCxnSpPr>
          <p:nvPr/>
        </p:nvCxnSpPr>
        <p:spPr>
          <a:xfrm>
            <a:off x="2530316" y="1372103"/>
            <a:ext cx="1958876" cy="29295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DA0EC69-43FE-B7B5-5D75-9BBB9B6108A1}"/>
              </a:ext>
            </a:extLst>
          </p:cNvPr>
          <p:cNvCxnSpPr>
            <a:cxnSpLocks/>
          </p:cNvCxnSpPr>
          <p:nvPr/>
        </p:nvCxnSpPr>
        <p:spPr>
          <a:xfrm>
            <a:off x="2530316" y="2806551"/>
            <a:ext cx="1980321" cy="1882464"/>
          </a:xfrm>
          <a:prstGeom prst="straightConnector1">
            <a:avLst/>
          </a:prstGeom>
          <a:ln w="38100">
            <a:solidFill>
              <a:srgbClr val="F266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BDADF76-CFC0-51BA-D799-4CCA57F40DCC}"/>
              </a:ext>
            </a:extLst>
          </p:cNvPr>
          <p:cNvCxnSpPr>
            <a:cxnSpLocks/>
          </p:cNvCxnSpPr>
          <p:nvPr/>
        </p:nvCxnSpPr>
        <p:spPr>
          <a:xfrm flipV="1">
            <a:off x="2508871" y="1730856"/>
            <a:ext cx="2001766" cy="201684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FBE96C8-4FC3-3BB1-7252-C16DED5CFB9E}"/>
              </a:ext>
            </a:extLst>
          </p:cNvPr>
          <p:cNvCxnSpPr>
            <a:cxnSpLocks/>
          </p:cNvCxnSpPr>
          <p:nvPr/>
        </p:nvCxnSpPr>
        <p:spPr>
          <a:xfrm flipV="1">
            <a:off x="2519593" y="3673326"/>
            <a:ext cx="1991044" cy="66484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969D1B4-D5BA-A1D9-B398-AF75268C8AE3}"/>
              </a:ext>
            </a:extLst>
          </p:cNvPr>
          <p:cNvCxnSpPr>
            <a:cxnSpLocks/>
          </p:cNvCxnSpPr>
          <p:nvPr/>
        </p:nvCxnSpPr>
        <p:spPr>
          <a:xfrm flipV="1">
            <a:off x="2519593" y="2625906"/>
            <a:ext cx="2001766" cy="205337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67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296CB0-5293-8F2D-E54C-D37064E68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7704000" cy="572700"/>
          </a:xfrm>
        </p:spPr>
        <p:txBody>
          <a:bodyPr/>
          <a:lstStyle/>
          <a:p>
            <a:r>
              <a:rPr lang="en-US" sz="2800" dirty="0">
                <a:highlight>
                  <a:srgbClr val="FFFFFF"/>
                </a:highlight>
              </a:rPr>
              <a:t>Ex 4. Complete the sentences with the words from 3.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AD0D82F-3358-BD12-E127-99ED6BB4B69F}"/>
              </a:ext>
            </a:extLst>
          </p:cNvPr>
          <p:cNvSpPr txBox="1">
            <a:spLocks/>
          </p:cNvSpPr>
          <p:nvPr/>
        </p:nvSpPr>
        <p:spPr>
          <a:xfrm>
            <a:off x="133351" y="1280586"/>
            <a:ext cx="9232139" cy="3627067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>
                <a:solidFill>
                  <a:srgbClr val="F26648"/>
                </a:solidFill>
                <a:latin typeface="Outfit" panose="020B0604020202020204" charset="0"/>
              </a:rPr>
              <a:t>1. </a:t>
            </a:r>
            <a:r>
              <a:rPr lang="en-US" sz="2400" dirty="0">
                <a:latin typeface="Outfit" panose="020B0604020202020204" charset="0"/>
              </a:rPr>
              <a:t>The website allows you to take a ______ tour of the art gallery.</a:t>
            </a:r>
          </a:p>
          <a:p>
            <a:r>
              <a:rPr lang="en-US" sz="2400" b="1" dirty="0">
                <a:solidFill>
                  <a:srgbClr val="F26648"/>
                </a:solidFill>
                <a:latin typeface="Outfit" panose="020B0604020202020204" charset="0"/>
              </a:rPr>
              <a:t>2. </a:t>
            </a:r>
            <a:r>
              <a:rPr lang="en-US" sz="2400" dirty="0">
                <a:latin typeface="Outfit" panose="020B0604020202020204" charset="0"/>
              </a:rPr>
              <a:t>You can carry your __________ laptop with you from class to class  </a:t>
            </a:r>
          </a:p>
          <a:p>
            <a:r>
              <a:rPr lang="en-US" sz="2400" dirty="0">
                <a:latin typeface="Outfit" panose="020B0604020202020204" charset="0"/>
              </a:rPr>
              <a:t>     because it’s small and light.</a:t>
            </a:r>
          </a:p>
          <a:p>
            <a:r>
              <a:rPr lang="en-US" sz="2400" b="1" dirty="0">
                <a:solidFill>
                  <a:srgbClr val="F26648"/>
                </a:solidFill>
                <a:latin typeface="Outfit" panose="020B0604020202020204" charset="0"/>
              </a:rPr>
              <a:t>3. </a:t>
            </a:r>
            <a:r>
              <a:rPr lang="en-US" sz="2400" dirty="0">
                <a:latin typeface="Outfit" panose="020B0604020202020204" charset="0"/>
              </a:rPr>
              <a:t>Nowadays we often use __________ keyboards because they are portable.</a:t>
            </a:r>
          </a:p>
          <a:p>
            <a:r>
              <a:rPr lang="en-US" sz="2400" b="1" dirty="0">
                <a:solidFill>
                  <a:srgbClr val="F26648"/>
                </a:solidFill>
                <a:latin typeface="Outfit" panose="020B0604020202020204" charset="0"/>
              </a:rPr>
              <a:t>4. </a:t>
            </a:r>
            <a:r>
              <a:rPr lang="en-US" sz="2400" dirty="0">
                <a:latin typeface="Outfit" panose="020B0604020202020204" charset="0"/>
              </a:rPr>
              <a:t>We often use _____________ to make vehicles like aircraft or cars   </a:t>
            </a:r>
          </a:p>
          <a:p>
            <a:r>
              <a:rPr lang="en-US" sz="2400" dirty="0">
                <a:latin typeface="Outfit" panose="020B0604020202020204" charset="0"/>
              </a:rPr>
              <a:t>    because of its strength and lightweight.</a:t>
            </a:r>
          </a:p>
          <a:p>
            <a:r>
              <a:rPr lang="en-US" sz="2400" b="1" dirty="0">
                <a:solidFill>
                  <a:srgbClr val="F26648"/>
                </a:solidFill>
                <a:latin typeface="Outfit" panose="020B0604020202020204" charset="0"/>
              </a:rPr>
              <a:t>5. </a:t>
            </a:r>
            <a:r>
              <a:rPr lang="en-US" sz="2400" dirty="0">
                <a:latin typeface="Outfit" panose="020B0604020202020204" charset="0"/>
              </a:rPr>
              <a:t>Most smartphones today have a ____________ which allows us to  </a:t>
            </a:r>
          </a:p>
          <a:p>
            <a:r>
              <a:rPr lang="en-US" sz="2400" dirty="0">
                <a:latin typeface="Outfit" panose="020B0604020202020204" charset="0"/>
              </a:rPr>
              <a:t>    navigate, type, and interact with apps and games easily.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6BA816-B914-5C67-BFF6-EF1AFDBDDB47}"/>
              </a:ext>
            </a:extLst>
          </p:cNvPr>
          <p:cNvSpPr txBox="1"/>
          <p:nvPr/>
        </p:nvSpPr>
        <p:spPr>
          <a:xfrm>
            <a:off x="871868" y="511145"/>
            <a:ext cx="7208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Outfit" panose="020B0604020202020204" charset="0"/>
              </a:rPr>
              <a:t>aluminium</a:t>
            </a:r>
            <a:r>
              <a:rPr lang="en-US" sz="2400" dirty="0">
                <a:solidFill>
                  <a:srgbClr val="C00000"/>
                </a:solidFill>
                <a:latin typeface="Outfit" panose="020B0604020202020204" charset="0"/>
              </a:rPr>
              <a:t>		portable	touchscreen</a:t>
            </a:r>
          </a:p>
          <a:p>
            <a:r>
              <a:rPr lang="en-US" sz="2400" dirty="0">
                <a:solidFill>
                  <a:srgbClr val="C00000"/>
                </a:solidFill>
                <a:latin typeface="Outfit" panose="020B0604020202020204" charset="0"/>
              </a:rPr>
              <a:t>wireless		virtual	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49420" y="1240973"/>
            <a:ext cx="1670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Outfit" panose="020B0604020202020204" charset="0"/>
              </a:rPr>
              <a:t>virtual</a:t>
            </a: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9B3ED843-8F4A-0D86-B7DC-025050C5A6D9}"/>
              </a:ext>
            </a:extLst>
          </p:cNvPr>
          <p:cNvSpPr txBox="1"/>
          <p:nvPr/>
        </p:nvSpPr>
        <p:spPr>
          <a:xfrm>
            <a:off x="3208254" y="1620677"/>
            <a:ext cx="2510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Outfit" panose="020B0604020202020204" charset="0"/>
              </a:rPr>
              <a:t>portable </a:t>
            </a: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7BB8ED44-46A0-CA1A-29AC-84758CB62A1C}"/>
              </a:ext>
            </a:extLst>
          </p:cNvPr>
          <p:cNvSpPr txBox="1"/>
          <p:nvPr/>
        </p:nvSpPr>
        <p:spPr>
          <a:xfrm>
            <a:off x="3876711" y="2716061"/>
            <a:ext cx="1842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Outfit" panose="020B0604020202020204" charset="0"/>
              </a:rPr>
              <a:t>wireless</a:t>
            </a:r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id="{C1F05398-F384-B8E4-24D4-216E07EC4CDC}"/>
              </a:ext>
            </a:extLst>
          </p:cNvPr>
          <p:cNvSpPr txBox="1"/>
          <p:nvPr/>
        </p:nvSpPr>
        <p:spPr>
          <a:xfrm>
            <a:off x="2412004" y="3456261"/>
            <a:ext cx="2385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Outfit" panose="020B0604020202020204" charset="0"/>
              </a:rPr>
              <a:t>aluminium</a:t>
            </a: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771EDC38-669C-13B0-BC80-25902EBBED5E}"/>
              </a:ext>
            </a:extLst>
          </p:cNvPr>
          <p:cNvSpPr txBox="1"/>
          <p:nvPr/>
        </p:nvSpPr>
        <p:spPr>
          <a:xfrm>
            <a:off x="4390521" y="4041036"/>
            <a:ext cx="2657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Outfit" panose="020B0604020202020204" charset="0"/>
              </a:rPr>
              <a:t>touchscreen</a:t>
            </a:r>
          </a:p>
        </p:txBody>
      </p:sp>
    </p:spTree>
    <p:extLst>
      <p:ext uri="{BB962C8B-B14F-4D97-AF65-F5344CB8AC3E}">
        <p14:creationId xmlns:p14="http://schemas.microsoft.com/office/powerpoint/2010/main" val="408216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>
          <a:extLst>
            <a:ext uri="{FF2B5EF4-FFF2-40B4-BE49-F238E27FC236}">
              <a16:creationId xmlns:a16="http://schemas.microsoft.com/office/drawing/2014/main" id="{D83C972C-8F16-CC9D-0AF2-44444A341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43">
            <a:extLst>
              <a:ext uri="{FF2B5EF4-FFF2-40B4-BE49-F238E27FC236}">
                <a16:creationId xmlns:a16="http://schemas.microsoft.com/office/drawing/2014/main" id="{218BD91C-33AE-9BDF-FB7B-DF1117943E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94038" y="3453436"/>
            <a:ext cx="4087723" cy="93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 and read</a:t>
            </a:r>
            <a:endParaRPr dirty="0"/>
          </a:p>
        </p:txBody>
      </p:sp>
      <p:sp>
        <p:nvSpPr>
          <p:cNvPr id="637" name="Google Shape;637;p43">
            <a:extLst>
              <a:ext uri="{FF2B5EF4-FFF2-40B4-BE49-F238E27FC236}">
                <a16:creationId xmlns:a16="http://schemas.microsoft.com/office/drawing/2014/main" id="{2D826766-1F47-0FA8-C26A-9B0648B90F19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1477164" y="2999606"/>
            <a:ext cx="1114500" cy="1547400"/>
          </a:xfrm>
          <a:prstGeom prst="rect">
            <a:avLst/>
          </a:prstGeom>
        </p:spPr>
        <p:txBody>
          <a:bodyPr spcFirstLastPara="1" wrap="square" lIns="91425" tIns="2286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545" name="Google Shape;545;p42"/>
          <p:cNvGrpSpPr/>
          <p:nvPr/>
        </p:nvGrpSpPr>
        <p:grpSpPr>
          <a:xfrm flipH="1">
            <a:off x="637031" y="976464"/>
            <a:ext cx="864184" cy="472003"/>
            <a:chOff x="473550" y="525250"/>
            <a:chExt cx="971102" cy="530400"/>
          </a:xfrm>
        </p:grpSpPr>
        <p:sp>
          <p:nvSpPr>
            <p:cNvPr id="546" name="Google Shape;546;p42"/>
            <p:cNvSpPr/>
            <p:nvPr/>
          </p:nvSpPr>
          <p:spPr>
            <a:xfrm>
              <a:off x="500577" y="565050"/>
              <a:ext cx="944075" cy="490600"/>
            </a:xfrm>
            <a:custGeom>
              <a:avLst/>
              <a:gdLst/>
              <a:ahLst/>
              <a:cxnLst/>
              <a:rect l="l" t="t" r="r" b="b"/>
              <a:pathLst>
                <a:path w="37763" h="19624" extrusionOk="0">
                  <a:moveTo>
                    <a:pt x="21111" y="1"/>
                  </a:moveTo>
                  <a:cubicBezTo>
                    <a:pt x="20913" y="1"/>
                    <a:pt x="20713" y="8"/>
                    <a:pt x="20512" y="22"/>
                  </a:cubicBezTo>
                  <a:cubicBezTo>
                    <a:pt x="16303" y="326"/>
                    <a:pt x="13043" y="3814"/>
                    <a:pt x="13005" y="8022"/>
                  </a:cubicBezTo>
                  <a:lnTo>
                    <a:pt x="13005" y="8287"/>
                  </a:lnTo>
                  <a:cubicBezTo>
                    <a:pt x="11868" y="7415"/>
                    <a:pt x="10503" y="6960"/>
                    <a:pt x="9100" y="6960"/>
                  </a:cubicBezTo>
                  <a:cubicBezTo>
                    <a:pt x="2200" y="6998"/>
                    <a:pt x="1" y="16287"/>
                    <a:pt x="6143" y="19396"/>
                  </a:cubicBezTo>
                  <a:lnTo>
                    <a:pt x="6332" y="19396"/>
                  </a:lnTo>
                  <a:cubicBezTo>
                    <a:pt x="6749" y="19548"/>
                    <a:pt x="7204" y="19624"/>
                    <a:pt x="7621" y="19624"/>
                  </a:cubicBezTo>
                  <a:lnTo>
                    <a:pt x="33895" y="19624"/>
                  </a:lnTo>
                  <a:cubicBezTo>
                    <a:pt x="36019" y="19624"/>
                    <a:pt x="37763" y="17880"/>
                    <a:pt x="37763" y="15719"/>
                  </a:cubicBezTo>
                  <a:cubicBezTo>
                    <a:pt x="37763" y="13595"/>
                    <a:pt x="36019" y="11851"/>
                    <a:pt x="33895" y="11851"/>
                  </a:cubicBezTo>
                  <a:lnTo>
                    <a:pt x="33478" y="11851"/>
                  </a:lnTo>
                  <a:cubicBezTo>
                    <a:pt x="35180" y="9393"/>
                    <a:pt x="33241" y="6411"/>
                    <a:pt x="30708" y="6411"/>
                  </a:cubicBezTo>
                  <a:cubicBezTo>
                    <a:pt x="30194" y="6411"/>
                    <a:pt x="29656" y="6534"/>
                    <a:pt x="29118" y="6809"/>
                  </a:cubicBezTo>
                  <a:cubicBezTo>
                    <a:pt x="28468" y="2837"/>
                    <a:pt x="25068" y="1"/>
                    <a:pt x="2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2"/>
            <p:cNvSpPr/>
            <p:nvPr/>
          </p:nvSpPr>
          <p:spPr>
            <a:xfrm>
              <a:off x="473550" y="525250"/>
              <a:ext cx="945025" cy="490600"/>
            </a:xfrm>
            <a:custGeom>
              <a:avLst/>
              <a:gdLst/>
              <a:ahLst/>
              <a:cxnLst/>
              <a:rect l="l" t="t" r="r" b="b"/>
              <a:pathLst>
                <a:path w="37801" h="19624" extrusionOk="0">
                  <a:moveTo>
                    <a:pt x="21105" y="0"/>
                  </a:moveTo>
                  <a:cubicBezTo>
                    <a:pt x="20908" y="0"/>
                    <a:pt x="20711" y="7"/>
                    <a:pt x="20512" y="22"/>
                  </a:cubicBezTo>
                  <a:cubicBezTo>
                    <a:pt x="16303" y="325"/>
                    <a:pt x="13043" y="3813"/>
                    <a:pt x="13005" y="8022"/>
                  </a:cubicBezTo>
                  <a:lnTo>
                    <a:pt x="13005" y="8287"/>
                  </a:lnTo>
                  <a:cubicBezTo>
                    <a:pt x="11868" y="7453"/>
                    <a:pt x="10503" y="6998"/>
                    <a:pt x="9100" y="6998"/>
                  </a:cubicBezTo>
                  <a:cubicBezTo>
                    <a:pt x="2199" y="6998"/>
                    <a:pt x="0" y="16287"/>
                    <a:pt x="6180" y="19396"/>
                  </a:cubicBezTo>
                  <a:lnTo>
                    <a:pt x="6370" y="19396"/>
                  </a:lnTo>
                  <a:cubicBezTo>
                    <a:pt x="6749" y="19547"/>
                    <a:pt x="7204" y="19623"/>
                    <a:pt x="7659" y="19623"/>
                  </a:cubicBezTo>
                  <a:lnTo>
                    <a:pt x="33895" y="19623"/>
                  </a:lnTo>
                  <a:cubicBezTo>
                    <a:pt x="36056" y="19623"/>
                    <a:pt x="37801" y="17879"/>
                    <a:pt x="37801" y="15756"/>
                  </a:cubicBezTo>
                  <a:cubicBezTo>
                    <a:pt x="37801" y="13595"/>
                    <a:pt x="36056" y="11851"/>
                    <a:pt x="33895" y="11851"/>
                  </a:cubicBezTo>
                  <a:lnTo>
                    <a:pt x="33478" y="11851"/>
                  </a:lnTo>
                  <a:cubicBezTo>
                    <a:pt x="35214" y="9421"/>
                    <a:pt x="33246" y="6413"/>
                    <a:pt x="30701" y="6413"/>
                  </a:cubicBezTo>
                  <a:cubicBezTo>
                    <a:pt x="30188" y="6413"/>
                    <a:pt x="29652" y="6535"/>
                    <a:pt x="29118" y="6808"/>
                  </a:cubicBezTo>
                  <a:cubicBezTo>
                    <a:pt x="28468" y="2871"/>
                    <a:pt x="25064" y="0"/>
                    <a:pt x="2110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8" name="Google Shape;548;p42"/>
          <p:cNvGrpSpPr/>
          <p:nvPr/>
        </p:nvGrpSpPr>
        <p:grpSpPr>
          <a:xfrm>
            <a:off x="4337485" y="1157391"/>
            <a:ext cx="557826" cy="305776"/>
            <a:chOff x="450800" y="525250"/>
            <a:chExt cx="967775" cy="530400"/>
          </a:xfrm>
        </p:grpSpPr>
        <p:sp>
          <p:nvSpPr>
            <p:cNvPr id="549" name="Google Shape;549;p42"/>
            <p:cNvSpPr/>
            <p:nvPr/>
          </p:nvSpPr>
          <p:spPr>
            <a:xfrm>
              <a:off x="450800" y="565050"/>
              <a:ext cx="944075" cy="490600"/>
            </a:xfrm>
            <a:custGeom>
              <a:avLst/>
              <a:gdLst/>
              <a:ahLst/>
              <a:cxnLst/>
              <a:rect l="l" t="t" r="r" b="b"/>
              <a:pathLst>
                <a:path w="37763" h="19624" extrusionOk="0">
                  <a:moveTo>
                    <a:pt x="21111" y="1"/>
                  </a:moveTo>
                  <a:cubicBezTo>
                    <a:pt x="20913" y="1"/>
                    <a:pt x="20713" y="8"/>
                    <a:pt x="20512" y="22"/>
                  </a:cubicBezTo>
                  <a:cubicBezTo>
                    <a:pt x="16303" y="326"/>
                    <a:pt x="13043" y="3814"/>
                    <a:pt x="13005" y="8022"/>
                  </a:cubicBezTo>
                  <a:lnTo>
                    <a:pt x="13005" y="8287"/>
                  </a:lnTo>
                  <a:cubicBezTo>
                    <a:pt x="11868" y="7415"/>
                    <a:pt x="10503" y="6960"/>
                    <a:pt x="9100" y="6960"/>
                  </a:cubicBezTo>
                  <a:cubicBezTo>
                    <a:pt x="2200" y="6998"/>
                    <a:pt x="1" y="16287"/>
                    <a:pt x="6143" y="19396"/>
                  </a:cubicBezTo>
                  <a:lnTo>
                    <a:pt x="6332" y="19396"/>
                  </a:lnTo>
                  <a:cubicBezTo>
                    <a:pt x="6749" y="19548"/>
                    <a:pt x="7204" y="19624"/>
                    <a:pt x="7621" y="19624"/>
                  </a:cubicBezTo>
                  <a:lnTo>
                    <a:pt x="33895" y="19624"/>
                  </a:lnTo>
                  <a:cubicBezTo>
                    <a:pt x="36019" y="19624"/>
                    <a:pt x="37763" y="17880"/>
                    <a:pt x="37763" y="15719"/>
                  </a:cubicBezTo>
                  <a:cubicBezTo>
                    <a:pt x="37763" y="13595"/>
                    <a:pt x="36019" y="11851"/>
                    <a:pt x="33895" y="11851"/>
                  </a:cubicBezTo>
                  <a:lnTo>
                    <a:pt x="33478" y="11851"/>
                  </a:lnTo>
                  <a:cubicBezTo>
                    <a:pt x="35180" y="9393"/>
                    <a:pt x="33241" y="6411"/>
                    <a:pt x="30708" y="6411"/>
                  </a:cubicBezTo>
                  <a:cubicBezTo>
                    <a:pt x="30194" y="6411"/>
                    <a:pt x="29656" y="6534"/>
                    <a:pt x="29118" y="6809"/>
                  </a:cubicBezTo>
                  <a:cubicBezTo>
                    <a:pt x="28468" y="2837"/>
                    <a:pt x="25068" y="1"/>
                    <a:pt x="2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2"/>
            <p:cNvSpPr/>
            <p:nvPr/>
          </p:nvSpPr>
          <p:spPr>
            <a:xfrm>
              <a:off x="473550" y="525250"/>
              <a:ext cx="945025" cy="490600"/>
            </a:xfrm>
            <a:custGeom>
              <a:avLst/>
              <a:gdLst/>
              <a:ahLst/>
              <a:cxnLst/>
              <a:rect l="l" t="t" r="r" b="b"/>
              <a:pathLst>
                <a:path w="37801" h="19624" extrusionOk="0">
                  <a:moveTo>
                    <a:pt x="21105" y="0"/>
                  </a:moveTo>
                  <a:cubicBezTo>
                    <a:pt x="20908" y="0"/>
                    <a:pt x="20711" y="7"/>
                    <a:pt x="20512" y="22"/>
                  </a:cubicBezTo>
                  <a:cubicBezTo>
                    <a:pt x="16303" y="325"/>
                    <a:pt x="13043" y="3813"/>
                    <a:pt x="13005" y="8022"/>
                  </a:cubicBezTo>
                  <a:lnTo>
                    <a:pt x="13005" y="8287"/>
                  </a:lnTo>
                  <a:cubicBezTo>
                    <a:pt x="11868" y="7453"/>
                    <a:pt x="10503" y="6998"/>
                    <a:pt x="9100" y="6998"/>
                  </a:cubicBezTo>
                  <a:cubicBezTo>
                    <a:pt x="2199" y="6998"/>
                    <a:pt x="0" y="16287"/>
                    <a:pt x="6180" y="19396"/>
                  </a:cubicBezTo>
                  <a:lnTo>
                    <a:pt x="6370" y="19396"/>
                  </a:lnTo>
                  <a:cubicBezTo>
                    <a:pt x="6749" y="19547"/>
                    <a:pt x="7204" y="19623"/>
                    <a:pt x="7659" y="19623"/>
                  </a:cubicBezTo>
                  <a:lnTo>
                    <a:pt x="33895" y="19623"/>
                  </a:lnTo>
                  <a:cubicBezTo>
                    <a:pt x="36056" y="19623"/>
                    <a:pt x="37801" y="17879"/>
                    <a:pt x="37801" y="15756"/>
                  </a:cubicBezTo>
                  <a:cubicBezTo>
                    <a:pt x="37801" y="13595"/>
                    <a:pt x="36056" y="11851"/>
                    <a:pt x="33895" y="11851"/>
                  </a:cubicBezTo>
                  <a:lnTo>
                    <a:pt x="33478" y="11851"/>
                  </a:lnTo>
                  <a:cubicBezTo>
                    <a:pt x="35214" y="9421"/>
                    <a:pt x="33246" y="6413"/>
                    <a:pt x="30701" y="6413"/>
                  </a:cubicBezTo>
                  <a:cubicBezTo>
                    <a:pt x="30188" y="6413"/>
                    <a:pt x="29652" y="6535"/>
                    <a:pt x="29118" y="6808"/>
                  </a:cubicBezTo>
                  <a:cubicBezTo>
                    <a:pt x="28468" y="2871"/>
                    <a:pt x="25064" y="0"/>
                    <a:pt x="2110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3" name="Google Shape;553;p42"/>
          <p:cNvGrpSpPr/>
          <p:nvPr/>
        </p:nvGrpSpPr>
        <p:grpSpPr>
          <a:xfrm flipH="1">
            <a:off x="1111322" y="501338"/>
            <a:ext cx="2951344" cy="2497437"/>
            <a:chOff x="11551000" y="-1379000"/>
            <a:chExt cx="3664900" cy="3101250"/>
          </a:xfrm>
        </p:grpSpPr>
        <p:sp>
          <p:nvSpPr>
            <p:cNvPr id="554" name="Google Shape;554;p42"/>
            <p:cNvSpPr/>
            <p:nvPr/>
          </p:nvSpPr>
          <p:spPr>
            <a:xfrm>
              <a:off x="13032625" y="-919250"/>
              <a:ext cx="91775" cy="127500"/>
            </a:xfrm>
            <a:custGeom>
              <a:avLst/>
              <a:gdLst/>
              <a:ahLst/>
              <a:cxnLst/>
              <a:rect l="l" t="t" r="r" b="b"/>
              <a:pathLst>
                <a:path w="3671" h="5100" extrusionOk="0">
                  <a:moveTo>
                    <a:pt x="3671" y="0"/>
                  </a:moveTo>
                  <a:cubicBezTo>
                    <a:pt x="1452" y="1896"/>
                    <a:pt x="1" y="4840"/>
                    <a:pt x="1049" y="5082"/>
                  </a:cubicBezTo>
                  <a:cubicBezTo>
                    <a:pt x="1100" y="5093"/>
                    <a:pt x="1151" y="5099"/>
                    <a:pt x="1202" y="5099"/>
                  </a:cubicBezTo>
                  <a:cubicBezTo>
                    <a:pt x="2368" y="5099"/>
                    <a:pt x="3593" y="2087"/>
                    <a:pt x="3671" y="0"/>
                  </a:cubicBezTo>
                  <a:close/>
                </a:path>
              </a:pathLst>
            </a:custGeom>
            <a:solidFill>
              <a:srgbClr val="4B9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2"/>
            <p:cNvSpPr/>
            <p:nvPr/>
          </p:nvSpPr>
          <p:spPr>
            <a:xfrm>
              <a:off x="13067350" y="369625"/>
              <a:ext cx="148250" cy="120000"/>
            </a:xfrm>
            <a:custGeom>
              <a:avLst/>
              <a:gdLst/>
              <a:ahLst/>
              <a:cxnLst/>
              <a:rect l="l" t="t" r="r" b="b"/>
              <a:pathLst>
                <a:path w="5930" h="4800" extrusionOk="0">
                  <a:moveTo>
                    <a:pt x="5002" y="2057"/>
                  </a:moveTo>
                  <a:cubicBezTo>
                    <a:pt x="4397" y="243"/>
                    <a:pt x="1211" y="1"/>
                    <a:pt x="606" y="2340"/>
                  </a:cubicBezTo>
                  <a:cubicBezTo>
                    <a:pt x="1" y="4598"/>
                    <a:pt x="5929" y="4800"/>
                    <a:pt x="5002" y="2057"/>
                  </a:cubicBezTo>
                  <a:close/>
                </a:path>
              </a:pathLst>
            </a:custGeom>
            <a:solidFill>
              <a:srgbClr val="633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2"/>
            <p:cNvSpPr/>
            <p:nvPr/>
          </p:nvSpPr>
          <p:spPr>
            <a:xfrm>
              <a:off x="11567125" y="-1334675"/>
              <a:ext cx="3648775" cy="3056925"/>
            </a:xfrm>
            <a:custGeom>
              <a:avLst/>
              <a:gdLst/>
              <a:ahLst/>
              <a:cxnLst/>
              <a:rect l="l" t="t" r="r" b="b"/>
              <a:pathLst>
                <a:path w="145951" h="122277" extrusionOk="0">
                  <a:moveTo>
                    <a:pt x="37224" y="32925"/>
                  </a:moveTo>
                  <a:cubicBezTo>
                    <a:pt x="37264" y="32925"/>
                    <a:pt x="38958" y="33248"/>
                    <a:pt x="40692" y="33449"/>
                  </a:cubicBezTo>
                  <a:cubicBezTo>
                    <a:pt x="40692" y="33530"/>
                    <a:pt x="40813" y="34054"/>
                    <a:pt x="41015" y="34821"/>
                  </a:cubicBezTo>
                  <a:cubicBezTo>
                    <a:pt x="41337" y="36151"/>
                    <a:pt x="41781" y="37442"/>
                    <a:pt x="42305" y="38732"/>
                  </a:cubicBezTo>
                  <a:cubicBezTo>
                    <a:pt x="42910" y="40305"/>
                    <a:pt x="43677" y="41757"/>
                    <a:pt x="44644" y="43128"/>
                  </a:cubicBezTo>
                  <a:cubicBezTo>
                    <a:pt x="41700" y="40386"/>
                    <a:pt x="39160" y="37321"/>
                    <a:pt x="36942" y="33974"/>
                  </a:cubicBezTo>
                  <a:cubicBezTo>
                    <a:pt x="36916" y="33896"/>
                    <a:pt x="36839" y="33851"/>
                    <a:pt x="36756" y="33851"/>
                  </a:cubicBezTo>
                  <a:cubicBezTo>
                    <a:pt x="36710" y="33851"/>
                    <a:pt x="36662" y="33864"/>
                    <a:pt x="36619" y="33893"/>
                  </a:cubicBezTo>
                  <a:lnTo>
                    <a:pt x="36538" y="33732"/>
                  </a:lnTo>
                  <a:lnTo>
                    <a:pt x="36538" y="33611"/>
                  </a:lnTo>
                  <a:cubicBezTo>
                    <a:pt x="36579" y="33570"/>
                    <a:pt x="36619" y="33490"/>
                    <a:pt x="36659" y="33449"/>
                  </a:cubicBezTo>
                  <a:cubicBezTo>
                    <a:pt x="36821" y="33248"/>
                    <a:pt x="37022" y="33086"/>
                    <a:pt x="37224" y="32925"/>
                  </a:cubicBezTo>
                  <a:close/>
                  <a:moveTo>
                    <a:pt x="134796" y="1"/>
                  </a:moveTo>
                  <a:cubicBezTo>
                    <a:pt x="134739" y="1"/>
                    <a:pt x="134688" y="38"/>
                    <a:pt x="134659" y="97"/>
                  </a:cubicBezTo>
                  <a:cubicBezTo>
                    <a:pt x="134568" y="83"/>
                    <a:pt x="134474" y="76"/>
                    <a:pt x="134377" y="76"/>
                  </a:cubicBezTo>
                  <a:cubicBezTo>
                    <a:pt x="132841" y="76"/>
                    <a:pt x="130580" y="1837"/>
                    <a:pt x="128569" y="3848"/>
                  </a:cubicBezTo>
                  <a:cubicBezTo>
                    <a:pt x="128185" y="4244"/>
                    <a:pt x="127767" y="4406"/>
                    <a:pt x="127312" y="4406"/>
                  </a:cubicBezTo>
                  <a:cubicBezTo>
                    <a:pt x="125284" y="4406"/>
                    <a:pt x="122515" y="1199"/>
                    <a:pt x="118735" y="1199"/>
                  </a:cubicBezTo>
                  <a:cubicBezTo>
                    <a:pt x="117921" y="1199"/>
                    <a:pt x="117059" y="1348"/>
                    <a:pt x="116148" y="1710"/>
                  </a:cubicBezTo>
                  <a:cubicBezTo>
                    <a:pt x="110098" y="4090"/>
                    <a:pt x="111026" y="12075"/>
                    <a:pt x="108969" y="14898"/>
                  </a:cubicBezTo>
                  <a:cubicBezTo>
                    <a:pt x="108335" y="15773"/>
                    <a:pt x="107713" y="16074"/>
                    <a:pt x="106966" y="16074"/>
                  </a:cubicBezTo>
                  <a:cubicBezTo>
                    <a:pt x="105338" y="16074"/>
                    <a:pt x="103117" y="14643"/>
                    <a:pt x="98887" y="14616"/>
                  </a:cubicBezTo>
                  <a:cubicBezTo>
                    <a:pt x="94531" y="14616"/>
                    <a:pt x="92515" y="18165"/>
                    <a:pt x="91587" y="20544"/>
                  </a:cubicBezTo>
                  <a:cubicBezTo>
                    <a:pt x="91155" y="20182"/>
                    <a:pt x="90801" y="20053"/>
                    <a:pt x="90515" y="20053"/>
                  </a:cubicBezTo>
                  <a:cubicBezTo>
                    <a:pt x="89815" y="20053"/>
                    <a:pt x="89531" y="20826"/>
                    <a:pt x="89531" y="20826"/>
                  </a:cubicBezTo>
                  <a:lnTo>
                    <a:pt x="89248" y="20907"/>
                  </a:lnTo>
                  <a:cubicBezTo>
                    <a:pt x="88684" y="20463"/>
                    <a:pt x="88079" y="20100"/>
                    <a:pt x="87433" y="19778"/>
                  </a:cubicBezTo>
                  <a:lnTo>
                    <a:pt x="87635" y="19576"/>
                  </a:lnTo>
                  <a:cubicBezTo>
                    <a:pt x="87877" y="19334"/>
                    <a:pt x="88240" y="19092"/>
                    <a:pt x="88643" y="18770"/>
                  </a:cubicBezTo>
                  <a:cubicBezTo>
                    <a:pt x="88885" y="18608"/>
                    <a:pt x="89087" y="18407"/>
                    <a:pt x="89248" y="18165"/>
                  </a:cubicBezTo>
                  <a:cubicBezTo>
                    <a:pt x="89450" y="17882"/>
                    <a:pt x="89531" y="17560"/>
                    <a:pt x="89450" y="17237"/>
                  </a:cubicBezTo>
                  <a:cubicBezTo>
                    <a:pt x="89450" y="17076"/>
                    <a:pt x="89369" y="16874"/>
                    <a:pt x="89289" y="16713"/>
                  </a:cubicBezTo>
                  <a:lnTo>
                    <a:pt x="89208" y="16511"/>
                  </a:lnTo>
                  <a:cubicBezTo>
                    <a:pt x="89168" y="16430"/>
                    <a:pt x="89087" y="16350"/>
                    <a:pt x="89047" y="16309"/>
                  </a:cubicBezTo>
                  <a:cubicBezTo>
                    <a:pt x="88764" y="16027"/>
                    <a:pt x="88442" y="15826"/>
                    <a:pt x="88079" y="15745"/>
                  </a:cubicBezTo>
                  <a:cubicBezTo>
                    <a:pt x="87675" y="15664"/>
                    <a:pt x="87272" y="15624"/>
                    <a:pt x="86869" y="15624"/>
                  </a:cubicBezTo>
                  <a:cubicBezTo>
                    <a:pt x="86869" y="15584"/>
                    <a:pt x="86869" y="15503"/>
                    <a:pt x="86869" y="15422"/>
                  </a:cubicBezTo>
                  <a:cubicBezTo>
                    <a:pt x="86909" y="15140"/>
                    <a:pt x="86869" y="14817"/>
                    <a:pt x="86708" y="14535"/>
                  </a:cubicBezTo>
                  <a:cubicBezTo>
                    <a:pt x="86385" y="14051"/>
                    <a:pt x="85941" y="13688"/>
                    <a:pt x="85417" y="13446"/>
                  </a:cubicBezTo>
                  <a:cubicBezTo>
                    <a:pt x="84237" y="12856"/>
                    <a:pt x="82920" y="12598"/>
                    <a:pt x="81593" y="12598"/>
                  </a:cubicBezTo>
                  <a:cubicBezTo>
                    <a:pt x="80652" y="12598"/>
                    <a:pt x="79707" y="12728"/>
                    <a:pt x="78803" y="12962"/>
                  </a:cubicBezTo>
                  <a:cubicBezTo>
                    <a:pt x="78319" y="13083"/>
                    <a:pt x="77835" y="13244"/>
                    <a:pt x="77351" y="13406"/>
                  </a:cubicBezTo>
                  <a:cubicBezTo>
                    <a:pt x="77392" y="13123"/>
                    <a:pt x="77432" y="12841"/>
                    <a:pt x="77392" y="12559"/>
                  </a:cubicBezTo>
                  <a:cubicBezTo>
                    <a:pt x="77392" y="12398"/>
                    <a:pt x="77351" y="12236"/>
                    <a:pt x="77271" y="12075"/>
                  </a:cubicBezTo>
                  <a:lnTo>
                    <a:pt x="77190" y="11833"/>
                  </a:lnTo>
                  <a:lnTo>
                    <a:pt x="77069" y="11672"/>
                  </a:lnTo>
                  <a:cubicBezTo>
                    <a:pt x="76867" y="11349"/>
                    <a:pt x="76625" y="11147"/>
                    <a:pt x="76303" y="11067"/>
                  </a:cubicBezTo>
                  <a:cubicBezTo>
                    <a:pt x="76041" y="10980"/>
                    <a:pt x="75772" y="10938"/>
                    <a:pt x="75502" y="10938"/>
                  </a:cubicBezTo>
                  <a:cubicBezTo>
                    <a:pt x="75147" y="10938"/>
                    <a:pt x="74791" y="11010"/>
                    <a:pt x="74448" y="11147"/>
                  </a:cubicBezTo>
                  <a:cubicBezTo>
                    <a:pt x="73359" y="11551"/>
                    <a:pt x="72391" y="12236"/>
                    <a:pt x="71665" y="13164"/>
                  </a:cubicBezTo>
                  <a:cubicBezTo>
                    <a:pt x="71262" y="13648"/>
                    <a:pt x="70899" y="14212"/>
                    <a:pt x="70657" y="14817"/>
                  </a:cubicBezTo>
                  <a:cubicBezTo>
                    <a:pt x="67309" y="17318"/>
                    <a:pt x="68439" y="19818"/>
                    <a:pt x="68842" y="20504"/>
                  </a:cubicBezTo>
                  <a:cubicBezTo>
                    <a:pt x="67309" y="21633"/>
                    <a:pt x="65132" y="23609"/>
                    <a:pt x="62268" y="27118"/>
                  </a:cubicBezTo>
                  <a:cubicBezTo>
                    <a:pt x="61583" y="28005"/>
                    <a:pt x="60090" y="26997"/>
                    <a:pt x="58235" y="29376"/>
                  </a:cubicBezTo>
                  <a:cubicBezTo>
                    <a:pt x="56421" y="31756"/>
                    <a:pt x="56904" y="37160"/>
                    <a:pt x="60050" y="41475"/>
                  </a:cubicBezTo>
                  <a:lnTo>
                    <a:pt x="59405" y="42241"/>
                  </a:lnTo>
                  <a:cubicBezTo>
                    <a:pt x="57590" y="39902"/>
                    <a:pt x="54686" y="39620"/>
                    <a:pt x="50694" y="37886"/>
                  </a:cubicBezTo>
                  <a:cubicBezTo>
                    <a:pt x="48839" y="37079"/>
                    <a:pt x="47467" y="34175"/>
                    <a:pt x="46943" y="32925"/>
                  </a:cubicBezTo>
                  <a:cubicBezTo>
                    <a:pt x="46822" y="32643"/>
                    <a:pt x="46782" y="32441"/>
                    <a:pt x="46742" y="32360"/>
                  </a:cubicBezTo>
                  <a:lnTo>
                    <a:pt x="46782" y="32360"/>
                  </a:lnTo>
                  <a:cubicBezTo>
                    <a:pt x="46903" y="32159"/>
                    <a:pt x="47024" y="31957"/>
                    <a:pt x="47105" y="31756"/>
                  </a:cubicBezTo>
                  <a:cubicBezTo>
                    <a:pt x="47185" y="31514"/>
                    <a:pt x="47226" y="31272"/>
                    <a:pt x="47266" y="31030"/>
                  </a:cubicBezTo>
                  <a:cubicBezTo>
                    <a:pt x="47266" y="30909"/>
                    <a:pt x="47226" y="30747"/>
                    <a:pt x="47226" y="30626"/>
                  </a:cubicBezTo>
                  <a:cubicBezTo>
                    <a:pt x="47185" y="30505"/>
                    <a:pt x="47145" y="30384"/>
                    <a:pt x="47064" y="30263"/>
                  </a:cubicBezTo>
                  <a:cubicBezTo>
                    <a:pt x="46984" y="30183"/>
                    <a:pt x="46903" y="30062"/>
                    <a:pt x="46822" y="29981"/>
                  </a:cubicBezTo>
                  <a:cubicBezTo>
                    <a:pt x="46782" y="29941"/>
                    <a:pt x="46701" y="29900"/>
                    <a:pt x="46661" y="29860"/>
                  </a:cubicBezTo>
                  <a:lnTo>
                    <a:pt x="46500" y="29739"/>
                  </a:lnTo>
                  <a:cubicBezTo>
                    <a:pt x="48274" y="25505"/>
                    <a:pt x="50492" y="19133"/>
                    <a:pt x="50613" y="18447"/>
                  </a:cubicBezTo>
                  <a:cubicBezTo>
                    <a:pt x="50767" y="17486"/>
                    <a:pt x="44550" y="15244"/>
                    <a:pt x="42602" y="15244"/>
                  </a:cubicBezTo>
                  <a:cubicBezTo>
                    <a:pt x="42506" y="15244"/>
                    <a:pt x="42420" y="15250"/>
                    <a:pt x="42346" y="15261"/>
                  </a:cubicBezTo>
                  <a:cubicBezTo>
                    <a:pt x="42305" y="15261"/>
                    <a:pt x="42225" y="15261"/>
                    <a:pt x="42184" y="15301"/>
                  </a:cubicBezTo>
                  <a:lnTo>
                    <a:pt x="42144" y="15261"/>
                  </a:lnTo>
                  <a:cubicBezTo>
                    <a:pt x="41418" y="15422"/>
                    <a:pt x="40733" y="15664"/>
                    <a:pt x="40047" y="15987"/>
                  </a:cubicBezTo>
                  <a:cubicBezTo>
                    <a:pt x="39321" y="16632"/>
                    <a:pt x="36538" y="24779"/>
                    <a:pt x="36014" y="26271"/>
                  </a:cubicBezTo>
                  <a:lnTo>
                    <a:pt x="35974" y="26351"/>
                  </a:lnTo>
                  <a:lnTo>
                    <a:pt x="35933" y="26392"/>
                  </a:lnTo>
                  <a:cubicBezTo>
                    <a:pt x="35974" y="26029"/>
                    <a:pt x="35933" y="25384"/>
                    <a:pt x="35570" y="25384"/>
                  </a:cubicBezTo>
                  <a:cubicBezTo>
                    <a:pt x="34966" y="25384"/>
                    <a:pt x="34441" y="27682"/>
                    <a:pt x="32667" y="30586"/>
                  </a:cubicBezTo>
                  <a:cubicBezTo>
                    <a:pt x="32102" y="31635"/>
                    <a:pt x="31739" y="32764"/>
                    <a:pt x="31699" y="33933"/>
                  </a:cubicBezTo>
                  <a:cubicBezTo>
                    <a:pt x="31175" y="39781"/>
                    <a:pt x="35006" y="49097"/>
                    <a:pt x="42709" y="56074"/>
                  </a:cubicBezTo>
                  <a:cubicBezTo>
                    <a:pt x="42305" y="56598"/>
                    <a:pt x="41902" y="57123"/>
                    <a:pt x="41499" y="57687"/>
                  </a:cubicBezTo>
                  <a:lnTo>
                    <a:pt x="41458" y="57768"/>
                  </a:lnTo>
                  <a:cubicBezTo>
                    <a:pt x="41055" y="58292"/>
                    <a:pt x="40692" y="58897"/>
                    <a:pt x="40289" y="59462"/>
                  </a:cubicBezTo>
                  <a:cubicBezTo>
                    <a:pt x="39240" y="61115"/>
                    <a:pt x="38272" y="62809"/>
                    <a:pt x="37466" y="64543"/>
                  </a:cubicBezTo>
                  <a:cubicBezTo>
                    <a:pt x="37466" y="64543"/>
                    <a:pt x="27979" y="60968"/>
                    <a:pt x="21189" y="60968"/>
                  </a:cubicBezTo>
                  <a:cubicBezTo>
                    <a:pt x="19058" y="60968"/>
                    <a:pt x="17194" y="61320"/>
                    <a:pt x="15971" y="62244"/>
                  </a:cubicBezTo>
                  <a:cubicBezTo>
                    <a:pt x="10325" y="66519"/>
                    <a:pt x="5364" y="85151"/>
                    <a:pt x="3711" y="89144"/>
                  </a:cubicBezTo>
                  <a:cubicBezTo>
                    <a:pt x="3630" y="89426"/>
                    <a:pt x="3509" y="89668"/>
                    <a:pt x="3348" y="89910"/>
                  </a:cubicBezTo>
                  <a:cubicBezTo>
                    <a:pt x="1694" y="91443"/>
                    <a:pt x="0" y="92410"/>
                    <a:pt x="81" y="92935"/>
                  </a:cubicBezTo>
                  <a:cubicBezTo>
                    <a:pt x="127" y="93209"/>
                    <a:pt x="2291" y="93495"/>
                    <a:pt x="4322" y="93495"/>
                  </a:cubicBezTo>
                  <a:cubicBezTo>
                    <a:pt x="5879" y="93495"/>
                    <a:pt x="7358" y="93327"/>
                    <a:pt x="7743" y="92854"/>
                  </a:cubicBezTo>
                  <a:lnTo>
                    <a:pt x="8913" y="91402"/>
                  </a:lnTo>
                  <a:lnTo>
                    <a:pt x="9357" y="90838"/>
                  </a:lnTo>
                  <a:lnTo>
                    <a:pt x="9437" y="90757"/>
                  </a:lnTo>
                  <a:lnTo>
                    <a:pt x="9921" y="90112"/>
                  </a:lnTo>
                  <a:lnTo>
                    <a:pt x="10002" y="90031"/>
                  </a:lnTo>
                  <a:lnTo>
                    <a:pt x="10607" y="89305"/>
                  </a:lnTo>
                  <a:lnTo>
                    <a:pt x="10607" y="89265"/>
                  </a:lnTo>
                  <a:lnTo>
                    <a:pt x="11212" y="88579"/>
                  </a:lnTo>
                  <a:lnTo>
                    <a:pt x="11333" y="88458"/>
                  </a:lnTo>
                  <a:lnTo>
                    <a:pt x="11938" y="87692"/>
                  </a:lnTo>
                  <a:lnTo>
                    <a:pt x="12099" y="87531"/>
                  </a:lnTo>
                  <a:lnTo>
                    <a:pt x="12744" y="86764"/>
                  </a:lnTo>
                  <a:lnTo>
                    <a:pt x="12825" y="86684"/>
                  </a:lnTo>
                  <a:lnTo>
                    <a:pt x="13470" y="85918"/>
                  </a:lnTo>
                  <a:lnTo>
                    <a:pt x="13591" y="85797"/>
                  </a:lnTo>
                  <a:lnTo>
                    <a:pt x="14277" y="84990"/>
                  </a:lnTo>
                  <a:lnTo>
                    <a:pt x="14438" y="84829"/>
                  </a:lnTo>
                  <a:lnTo>
                    <a:pt x="15124" y="84062"/>
                  </a:lnTo>
                  <a:lnTo>
                    <a:pt x="15245" y="83941"/>
                  </a:lnTo>
                  <a:lnTo>
                    <a:pt x="15930" y="83215"/>
                  </a:lnTo>
                  <a:lnTo>
                    <a:pt x="16011" y="83094"/>
                  </a:lnTo>
                  <a:lnTo>
                    <a:pt x="16697" y="82369"/>
                  </a:lnTo>
                  <a:lnTo>
                    <a:pt x="16858" y="82207"/>
                  </a:lnTo>
                  <a:lnTo>
                    <a:pt x="17543" y="81522"/>
                  </a:lnTo>
                  <a:lnTo>
                    <a:pt x="17624" y="81401"/>
                  </a:lnTo>
                  <a:lnTo>
                    <a:pt x="18310" y="80755"/>
                  </a:lnTo>
                  <a:lnTo>
                    <a:pt x="18350" y="80715"/>
                  </a:lnTo>
                  <a:cubicBezTo>
                    <a:pt x="18552" y="80513"/>
                    <a:pt x="18753" y="80312"/>
                    <a:pt x="18995" y="80110"/>
                  </a:cubicBezTo>
                  <a:lnTo>
                    <a:pt x="19076" y="79989"/>
                  </a:lnTo>
                  <a:cubicBezTo>
                    <a:pt x="19278" y="79828"/>
                    <a:pt x="19479" y="79667"/>
                    <a:pt x="19681" y="79505"/>
                  </a:cubicBezTo>
                  <a:lnTo>
                    <a:pt x="19762" y="79425"/>
                  </a:lnTo>
                  <a:cubicBezTo>
                    <a:pt x="19963" y="79263"/>
                    <a:pt x="20165" y="79102"/>
                    <a:pt x="20326" y="78981"/>
                  </a:cubicBezTo>
                  <a:cubicBezTo>
                    <a:pt x="20528" y="78820"/>
                    <a:pt x="20608" y="78779"/>
                    <a:pt x="20729" y="78699"/>
                  </a:cubicBezTo>
                  <a:lnTo>
                    <a:pt x="20850" y="78618"/>
                  </a:lnTo>
                  <a:lnTo>
                    <a:pt x="21092" y="78457"/>
                  </a:lnTo>
                  <a:lnTo>
                    <a:pt x="21213" y="78416"/>
                  </a:lnTo>
                  <a:lnTo>
                    <a:pt x="21415" y="78295"/>
                  </a:lnTo>
                  <a:lnTo>
                    <a:pt x="21496" y="78255"/>
                  </a:lnTo>
                  <a:cubicBezTo>
                    <a:pt x="21617" y="78215"/>
                    <a:pt x="21697" y="78215"/>
                    <a:pt x="21778" y="78174"/>
                  </a:cubicBezTo>
                  <a:cubicBezTo>
                    <a:pt x="21899" y="78174"/>
                    <a:pt x="22020" y="78134"/>
                    <a:pt x="22141" y="78134"/>
                  </a:cubicBezTo>
                  <a:lnTo>
                    <a:pt x="23230" y="78134"/>
                  </a:lnTo>
                  <a:lnTo>
                    <a:pt x="23754" y="78215"/>
                  </a:lnTo>
                  <a:lnTo>
                    <a:pt x="23915" y="78215"/>
                  </a:lnTo>
                  <a:lnTo>
                    <a:pt x="24359" y="78255"/>
                  </a:lnTo>
                  <a:lnTo>
                    <a:pt x="24520" y="78255"/>
                  </a:lnTo>
                  <a:cubicBezTo>
                    <a:pt x="24964" y="78336"/>
                    <a:pt x="25408" y="78376"/>
                    <a:pt x="25851" y="78497"/>
                  </a:cubicBezTo>
                  <a:lnTo>
                    <a:pt x="25972" y="78497"/>
                  </a:lnTo>
                  <a:lnTo>
                    <a:pt x="26577" y="78618"/>
                  </a:lnTo>
                  <a:lnTo>
                    <a:pt x="26698" y="78658"/>
                  </a:lnTo>
                  <a:lnTo>
                    <a:pt x="28110" y="78941"/>
                  </a:lnTo>
                  <a:lnTo>
                    <a:pt x="28150" y="78941"/>
                  </a:lnTo>
                  <a:lnTo>
                    <a:pt x="28795" y="79102"/>
                  </a:lnTo>
                  <a:lnTo>
                    <a:pt x="28916" y="79142"/>
                  </a:lnTo>
                  <a:lnTo>
                    <a:pt x="29481" y="79263"/>
                  </a:lnTo>
                  <a:lnTo>
                    <a:pt x="29602" y="79304"/>
                  </a:lnTo>
                  <a:lnTo>
                    <a:pt x="30247" y="79465"/>
                  </a:lnTo>
                  <a:lnTo>
                    <a:pt x="30287" y="79465"/>
                  </a:lnTo>
                  <a:lnTo>
                    <a:pt x="30973" y="79626"/>
                  </a:lnTo>
                  <a:lnTo>
                    <a:pt x="31013" y="79626"/>
                  </a:lnTo>
                  <a:lnTo>
                    <a:pt x="31618" y="79787"/>
                  </a:lnTo>
                  <a:lnTo>
                    <a:pt x="31739" y="79828"/>
                  </a:lnTo>
                  <a:lnTo>
                    <a:pt x="32183" y="79949"/>
                  </a:lnTo>
                  <a:lnTo>
                    <a:pt x="32384" y="79989"/>
                  </a:lnTo>
                  <a:lnTo>
                    <a:pt x="32788" y="80110"/>
                  </a:lnTo>
                  <a:lnTo>
                    <a:pt x="32949" y="80150"/>
                  </a:lnTo>
                  <a:lnTo>
                    <a:pt x="33473" y="80271"/>
                  </a:lnTo>
                  <a:lnTo>
                    <a:pt x="33594" y="80312"/>
                  </a:lnTo>
                  <a:lnTo>
                    <a:pt x="33917" y="80433"/>
                  </a:lnTo>
                  <a:lnTo>
                    <a:pt x="34119" y="80473"/>
                  </a:lnTo>
                  <a:lnTo>
                    <a:pt x="34361" y="80554"/>
                  </a:lnTo>
                  <a:lnTo>
                    <a:pt x="34522" y="80594"/>
                  </a:lnTo>
                  <a:lnTo>
                    <a:pt x="34724" y="80634"/>
                  </a:lnTo>
                  <a:lnTo>
                    <a:pt x="34885" y="80715"/>
                  </a:lnTo>
                  <a:lnTo>
                    <a:pt x="34966" y="80715"/>
                  </a:lnTo>
                  <a:lnTo>
                    <a:pt x="35490" y="80876"/>
                  </a:lnTo>
                  <a:lnTo>
                    <a:pt x="35570" y="80917"/>
                  </a:lnTo>
                  <a:lnTo>
                    <a:pt x="35328" y="81280"/>
                  </a:lnTo>
                  <a:cubicBezTo>
                    <a:pt x="35248" y="81320"/>
                    <a:pt x="35248" y="81401"/>
                    <a:pt x="35328" y="81441"/>
                  </a:cubicBezTo>
                  <a:cubicBezTo>
                    <a:pt x="25892" y="92451"/>
                    <a:pt x="12623" y="114511"/>
                    <a:pt x="10083" y="117536"/>
                  </a:cubicBezTo>
                  <a:cubicBezTo>
                    <a:pt x="10022" y="117495"/>
                    <a:pt x="9962" y="117475"/>
                    <a:pt x="9906" y="117475"/>
                  </a:cubicBezTo>
                  <a:cubicBezTo>
                    <a:pt x="9851" y="117475"/>
                    <a:pt x="9800" y="117495"/>
                    <a:pt x="9760" y="117536"/>
                  </a:cubicBezTo>
                  <a:cubicBezTo>
                    <a:pt x="9639" y="117616"/>
                    <a:pt x="9639" y="117778"/>
                    <a:pt x="9760" y="117898"/>
                  </a:cubicBezTo>
                  <a:cubicBezTo>
                    <a:pt x="8550" y="118907"/>
                    <a:pt x="5525" y="119633"/>
                    <a:pt x="5727" y="120480"/>
                  </a:cubicBezTo>
                  <a:cubicBezTo>
                    <a:pt x="5869" y="121190"/>
                    <a:pt x="11584" y="122277"/>
                    <a:pt x="13603" y="122277"/>
                  </a:cubicBezTo>
                  <a:cubicBezTo>
                    <a:pt x="13876" y="122277"/>
                    <a:pt x="14081" y="122257"/>
                    <a:pt x="14196" y="122214"/>
                  </a:cubicBezTo>
                  <a:cubicBezTo>
                    <a:pt x="14559" y="122012"/>
                    <a:pt x="14922" y="121770"/>
                    <a:pt x="15245" y="121488"/>
                  </a:cubicBezTo>
                  <a:lnTo>
                    <a:pt x="15446" y="121447"/>
                  </a:lnTo>
                  <a:cubicBezTo>
                    <a:pt x="15487" y="121528"/>
                    <a:pt x="15567" y="121609"/>
                    <a:pt x="15688" y="121609"/>
                  </a:cubicBezTo>
                  <a:lnTo>
                    <a:pt x="15729" y="121609"/>
                  </a:lnTo>
                  <a:cubicBezTo>
                    <a:pt x="16132" y="121488"/>
                    <a:pt x="16455" y="121367"/>
                    <a:pt x="16374" y="121084"/>
                  </a:cubicBezTo>
                  <a:cubicBezTo>
                    <a:pt x="16374" y="120923"/>
                    <a:pt x="16253" y="120883"/>
                    <a:pt x="16051" y="120883"/>
                  </a:cubicBezTo>
                  <a:cubicBezTo>
                    <a:pt x="20649" y="117334"/>
                    <a:pt x="32062" y="108099"/>
                    <a:pt x="34361" y="106243"/>
                  </a:cubicBezTo>
                  <a:cubicBezTo>
                    <a:pt x="37143" y="104025"/>
                    <a:pt x="56622" y="92531"/>
                    <a:pt x="59647" y="88902"/>
                  </a:cubicBezTo>
                  <a:cubicBezTo>
                    <a:pt x="62913" y="84950"/>
                    <a:pt x="63317" y="81038"/>
                    <a:pt x="63559" y="77973"/>
                  </a:cubicBezTo>
                  <a:cubicBezTo>
                    <a:pt x="63599" y="77610"/>
                    <a:pt x="63639" y="77247"/>
                    <a:pt x="63639" y="76884"/>
                  </a:cubicBezTo>
                  <a:cubicBezTo>
                    <a:pt x="63922" y="74343"/>
                    <a:pt x="67672" y="67326"/>
                    <a:pt x="69124" y="64704"/>
                  </a:cubicBezTo>
                  <a:lnTo>
                    <a:pt x="69648" y="63696"/>
                  </a:lnTo>
                  <a:cubicBezTo>
                    <a:pt x="72592" y="62123"/>
                    <a:pt x="74528" y="59220"/>
                    <a:pt x="74811" y="55913"/>
                  </a:cubicBezTo>
                  <a:cubicBezTo>
                    <a:pt x="74931" y="54017"/>
                    <a:pt x="74327" y="52162"/>
                    <a:pt x="73117" y="50710"/>
                  </a:cubicBezTo>
                  <a:cubicBezTo>
                    <a:pt x="72189" y="49702"/>
                    <a:pt x="70576" y="48250"/>
                    <a:pt x="70576" y="48250"/>
                  </a:cubicBezTo>
                  <a:lnTo>
                    <a:pt x="71141" y="47605"/>
                  </a:lnTo>
                  <a:cubicBezTo>
                    <a:pt x="71578" y="47641"/>
                    <a:pt x="72016" y="47659"/>
                    <a:pt x="72453" y="47659"/>
                  </a:cubicBezTo>
                  <a:cubicBezTo>
                    <a:pt x="74431" y="47659"/>
                    <a:pt x="76389" y="47290"/>
                    <a:pt x="78238" y="46597"/>
                  </a:cubicBezTo>
                  <a:cubicBezTo>
                    <a:pt x="79384" y="48386"/>
                    <a:pt x="80939" y="49088"/>
                    <a:pt x="82380" y="49088"/>
                  </a:cubicBezTo>
                  <a:cubicBezTo>
                    <a:pt x="84642" y="49088"/>
                    <a:pt x="86625" y="47358"/>
                    <a:pt x="86304" y="45387"/>
                  </a:cubicBezTo>
                  <a:cubicBezTo>
                    <a:pt x="86224" y="44016"/>
                    <a:pt x="85135" y="42967"/>
                    <a:pt x="83804" y="42846"/>
                  </a:cubicBezTo>
                  <a:cubicBezTo>
                    <a:pt x="83804" y="42846"/>
                    <a:pt x="88724" y="40951"/>
                    <a:pt x="91749" y="33006"/>
                  </a:cubicBezTo>
                  <a:cubicBezTo>
                    <a:pt x="92233" y="31796"/>
                    <a:pt x="92434" y="30465"/>
                    <a:pt x="92394" y="29134"/>
                  </a:cubicBezTo>
                  <a:lnTo>
                    <a:pt x="92394" y="29134"/>
                  </a:lnTo>
                  <a:cubicBezTo>
                    <a:pt x="92432" y="29137"/>
                    <a:pt x="92469" y="29139"/>
                    <a:pt x="92506" y="29139"/>
                  </a:cubicBezTo>
                  <a:cubicBezTo>
                    <a:pt x="93376" y="29139"/>
                    <a:pt x="93992" y="28251"/>
                    <a:pt x="93644" y="27400"/>
                  </a:cubicBezTo>
                  <a:cubicBezTo>
                    <a:pt x="93644" y="27400"/>
                    <a:pt x="95015" y="25948"/>
                    <a:pt x="94773" y="25222"/>
                  </a:cubicBezTo>
                  <a:cubicBezTo>
                    <a:pt x="94572" y="24617"/>
                    <a:pt x="94128" y="24093"/>
                    <a:pt x="93523" y="23851"/>
                  </a:cubicBezTo>
                  <a:cubicBezTo>
                    <a:pt x="94323" y="23465"/>
                    <a:pt x="95081" y="23295"/>
                    <a:pt x="95816" y="23295"/>
                  </a:cubicBezTo>
                  <a:cubicBezTo>
                    <a:pt x="101295" y="23295"/>
                    <a:pt x="105490" y="32740"/>
                    <a:pt x="115763" y="32740"/>
                  </a:cubicBezTo>
                  <a:cubicBezTo>
                    <a:pt x="116354" y="32740"/>
                    <a:pt x="116966" y="32709"/>
                    <a:pt x="117600" y="32643"/>
                  </a:cubicBezTo>
                  <a:cubicBezTo>
                    <a:pt x="123971" y="31998"/>
                    <a:pt x="121955" y="22077"/>
                    <a:pt x="130343" y="21431"/>
                  </a:cubicBezTo>
                  <a:cubicBezTo>
                    <a:pt x="140990" y="20705"/>
                    <a:pt x="145951" y="10583"/>
                    <a:pt x="143007" y="9413"/>
                  </a:cubicBezTo>
                  <a:cubicBezTo>
                    <a:pt x="143007" y="9333"/>
                    <a:pt x="142966" y="9252"/>
                    <a:pt x="142886" y="9252"/>
                  </a:cubicBezTo>
                  <a:lnTo>
                    <a:pt x="142765" y="9212"/>
                  </a:lnTo>
                  <a:cubicBezTo>
                    <a:pt x="142644" y="9171"/>
                    <a:pt x="142523" y="9171"/>
                    <a:pt x="142402" y="9171"/>
                  </a:cubicBezTo>
                  <a:cubicBezTo>
                    <a:pt x="141999" y="9171"/>
                    <a:pt x="141636" y="9252"/>
                    <a:pt x="141273" y="9373"/>
                  </a:cubicBezTo>
                  <a:cubicBezTo>
                    <a:pt x="141716" y="8203"/>
                    <a:pt x="142039" y="6993"/>
                    <a:pt x="142240" y="5743"/>
                  </a:cubicBezTo>
                  <a:cubicBezTo>
                    <a:pt x="142321" y="5058"/>
                    <a:pt x="142361" y="4372"/>
                    <a:pt x="142361" y="3686"/>
                  </a:cubicBezTo>
                  <a:cubicBezTo>
                    <a:pt x="142321" y="2961"/>
                    <a:pt x="142160" y="2275"/>
                    <a:pt x="141837" y="1630"/>
                  </a:cubicBezTo>
                  <a:cubicBezTo>
                    <a:pt x="141676" y="1267"/>
                    <a:pt x="141434" y="984"/>
                    <a:pt x="141111" y="783"/>
                  </a:cubicBezTo>
                  <a:cubicBezTo>
                    <a:pt x="140829" y="581"/>
                    <a:pt x="140466" y="420"/>
                    <a:pt x="140103" y="379"/>
                  </a:cubicBezTo>
                  <a:cubicBezTo>
                    <a:pt x="139988" y="373"/>
                    <a:pt x="139873" y="370"/>
                    <a:pt x="139759" y="370"/>
                  </a:cubicBezTo>
                  <a:cubicBezTo>
                    <a:pt x="139149" y="370"/>
                    <a:pt x="138549" y="465"/>
                    <a:pt x="138006" y="702"/>
                  </a:cubicBezTo>
                  <a:cubicBezTo>
                    <a:pt x="137280" y="984"/>
                    <a:pt x="136635" y="1388"/>
                    <a:pt x="136070" y="1872"/>
                  </a:cubicBezTo>
                  <a:cubicBezTo>
                    <a:pt x="136070" y="1710"/>
                    <a:pt x="136070" y="1589"/>
                    <a:pt x="136030" y="1468"/>
                  </a:cubicBezTo>
                  <a:cubicBezTo>
                    <a:pt x="135989" y="1186"/>
                    <a:pt x="135909" y="904"/>
                    <a:pt x="135788" y="662"/>
                  </a:cubicBezTo>
                  <a:cubicBezTo>
                    <a:pt x="135707" y="541"/>
                    <a:pt x="135627" y="460"/>
                    <a:pt x="135546" y="379"/>
                  </a:cubicBezTo>
                  <a:cubicBezTo>
                    <a:pt x="135465" y="299"/>
                    <a:pt x="135385" y="259"/>
                    <a:pt x="135304" y="218"/>
                  </a:cubicBezTo>
                  <a:cubicBezTo>
                    <a:pt x="135183" y="138"/>
                    <a:pt x="135062" y="57"/>
                    <a:pt x="134941" y="57"/>
                  </a:cubicBezTo>
                  <a:lnTo>
                    <a:pt x="134860" y="17"/>
                  </a:lnTo>
                  <a:cubicBezTo>
                    <a:pt x="134839" y="6"/>
                    <a:pt x="134817" y="1"/>
                    <a:pt x="1347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2"/>
            <p:cNvSpPr/>
            <p:nvPr/>
          </p:nvSpPr>
          <p:spPr>
            <a:xfrm>
              <a:off x="12803200" y="-986925"/>
              <a:ext cx="25900" cy="55375"/>
            </a:xfrm>
            <a:custGeom>
              <a:avLst/>
              <a:gdLst/>
              <a:ahLst/>
              <a:cxnLst/>
              <a:rect l="l" t="t" r="r" b="b"/>
              <a:pathLst>
                <a:path w="1036" h="2215" extrusionOk="0">
                  <a:moveTo>
                    <a:pt x="880" y="1"/>
                  </a:moveTo>
                  <a:cubicBezTo>
                    <a:pt x="838" y="1"/>
                    <a:pt x="795" y="18"/>
                    <a:pt x="767" y="60"/>
                  </a:cubicBezTo>
                  <a:cubicBezTo>
                    <a:pt x="727" y="141"/>
                    <a:pt x="646" y="262"/>
                    <a:pt x="606" y="343"/>
                  </a:cubicBezTo>
                  <a:cubicBezTo>
                    <a:pt x="565" y="423"/>
                    <a:pt x="485" y="544"/>
                    <a:pt x="444" y="665"/>
                  </a:cubicBezTo>
                  <a:lnTo>
                    <a:pt x="283" y="1028"/>
                  </a:lnTo>
                  <a:cubicBezTo>
                    <a:pt x="202" y="1230"/>
                    <a:pt x="122" y="1472"/>
                    <a:pt x="41" y="1714"/>
                  </a:cubicBezTo>
                  <a:cubicBezTo>
                    <a:pt x="41" y="1835"/>
                    <a:pt x="1" y="1956"/>
                    <a:pt x="1" y="2077"/>
                  </a:cubicBezTo>
                  <a:cubicBezTo>
                    <a:pt x="1" y="2117"/>
                    <a:pt x="1" y="2158"/>
                    <a:pt x="41" y="2198"/>
                  </a:cubicBezTo>
                  <a:cubicBezTo>
                    <a:pt x="65" y="2210"/>
                    <a:pt x="88" y="2215"/>
                    <a:pt x="111" y="2215"/>
                  </a:cubicBezTo>
                  <a:cubicBezTo>
                    <a:pt x="165" y="2215"/>
                    <a:pt x="214" y="2186"/>
                    <a:pt x="243" y="2158"/>
                  </a:cubicBezTo>
                  <a:cubicBezTo>
                    <a:pt x="323" y="2037"/>
                    <a:pt x="364" y="1956"/>
                    <a:pt x="444" y="1875"/>
                  </a:cubicBezTo>
                  <a:cubicBezTo>
                    <a:pt x="525" y="1633"/>
                    <a:pt x="646" y="1432"/>
                    <a:pt x="727" y="1190"/>
                  </a:cubicBezTo>
                  <a:lnTo>
                    <a:pt x="888" y="827"/>
                  </a:lnTo>
                  <a:cubicBezTo>
                    <a:pt x="928" y="706"/>
                    <a:pt x="928" y="585"/>
                    <a:pt x="969" y="504"/>
                  </a:cubicBezTo>
                  <a:cubicBezTo>
                    <a:pt x="1009" y="383"/>
                    <a:pt x="1009" y="262"/>
                    <a:pt x="1009" y="141"/>
                  </a:cubicBezTo>
                  <a:cubicBezTo>
                    <a:pt x="1035" y="62"/>
                    <a:pt x="959" y="1"/>
                    <a:pt x="8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2"/>
            <p:cNvSpPr/>
            <p:nvPr/>
          </p:nvSpPr>
          <p:spPr>
            <a:xfrm>
              <a:off x="12834050" y="-986650"/>
              <a:ext cx="48550" cy="71050"/>
            </a:xfrm>
            <a:custGeom>
              <a:avLst/>
              <a:gdLst/>
              <a:ahLst/>
              <a:cxnLst/>
              <a:rect l="l" t="t" r="r" b="b"/>
              <a:pathLst>
                <a:path w="1942" h="2842" extrusionOk="0">
                  <a:moveTo>
                    <a:pt x="1777" y="0"/>
                  </a:moveTo>
                  <a:cubicBezTo>
                    <a:pt x="1742" y="0"/>
                    <a:pt x="1705" y="15"/>
                    <a:pt x="1670" y="49"/>
                  </a:cubicBezTo>
                  <a:cubicBezTo>
                    <a:pt x="1670" y="49"/>
                    <a:pt x="1549" y="211"/>
                    <a:pt x="1348" y="412"/>
                  </a:cubicBezTo>
                  <a:cubicBezTo>
                    <a:pt x="1267" y="533"/>
                    <a:pt x="1186" y="654"/>
                    <a:pt x="1065" y="816"/>
                  </a:cubicBezTo>
                  <a:lnTo>
                    <a:pt x="743" y="1300"/>
                  </a:lnTo>
                  <a:cubicBezTo>
                    <a:pt x="541" y="1622"/>
                    <a:pt x="339" y="1945"/>
                    <a:pt x="259" y="2227"/>
                  </a:cubicBezTo>
                  <a:cubicBezTo>
                    <a:pt x="138" y="2469"/>
                    <a:pt x="57" y="2671"/>
                    <a:pt x="57" y="2671"/>
                  </a:cubicBezTo>
                  <a:cubicBezTo>
                    <a:pt x="0" y="2756"/>
                    <a:pt x="84" y="2842"/>
                    <a:pt x="167" y="2842"/>
                  </a:cubicBezTo>
                  <a:cubicBezTo>
                    <a:pt x="201" y="2842"/>
                    <a:pt x="235" y="2827"/>
                    <a:pt x="259" y="2792"/>
                  </a:cubicBezTo>
                  <a:lnTo>
                    <a:pt x="259" y="2832"/>
                  </a:lnTo>
                  <a:cubicBezTo>
                    <a:pt x="259" y="2832"/>
                    <a:pt x="380" y="2671"/>
                    <a:pt x="541" y="2429"/>
                  </a:cubicBezTo>
                  <a:cubicBezTo>
                    <a:pt x="743" y="2227"/>
                    <a:pt x="944" y="1905"/>
                    <a:pt x="1186" y="1582"/>
                  </a:cubicBezTo>
                  <a:lnTo>
                    <a:pt x="1469" y="1058"/>
                  </a:lnTo>
                  <a:cubicBezTo>
                    <a:pt x="1549" y="937"/>
                    <a:pt x="1630" y="775"/>
                    <a:pt x="1711" y="654"/>
                  </a:cubicBezTo>
                  <a:cubicBezTo>
                    <a:pt x="1832" y="372"/>
                    <a:pt x="1912" y="211"/>
                    <a:pt x="1912" y="211"/>
                  </a:cubicBezTo>
                  <a:cubicBezTo>
                    <a:pt x="1941" y="95"/>
                    <a:pt x="1867" y="0"/>
                    <a:pt x="1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2"/>
            <p:cNvSpPr/>
            <p:nvPr/>
          </p:nvSpPr>
          <p:spPr>
            <a:xfrm>
              <a:off x="12853625" y="-919025"/>
              <a:ext cx="62250" cy="29400"/>
            </a:xfrm>
            <a:custGeom>
              <a:avLst/>
              <a:gdLst/>
              <a:ahLst/>
              <a:cxnLst/>
              <a:rect l="l" t="t" r="r" b="b"/>
              <a:pathLst>
                <a:path w="2490" h="1176" extrusionOk="0">
                  <a:moveTo>
                    <a:pt x="2300" y="1"/>
                  </a:moveTo>
                  <a:cubicBezTo>
                    <a:pt x="2287" y="1"/>
                    <a:pt x="2273" y="3"/>
                    <a:pt x="2258" y="6"/>
                  </a:cubicBezTo>
                  <a:cubicBezTo>
                    <a:pt x="2137" y="46"/>
                    <a:pt x="2017" y="46"/>
                    <a:pt x="1896" y="87"/>
                  </a:cubicBezTo>
                  <a:cubicBezTo>
                    <a:pt x="1815" y="127"/>
                    <a:pt x="1694" y="167"/>
                    <a:pt x="1533" y="208"/>
                  </a:cubicBezTo>
                  <a:lnTo>
                    <a:pt x="1170" y="369"/>
                  </a:lnTo>
                  <a:cubicBezTo>
                    <a:pt x="887" y="450"/>
                    <a:pt x="686" y="571"/>
                    <a:pt x="444" y="732"/>
                  </a:cubicBezTo>
                  <a:cubicBezTo>
                    <a:pt x="323" y="772"/>
                    <a:pt x="242" y="853"/>
                    <a:pt x="121" y="934"/>
                  </a:cubicBezTo>
                  <a:cubicBezTo>
                    <a:pt x="0" y="1014"/>
                    <a:pt x="81" y="1176"/>
                    <a:pt x="242" y="1176"/>
                  </a:cubicBezTo>
                  <a:cubicBezTo>
                    <a:pt x="363" y="1135"/>
                    <a:pt x="484" y="1135"/>
                    <a:pt x="605" y="1095"/>
                  </a:cubicBezTo>
                  <a:cubicBezTo>
                    <a:pt x="847" y="1014"/>
                    <a:pt x="1089" y="934"/>
                    <a:pt x="1331" y="813"/>
                  </a:cubicBezTo>
                  <a:lnTo>
                    <a:pt x="1734" y="651"/>
                  </a:lnTo>
                  <a:cubicBezTo>
                    <a:pt x="1855" y="571"/>
                    <a:pt x="1976" y="530"/>
                    <a:pt x="2057" y="450"/>
                  </a:cubicBezTo>
                  <a:cubicBezTo>
                    <a:pt x="2178" y="409"/>
                    <a:pt x="2258" y="329"/>
                    <a:pt x="2379" y="248"/>
                  </a:cubicBezTo>
                  <a:cubicBezTo>
                    <a:pt x="2490" y="175"/>
                    <a:pt x="2433" y="1"/>
                    <a:pt x="23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2"/>
            <p:cNvSpPr/>
            <p:nvPr/>
          </p:nvSpPr>
          <p:spPr>
            <a:xfrm>
              <a:off x="12329350" y="-553900"/>
              <a:ext cx="1095950" cy="1129200"/>
            </a:xfrm>
            <a:custGeom>
              <a:avLst/>
              <a:gdLst/>
              <a:ahLst/>
              <a:cxnLst/>
              <a:rect l="l" t="t" r="r" b="b"/>
              <a:pathLst>
                <a:path w="43838" h="45168" extrusionOk="0">
                  <a:moveTo>
                    <a:pt x="15728" y="0"/>
                  </a:moveTo>
                  <a:cubicBezTo>
                    <a:pt x="15728" y="0"/>
                    <a:pt x="14363" y="2001"/>
                    <a:pt x="11210" y="2001"/>
                  </a:cubicBezTo>
                  <a:cubicBezTo>
                    <a:pt x="10809" y="2001"/>
                    <a:pt x="10380" y="1968"/>
                    <a:pt x="9921" y="1896"/>
                  </a:cubicBezTo>
                  <a:lnTo>
                    <a:pt x="9881" y="1896"/>
                  </a:lnTo>
                  <a:cubicBezTo>
                    <a:pt x="10445" y="4033"/>
                    <a:pt x="11736" y="8147"/>
                    <a:pt x="14196" y="11091"/>
                  </a:cubicBezTo>
                  <a:lnTo>
                    <a:pt x="14155" y="11131"/>
                  </a:lnTo>
                  <a:cubicBezTo>
                    <a:pt x="10889" y="8187"/>
                    <a:pt x="8025" y="4840"/>
                    <a:pt x="5646" y="1210"/>
                  </a:cubicBezTo>
                  <a:cubicBezTo>
                    <a:pt x="5646" y="1210"/>
                    <a:pt x="4329" y="1368"/>
                    <a:pt x="3005" y="1368"/>
                  </a:cubicBezTo>
                  <a:cubicBezTo>
                    <a:pt x="2012" y="1368"/>
                    <a:pt x="1014" y="1279"/>
                    <a:pt x="565" y="968"/>
                  </a:cubicBezTo>
                  <a:lnTo>
                    <a:pt x="484" y="968"/>
                  </a:lnTo>
                  <a:cubicBezTo>
                    <a:pt x="0" y="6816"/>
                    <a:pt x="3831" y="16132"/>
                    <a:pt x="11534" y="23109"/>
                  </a:cubicBezTo>
                  <a:cubicBezTo>
                    <a:pt x="9477" y="25730"/>
                    <a:pt x="7703" y="28594"/>
                    <a:pt x="6251" y="31618"/>
                  </a:cubicBezTo>
                  <a:cubicBezTo>
                    <a:pt x="6251" y="31618"/>
                    <a:pt x="14791" y="45168"/>
                    <a:pt x="30729" y="45168"/>
                  </a:cubicBezTo>
                  <a:cubicBezTo>
                    <a:pt x="31220" y="45168"/>
                    <a:pt x="31718" y="45155"/>
                    <a:pt x="32223" y="45129"/>
                  </a:cubicBezTo>
                  <a:lnTo>
                    <a:pt x="32465" y="45129"/>
                  </a:lnTo>
                  <a:cubicBezTo>
                    <a:pt x="32505" y="44725"/>
                    <a:pt x="32505" y="44362"/>
                    <a:pt x="32545" y="43999"/>
                  </a:cubicBezTo>
                  <a:cubicBezTo>
                    <a:pt x="32858" y="40947"/>
                    <a:pt x="38258" y="31405"/>
                    <a:pt x="38580" y="30838"/>
                  </a:cubicBezTo>
                  <a:lnTo>
                    <a:pt x="38580" y="30838"/>
                  </a:lnTo>
                  <a:cubicBezTo>
                    <a:pt x="41501" y="29317"/>
                    <a:pt x="43440" y="26386"/>
                    <a:pt x="43717" y="23069"/>
                  </a:cubicBezTo>
                  <a:cubicBezTo>
                    <a:pt x="43838" y="21173"/>
                    <a:pt x="43233" y="19318"/>
                    <a:pt x="41982" y="17866"/>
                  </a:cubicBezTo>
                  <a:cubicBezTo>
                    <a:pt x="41095" y="16858"/>
                    <a:pt x="39482" y="15446"/>
                    <a:pt x="39482" y="15446"/>
                  </a:cubicBezTo>
                  <a:cubicBezTo>
                    <a:pt x="39482" y="15446"/>
                    <a:pt x="38757" y="15764"/>
                    <a:pt x="37525" y="15764"/>
                  </a:cubicBezTo>
                  <a:cubicBezTo>
                    <a:pt x="36273" y="15764"/>
                    <a:pt x="34497" y="15436"/>
                    <a:pt x="32424" y="14115"/>
                  </a:cubicBezTo>
                  <a:cubicBezTo>
                    <a:pt x="28714" y="11776"/>
                    <a:pt x="28230" y="9357"/>
                    <a:pt x="28230" y="9357"/>
                  </a:cubicBezTo>
                  <a:cubicBezTo>
                    <a:pt x="26415" y="6977"/>
                    <a:pt x="23512" y="6695"/>
                    <a:pt x="19519" y="4961"/>
                  </a:cubicBezTo>
                  <a:cubicBezTo>
                    <a:pt x="17664" y="4154"/>
                    <a:pt x="16293" y="1291"/>
                    <a:pt x="157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2"/>
            <p:cNvSpPr/>
            <p:nvPr/>
          </p:nvSpPr>
          <p:spPr>
            <a:xfrm>
              <a:off x="12961500" y="-898725"/>
              <a:ext cx="755525" cy="751150"/>
            </a:xfrm>
            <a:custGeom>
              <a:avLst/>
              <a:gdLst/>
              <a:ahLst/>
              <a:cxnLst/>
              <a:rect l="l" t="t" r="r" b="b"/>
              <a:pathLst>
                <a:path w="30221" h="30046" extrusionOk="0">
                  <a:moveTo>
                    <a:pt x="14640" y="1"/>
                  </a:moveTo>
                  <a:cubicBezTo>
                    <a:pt x="13833" y="364"/>
                    <a:pt x="13107" y="848"/>
                    <a:pt x="12422" y="1372"/>
                  </a:cubicBezTo>
                  <a:cubicBezTo>
                    <a:pt x="10929" y="2501"/>
                    <a:pt x="8711" y="4518"/>
                    <a:pt x="5888" y="7986"/>
                  </a:cubicBezTo>
                  <a:cubicBezTo>
                    <a:pt x="5162" y="8873"/>
                    <a:pt x="3670" y="7865"/>
                    <a:pt x="1855" y="10244"/>
                  </a:cubicBezTo>
                  <a:cubicBezTo>
                    <a:pt x="0" y="12624"/>
                    <a:pt x="484" y="18028"/>
                    <a:pt x="3630" y="22343"/>
                  </a:cubicBezTo>
                  <a:lnTo>
                    <a:pt x="2985" y="23150"/>
                  </a:lnTo>
                  <a:cubicBezTo>
                    <a:pt x="2985" y="23150"/>
                    <a:pt x="3509" y="25569"/>
                    <a:pt x="7179" y="27908"/>
                  </a:cubicBezTo>
                  <a:cubicBezTo>
                    <a:pt x="9289" y="29219"/>
                    <a:pt x="11076" y="29542"/>
                    <a:pt x="12324" y="29542"/>
                  </a:cubicBezTo>
                  <a:cubicBezTo>
                    <a:pt x="13533" y="29542"/>
                    <a:pt x="14236" y="29239"/>
                    <a:pt x="14236" y="29239"/>
                  </a:cubicBezTo>
                  <a:lnTo>
                    <a:pt x="14761" y="28594"/>
                  </a:lnTo>
                  <a:cubicBezTo>
                    <a:pt x="15198" y="28631"/>
                    <a:pt x="15636" y="28649"/>
                    <a:pt x="16073" y="28649"/>
                  </a:cubicBezTo>
                  <a:cubicBezTo>
                    <a:pt x="18051" y="28649"/>
                    <a:pt x="20009" y="28280"/>
                    <a:pt x="21859" y="27586"/>
                  </a:cubicBezTo>
                  <a:cubicBezTo>
                    <a:pt x="22999" y="29352"/>
                    <a:pt x="24540" y="30046"/>
                    <a:pt x="25971" y="30046"/>
                  </a:cubicBezTo>
                  <a:cubicBezTo>
                    <a:pt x="28233" y="30046"/>
                    <a:pt x="30221" y="28312"/>
                    <a:pt x="29924" y="26336"/>
                  </a:cubicBezTo>
                  <a:cubicBezTo>
                    <a:pt x="29844" y="24964"/>
                    <a:pt x="28755" y="23916"/>
                    <a:pt x="27424" y="23795"/>
                  </a:cubicBezTo>
                  <a:cubicBezTo>
                    <a:pt x="27196" y="23766"/>
                    <a:pt x="26947" y="23738"/>
                    <a:pt x="26708" y="23738"/>
                  </a:cubicBezTo>
                  <a:cubicBezTo>
                    <a:pt x="26608" y="23738"/>
                    <a:pt x="26510" y="23743"/>
                    <a:pt x="26416" y="23755"/>
                  </a:cubicBezTo>
                  <a:lnTo>
                    <a:pt x="26416" y="23714"/>
                  </a:lnTo>
                  <a:cubicBezTo>
                    <a:pt x="26416" y="23714"/>
                    <a:pt x="24682" y="17584"/>
                    <a:pt x="29602" y="10164"/>
                  </a:cubicBezTo>
                  <a:cubicBezTo>
                    <a:pt x="25851" y="8752"/>
                    <a:pt x="16938" y="4921"/>
                    <a:pt x="14640" y="1"/>
                  </a:cubicBezTo>
                  <a:close/>
                </a:path>
              </a:pathLst>
            </a:custGeom>
            <a:solidFill>
              <a:srgbClr val="F9C7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2"/>
            <p:cNvSpPr/>
            <p:nvPr/>
          </p:nvSpPr>
          <p:spPr>
            <a:xfrm>
              <a:off x="12446300" y="-995500"/>
              <a:ext cx="158300" cy="290375"/>
            </a:xfrm>
            <a:custGeom>
              <a:avLst/>
              <a:gdLst/>
              <a:ahLst/>
              <a:cxnLst/>
              <a:rect l="l" t="t" r="r" b="b"/>
              <a:pathLst>
                <a:path w="6332" h="11615" extrusionOk="0">
                  <a:moveTo>
                    <a:pt x="6291" y="0"/>
                  </a:moveTo>
                  <a:cubicBezTo>
                    <a:pt x="5566" y="161"/>
                    <a:pt x="4880" y="403"/>
                    <a:pt x="4194" y="726"/>
                  </a:cubicBezTo>
                  <a:cubicBezTo>
                    <a:pt x="3388" y="1412"/>
                    <a:pt x="41" y="11212"/>
                    <a:pt x="41" y="11212"/>
                  </a:cubicBezTo>
                  <a:cubicBezTo>
                    <a:pt x="0" y="11373"/>
                    <a:pt x="0" y="11494"/>
                    <a:pt x="0" y="11494"/>
                  </a:cubicBezTo>
                  <a:cubicBezTo>
                    <a:pt x="299" y="11016"/>
                    <a:pt x="575" y="10671"/>
                    <a:pt x="862" y="10671"/>
                  </a:cubicBezTo>
                  <a:cubicBezTo>
                    <a:pt x="963" y="10671"/>
                    <a:pt x="1065" y="10714"/>
                    <a:pt x="1170" y="10808"/>
                  </a:cubicBezTo>
                  <a:cubicBezTo>
                    <a:pt x="1291" y="11050"/>
                    <a:pt x="1331" y="11333"/>
                    <a:pt x="1291" y="11615"/>
                  </a:cubicBezTo>
                  <a:cubicBezTo>
                    <a:pt x="2783" y="7300"/>
                    <a:pt x="5162" y="766"/>
                    <a:pt x="6332" y="40"/>
                  </a:cubicBezTo>
                  <a:lnTo>
                    <a:pt x="62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2"/>
            <p:cNvSpPr/>
            <p:nvPr/>
          </p:nvSpPr>
          <p:spPr>
            <a:xfrm>
              <a:off x="12341425" y="-742450"/>
              <a:ext cx="180500" cy="222775"/>
            </a:xfrm>
            <a:custGeom>
              <a:avLst/>
              <a:gdLst/>
              <a:ahLst/>
              <a:cxnLst/>
              <a:rect l="l" t="t" r="r" b="b"/>
              <a:pathLst>
                <a:path w="7220" h="8911" extrusionOk="0">
                  <a:moveTo>
                    <a:pt x="3858" y="0"/>
                  </a:moveTo>
                  <a:cubicBezTo>
                    <a:pt x="3299" y="0"/>
                    <a:pt x="2768" y="2285"/>
                    <a:pt x="1009" y="5203"/>
                  </a:cubicBezTo>
                  <a:cubicBezTo>
                    <a:pt x="404" y="6211"/>
                    <a:pt x="82" y="7341"/>
                    <a:pt x="1" y="8510"/>
                  </a:cubicBezTo>
                  <a:lnTo>
                    <a:pt x="82" y="8510"/>
                  </a:lnTo>
                  <a:cubicBezTo>
                    <a:pt x="531" y="8821"/>
                    <a:pt x="1529" y="8910"/>
                    <a:pt x="2522" y="8910"/>
                  </a:cubicBezTo>
                  <a:cubicBezTo>
                    <a:pt x="3846" y="8910"/>
                    <a:pt x="5163" y="8752"/>
                    <a:pt x="5163" y="8752"/>
                  </a:cubicBezTo>
                  <a:cubicBezTo>
                    <a:pt x="4961" y="8470"/>
                    <a:pt x="4881" y="8349"/>
                    <a:pt x="4881" y="8349"/>
                  </a:cubicBezTo>
                  <a:cubicBezTo>
                    <a:pt x="4840" y="8107"/>
                    <a:pt x="5123" y="7825"/>
                    <a:pt x="5526" y="7462"/>
                  </a:cubicBezTo>
                  <a:cubicBezTo>
                    <a:pt x="6212" y="6897"/>
                    <a:pt x="7099" y="6211"/>
                    <a:pt x="7220" y="5727"/>
                  </a:cubicBezTo>
                  <a:cubicBezTo>
                    <a:pt x="7220" y="5647"/>
                    <a:pt x="7220" y="5606"/>
                    <a:pt x="7220" y="5526"/>
                  </a:cubicBezTo>
                  <a:cubicBezTo>
                    <a:pt x="7082" y="5216"/>
                    <a:pt x="6622" y="5024"/>
                    <a:pt x="6015" y="5024"/>
                  </a:cubicBezTo>
                  <a:cubicBezTo>
                    <a:pt x="5910" y="5024"/>
                    <a:pt x="5800" y="5030"/>
                    <a:pt x="5687" y="5042"/>
                  </a:cubicBezTo>
                  <a:cubicBezTo>
                    <a:pt x="5163" y="5082"/>
                    <a:pt x="4679" y="5243"/>
                    <a:pt x="4236" y="5526"/>
                  </a:cubicBezTo>
                  <a:lnTo>
                    <a:pt x="4155" y="5485"/>
                  </a:lnTo>
                  <a:cubicBezTo>
                    <a:pt x="4155" y="5485"/>
                    <a:pt x="4719" y="3792"/>
                    <a:pt x="5486" y="1533"/>
                  </a:cubicBezTo>
                  <a:cubicBezTo>
                    <a:pt x="5566" y="1251"/>
                    <a:pt x="5526" y="928"/>
                    <a:pt x="5365" y="686"/>
                  </a:cubicBezTo>
                  <a:cubicBezTo>
                    <a:pt x="5260" y="592"/>
                    <a:pt x="5158" y="549"/>
                    <a:pt x="5058" y="549"/>
                  </a:cubicBezTo>
                  <a:cubicBezTo>
                    <a:pt x="4773" y="549"/>
                    <a:pt x="4504" y="894"/>
                    <a:pt x="4236" y="1372"/>
                  </a:cubicBezTo>
                  <a:cubicBezTo>
                    <a:pt x="4236" y="1372"/>
                    <a:pt x="4236" y="1251"/>
                    <a:pt x="4236" y="1090"/>
                  </a:cubicBezTo>
                  <a:cubicBezTo>
                    <a:pt x="4316" y="727"/>
                    <a:pt x="4316" y="1"/>
                    <a:pt x="3873" y="1"/>
                  </a:cubicBezTo>
                  <a:cubicBezTo>
                    <a:pt x="3868" y="0"/>
                    <a:pt x="3863" y="0"/>
                    <a:pt x="3858" y="0"/>
                  </a:cubicBezTo>
                  <a:close/>
                </a:path>
              </a:pathLst>
            </a:custGeom>
            <a:solidFill>
              <a:srgbClr val="F9C7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2"/>
            <p:cNvSpPr/>
            <p:nvPr/>
          </p:nvSpPr>
          <p:spPr>
            <a:xfrm>
              <a:off x="12445275" y="-996825"/>
              <a:ext cx="373925" cy="392525"/>
            </a:xfrm>
            <a:custGeom>
              <a:avLst/>
              <a:gdLst/>
              <a:ahLst/>
              <a:cxnLst/>
              <a:rect l="l" t="t" r="r" b="b"/>
              <a:pathLst>
                <a:path w="14957" h="15701" extrusionOk="0">
                  <a:moveTo>
                    <a:pt x="6745" y="1"/>
                  </a:moveTo>
                  <a:cubicBezTo>
                    <a:pt x="6667" y="1"/>
                    <a:pt x="6597" y="5"/>
                    <a:pt x="6534" y="13"/>
                  </a:cubicBezTo>
                  <a:cubicBezTo>
                    <a:pt x="6453" y="53"/>
                    <a:pt x="6413" y="53"/>
                    <a:pt x="6373" y="93"/>
                  </a:cubicBezTo>
                  <a:cubicBezTo>
                    <a:pt x="5203" y="819"/>
                    <a:pt x="2824" y="7353"/>
                    <a:pt x="1332" y="11708"/>
                  </a:cubicBezTo>
                  <a:cubicBezTo>
                    <a:pt x="565" y="13967"/>
                    <a:pt x="1" y="15660"/>
                    <a:pt x="1" y="15660"/>
                  </a:cubicBezTo>
                  <a:lnTo>
                    <a:pt x="41" y="15701"/>
                  </a:lnTo>
                  <a:cubicBezTo>
                    <a:pt x="485" y="15418"/>
                    <a:pt x="1009" y="15257"/>
                    <a:pt x="1533" y="15217"/>
                  </a:cubicBezTo>
                  <a:lnTo>
                    <a:pt x="1533" y="15136"/>
                  </a:lnTo>
                  <a:cubicBezTo>
                    <a:pt x="2017" y="13886"/>
                    <a:pt x="6131" y="1868"/>
                    <a:pt x="6937" y="1586"/>
                  </a:cubicBezTo>
                  <a:cubicBezTo>
                    <a:pt x="6991" y="1568"/>
                    <a:pt x="7065" y="1559"/>
                    <a:pt x="7155" y="1559"/>
                  </a:cubicBezTo>
                  <a:cubicBezTo>
                    <a:pt x="8480" y="1559"/>
                    <a:pt x="13428" y="3396"/>
                    <a:pt x="13390" y="3925"/>
                  </a:cubicBezTo>
                  <a:cubicBezTo>
                    <a:pt x="13350" y="4610"/>
                    <a:pt x="11011" y="10821"/>
                    <a:pt x="9639" y="14209"/>
                  </a:cubicBezTo>
                  <a:cubicBezTo>
                    <a:pt x="10002" y="14370"/>
                    <a:pt x="10365" y="14572"/>
                    <a:pt x="10607" y="14693"/>
                  </a:cubicBezTo>
                  <a:cubicBezTo>
                    <a:pt x="12422" y="10458"/>
                    <a:pt x="14681" y="3925"/>
                    <a:pt x="14802" y="3239"/>
                  </a:cubicBezTo>
                  <a:cubicBezTo>
                    <a:pt x="14956" y="2271"/>
                    <a:pt x="8640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2"/>
            <p:cNvSpPr/>
            <p:nvPr/>
          </p:nvSpPr>
          <p:spPr>
            <a:xfrm>
              <a:off x="12483600" y="-957850"/>
              <a:ext cx="297375" cy="375125"/>
            </a:xfrm>
            <a:custGeom>
              <a:avLst/>
              <a:gdLst/>
              <a:ahLst/>
              <a:cxnLst/>
              <a:rect l="l" t="t" r="r" b="b"/>
              <a:pathLst>
                <a:path w="11895" h="15005" extrusionOk="0">
                  <a:moveTo>
                    <a:pt x="5615" y="0"/>
                  </a:moveTo>
                  <a:cubicBezTo>
                    <a:pt x="5527" y="0"/>
                    <a:pt x="5456" y="9"/>
                    <a:pt x="5404" y="27"/>
                  </a:cubicBezTo>
                  <a:cubicBezTo>
                    <a:pt x="4638" y="269"/>
                    <a:pt x="444" y="12327"/>
                    <a:pt x="0" y="13577"/>
                  </a:cubicBezTo>
                  <a:lnTo>
                    <a:pt x="0" y="13658"/>
                  </a:lnTo>
                  <a:cubicBezTo>
                    <a:pt x="112" y="13646"/>
                    <a:pt x="220" y="13640"/>
                    <a:pt x="324" y="13640"/>
                  </a:cubicBezTo>
                  <a:cubicBezTo>
                    <a:pt x="933" y="13640"/>
                    <a:pt x="1389" y="13838"/>
                    <a:pt x="1493" y="14182"/>
                  </a:cubicBezTo>
                  <a:cubicBezTo>
                    <a:pt x="1533" y="14222"/>
                    <a:pt x="1533" y="14303"/>
                    <a:pt x="1493" y="14343"/>
                  </a:cubicBezTo>
                  <a:lnTo>
                    <a:pt x="1573" y="14343"/>
                  </a:lnTo>
                  <a:cubicBezTo>
                    <a:pt x="2953" y="14702"/>
                    <a:pt x="4880" y="15004"/>
                    <a:pt x="6076" y="15004"/>
                  </a:cubicBezTo>
                  <a:cubicBezTo>
                    <a:pt x="6628" y="15004"/>
                    <a:pt x="7024" y="14940"/>
                    <a:pt x="7139" y="14787"/>
                  </a:cubicBezTo>
                  <a:cubicBezTo>
                    <a:pt x="7260" y="14585"/>
                    <a:pt x="7340" y="14384"/>
                    <a:pt x="7421" y="14182"/>
                  </a:cubicBezTo>
                  <a:cubicBezTo>
                    <a:pt x="6937" y="13819"/>
                    <a:pt x="6413" y="13416"/>
                    <a:pt x="6453" y="12932"/>
                  </a:cubicBezTo>
                  <a:cubicBezTo>
                    <a:pt x="6496" y="12499"/>
                    <a:pt x="6749" y="12345"/>
                    <a:pt x="7092" y="12345"/>
                  </a:cubicBezTo>
                  <a:cubicBezTo>
                    <a:pt x="7388" y="12345"/>
                    <a:pt x="7751" y="12460"/>
                    <a:pt x="8106" y="12609"/>
                  </a:cubicBezTo>
                  <a:cubicBezTo>
                    <a:pt x="9478" y="9262"/>
                    <a:pt x="11817" y="3051"/>
                    <a:pt x="11857" y="2366"/>
                  </a:cubicBezTo>
                  <a:cubicBezTo>
                    <a:pt x="11895" y="1837"/>
                    <a:pt x="6912" y="0"/>
                    <a:pt x="5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2"/>
            <p:cNvSpPr/>
            <p:nvPr/>
          </p:nvSpPr>
          <p:spPr>
            <a:xfrm>
              <a:off x="12484600" y="-847300"/>
              <a:ext cx="279300" cy="263600"/>
            </a:xfrm>
            <a:custGeom>
              <a:avLst/>
              <a:gdLst/>
              <a:ahLst/>
              <a:cxnLst/>
              <a:rect l="l" t="t" r="r" b="b"/>
              <a:pathLst>
                <a:path w="11172" h="10544" extrusionOk="0">
                  <a:moveTo>
                    <a:pt x="11172" y="0"/>
                  </a:moveTo>
                  <a:lnTo>
                    <a:pt x="11172" y="0"/>
                  </a:lnTo>
                  <a:cubicBezTo>
                    <a:pt x="7945" y="3590"/>
                    <a:pt x="4195" y="6695"/>
                    <a:pt x="1" y="9115"/>
                  </a:cubicBezTo>
                  <a:lnTo>
                    <a:pt x="1" y="9155"/>
                  </a:lnTo>
                  <a:lnTo>
                    <a:pt x="1" y="9236"/>
                  </a:lnTo>
                  <a:cubicBezTo>
                    <a:pt x="108" y="9224"/>
                    <a:pt x="213" y="9218"/>
                    <a:pt x="315" y="9218"/>
                  </a:cubicBezTo>
                  <a:cubicBezTo>
                    <a:pt x="906" y="9218"/>
                    <a:pt x="1390" y="9410"/>
                    <a:pt x="1493" y="9720"/>
                  </a:cubicBezTo>
                  <a:cubicBezTo>
                    <a:pt x="1493" y="9760"/>
                    <a:pt x="1493" y="9841"/>
                    <a:pt x="1493" y="9921"/>
                  </a:cubicBezTo>
                  <a:lnTo>
                    <a:pt x="1573" y="9921"/>
                  </a:lnTo>
                  <a:cubicBezTo>
                    <a:pt x="2947" y="10251"/>
                    <a:pt x="4844" y="10543"/>
                    <a:pt x="6042" y="10543"/>
                  </a:cubicBezTo>
                  <a:cubicBezTo>
                    <a:pt x="6603" y="10543"/>
                    <a:pt x="7010" y="10479"/>
                    <a:pt x="7139" y="10325"/>
                  </a:cubicBezTo>
                  <a:cubicBezTo>
                    <a:pt x="7260" y="10123"/>
                    <a:pt x="7341" y="9921"/>
                    <a:pt x="7421" y="9720"/>
                  </a:cubicBezTo>
                  <a:cubicBezTo>
                    <a:pt x="6937" y="9357"/>
                    <a:pt x="6413" y="8954"/>
                    <a:pt x="6453" y="8470"/>
                  </a:cubicBezTo>
                  <a:cubicBezTo>
                    <a:pt x="6474" y="8071"/>
                    <a:pt x="6702" y="7935"/>
                    <a:pt x="7024" y="7935"/>
                  </a:cubicBezTo>
                  <a:cubicBezTo>
                    <a:pt x="7321" y="7935"/>
                    <a:pt x="7698" y="8052"/>
                    <a:pt x="8066" y="8187"/>
                  </a:cubicBezTo>
                  <a:cubicBezTo>
                    <a:pt x="8994" y="5889"/>
                    <a:pt x="10365" y="2259"/>
                    <a:pt x="111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2"/>
            <p:cNvSpPr/>
            <p:nvPr/>
          </p:nvSpPr>
          <p:spPr>
            <a:xfrm>
              <a:off x="12478550" y="-603300"/>
              <a:ext cx="211750" cy="66750"/>
            </a:xfrm>
            <a:custGeom>
              <a:avLst/>
              <a:gdLst/>
              <a:ahLst/>
              <a:cxnLst/>
              <a:rect l="l" t="t" r="r" b="b"/>
              <a:pathLst>
                <a:path w="8470" h="2670" extrusionOk="0">
                  <a:moveTo>
                    <a:pt x="7623" y="0"/>
                  </a:moveTo>
                  <a:cubicBezTo>
                    <a:pt x="7542" y="202"/>
                    <a:pt x="7421" y="403"/>
                    <a:pt x="7300" y="605"/>
                  </a:cubicBezTo>
                  <a:cubicBezTo>
                    <a:pt x="7186" y="758"/>
                    <a:pt x="6793" y="822"/>
                    <a:pt x="6247" y="822"/>
                  </a:cubicBezTo>
                  <a:cubicBezTo>
                    <a:pt x="5063" y="822"/>
                    <a:pt x="3155" y="520"/>
                    <a:pt x="1775" y="161"/>
                  </a:cubicBezTo>
                  <a:lnTo>
                    <a:pt x="1695" y="161"/>
                  </a:lnTo>
                  <a:cubicBezTo>
                    <a:pt x="1614" y="686"/>
                    <a:pt x="646" y="1331"/>
                    <a:pt x="1" y="1936"/>
                  </a:cubicBezTo>
                  <a:lnTo>
                    <a:pt x="81" y="2017"/>
                  </a:lnTo>
                  <a:cubicBezTo>
                    <a:pt x="81" y="2017"/>
                    <a:pt x="1815" y="2299"/>
                    <a:pt x="3590" y="2501"/>
                  </a:cubicBezTo>
                  <a:cubicBezTo>
                    <a:pt x="4478" y="2592"/>
                    <a:pt x="5366" y="2670"/>
                    <a:pt x="6073" y="2670"/>
                  </a:cubicBezTo>
                  <a:cubicBezTo>
                    <a:pt x="6618" y="2670"/>
                    <a:pt x="7054" y="2623"/>
                    <a:pt x="7300" y="2501"/>
                  </a:cubicBezTo>
                  <a:cubicBezTo>
                    <a:pt x="7583" y="2420"/>
                    <a:pt x="7945" y="1734"/>
                    <a:pt x="8470" y="726"/>
                  </a:cubicBezTo>
                  <a:cubicBezTo>
                    <a:pt x="8228" y="444"/>
                    <a:pt x="7945" y="202"/>
                    <a:pt x="76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2"/>
            <p:cNvSpPr/>
            <p:nvPr/>
          </p:nvSpPr>
          <p:spPr>
            <a:xfrm>
              <a:off x="11689125" y="1567400"/>
              <a:ext cx="254100" cy="114550"/>
            </a:xfrm>
            <a:custGeom>
              <a:avLst/>
              <a:gdLst/>
              <a:ahLst/>
              <a:cxnLst/>
              <a:rect l="l" t="t" r="r" b="b"/>
              <a:pathLst>
                <a:path w="10164" h="4582" extrusionOk="0">
                  <a:moveTo>
                    <a:pt x="4436" y="1"/>
                  </a:moveTo>
                  <a:cubicBezTo>
                    <a:pt x="3388" y="1090"/>
                    <a:pt x="0" y="1856"/>
                    <a:pt x="202" y="2743"/>
                  </a:cubicBezTo>
                  <a:cubicBezTo>
                    <a:pt x="343" y="3522"/>
                    <a:pt x="6025" y="4582"/>
                    <a:pt x="8060" y="4582"/>
                  </a:cubicBezTo>
                  <a:cubicBezTo>
                    <a:pt x="8341" y="4582"/>
                    <a:pt x="8553" y="4562"/>
                    <a:pt x="8671" y="4518"/>
                  </a:cubicBezTo>
                  <a:cubicBezTo>
                    <a:pt x="9195" y="4195"/>
                    <a:pt x="9679" y="3832"/>
                    <a:pt x="10163" y="3469"/>
                  </a:cubicBezTo>
                  <a:lnTo>
                    <a:pt x="10163" y="3469"/>
                  </a:lnTo>
                  <a:lnTo>
                    <a:pt x="9639" y="3550"/>
                  </a:lnTo>
                  <a:cubicBezTo>
                    <a:pt x="9565" y="3563"/>
                    <a:pt x="9488" y="3569"/>
                    <a:pt x="9409" y="3569"/>
                  </a:cubicBezTo>
                  <a:cubicBezTo>
                    <a:pt x="7521" y="3569"/>
                    <a:pt x="4436" y="1"/>
                    <a:pt x="4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2"/>
            <p:cNvSpPr/>
            <p:nvPr/>
          </p:nvSpPr>
          <p:spPr>
            <a:xfrm>
              <a:off x="11551000" y="851575"/>
              <a:ext cx="221825" cy="107675"/>
            </a:xfrm>
            <a:custGeom>
              <a:avLst/>
              <a:gdLst/>
              <a:ahLst/>
              <a:cxnLst/>
              <a:rect l="l" t="t" r="r" b="b"/>
              <a:pathLst>
                <a:path w="8873" h="4307" extrusionOk="0">
                  <a:moveTo>
                    <a:pt x="3710" y="0"/>
                  </a:moveTo>
                  <a:cubicBezTo>
                    <a:pt x="3630" y="282"/>
                    <a:pt x="3509" y="524"/>
                    <a:pt x="3347" y="726"/>
                  </a:cubicBezTo>
                  <a:cubicBezTo>
                    <a:pt x="1694" y="2299"/>
                    <a:pt x="0" y="3267"/>
                    <a:pt x="81" y="3751"/>
                  </a:cubicBezTo>
                  <a:cubicBezTo>
                    <a:pt x="128" y="4008"/>
                    <a:pt x="2402" y="4306"/>
                    <a:pt x="4468" y="4306"/>
                  </a:cubicBezTo>
                  <a:cubicBezTo>
                    <a:pt x="5962" y="4306"/>
                    <a:pt x="7347" y="4150"/>
                    <a:pt x="7703" y="3710"/>
                  </a:cubicBezTo>
                  <a:lnTo>
                    <a:pt x="8872" y="2258"/>
                  </a:lnTo>
                  <a:cubicBezTo>
                    <a:pt x="6977" y="2097"/>
                    <a:pt x="5162" y="1331"/>
                    <a:pt x="3751" y="40"/>
                  </a:cubicBezTo>
                  <a:lnTo>
                    <a:pt x="37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2"/>
            <p:cNvSpPr/>
            <p:nvPr/>
          </p:nvSpPr>
          <p:spPr>
            <a:xfrm>
              <a:off x="12556200" y="23800"/>
              <a:ext cx="737025" cy="259275"/>
            </a:xfrm>
            <a:custGeom>
              <a:avLst/>
              <a:gdLst/>
              <a:ahLst/>
              <a:cxnLst/>
              <a:rect l="l" t="t" r="r" b="b"/>
              <a:pathLst>
                <a:path w="29481" h="10371" extrusionOk="0">
                  <a:moveTo>
                    <a:pt x="2460" y="1"/>
                  </a:moveTo>
                  <a:cubicBezTo>
                    <a:pt x="1613" y="1090"/>
                    <a:pt x="807" y="2219"/>
                    <a:pt x="0" y="3429"/>
                  </a:cubicBezTo>
                  <a:cubicBezTo>
                    <a:pt x="6212" y="7408"/>
                    <a:pt x="13277" y="10371"/>
                    <a:pt x="20345" y="10371"/>
                  </a:cubicBezTo>
                  <a:cubicBezTo>
                    <a:pt x="23234" y="10371"/>
                    <a:pt x="26124" y="9876"/>
                    <a:pt x="28956" y="8752"/>
                  </a:cubicBezTo>
                  <a:lnTo>
                    <a:pt x="29480" y="7744"/>
                  </a:lnTo>
                  <a:lnTo>
                    <a:pt x="29279" y="7865"/>
                  </a:lnTo>
                  <a:cubicBezTo>
                    <a:pt x="27783" y="8623"/>
                    <a:pt x="25901" y="9100"/>
                    <a:pt x="23555" y="9100"/>
                  </a:cubicBezTo>
                  <a:cubicBezTo>
                    <a:pt x="21284" y="9100"/>
                    <a:pt x="18578" y="8654"/>
                    <a:pt x="15365" y="7583"/>
                  </a:cubicBezTo>
                  <a:cubicBezTo>
                    <a:pt x="10566" y="5970"/>
                    <a:pt x="6170" y="3429"/>
                    <a:pt x="2460" y="1"/>
                  </a:cubicBezTo>
                  <a:close/>
                </a:path>
              </a:pathLst>
            </a:custGeom>
            <a:solidFill>
              <a:srgbClr val="242424">
                <a:alpha val="7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2"/>
            <p:cNvSpPr/>
            <p:nvPr/>
          </p:nvSpPr>
          <p:spPr>
            <a:xfrm>
              <a:off x="12593500" y="-450050"/>
              <a:ext cx="382125" cy="273250"/>
            </a:xfrm>
            <a:custGeom>
              <a:avLst/>
              <a:gdLst/>
              <a:ahLst/>
              <a:cxnLst/>
              <a:rect l="l" t="t" r="r" b="b"/>
              <a:pathLst>
                <a:path w="15285" h="10930" extrusionOk="0">
                  <a:moveTo>
                    <a:pt x="0" y="0"/>
                  </a:moveTo>
                  <a:lnTo>
                    <a:pt x="0" y="0"/>
                  </a:lnTo>
                  <a:cubicBezTo>
                    <a:pt x="766" y="2460"/>
                    <a:pt x="1936" y="4759"/>
                    <a:pt x="3509" y="6816"/>
                  </a:cubicBezTo>
                  <a:cubicBezTo>
                    <a:pt x="3468" y="6735"/>
                    <a:pt x="3428" y="6654"/>
                    <a:pt x="3388" y="6574"/>
                  </a:cubicBezTo>
                  <a:lnTo>
                    <a:pt x="3388" y="6574"/>
                  </a:lnTo>
                  <a:cubicBezTo>
                    <a:pt x="3589" y="6775"/>
                    <a:pt x="3751" y="7058"/>
                    <a:pt x="3831" y="7340"/>
                  </a:cubicBezTo>
                  <a:cubicBezTo>
                    <a:pt x="5485" y="8711"/>
                    <a:pt x="7017" y="10002"/>
                    <a:pt x="8873" y="10929"/>
                  </a:cubicBezTo>
                  <a:cubicBezTo>
                    <a:pt x="10808" y="9518"/>
                    <a:pt x="12422" y="7421"/>
                    <a:pt x="15285" y="6453"/>
                  </a:cubicBezTo>
                  <a:lnTo>
                    <a:pt x="15285" y="6453"/>
                  </a:lnTo>
                  <a:cubicBezTo>
                    <a:pt x="14965" y="6472"/>
                    <a:pt x="14651" y="6481"/>
                    <a:pt x="14340" y="6481"/>
                  </a:cubicBezTo>
                  <a:cubicBezTo>
                    <a:pt x="8651" y="6481"/>
                    <a:pt x="4398" y="3404"/>
                    <a:pt x="0" y="0"/>
                  </a:cubicBezTo>
                  <a:close/>
                </a:path>
              </a:pathLst>
            </a:custGeom>
            <a:solidFill>
              <a:srgbClr val="242424">
                <a:alpha val="7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2"/>
            <p:cNvSpPr/>
            <p:nvPr/>
          </p:nvSpPr>
          <p:spPr>
            <a:xfrm>
              <a:off x="12678175" y="-285725"/>
              <a:ext cx="11125" cy="19200"/>
            </a:xfrm>
            <a:custGeom>
              <a:avLst/>
              <a:gdLst/>
              <a:ahLst/>
              <a:cxnLst/>
              <a:rect l="l" t="t" r="r" b="b"/>
              <a:pathLst>
                <a:path w="445" h="768" extrusionOk="0">
                  <a:moveTo>
                    <a:pt x="1" y="1"/>
                  </a:moveTo>
                  <a:cubicBezTo>
                    <a:pt x="41" y="81"/>
                    <a:pt x="81" y="162"/>
                    <a:pt x="122" y="243"/>
                  </a:cubicBezTo>
                  <a:lnTo>
                    <a:pt x="202" y="364"/>
                  </a:lnTo>
                  <a:lnTo>
                    <a:pt x="202" y="404"/>
                  </a:lnTo>
                  <a:lnTo>
                    <a:pt x="243" y="606"/>
                  </a:lnTo>
                  <a:lnTo>
                    <a:pt x="444" y="767"/>
                  </a:lnTo>
                  <a:cubicBezTo>
                    <a:pt x="364" y="485"/>
                    <a:pt x="202" y="202"/>
                    <a:pt x="1" y="1"/>
                  </a:cubicBezTo>
                  <a:close/>
                </a:path>
              </a:pathLst>
            </a:custGeom>
            <a:solidFill>
              <a:srgbClr val="2E65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2"/>
            <p:cNvSpPr/>
            <p:nvPr/>
          </p:nvSpPr>
          <p:spPr>
            <a:xfrm>
              <a:off x="11644750" y="148025"/>
              <a:ext cx="1495225" cy="1507600"/>
            </a:xfrm>
            <a:custGeom>
              <a:avLst/>
              <a:gdLst/>
              <a:ahLst/>
              <a:cxnLst/>
              <a:rect l="l" t="t" r="r" b="b"/>
              <a:pathLst>
                <a:path w="59809" h="60304" extrusionOk="0">
                  <a:moveTo>
                    <a:pt x="17442" y="1"/>
                  </a:moveTo>
                  <a:cubicBezTo>
                    <a:pt x="15308" y="1"/>
                    <a:pt x="13440" y="354"/>
                    <a:pt x="12220" y="1283"/>
                  </a:cubicBezTo>
                  <a:cubicBezTo>
                    <a:pt x="6574" y="5517"/>
                    <a:pt x="1654" y="24190"/>
                    <a:pt x="1" y="28182"/>
                  </a:cubicBezTo>
                  <a:lnTo>
                    <a:pt x="41" y="28182"/>
                  </a:lnTo>
                  <a:cubicBezTo>
                    <a:pt x="1453" y="29433"/>
                    <a:pt x="3267" y="30239"/>
                    <a:pt x="5163" y="30400"/>
                  </a:cubicBezTo>
                  <a:cubicBezTo>
                    <a:pt x="8147" y="26731"/>
                    <a:pt x="15729" y="17576"/>
                    <a:pt x="18068" y="17132"/>
                  </a:cubicBezTo>
                  <a:cubicBezTo>
                    <a:pt x="18273" y="17094"/>
                    <a:pt x="18521" y="17076"/>
                    <a:pt x="18805" y="17076"/>
                  </a:cubicBezTo>
                  <a:cubicBezTo>
                    <a:pt x="22432" y="17076"/>
                    <a:pt x="31901" y="19955"/>
                    <a:pt x="31901" y="19955"/>
                  </a:cubicBezTo>
                  <a:lnTo>
                    <a:pt x="32022" y="20036"/>
                  </a:lnTo>
                  <a:cubicBezTo>
                    <a:pt x="22383" y="31167"/>
                    <a:pt x="8349" y="54598"/>
                    <a:pt x="6252" y="56776"/>
                  </a:cubicBezTo>
                  <a:cubicBezTo>
                    <a:pt x="6252" y="56776"/>
                    <a:pt x="9334" y="60304"/>
                    <a:pt x="11222" y="60304"/>
                  </a:cubicBezTo>
                  <a:cubicBezTo>
                    <a:pt x="11302" y="60304"/>
                    <a:pt x="11379" y="60297"/>
                    <a:pt x="11454" y="60284"/>
                  </a:cubicBezTo>
                  <a:lnTo>
                    <a:pt x="11978" y="60204"/>
                  </a:lnTo>
                  <a:cubicBezTo>
                    <a:pt x="16253" y="56937"/>
                    <a:pt x="28271" y="47218"/>
                    <a:pt x="30610" y="45322"/>
                  </a:cubicBezTo>
                  <a:cubicBezTo>
                    <a:pt x="33393" y="43104"/>
                    <a:pt x="52912" y="31610"/>
                    <a:pt x="55897" y="27981"/>
                  </a:cubicBezTo>
                  <a:cubicBezTo>
                    <a:pt x="59163" y="24028"/>
                    <a:pt x="59567" y="20076"/>
                    <a:pt x="59808" y="17052"/>
                  </a:cubicBezTo>
                  <a:lnTo>
                    <a:pt x="59607" y="17052"/>
                  </a:lnTo>
                  <a:cubicBezTo>
                    <a:pt x="59081" y="17080"/>
                    <a:pt x="58563" y="17094"/>
                    <a:pt x="58052" y="17094"/>
                  </a:cubicBezTo>
                  <a:cubicBezTo>
                    <a:pt x="42153" y="17094"/>
                    <a:pt x="33635" y="3541"/>
                    <a:pt x="33635" y="3541"/>
                  </a:cubicBezTo>
                  <a:cubicBezTo>
                    <a:pt x="33635" y="3541"/>
                    <a:pt x="24201" y="1"/>
                    <a:pt x="17442" y="1"/>
                  </a:cubicBezTo>
                  <a:close/>
                </a:path>
              </a:pathLst>
            </a:custGeom>
            <a:solidFill>
              <a:srgbClr val="2345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2"/>
            <p:cNvSpPr/>
            <p:nvPr/>
          </p:nvSpPr>
          <p:spPr>
            <a:xfrm>
              <a:off x="11643750" y="147575"/>
              <a:ext cx="1496225" cy="1508050"/>
            </a:xfrm>
            <a:custGeom>
              <a:avLst/>
              <a:gdLst/>
              <a:ahLst/>
              <a:cxnLst/>
              <a:rect l="l" t="t" r="r" b="b"/>
              <a:pathLst>
                <a:path w="59849" h="60322" extrusionOk="0">
                  <a:moveTo>
                    <a:pt x="17413" y="1"/>
                  </a:moveTo>
                  <a:cubicBezTo>
                    <a:pt x="15295" y="1"/>
                    <a:pt x="13439" y="348"/>
                    <a:pt x="12220" y="1261"/>
                  </a:cubicBezTo>
                  <a:cubicBezTo>
                    <a:pt x="6574" y="5535"/>
                    <a:pt x="1654" y="24208"/>
                    <a:pt x="0" y="28200"/>
                  </a:cubicBezTo>
                  <a:lnTo>
                    <a:pt x="41" y="28200"/>
                  </a:lnTo>
                  <a:cubicBezTo>
                    <a:pt x="1452" y="29451"/>
                    <a:pt x="3267" y="30257"/>
                    <a:pt x="5162" y="30418"/>
                  </a:cubicBezTo>
                  <a:cubicBezTo>
                    <a:pt x="7703" y="27313"/>
                    <a:pt x="13511" y="20336"/>
                    <a:pt x="16656" y="17957"/>
                  </a:cubicBezTo>
                  <a:cubicBezTo>
                    <a:pt x="17059" y="17594"/>
                    <a:pt x="17584" y="17311"/>
                    <a:pt x="18108" y="17150"/>
                  </a:cubicBezTo>
                  <a:cubicBezTo>
                    <a:pt x="18304" y="17116"/>
                    <a:pt x="18541" y="17100"/>
                    <a:pt x="18813" y="17100"/>
                  </a:cubicBezTo>
                  <a:cubicBezTo>
                    <a:pt x="19828" y="17100"/>
                    <a:pt x="21325" y="17325"/>
                    <a:pt x="22948" y="17674"/>
                  </a:cubicBezTo>
                  <a:cubicBezTo>
                    <a:pt x="26335" y="17070"/>
                    <a:pt x="29682" y="16061"/>
                    <a:pt x="32788" y="14609"/>
                  </a:cubicBezTo>
                  <a:cubicBezTo>
                    <a:pt x="32788" y="15900"/>
                    <a:pt x="33312" y="17110"/>
                    <a:pt x="34240" y="17997"/>
                  </a:cubicBezTo>
                  <a:cubicBezTo>
                    <a:pt x="33514" y="18683"/>
                    <a:pt x="32505" y="19167"/>
                    <a:pt x="31860" y="19973"/>
                  </a:cubicBezTo>
                  <a:lnTo>
                    <a:pt x="31941" y="19973"/>
                  </a:lnTo>
                  <a:lnTo>
                    <a:pt x="32062" y="20054"/>
                  </a:lnTo>
                  <a:cubicBezTo>
                    <a:pt x="22383" y="31144"/>
                    <a:pt x="8348" y="54576"/>
                    <a:pt x="6251" y="56753"/>
                  </a:cubicBezTo>
                  <a:cubicBezTo>
                    <a:pt x="6251" y="56753"/>
                    <a:pt x="9373" y="60321"/>
                    <a:pt x="11229" y="60321"/>
                  </a:cubicBezTo>
                  <a:cubicBezTo>
                    <a:pt x="11306" y="60321"/>
                    <a:pt x="11381" y="60315"/>
                    <a:pt x="11454" y="60302"/>
                  </a:cubicBezTo>
                  <a:lnTo>
                    <a:pt x="11978" y="60222"/>
                  </a:lnTo>
                  <a:cubicBezTo>
                    <a:pt x="16293" y="56955"/>
                    <a:pt x="28311" y="47195"/>
                    <a:pt x="30610" y="45300"/>
                  </a:cubicBezTo>
                  <a:cubicBezTo>
                    <a:pt x="33433" y="43082"/>
                    <a:pt x="52912" y="31588"/>
                    <a:pt x="55896" y="27958"/>
                  </a:cubicBezTo>
                  <a:cubicBezTo>
                    <a:pt x="59203" y="24006"/>
                    <a:pt x="59566" y="20094"/>
                    <a:pt x="59848" y="17070"/>
                  </a:cubicBezTo>
                  <a:lnTo>
                    <a:pt x="59647" y="17070"/>
                  </a:lnTo>
                  <a:cubicBezTo>
                    <a:pt x="59121" y="17098"/>
                    <a:pt x="58603" y="17112"/>
                    <a:pt x="58092" y="17112"/>
                  </a:cubicBezTo>
                  <a:cubicBezTo>
                    <a:pt x="42193" y="17112"/>
                    <a:pt x="33675" y="3559"/>
                    <a:pt x="33675" y="3559"/>
                  </a:cubicBezTo>
                  <a:cubicBezTo>
                    <a:pt x="33675" y="3559"/>
                    <a:pt x="24194" y="1"/>
                    <a:pt x="174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2"/>
            <p:cNvSpPr/>
            <p:nvPr/>
          </p:nvSpPr>
          <p:spPr>
            <a:xfrm>
              <a:off x="12218425" y="513800"/>
              <a:ext cx="281325" cy="133125"/>
            </a:xfrm>
            <a:custGeom>
              <a:avLst/>
              <a:gdLst/>
              <a:ahLst/>
              <a:cxnLst/>
              <a:rect l="l" t="t" r="r" b="b"/>
              <a:pathLst>
                <a:path w="11253" h="5325" extrusionOk="0">
                  <a:moveTo>
                    <a:pt x="9841" y="1"/>
                  </a:moveTo>
                  <a:cubicBezTo>
                    <a:pt x="6695" y="1412"/>
                    <a:pt x="3388" y="2461"/>
                    <a:pt x="1" y="3025"/>
                  </a:cubicBezTo>
                  <a:cubicBezTo>
                    <a:pt x="3792" y="3792"/>
                    <a:pt x="8268" y="5123"/>
                    <a:pt x="8873" y="5324"/>
                  </a:cubicBezTo>
                  <a:cubicBezTo>
                    <a:pt x="9559" y="4518"/>
                    <a:pt x="10527" y="4074"/>
                    <a:pt x="11253" y="3348"/>
                  </a:cubicBezTo>
                  <a:cubicBezTo>
                    <a:pt x="10930" y="2179"/>
                    <a:pt x="10446" y="1049"/>
                    <a:pt x="9841" y="1"/>
                  </a:cubicBezTo>
                  <a:close/>
                </a:path>
              </a:pathLst>
            </a:custGeom>
            <a:solidFill>
              <a:srgbClr val="242424">
                <a:alpha val="7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2"/>
            <p:cNvSpPr/>
            <p:nvPr/>
          </p:nvSpPr>
          <p:spPr>
            <a:xfrm>
              <a:off x="13782200" y="-876075"/>
              <a:ext cx="146200" cy="229475"/>
            </a:xfrm>
            <a:custGeom>
              <a:avLst/>
              <a:gdLst/>
              <a:ahLst/>
              <a:cxnLst/>
              <a:rect l="l" t="t" r="r" b="b"/>
              <a:pathLst>
                <a:path w="5848" h="9179" extrusionOk="0">
                  <a:moveTo>
                    <a:pt x="1272" y="1"/>
                  </a:moveTo>
                  <a:cubicBezTo>
                    <a:pt x="573" y="1"/>
                    <a:pt x="282" y="789"/>
                    <a:pt x="282" y="789"/>
                  </a:cubicBezTo>
                  <a:lnTo>
                    <a:pt x="0" y="869"/>
                  </a:lnTo>
                  <a:cubicBezTo>
                    <a:pt x="1129" y="1756"/>
                    <a:pt x="2218" y="3128"/>
                    <a:pt x="1613" y="4620"/>
                  </a:cubicBezTo>
                  <a:cubicBezTo>
                    <a:pt x="2581" y="5951"/>
                    <a:pt x="3146" y="7523"/>
                    <a:pt x="3186" y="9177"/>
                  </a:cubicBezTo>
                  <a:cubicBezTo>
                    <a:pt x="3206" y="9178"/>
                    <a:pt x="3225" y="9178"/>
                    <a:pt x="3244" y="9178"/>
                  </a:cubicBezTo>
                  <a:cubicBezTo>
                    <a:pt x="4142" y="9178"/>
                    <a:pt x="4791" y="8272"/>
                    <a:pt x="4436" y="7443"/>
                  </a:cubicBezTo>
                  <a:cubicBezTo>
                    <a:pt x="4436" y="7443"/>
                    <a:pt x="5848" y="5991"/>
                    <a:pt x="5565" y="5265"/>
                  </a:cubicBezTo>
                  <a:cubicBezTo>
                    <a:pt x="5404" y="4620"/>
                    <a:pt x="4920" y="4136"/>
                    <a:pt x="4315" y="3894"/>
                  </a:cubicBezTo>
                  <a:cubicBezTo>
                    <a:pt x="3993" y="3773"/>
                    <a:pt x="3670" y="3571"/>
                    <a:pt x="3428" y="3329"/>
                  </a:cubicBezTo>
                  <a:cubicBezTo>
                    <a:pt x="2944" y="2644"/>
                    <a:pt x="4073" y="2160"/>
                    <a:pt x="2500" y="627"/>
                  </a:cubicBezTo>
                  <a:cubicBezTo>
                    <a:pt x="2420" y="587"/>
                    <a:pt x="2379" y="547"/>
                    <a:pt x="2299" y="466"/>
                  </a:cubicBezTo>
                  <a:cubicBezTo>
                    <a:pt x="1888" y="123"/>
                    <a:pt x="1548" y="1"/>
                    <a:pt x="1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2"/>
            <p:cNvSpPr/>
            <p:nvPr/>
          </p:nvSpPr>
          <p:spPr>
            <a:xfrm>
              <a:off x="14977675" y="-1134650"/>
              <a:ext cx="96075" cy="111975"/>
            </a:xfrm>
            <a:custGeom>
              <a:avLst/>
              <a:gdLst/>
              <a:ahLst/>
              <a:cxnLst/>
              <a:rect l="l" t="t" r="r" b="b"/>
              <a:pathLst>
                <a:path w="3843" h="4479" extrusionOk="0">
                  <a:moveTo>
                    <a:pt x="3842" y="1"/>
                  </a:moveTo>
                  <a:lnTo>
                    <a:pt x="3842" y="1"/>
                  </a:lnTo>
                  <a:cubicBezTo>
                    <a:pt x="1749" y="1178"/>
                    <a:pt x="0" y="4478"/>
                    <a:pt x="662" y="4478"/>
                  </a:cubicBezTo>
                  <a:cubicBezTo>
                    <a:pt x="817" y="4478"/>
                    <a:pt x="1102" y="4299"/>
                    <a:pt x="1544" y="3872"/>
                  </a:cubicBezTo>
                  <a:cubicBezTo>
                    <a:pt x="2552" y="2743"/>
                    <a:pt x="3318" y="1453"/>
                    <a:pt x="3842" y="1"/>
                  </a:cubicBezTo>
                  <a:close/>
                </a:path>
              </a:pathLst>
            </a:custGeom>
            <a:solidFill>
              <a:srgbClr val="4B9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2"/>
            <p:cNvSpPr/>
            <p:nvPr/>
          </p:nvSpPr>
          <p:spPr>
            <a:xfrm>
              <a:off x="13839650" y="-1374850"/>
              <a:ext cx="1363150" cy="818375"/>
            </a:xfrm>
            <a:custGeom>
              <a:avLst/>
              <a:gdLst/>
              <a:ahLst/>
              <a:cxnLst/>
              <a:rect l="l" t="t" r="r" b="b"/>
              <a:pathLst>
                <a:path w="54526" h="32735" extrusionOk="0">
                  <a:moveTo>
                    <a:pt x="44363" y="2188"/>
                  </a:moveTo>
                  <a:lnTo>
                    <a:pt x="44363" y="2188"/>
                  </a:lnTo>
                  <a:cubicBezTo>
                    <a:pt x="44285" y="4312"/>
                    <a:pt x="43061" y="7287"/>
                    <a:pt x="41895" y="7287"/>
                  </a:cubicBezTo>
                  <a:cubicBezTo>
                    <a:pt x="41844" y="7287"/>
                    <a:pt x="41792" y="7282"/>
                    <a:pt x="41741" y="7270"/>
                  </a:cubicBezTo>
                  <a:cubicBezTo>
                    <a:pt x="40693" y="7028"/>
                    <a:pt x="42104" y="4124"/>
                    <a:pt x="44363" y="2188"/>
                  </a:cubicBezTo>
                  <a:close/>
                  <a:moveTo>
                    <a:pt x="49323" y="9609"/>
                  </a:moveTo>
                  <a:lnTo>
                    <a:pt x="49323" y="9609"/>
                  </a:lnTo>
                  <a:cubicBezTo>
                    <a:pt x="48839" y="11020"/>
                    <a:pt x="48073" y="12351"/>
                    <a:pt x="47024" y="13480"/>
                  </a:cubicBezTo>
                  <a:cubicBezTo>
                    <a:pt x="46593" y="13896"/>
                    <a:pt x="46315" y="14071"/>
                    <a:pt x="46165" y="14071"/>
                  </a:cubicBezTo>
                  <a:cubicBezTo>
                    <a:pt x="45514" y="14071"/>
                    <a:pt x="47259" y="10788"/>
                    <a:pt x="49323" y="9609"/>
                  </a:cubicBezTo>
                  <a:close/>
                  <a:moveTo>
                    <a:pt x="42838" y="1"/>
                  </a:moveTo>
                  <a:cubicBezTo>
                    <a:pt x="41281" y="1"/>
                    <a:pt x="39034" y="1757"/>
                    <a:pt x="37023" y="3801"/>
                  </a:cubicBezTo>
                  <a:cubicBezTo>
                    <a:pt x="36644" y="4186"/>
                    <a:pt x="36232" y="4343"/>
                    <a:pt x="35782" y="4343"/>
                  </a:cubicBezTo>
                  <a:cubicBezTo>
                    <a:pt x="33746" y="4343"/>
                    <a:pt x="30954" y="1113"/>
                    <a:pt x="27175" y="1113"/>
                  </a:cubicBezTo>
                  <a:cubicBezTo>
                    <a:pt x="26363" y="1113"/>
                    <a:pt x="25506" y="1262"/>
                    <a:pt x="24601" y="1624"/>
                  </a:cubicBezTo>
                  <a:cubicBezTo>
                    <a:pt x="18512" y="4003"/>
                    <a:pt x="19480" y="11988"/>
                    <a:pt x="17423" y="14811"/>
                  </a:cubicBezTo>
                  <a:cubicBezTo>
                    <a:pt x="16789" y="15686"/>
                    <a:pt x="16167" y="15987"/>
                    <a:pt x="15420" y="15987"/>
                  </a:cubicBezTo>
                  <a:cubicBezTo>
                    <a:pt x="13792" y="15987"/>
                    <a:pt x="11571" y="14556"/>
                    <a:pt x="7341" y="14529"/>
                  </a:cubicBezTo>
                  <a:cubicBezTo>
                    <a:pt x="2985" y="14529"/>
                    <a:pt x="969" y="18078"/>
                    <a:pt x="1" y="20457"/>
                  </a:cubicBezTo>
                  <a:cubicBezTo>
                    <a:pt x="81" y="20498"/>
                    <a:pt x="122" y="20538"/>
                    <a:pt x="202" y="20619"/>
                  </a:cubicBezTo>
                  <a:cubicBezTo>
                    <a:pt x="1775" y="22151"/>
                    <a:pt x="646" y="22675"/>
                    <a:pt x="1130" y="23280"/>
                  </a:cubicBezTo>
                  <a:cubicBezTo>
                    <a:pt x="1372" y="23522"/>
                    <a:pt x="1695" y="23724"/>
                    <a:pt x="2017" y="23845"/>
                  </a:cubicBezTo>
                  <a:cubicBezTo>
                    <a:pt x="2817" y="23459"/>
                    <a:pt x="3575" y="23289"/>
                    <a:pt x="4311" y="23289"/>
                  </a:cubicBezTo>
                  <a:cubicBezTo>
                    <a:pt x="9789" y="23289"/>
                    <a:pt x="13984" y="32734"/>
                    <a:pt x="24257" y="32734"/>
                  </a:cubicBezTo>
                  <a:cubicBezTo>
                    <a:pt x="24849" y="32734"/>
                    <a:pt x="25460" y="32703"/>
                    <a:pt x="26094" y="32637"/>
                  </a:cubicBezTo>
                  <a:cubicBezTo>
                    <a:pt x="32466" y="31951"/>
                    <a:pt x="30449" y="22070"/>
                    <a:pt x="38838" y="21425"/>
                  </a:cubicBezTo>
                  <a:cubicBezTo>
                    <a:pt x="49565" y="20619"/>
                    <a:pt x="54525" y="10173"/>
                    <a:pt x="51299" y="9286"/>
                  </a:cubicBezTo>
                  <a:cubicBezTo>
                    <a:pt x="51099" y="9239"/>
                    <a:pt x="50899" y="9216"/>
                    <a:pt x="50701" y="9216"/>
                  </a:cubicBezTo>
                  <a:cubicBezTo>
                    <a:pt x="50220" y="9216"/>
                    <a:pt x="49751" y="9352"/>
                    <a:pt x="49323" y="9609"/>
                  </a:cubicBezTo>
                  <a:cubicBezTo>
                    <a:pt x="50856" y="5777"/>
                    <a:pt x="51299" y="817"/>
                    <a:pt x="48476" y="535"/>
                  </a:cubicBezTo>
                  <a:cubicBezTo>
                    <a:pt x="48346" y="520"/>
                    <a:pt x="48215" y="513"/>
                    <a:pt x="48085" y="513"/>
                  </a:cubicBezTo>
                  <a:cubicBezTo>
                    <a:pt x="46766" y="513"/>
                    <a:pt x="45464" y="1234"/>
                    <a:pt x="44363" y="2188"/>
                  </a:cubicBezTo>
                  <a:cubicBezTo>
                    <a:pt x="44403" y="1341"/>
                    <a:pt x="44242" y="656"/>
                    <a:pt x="43838" y="333"/>
                  </a:cubicBezTo>
                  <a:cubicBezTo>
                    <a:pt x="43554" y="104"/>
                    <a:pt x="43217" y="1"/>
                    <a:pt x="4283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2"/>
            <p:cNvSpPr/>
            <p:nvPr/>
          </p:nvSpPr>
          <p:spPr>
            <a:xfrm>
              <a:off x="13399075" y="-1031800"/>
              <a:ext cx="76625" cy="55775"/>
            </a:xfrm>
            <a:custGeom>
              <a:avLst/>
              <a:gdLst/>
              <a:ahLst/>
              <a:cxnLst/>
              <a:rect l="l" t="t" r="r" b="b"/>
              <a:pathLst>
                <a:path w="3065" h="2231" extrusionOk="0">
                  <a:moveTo>
                    <a:pt x="3065" y="0"/>
                  </a:moveTo>
                  <a:lnTo>
                    <a:pt x="3065" y="0"/>
                  </a:lnTo>
                  <a:cubicBezTo>
                    <a:pt x="1170" y="847"/>
                    <a:pt x="0" y="1896"/>
                    <a:pt x="766" y="2178"/>
                  </a:cubicBezTo>
                  <a:cubicBezTo>
                    <a:pt x="874" y="2214"/>
                    <a:pt x="982" y="2231"/>
                    <a:pt x="1089" y="2231"/>
                  </a:cubicBezTo>
                  <a:cubicBezTo>
                    <a:pt x="1950" y="2231"/>
                    <a:pt x="2778" y="1147"/>
                    <a:pt x="3065" y="0"/>
                  </a:cubicBezTo>
                  <a:close/>
                </a:path>
              </a:pathLst>
            </a:custGeom>
            <a:solidFill>
              <a:srgbClr val="4B9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2"/>
            <p:cNvSpPr/>
            <p:nvPr/>
          </p:nvSpPr>
          <p:spPr>
            <a:xfrm>
              <a:off x="13232700" y="-1010625"/>
              <a:ext cx="93800" cy="146200"/>
            </a:xfrm>
            <a:custGeom>
              <a:avLst/>
              <a:gdLst/>
              <a:ahLst/>
              <a:cxnLst/>
              <a:rect l="l" t="t" r="r" b="b"/>
              <a:pathLst>
                <a:path w="3752" h="5848" extrusionOk="0">
                  <a:moveTo>
                    <a:pt x="3590" y="0"/>
                  </a:moveTo>
                  <a:cubicBezTo>
                    <a:pt x="1" y="2581"/>
                    <a:pt x="1130" y="5162"/>
                    <a:pt x="1574" y="5848"/>
                  </a:cubicBezTo>
                  <a:cubicBezTo>
                    <a:pt x="2219" y="5324"/>
                    <a:pt x="2985" y="4840"/>
                    <a:pt x="3751" y="4477"/>
                  </a:cubicBezTo>
                  <a:cubicBezTo>
                    <a:pt x="3429" y="3831"/>
                    <a:pt x="3227" y="3146"/>
                    <a:pt x="3187" y="2420"/>
                  </a:cubicBezTo>
                  <a:cubicBezTo>
                    <a:pt x="3146" y="1613"/>
                    <a:pt x="3308" y="766"/>
                    <a:pt x="3671" y="40"/>
                  </a:cubicBezTo>
                  <a:lnTo>
                    <a:pt x="35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2"/>
            <p:cNvSpPr/>
            <p:nvPr/>
          </p:nvSpPr>
          <p:spPr>
            <a:xfrm>
              <a:off x="13561375" y="-980375"/>
              <a:ext cx="153275" cy="70950"/>
            </a:xfrm>
            <a:custGeom>
              <a:avLst/>
              <a:gdLst/>
              <a:ahLst/>
              <a:cxnLst/>
              <a:rect l="l" t="t" r="r" b="b"/>
              <a:pathLst>
                <a:path w="6131" h="2838" extrusionOk="0">
                  <a:moveTo>
                    <a:pt x="6131" y="0"/>
                  </a:moveTo>
                  <a:lnTo>
                    <a:pt x="6131" y="0"/>
                  </a:lnTo>
                  <a:cubicBezTo>
                    <a:pt x="3469" y="161"/>
                    <a:pt x="1" y="1855"/>
                    <a:pt x="1412" y="2783"/>
                  </a:cubicBezTo>
                  <a:cubicBezTo>
                    <a:pt x="1470" y="2820"/>
                    <a:pt x="1559" y="2838"/>
                    <a:pt x="1672" y="2838"/>
                  </a:cubicBezTo>
                  <a:cubicBezTo>
                    <a:pt x="2660" y="2838"/>
                    <a:pt x="5516" y="1484"/>
                    <a:pt x="6131" y="0"/>
                  </a:cubicBezTo>
                  <a:close/>
                </a:path>
              </a:pathLst>
            </a:custGeom>
            <a:solidFill>
              <a:srgbClr val="4B9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2"/>
            <p:cNvSpPr/>
            <p:nvPr/>
          </p:nvSpPr>
          <p:spPr>
            <a:xfrm>
              <a:off x="13312350" y="-1097100"/>
              <a:ext cx="551525" cy="793250"/>
            </a:xfrm>
            <a:custGeom>
              <a:avLst/>
              <a:gdLst/>
              <a:ahLst/>
              <a:cxnLst/>
              <a:rect l="l" t="t" r="r" b="b"/>
              <a:pathLst>
                <a:path w="22061" h="31730" extrusionOk="0">
                  <a:moveTo>
                    <a:pt x="6574" y="2612"/>
                  </a:moveTo>
                  <a:lnTo>
                    <a:pt x="6574" y="2612"/>
                  </a:lnTo>
                  <a:cubicBezTo>
                    <a:pt x="6252" y="3759"/>
                    <a:pt x="5451" y="4843"/>
                    <a:pt x="4569" y="4843"/>
                  </a:cubicBezTo>
                  <a:cubicBezTo>
                    <a:pt x="4459" y="4843"/>
                    <a:pt x="4347" y="4826"/>
                    <a:pt x="4235" y="4790"/>
                  </a:cubicBezTo>
                  <a:cubicBezTo>
                    <a:pt x="3509" y="4508"/>
                    <a:pt x="4598" y="3459"/>
                    <a:pt x="6574" y="2612"/>
                  </a:cubicBezTo>
                  <a:close/>
                  <a:moveTo>
                    <a:pt x="16092" y="4669"/>
                  </a:moveTo>
                  <a:lnTo>
                    <a:pt x="16092" y="4669"/>
                  </a:lnTo>
                  <a:cubicBezTo>
                    <a:pt x="15513" y="6153"/>
                    <a:pt x="12628" y="7507"/>
                    <a:pt x="11663" y="7507"/>
                  </a:cubicBezTo>
                  <a:cubicBezTo>
                    <a:pt x="11553" y="7507"/>
                    <a:pt x="11468" y="7489"/>
                    <a:pt x="11414" y="7452"/>
                  </a:cubicBezTo>
                  <a:cubicBezTo>
                    <a:pt x="9962" y="6524"/>
                    <a:pt x="13471" y="4830"/>
                    <a:pt x="16092" y="4669"/>
                  </a:cubicBezTo>
                  <a:close/>
                  <a:moveTo>
                    <a:pt x="5104" y="0"/>
                  </a:moveTo>
                  <a:cubicBezTo>
                    <a:pt x="3597" y="0"/>
                    <a:pt x="1452" y="1444"/>
                    <a:pt x="485" y="3499"/>
                  </a:cubicBezTo>
                  <a:cubicBezTo>
                    <a:pt x="162" y="4225"/>
                    <a:pt x="1" y="5072"/>
                    <a:pt x="41" y="5879"/>
                  </a:cubicBezTo>
                  <a:cubicBezTo>
                    <a:pt x="81" y="6605"/>
                    <a:pt x="283" y="7290"/>
                    <a:pt x="606" y="7936"/>
                  </a:cubicBezTo>
                  <a:cubicBezTo>
                    <a:pt x="2904" y="12856"/>
                    <a:pt x="11817" y="16687"/>
                    <a:pt x="15568" y="18099"/>
                  </a:cubicBezTo>
                  <a:cubicBezTo>
                    <a:pt x="10688" y="25519"/>
                    <a:pt x="12382" y="31649"/>
                    <a:pt x="12382" y="31649"/>
                  </a:cubicBezTo>
                  <a:lnTo>
                    <a:pt x="12382" y="31690"/>
                  </a:lnTo>
                  <a:cubicBezTo>
                    <a:pt x="12745" y="31690"/>
                    <a:pt x="13067" y="31690"/>
                    <a:pt x="13390" y="31730"/>
                  </a:cubicBezTo>
                  <a:cubicBezTo>
                    <a:pt x="13390" y="31730"/>
                    <a:pt x="18310" y="29834"/>
                    <a:pt x="21335" y="21930"/>
                  </a:cubicBezTo>
                  <a:cubicBezTo>
                    <a:pt x="21859" y="20680"/>
                    <a:pt x="22061" y="19349"/>
                    <a:pt x="22020" y="18018"/>
                  </a:cubicBezTo>
                  <a:cubicBezTo>
                    <a:pt x="21940" y="16405"/>
                    <a:pt x="21415" y="14792"/>
                    <a:pt x="20447" y="13501"/>
                  </a:cubicBezTo>
                  <a:cubicBezTo>
                    <a:pt x="21012" y="11969"/>
                    <a:pt x="19923" y="10638"/>
                    <a:pt x="18794" y="9710"/>
                  </a:cubicBezTo>
                  <a:cubicBezTo>
                    <a:pt x="18229" y="9267"/>
                    <a:pt x="17624" y="8904"/>
                    <a:pt x="16979" y="8581"/>
                  </a:cubicBezTo>
                  <a:lnTo>
                    <a:pt x="16899" y="8460"/>
                  </a:lnTo>
                  <a:cubicBezTo>
                    <a:pt x="17866" y="7452"/>
                    <a:pt x="19560" y="6968"/>
                    <a:pt x="18592" y="5395"/>
                  </a:cubicBezTo>
                  <a:cubicBezTo>
                    <a:pt x="18251" y="4850"/>
                    <a:pt x="17507" y="4650"/>
                    <a:pt x="16603" y="4650"/>
                  </a:cubicBezTo>
                  <a:cubicBezTo>
                    <a:pt x="16437" y="4650"/>
                    <a:pt x="16267" y="4657"/>
                    <a:pt x="16092" y="4669"/>
                  </a:cubicBezTo>
                  <a:cubicBezTo>
                    <a:pt x="16415" y="3862"/>
                    <a:pt x="16132" y="3016"/>
                    <a:pt x="14559" y="2330"/>
                  </a:cubicBezTo>
                  <a:cubicBezTo>
                    <a:pt x="13475" y="1844"/>
                    <a:pt x="12319" y="1651"/>
                    <a:pt x="11186" y="1651"/>
                  </a:cubicBezTo>
                  <a:cubicBezTo>
                    <a:pt x="9495" y="1651"/>
                    <a:pt x="7854" y="2081"/>
                    <a:pt x="6574" y="2612"/>
                  </a:cubicBezTo>
                  <a:cubicBezTo>
                    <a:pt x="6816" y="1927"/>
                    <a:pt x="6736" y="1160"/>
                    <a:pt x="6332" y="515"/>
                  </a:cubicBezTo>
                  <a:cubicBezTo>
                    <a:pt x="6039" y="162"/>
                    <a:pt x="5607" y="0"/>
                    <a:pt x="5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2"/>
            <p:cNvSpPr/>
            <p:nvPr/>
          </p:nvSpPr>
          <p:spPr>
            <a:xfrm>
              <a:off x="13035100" y="-340150"/>
              <a:ext cx="295425" cy="158300"/>
            </a:xfrm>
            <a:custGeom>
              <a:avLst/>
              <a:gdLst/>
              <a:ahLst/>
              <a:cxnLst/>
              <a:rect l="l" t="t" r="r" b="b"/>
              <a:pathLst>
                <a:path w="11817" h="6332" extrusionOk="0">
                  <a:moveTo>
                    <a:pt x="646" y="0"/>
                  </a:moveTo>
                  <a:lnTo>
                    <a:pt x="0" y="807"/>
                  </a:lnTo>
                  <a:lnTo>
                    <a:pt x="0" y="887"/>
                  </a:lnTo>
                  <a:cubicBezTo>
                    <a:pt x="2904" y="5807"/>
                    <a:pt x="7300" y="6090"/>
                    <a:pt x="11696" y="6332"/>
                  </a:cubicBezTo>
                  <a:lnTo>
                    <a:pt x="11817" y="6251"/>
                  </a:lnTo>
                  <a:lnTo>
                    <a:pt x="11817" y="6211"/>
                  </a:lnTo>
                  <a:cubicBezTo>
                    <a:pt x="9115" y="6009"/>
                    <a:pt x="6534" y="5122"/>
                    <a:pt x="4315" y="3549"/>
                  </a:cubicBezTo>
                  <a:cubicBezTo>
                    <a:pt x="2904" y="2581"/>
                    <a:pt x="1654" y="1371"/>
                    <a:pt x="646" y="0"/>
                  </a:cubicBezTo>
                  <a:close/>
                </a:path>
              </a:pathLst>
            </a:custGeom>
            <a:solidFill>
              <a:srgbClr val="242424">
                <a:alpha val="7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2"/>
            <p:cNvSpPr/>
            <p:nvPr/>
          </p:nvSpPr>
          <p:spPr>
            <a:xfrm>
              <a:off x="12569300" y="-649250"/>
              <a:ext cx="175450" cy="144400"/>
            </a:xfrm>
            <a:custGeom>
              <a:avLst/>
              <a:gdLst/>
              <a:ahLst/>
              <a:cxnLst/>
              <a:rect l="l" t="t" r="r" b="b"/>
              <a:pathLst>
                <a:path w="7018" h="5776" extrusionOk="0">
                  <a:moveTo>
                    <a:pt x="3664" y="1"/>
                  </a:moveTo>
                  <a:cubicBezTo>
                    <a:pt x="3321" y="1"/>
                    <a:pt x="3068" y="155"/>
                    <a:pt x="3025" y="588"/>
                  </a:cubicBezTo>
                  <a:cubicBezTo>
                    <a:pt x="2985" y="1072"/>
                    <a:pt x="3509" y="1475"/>
                    <a:pt x="3993" y="1838"/>
                  </a:cubicBezTo>
                  <a:cubicBezTo>
                    <a:pt x="4315" y="2040"/>
                    <a:pt x="4598" y="2282"/>
                    <a:pt x="4840" y="2564"/>
                  </a:cubicBezTo>
                  <a:cubicBezTo>
                    <a:pt x="4356" y="3572"/>
                    <a:pt x="3953" y="4258"/>
                    <a:pt x="3670" y="4298"/>
                  </a:cubicBezTo>
                  <a:cubicBezTo>
                    <a:pt x="3415" y="4407"/>
                    <a:pt x="2947" y="4451"/>
                    <a:pt x="2372" y="4451"/>
                  </a:cubicBezTo>
                  <a:cubicBezTo>
                    <a:pt x="1674" y="4451"/>
                    <a:pt x="819" y="4387"/>
                    <a:pt x="0" y="4298"/>
                  </a:cubicBezTo>
                  <a:lnTo>
                    <a:pt x="0" y="4298"/>
                  </a:lnTo>
                  <a:cubicBezTo>
                    <a:pt x="0" y="4379"/>
                    <a:pt x="81" y="4903"/>
                    <a:pt x="283" y="5669"/>
                  </a:cubicBezTo>
                  <a:lnTo>
                    <a:pt x="323" y="5669"/>
                  </a:lnTo>
                  <a:cubicBezTo>
                    <a:pt x="788" y="5743"/>
                    <a:pt x="1223" y="5776"/>
                    <a:pt x="1629" y="5776"/>
                  </a:cubicBezTo>
                  <a:cubicBezTo>
                    <a:pt x="4770" y="5776"/>
                    <a:pt x="6130" y="3814"/>
                    <a:pt x="6130" y="3814"/>
                  </a:cubicBezTo>
                  <a:lnTo>
                    <a:pt x="6171" y="3814"/>
                  </a:lnTo>
                  <a:cubicBezTo>
                    <a:pt x="6009" y="3451"/>
                    <a:pt x="5929" y="3209"/>
                    <a:pt x="5929" y="3209"/>
                  </a:cubicBezTo>
                  <a:cubicBezTo>
                    <a:pt x="5929" y="3209"/>
                    <a:pt x="7018" y="1556"/>
                    <a:pt x="5646" y="790"/>
                  </a:cubicBezTo>
                  <a:cubicBezTo>
                    <a:pt x="5404" y="669"/>
                    <a:pt x="5041" y="467"/>
                    <a:pt x="4678" y="265"/>
                  </a:cubicBezTo>
                  <a:cubicBezTo>
                    <a:pt x="4323" y="116"/>
                    <a:pt x="3960" y="1"/>
                    <a:pt x="3664" y="1"/>
                  </a:cubicBezTo>
                  <a:close/>
                </a:path>
              </a:pathLst>
            </a:custGeom>
            <a:solidFill>
              <a:srgbClr val="F9C7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2"/>
            <p:cNvSpPr/>
            <p:nvPr/>
          </p:nvSpPr>
          <p:spPr>
            <a:xfrm>
              <a:off x="13872075" y="-1224475"/>
              <a:ext cx="956275" cy="390425"/>
            </a:xfrm>
            <a:custGeom>
              <a:avLst/>
              <a:gdLst/>
              <a:ahLst/>
              <a:cxnLst/>
              <a:rect l="l" t="t" r="r" b="b"/>
              <a:pathLst>
                <a:path w="38251" h="15617" extrusionOk="0">
                  <a:moveTo>
                    <a:pt x="27022" y="0"/>
                  </a:moveTo>
                  <a:cubicBezTo>
                    <a:pt x="26925" y="0"/>
                    <a:pt x="26829" y="1"/>
                    <a:pt x="26732" y="4"/>
                  </a:cubicBezTo>
                  <a:cubicBezTo>
                    <a:pt x="26369" y="4"/>
                    <a:pt x="26006" y="45"/>
                    <a:pt x="25684" y="125"/>
                  </a:cubicBezTo>
                  <a:cubicBezTo>
                    <a:pt x="25482" y="125"/>
                    <a:pt x="25281" y="206"/>
                    <a:pt x="25119" y="246"/>
                  </a:cubicBezTo>
                  <a:cubicBezTo>
                    <a:pt x="24958" y="287"/>
                    <a:pt x="24797" y="327"/>
                    <a:pt x="24595" y="408"/>
                  </a:cubicBezTo>
                  <a:cubicBezTo>
                    <a:pt x="23869" y="650"/>
                    <a:pt x="23183" y="1053"/>
                    <a:pt x="22578" y="1577"/>
                  </a:cubicBezTo>
                  <a:cubicBezTo>
                    <a:pt x="22014" y="2142"/>
                    <a:pt x="21530" y="2827"/>
                    <a:pt x="21207" y="3553"/>
                  </a:cubicBezTo>
                  <a:cubicBezTo>
                    <a:pt x="20925" y="4320"/>
                    <a:pt x="20683" y="5086"/>
                    <a:pt x="20602" y="5892"/>
                  </a:cubicBezTo>
                  <a:cubicBezTo>
                    <a:pt x="20320" y="7465"/>
                    <a:pt x="20320" y="9078"/>
                    <a:pt x="20239" y="10611"/>
                  </a:cubicBezTo>
                  <a:cubicBezTo>
                    <a:pt x="20199" y="10974"/>
                    <a:pt x="20159" y="11337"/>
                    <a:pt x="20118" y="11700"/>
                  </a:cubicBezTo>
                  <a:cubicBezTo>
                    <a:pt x="20038" y="12063"/>
                    <a:pt x="19957" y="12385"/>
                    <a:pt x="19836" y="12708"/>
                  </a:cubicBezTo>
                  <a:cubicBezTo>
                    <a:pt x="19554" y="13353"/>
                    <a:pt x="19070" y="13837"/>
                    <a:pt x="18465" y="14200"/>
                  </a:cubicBezTo>
                  <a:cubicBezTo>
                    <a:pt x="17921" y="14490"/>
                    <a:pt x="17312" y="14650"/>
                    <a:pt x="16697" y="14650"/>
                  </a:cubicBezTo>
                  <a:cubicBezTo>
                    <a:pt x="16627" y="14650"/>
                    <a:pt x="16558" y="14648"/>
                    <a:pt x="16489" y="14644"/>
                  </a:cubicBezTo>
                  <a:cubicBezTo>
                    <a:pt x="15803" y="14644"/>
                    <a:pt x="15077" y="14563"/>
                    <a:pt x="14392" y="14402"/>
                  </a:cubicBezTo>
                  <a:cubicBezTo>
                    <a:pt x="13061" y="14079"/>
                    <a:pt x="11730" y="13676"/>
                    <a:pt x="10439" y="13192"/>
                  </a:cubicBezTo>
                  <a:cubicBezTo>
                    <a:pt x="9794" y="12990"/>
                    <a:pt x="9189" y="12708"/>
                    <a:pt x="8625" y="12466"/>
                  </a:cubicBezTo>
                  <a:lnTo>
                    <a:pt x="7697" y="12143"/>
                  </a:lnTo>
                  <a:cubicBezTo>
                    <a:pt x="7415" y="12022"/>
                    <a:pt x="7092" y="11982"/>
                    <a:pt x="6810" y="11901"/>
                  </a:cubicBezTo>
                  <a:cubicBezTo>
                    <a:pt x="6245" y="11760"/>
                    <a:pt x="5681" y="11690"/>
                    <a:pt x="5116" y="11690"/>
                  </a:cubicBezTo>
                  <a:cubicBezTo>
                    <a:pt x="4551" y="11690"/>
                    <a:pt x="3987" y="11760"/>
                    <a:pt x="3422" y="11901"/>
                  </a:cubicBezTo>
                  <a:cubicBezTo>
                    <a:pt x="2575" y="12143"/>
                    <a:pt x="1809" y="12627"/>
                    <a:pt x="1204" y="13273"/>
                  </a:cubicBezTo>
                  <a:cubicBezTo>
                    <a:pt x="841" y="13716"/>
                    <a:pt x="519" y="14160"/>
                    <a:pt x="317" y="14684"/>
                  </a:cubicBezTo>
                  <a:cubicBezTo>
                    <a:pt x="236" y="14846"/>
                    <a:pt x="156" y="15007"/>
                    <a:pt x="115" y="15087"/>
                  </a:cubicBezTo>
                  <a:lnTo>
                    <a:pt x="75" y="15249"/>
                  </a:lnTo>
                  <a:lnTo>
                    <a:pt x="75" y="15208"/>
                  </a:lnTo>
                  <a:lnTo>
                    <a:pt x="75" y="15208"/>
                  </a:lnTo>
                  <a:cubicBezTo>
                    <a:pt x="0" y="15408"/>
                    <a:pt x="156" y="15546"/>
                    <a:pt x="315" y="15546"/>
                  </a:cubicBezTo>
                  <a:cubicBezTo>
                    <a:pt x="414" y="15546"/>
                    <a:pt x="513" y="15493"/>
                    <a:pt x="559" y="15370"/>
                  </a:cubicBezTo>
                  <a:lnTo>
                    <a:pt x="640" y="15249"/>
                  </a:lnTo>
                  <a:cubicBezTo>
                    <a:pt x="640" y="15168"/>
                    <a:pt x="720" y="15047"/>
                    <a:pt x="801" y="14926"/>
                  </a:cubicBezTo>
                  <a:cubicBezTo>
                    <a:pt x="1003" y="14442"/>
                    <a:pt x="1285" y="14039"/>
                    <a:pt x="1648" y="13676"/>
                  </a:cubicBezTo>
                  <a:cubicBezTo>
                    <a:pt x="2212" y="13152"/>
                    <a:pt x="2858" y="12748"/>
                    <a:pt x="3624" y="12547"/>
                  </a:cubicBezTo>
                  <a:cubicBezTo>
                    <a:pt x="4027" y="12463"/>
                    <a:pt x="4444" y="12421"/>
                    <a:pt x="4864" y="12421"/>
                  </a:cubicBezTo>
                  <a:cubicBezTo>
                    <a:pt x="5452" y="12421"/>
                    <a:pt x="6044" y="12503"/>
                    <a:pt x="6608" y="12668"/>
                  </a:cubicBezTo>
                  <a:cubicBezTo>
                    <a:pt x="6891" y="12748"/>
                    <a:pt x="7173" y="12789"/>
                    <a:pt x="7455" y="12910"/>
                  </a:cubicBezTo>
                  <a:lnTo>
                    <a:pt x="8221" y="13192"/>
                  </a:lnTo>
                  <a:cubicBezTo>
                    <a:pt x="8826" y="13434"/>
                    <a:pt x="9431" y="13716"/>
                    <a:pt x="10036" y="13958"/>
                  </a:cubicBezTo>
                  <a:cubicBezTo>
                    <a:pt x="11367" y="14523"/>
                    <a:pt x="12738" y="14966"/>
                    <a:pt x="14150" y="15329"/>
                  </a:cubicBezTo>
                  <a:cubicBezTo>
                    <a:pt x="14916" y="15491"/>
                    <a:pt x="15682" y="15612"/>
                    <a:pt x="16448" y="15612"/>
                  </a:cubicBezTo>
                  <a:cubicBezTo>
                    <a:pt x="16520" y="15615"/>
                    <a:pt x="16591" y="15617"/>
                    <a:pt x="16662" y="15617"/>
                  </a:cubicBezTo>
                  <a:cubicBezTo>
                    <a:pt x="17437" y="15617"/>
                    <a:pt x="18207" y="15417"/>
                    <a:pt x="18909" y="15047"/>
                  </a:cubicBezTo>
                  <a:cubicBezTo>
                    <a:pt x="19675" y="14604"/>
                    <a:pt x="20280" y="13958"/>
                    <a:pt x="20683" y="13152"/>
                  </a:cubicBezTo>
                  <a:cubicBezTo>
                    <a:pt x="20844" y="12748"/>
                    <a:pt x="20965" y="12345"/>
                    <a:pt x="21046" y="11901"/>
                  </a:cubicBezTo>
                  <a:cubicBezTo>
                    <a:pt x="21127" y="11498"/>
                    <a:pt x="21167" y="11095"/>
                    <a:pt x="21167" y="10692"/>
                  </a:cubicBezTo>
                  <a:cubicBezTo>
                    <a:pt x="21288" y="9078"/>
                    <a:pt x="21288" y="7506"/>
                    <a:pt x="21490" y="6054"/>
                  </a:cubicBezTo>
                  <a:cubicBezTo>
                    <a:pt x="21732" y="4602"/>
                    <a:pt x="22216" y="3190"/>
                    <a:pt x="23183" y="2303"/>
                  </a:cubicBezTo>
                  <a:cubicBezTo>
                    <a:pt x="23667" y="1860"/>
                    <a:pt x="24232" y="1497"/>
                    <a:pt x="24877" y="1295"/>
                  </a:cubicBezTo>
                  <a:cubicBezTo>
                    <a:pt x="25039" y="1214"/>
                    <a:pt x="25200" y="1134"/>
                    <a:pt x="25361" y="1134"/>
                  </a:cubicBezTo>
                  <a:cubicBezTo>
                    <a:pt x="25522" y="1093"/>
                    <a:pt x="25684" y="1053"/>
                    <a:pt x="25845" y="1013"/>
                  </a:cubicBezTo>
                  <a:cubicBezTo>
                    <a:pt x="26127" y="932"/>
                    <a:pt x="26450" y="892"/>
                    <a:pt x="26773" y="892"/>
                  </a:cubicBezTo>
                  <a:cubicBezTo>
                    <a:pt x="26894" y="888"/>
                    <a:pt x="27015" y="886"/>
                    <a:pt x="27136" y="886"/>
                  </a:cubicBezTo>
                  <a:cubicBezTo>
                    <a:pt x="28224" y="886"/>
                    <a:pt x="29309" y="1049"/>
                    <a:pt x="30362" y="1376"/>
                  </a:cubicBezTo>
                  <a:cubicBezTo>
                    <a:pt x="31491" y="1739"/>
                    <a:pt x="32499" y="2102"/>
                    <a:pt x="33387" y="2424"/>
                  </a:cubicBezTo>
                  <a:cubicBezTo>
                    <a:pt x="34193" y="2747"/>
                    <a:pt x="35040" y="2948"/>
                    <a:pt x="35887" y="3029"/>
                  </a:cubicBezTo>
                  <a:cubicBezTo>
                    <a:pt x="36210" y="3029"/>
                    <a:pt x="36573" y="2989"/>
                    <a:pt x="36895" y="2908"/>
                  </a:cubicBezTo>
                  <a:cubicBezTo>
                    <a:pt x="37137" y="2827"/>
                    <a:pt x="37379" y="2747"/>
                    <a:pt x="37581" y="2585"/>
                  </a:cubicBezTo>
                  <a:cubicBezTo>
                    <a:pt x="37702" y="2505"/>
                    <a:pt x="37823" y="2384"/>
                    <a:pt x="37944" y="2263"/>
                  </a:cubicBezTo>
                  <a:lnTo>
                    <a:pt x="38065" y="2142"/>
                  </a:lnTo>
                  <a:cubicBezTo>
                    <a:pt x="38251" y="1956"/>
                    <a:pt x="38056" y="1699"/>
                    <a:pt x="37846" y="1699"/>
                  </a:cubicBezTo>
                  <a:cubicBezTo>
                    <a:pt x="37783" y="1699"/>
                    <a:pt x="37718" y="1723"/>
                    <a:pt x="37662" y="1779"/>
                  </a:cubicBezTo>
                  <a:lnTo>
                    <a:pt x="37662" y="1819"/>
                  </a:lnTo>
                  <a:lnTo>
                    <a:pt x="37541" y="1900"/>
                  </a:lnTo>
                  <a:cubicBezTo>
                    <a:pt x="37460" y="1981"/>
                    <a:pt x="37379" y="2061"/>
                    <a:pt x="37258" y="2142"/>
                  </a:cubicBezTo>
                  <a:cubicBezTo>
                    <a:pt x="37097" y="2223"/>
                    <a:pt x="36936" y="2303"/>
                    <a:pt x="36734" y="2343"/>
                  </a:cubicBezTo>
                  <a:cubicBezTo>
                    <a:pt x="36492" y="2424"/>
                    <a:pt x="36210" y="2424"/>
                    <a:pt x="35927" y="2424"/>
                  </a:cubicBezTo>
                  <a:cubicBezTo>
                    <a:pt x="35161" y="2303"/>
                    <a:pt x="34395" y="2102"/>
                    <a:pt x="33629" y="1779"/>
                  </a:cubicBezTo>
                  <a:cubicBezTo>
                    <a:pt x="32741" y="1416"/>
                    <a:pt x="31773" y="1013"/>
                    <a:pt x="30604" y="609"/>
                  </a:cubicBezTo>
                  <a:cubicBezTo>
                    <a:pt x="29482" y="235"/>
                    <a:pt x="28256" y="0"/>
                    <a:pt x="2702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2"/>
            <p:cNvSpPr/>
            <p:nvPr/>
          </p:nvSpPr>
          <p:spPr>
            <a:xfrm>
              <a:off x="13931350" y="-1274800"/>
              <a:ext cx="1128875" cy="569375"/>
            </a:xfrm>
            <a:custGeom>
              <a:avLst/>
              <a:gdLst/>
              <a:ahLst/>
              <a:cxnLst/>
              <a:rect l="l" t="t" r="r" b="b"/>
              <a:pathLst>
                <a:path w="45155" h="22775" extrusionOk="0">
                  <a:moveTo>
                    <a:pt x="44795" y="1"/>
                  </a:moveTo>
                  <a:cubicBezTo>
                    <a:pt x="44700" y="1"/>
                    <a:pt x="44609" y="49"/>
                    <a:pt x="44566" y="162"/>
                  </a:cubicBezTo>
                  <a:lnTo>
                    <a:pt x="44284" y="767"/>
                  </a:lnTo>
                  <a:cubicBezTo>
                    <a:pt x="44123" y="1170"/>
                    <a:pt x="43800" y="1735"/>
                    <a:pt x="43437" y="2421"/>
                  </a:cubicBezTo>
                  <a:cubicBezTo>
                    <a:pt x="42953" y="3268"/>
                    <a:pt x="42388" y="4034"/>
                    <a:pt x="41743" y="4760"/>
                  </a:cubicBezTo>
                  <a:cubicBezTo>
                    <a:pt x="40937" y="5687"/>
                    <a:pt x="39969" y="6494"/>
                    <a:pt x="38920" y="7099"/>
                  </a:cubicBezTo>
                  <a:cubicBezTo>
                    <a:pt x="38315" y="7422"/>
                    <a:pt x="37670" y="7704"/>
                    <a:pt x="36984" y="7905"/>
                  </a:cubicBezTo>
                  <a:cubicBezTo>
                    <a:pt x="36258" y="8107"/>
                    <a:pt x="35532" y="8268"/>
                    <a:pt x="34807" y="8349"/>
                  </a:cubicBezTo>
                  <a:cubicBezTo>
                    <a:pt x="34295" y="8387"/>
                    <a:pt x="33783" y="8405"/>
                    <a:pt x="33272" y="8405"/>
                  </a:cubicBezTo>
                  <a:cubicBezTo>
                    <a:pt x="32133" y="8405"/>
                    <a:pt x="31000" y="8314"/>
                    <a:pt x="29886" y="8147"/>
                  </a:cubicBezTo>
                  <a:cubicBezTo>
                    <a:pt x="28999" y="8067"/>
                    <a:pt x="28112" y="7946"/>
                    <a:pt x="27225" y="7865"/>
                  </a:cubicBezTo>
                  <a:cubicBezTo>
                    <a:pt x="26741" y="7784"/>
                    <a:pt x="26297" y="7784"/>
                    <a:pt x="25813" y="7784"/>
                  </a:cubicBezTo>
                  <a:cubicBezTo>
                    <a:pt x="25571" y="7784"/>
                    <a:pt x="25289" y="7825"/>
                    <a:pt x="25047" y="7865"/>
                  </a:cubicBezTo>
                  <a:cubicBezTo>
                    <a:pt x="24926" y="7865"/>
                    <a:pt x="24765" y="7905"/>
                    <a:pt x="24724" y="7905"/>
                  </a:cubicBezTo>
                  <a:cubicBezTo>
                    <a:pt x="24644" y="7905"/>
                    <a:pt x="24644" y="7905"/>
                    <a:pt x="24523" y="7946"/>
                  </a:cubicBezTo>
                  <a:lnTo>
                    <a:pt x="24321" y="8026"/>
                  </a:lnTo>
                  <a:cubicBezTo>
                    <a:pt x="23797" y="8188"/>
                    <a:pt x="23353" y="8510"/>
                    <a:pt x="22990" y="8914"/>
                  </a:cubicBezTo>
                  <a:cubicBezTo>
                    <a:pt x="22627" y="9317"/>
                    <a:pt x="22385" y="9761"/>
                    <a:pt x="22184" y="10245"/>
                  </a:cubicBezTo>
                  <a:cubicBezTo>
                    <a:pt x="21861" y="11172"/>
                    <a:pt x="21619" y="12100"/>
                    <a:pt x="21538" y="13068"/>
                  </a:cubicBezTo>
                  <a:cubicBezTo>
                    <a:pt x="21296" y="14963"/>
                    <a:pt x="21296" y="16818"/>
                    <a:pt x="20974" y="18593"/>
                  </a:cubicBezTo>
                  <a:cubicBezTo>
                    <a:pt x="20893" y="18996"/>
                    <a:pt x="20772" y="19399"/>
                    <a:pt x="20651" y="19843"/>
                  </a:cubicBezTo>
                  <a:cubicBezTo>
                    <a:pt x="20490" y="20206"/>
                    <a:pt x="20328" y="20528"/>
                    <a:pt x="20086" y="20851"/>
                  </a:cubicBezTo>
                  <a:cubicBezTo>
                    <a:pt x="19522" y="21375"/>
                    <a:pt x="18796" y="21738"/>
                    <a:pt x="17989" y="21859"/>
                  </a:cubicBezTo>
                  <a:cubicBezTo>
                    <a:pt x="17586" y="21920"/>
                    <a:pt x="17183" y="21950"/>
                    <a:pt x="16780" y="21950"/>
                  </a:cubicBezTo>
                  <a:cubicBezTo>
                    <a:pt x="16376" y="21950"/>
                    <a:pt x="15973" y="21920"/>
                    <a:pt x="15570" y="21859"/>
                  </a:cubicBezTo>
                  <a:cubicBezTo>
                    <a:pt x="14803" y="21738"/>
                    <a:pt x="14037" y="21496"/>
                    <a:pt x="13311" y="21214"/>
                  </a:cubicBezTo>
                  <a:cubicBezTo>
                    <a:pt x="12585" y="20972"/>
                    <a:pt x="11900" y="20609"/>
                    <a:pt x="11295" y="20206"/>
                  </a:cubicBezTo>
                  <a:cubicBezTo>
                    <a:pt x="10972" y="20045"/>
                    <a:pt x="10650" y="19803"/>
                    <a:pt x="10367" y="19601"/>
                  </a:cubicBezTo>
                  <a:lnTo>
                    <a:pt x="9480" y="18996"/>
                  </a:lnTo>
                  <a:cubicBezTo>
                    <a:pt x="8351" y="18310"/>
                    <a:pt x="7101" y="17826"/>
                    <a:pt x="5850" y="17544"/>
                  </a:cubicBezTo>
                  <a:cubicBezTo>
                    <a:pt x="4842" y="17292"/>
                    <a:pt x="3802" y="17166"/>
                    <a:pt x="2771" y="17166"/>
                  </a:cubicBezTo>
                  <a:cubicBezTo>
                    <a:pt x="2151" y="17166"/>
                    <a:pt x="1535" y="17211"/>
                    <a:pt x="930" y="17302"/>
                  </a:cubicBezTo>
                  <a:cubicBezTo>
                    <a:pt x="688" y="17342"/>
                    <a:pt x="527" y="17383"/>
                    <a:pt x="406" y="17383"/>
                  </a:cubicBezTo>
                  <a:lnTo>
                    <a:pt x="245" y="17423"/>
                  </a:lnTo>
                  <a:lnTo>
                    <a:pt x="285" y="17383"/>
                  </a:lnTo>
                  <a:cubicBezTo>
                    <a:pt x="276" y="17382"/>
                    <a:pt x="267" y="17381"/>
                    <a:pt x="258" y="17381"/>
                  </a:cubicBezTo>
                  <a:cubicBezTo>
                    <a:pt x="1" y="17381"/>
                    <a:pt x="71" y="17891"/>
                    <a:pt x="311" y="17891"/>
                  </a:cubicBezTo>
                  <a:cubicBezTo>
                    <a:pt x="340" y="17891"/>
                    <a:pt x="372" y="17884"/>
                    <a:pt x="406" y="17867"/>
                  </a:cubicBezTo>
                  <a:cubicBezTo>
                    <a:pt x="406" y="17867"/>
                    <a:pt x="608" y="17826"/>
                    <a:pt x="1011" y="17786"/>
                  </a:cubicBezTo>
                  <a:cubicBezTo>
                    <a:pt x="1656" y="17705"/>
                    <a:pt x="2261" y="17705"/>
                    <a:pt x="2866" y="17705"/>
                  </a:cubicBezTo>
                  <a:cubicBezTo>
                    <a:pt x="3834" y="17746"/>
                    <a:pt x="4762" y="17907"/>
                    <a:pt x="5689" y="18149"/>
                  </a:cubicBezTo>
                  <a:cubicBezTo>
                    <a:pt x="6899" y="18472"/>
                    <a:pt x="8028" y="18956"/>
                    <a:pt x="9077" y="19601"/>
                  </a:cubicBezTo>
                  <a:lnTo>
                    <a:pt x="9924" y="20206"/>
                  </a:lnTo>
                  <a:cubicBezTo>
                    <a:pt x="10246" y="20407"/>
                    <a:pt x="10529" y="20649"/>
                    <a:pt x="10851" y="20851"/>
                  </a:cubicBezTo>
                  <a:cubicBezTo>
                    <a:pt x="11537" y="21295"/>
                    <a:pt x="12263" y="21658"/>
                    <a:pt x="12989" y="21980"/>
                  </a:cubicBezTo>
                  <a:cubicBezTo>
                    <a:pt x="14266" y="22510"/>
                    <a:pt x="15616" y="22775"/>
                    <a:pt x="16964" y="22775"/>
                  </a:cubicBezTo>
                  <a:cubicBezTo>
                    <a:pt x="17360" y="22775"/>
                    <a:pt x="17757" y="22752"/>
                    <a:pt x="18151" y="22706"/>
                  </a:cubicBezTo>
                  <a:cubicBezTo>
                    <a:pt x="19159" y="22585"/>
                    <a:pt x="20086" y="22142"/>
                    <a:pt x="20772" y="21456"/>
                  </a:cubicBezTo>
                  <a:cubicBezTo>
                    <a:pt x="21135" y="21053"/>
                    <a:pt x="21377" y="20609"/>
                    <a:pt x="21579" y="20125"/>
                  </a:cubicBezTo>
                  <a:cubicBezTo>
                    <a:pt x="21740" y="19641"/>
                    <a:pt x="21861" y="19198"/>
                    <a:pt x="21942" y="18714"/>
                  </a:cubicBezTo>
                  <a:cubicBezTo>
                    <a:pt x="22305" y="16859"/>
                    <a:pt x="22345" y="15003"/>
                    <a:pt x="22547" y="13189"/>
                  </a:cubicBezTo>
                  <a:cubicBezTo>
                    <a:pt x="22627" y="12301"/>
                    <a:pt x="22829" y="11414"/>
                    <a:pt x="23151" y="10567"/>
                  </a:cubicBezTo>
                  <a:cubicBezTo>
                    <a:pt x="23353" y="9841"/>
                    <a:pt x="23918" y="9196"/>
                    <a:pt x="24644" y="8914"/>
                  </a:cubicBezTo>
                  <a:lnTo>
                    <a:pt x="24765" y="8873"/>
                  </a:lnTo>
                  <a:lnTo>
                    <a:pt x="24886" y="8873"/>
                  </a:lnTo>
                  <a:cubicBezTo>
                    <a:pt x="25007" y="8833"/>
                    <a:pt x="25128" y="8793"/>
                    <a:pt x="25249" y="8793"/>
                  </a:cubicBezTo>
                  <a:cubicBezTo>
                    <a:pt x="25410" y="8793"/>
                    <a:pt x="25612" y="8752"/>
                    <a:pt x="25854" y="8752"/>
                  </a:cubicBezTo>
                  <a:cubicBezTo>
                    <a:pt x="26257" y="8752"/>
                    <a:pt x="26700" y="8752"/>
                    <a:pt x="27144" y="8833"/>
                  </a:cubicBezTo>
                  <a:cubicBezTo>
                    <a:pt x="28031" y="8873"/>
                    <a:pt x="28878" y="8994"/>
                    <a:pt x="29765" y="9115"/>
                  </a:cubicBezTo>
                  <a:cubicBezTo>
                    <a:pt x="30782" y="9261"/>
                    <a:pt x="31813" y="9333"/>
                    <a:pt x="32840" y="9333"/>
                  </a:cubicBezTo>
                  <a:cubicBezTo>
                    <a:pt x="33526" y="9333"/>
                    <a:pt x="34210" y="9301"/>
                    <a:pt x="34887" y="9236"/>
                  </a:cubicBezTo>
                  <a:cubicBezTo>
                    <a:pt x="35694" y="9115"/>
                    <a:pt x="36500" y="8954"/>
                    <a:pt x="37267" y="8712"/>
                  </a:cubicBezTo>
                  <a:cubicBezTo>
                    <a:pt x="39243" y="8067"/>
                    <a:pt x="40977" y="6857"/>
                    <a:pt x="42308" y="5244"/>
                  </a:cubicBezTo>
                  <a:cubicBezTo>
                    <a:pt x="42913" y="4437"/>
                    <a:pt x="43477" y="3631"/>
                    <a:pt x="43961" y="2743"/>
                  </a:cubicBezTo>
                  <a:cubicBezTo>
                    <a:pt x="44324" y="2017"/>
                    <a:pt x="44647" y="1412"/>
                    <a:pt x="44808" y="1009"/>
                  </a:cubicBezTo>
                  <a:lnTo>
                    <a:pt x="45050" y="404"/>
                  </a:lnTo>
                  <a:cubicBezTo>
                    <a:pt x="45155" y="168"/>
                    <a:pt x="44970" y="1"/>
                    <a:pt x="4479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2"/>
            <p:cNvSpPr/>
            <p:nvPr/>
          </p:nvSpPr>
          <p:spPr>
            <a:xfrm>
              <a:off x="14505050" y="-994775"/>
              <a:ext cx="422500" cy="290600"/>
            </a:xfrm>
            <a:custGeom>
              <a:avLst/>
              <a:gdLst/>
              <a:ahLst/>
              <a:cxnLst/>
              <a:rect l="l" t="t" r="r" b="b"/>
              <a:pathLst>
                <a:path w="16900" h="11624" extrusionOk="0">
                  <a:moveTo>
                    <a:pt x="16581" y="1"/>
                  </a:moveTo>
                  <a:cubicBezTo>
                    <a:pt x="16554" y="1"/>
                    <a:pt x="16525" y="4"/>
                    <a:pt x="16496" y="11"/>
                  </a:cubicBezTo>
                  <a:cubicBezTo>
                    <a:pt x="16496" y="11"/>
                    <a:pt x="16174" y="132"/>
                    <a:pt x="15569" y="334"/>
                  </a:cubicBezTo>
                  <a:cubicBezTo>
                    <a:pt x="15287" y="415"/>
                    <a:pt x="14883" y="495"/>
                    <a:pt x="14480" y="616"/>
                  </a:cubicBezTo>
                  <a:cubicBezTo>
                    <a:pt x="14077" y="737"/>
                    <a:pt x="13593" y="818"/>
                    <a:pt x="13068" y="939"/>
                  </a:cubicBezTo>
                  <a:cubicBezTo>
                    <a:pt x="12544" y="1060"/>
                    <a:pt x="11980" y="1100"/>
                    <a:pt x="11375" y="1181"/>
                  </a:cubicBezTo>
                  <a:cubicBezTo>
                    <a:pt x="11213" y="1201"/>
                    <a:pt x="11062" y="1211"/>
                    <a:pt x="10916" y="1211"/>
                  </a:cubicBezTo>
                  <a:cubicBezTo>
                    <a:pt x="10770" y="1211"/>
                    <a:pt x="10629" y="1201"/>
                    <a:pt x="10487" y="1181"/>
                  </a:cubicBezTo>
                  <a:cubicBezTo>
                    <a:pt x="10165" y="1221"/>
                    <a:pt x="9842" y="1221"/>
                    <a:pt x="9519" y="1221"/>
                  </a:cubicBezTo>
                  <a:lnTo>
                    <a:pt x="8511" y="1181"/>
                  </a:lnTo>
                  <a:lnTo>
                    <a:pt x="8229" y="1181"/>
                  </a:lnTo>
                  <a:lnTo>
                    <a:pt x="7987" y="1141"/>
                  </a:lnTo>
                  <a:lnTo>
                    <a:pt x="7422" y="1100"/>
                  </a:lnTo>
                  <a:cubicBezTo>
                    <a:pt x="7208" y="1078"/>
                    <a:pt x="6994" y="1068"/>
                    <a:pt x="6780" y="1068"/>
                  </a:cubicBezTo>
                  <a:cubicBezTo>
                    <a:pt x="6228" y="1068"/>
                    <a:pt x="5676" y="1134"/>
                    <a:pt x="5124" y="1221"/>
                  </a:cubicBezTo>
                  <a:cubicBezTo>
                    <a:pt x="4317" y="1383"/>
                    <a:pt x="3591" y="1786"/>
                    <a:pt x="2986" y="2310"/>
                  </a:cubicBezTo>
                  <a:cubicBezTo>
                    <a:pt x="2422" y="2875"/>
                    <a:pt x="2059" y="3641"/>
                    <a:pt x="1938" y="4448"/>
                  </a:cubicBezTo>
                  <a:cubicBezTo>
                    <a:pt x="1897" y="4851"/>
                    <a:pt x="1897" y="5174"/>
                    <a:pt x="1897" y="5496"/>
                  </a:cubicBezTo>
                  <a:cubicBezTo>
                    <a:pt x="1897" y="5819"/>
                    <a:pt x="1857" y="6141"/>
                    <a:pt x="1857" y="6424"/>
                  </a:cubicBezTo>
                  <a:cubicBezTo>
                    <a:pt x="1817" y="6988"/>
                    <a:pt x="1736" y="7553"/>
                    <a:pt x="1655" y="8118"/>
                  </a:cubicBezTo>
                  <a:cubicBezTo>
                    <a:pt x="1575" y="8602"/>
                    <a:pt x="1454" y="9045"/>
                    <a:pt x="1292" y="9529"/>
                  </a:cubicBezTo>
                  <a:cubicBezTo>
                    <a:pt x="1212" y="9852"/>
                    <a:pt x="1050" y="10174"/>
                    <a:pt x="849" y="10457"/>
                  </a:cubicBezTo>
                  <a:cubicBezTo>
                    <a:pt x="728" y="10658"/>
                    <a:pt x="607" y="10820"/>
                    <a:pt x="445" y="10981"/>
                  </a:cubicBezTo>
                  <a:lnTo>
                    <a:pt x="244" y="11102"/>
                  </a:lnTo>
                  <a:lnTo>
                    <a:pt x="203" y="11142"/>
                  </a:lnTo>
                  <a:cubicBezTo>
                    <a:pt x="0" y="11312"/>
                    <a:pt x="167" y="11623"/>
                    <a:pt x="393" y="11623"/>
                  </a:cubicBezTo>
                  <a:cubicBezTo>
                    <a:pt x="436" y="11623"/>
                    <a:pt x="481" y="11612"/>
                    <a:pt x="526" y="11586"/>
                  </a:cubicBezTo>
                  <a:lnTo>
                    <a:pt x="768" y="11425"/>
                  </a:lnTo>
                  <a:cubicBezTo>
                    <a:pt x="1010" y="11263"/>
                    <a:pt x="1171" y="11062"/>
                    <a:pt x="1333" y="10860"/>
                  </a:cubicBezTo>
                  <a:cubicBezTo>
                    <a:pt x="1897" y="10094"/>
                    <a:pt x="2260" y="9247"/>
                    <a:pt x="2422" y="8319"/>
                  </a:cubicBezTo>
                  <a:cubicBezTo>
                    <a:pt x="2543" y="7755"/>
                    <a:pt x="2664" y="7150"/>
                    <a:pt x="2704" y="6545"/>
                  </a:cubicBezTo>
                  <a:cubicBezTo>
                    <a:pt x="2744" y="6222"/>
                    <a:pt x="2785" y="5899"/>
                    <a:pt x="2825" y="5577"/>
                  </a:cubicBezTo>
                  <a:cubicBezTo>
                    <a:pt x="2825" y="5254"/>
                    <a:pt x="2825" y="4891"/>
                    <a:pt x="2865" y="4609"/>
                  </a:cubicBezTo>
                  <a:cubicBezTo>
                    <a:pt x="2946" y="4004"/>
                    <a:pt x="3228" y="3480"/>
                    <a:pt x="3672" y="3076"/>
                  </a:cubicBezTo>
                  <a:cubicBezTo>
                    <a:pt x="4115" y="2633"/>
                    <a:pt x="4720" y="2351"/>
                    <a:pt x="5325" y="2270"/>
                  </a:cubicBezTo>
                  <a:cubicBezTo>
                    <a:pt x="5849" y="2147"/>
                    <a:pt x="6373" y="2094"/>
                    <a:pt x="6879" y="2094"/>
                  </a:cubicBezTo>
                  <a:cubicBezTo>
                    <a:pt x="7035" y="2094"/>
                    <a:pt x="7189" y="2099"/>
                    <a:pt x="7342" y="2109"/>
                  </a:cubicBezTo>
                  <a:lnTo>
                    <a:pt x="7906" y="2149"/>
                  </a:lnTo>
                  <a:lnTo>
                    <a:pt x="8431" y="2149"/>
                  </a:lnTo>
                  <a:lnTo>
                    <a:pt x="9479" y="2230"/>
                  </a:lnTo>
                  <a:cubicBezTo>
                    <a:pt x="9802" y="2230"/>
                    <a:pt x="10165" y="2149"/>
                    <a:pt x="10487" y="2149"/>
                  </a:cubicBezTo>
                  <a:cubicBezTo>
                    <a:pt x="10850" y="2149"/>
                    <a:pt x="11173" y="2109"/>
                    <a:pt x="11496" y="2028"/>
                  </a:cubicBezTo>
                  <a:cubicBezTo>
                    <a:pt x="12101" y="1947"/>
                    <a:pt x="12705" y="1867"/>
                    <a:pt x="13230" y="1705"/>
                  </a:cubicBezTo>
                  <a:lnTo>
                    <a:pt x="13996" y="1504"/>
                  </a:lnTo>
                  <a:lnTo>
                    <a:pt x="14682" y="1302"/>
                  </a:lnTo>
                  <a:cubicBezTo>
                    <a:pt x="15125" y="1141"/>
                    <a:pt x="15488" y="1020"/>
                    <a:pt x="15770" y="899"/>
                  </a:cubicBezTo>
                  <a:cubicBezTo>
                    <a:pt x="16093" y="778"/>
                    <a:pt x="16335" y="657"/>
                    <a:pt x="16496" y="616"/>
                  </a:cubicBezTo>
                  <a:lnTo>
                    <a:pt x="16738" y="495"/>
                  </a:lnTo>
                  <a:cubicBezTo>
                    <a:pt x="16819" y="415"/>
                    <a:pt x="16900" y="294"/>
                    <a:pt x="16859" y="173"/>
                  </a:cubicBezTo>
                  <a:cubicBezTo>
                    <a:pt x="16826" y="73"/>
                    <a:pt x="16711" y="1"/>
                    <a:pt x="1658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2"/>
            <p:cNvSpPr/>
            <p:nvPr/>
          </p:nvSpPr>
          <p:spPr>
            <a:xfrm>
              <a:off x="12433175" y="-621875"/>
              <a:ext cx="92800" cy="87650"/>
            </a:xfrm>
            <a:custGeom>
              <a:avLst/>
              <a:gdLst/>
              <a:ahLst/>
              <a:cxnLst/>
              <a:rect l="l" t="t" r="r" b="b"/>
              <a:pathLst>
                <a:path w="3712" h="3506" extrusionOk="0">
                  <a:moveTo>
                    <a:pt x="2432" y="0"/>
                  </a:moveTo>
                  <a:cubicBezTo>
                    <a:pt x="2361" y="0"/>
                    <a:pt x="2290" y="5"/>
                    <a:pt x="2219" y="17"/>
                  </a:cubicBezTo>
                  <a:cubicBezTo>
                    <a:pt x="1977" y="17"/>
                    <a:pt x="1775" y="58"/>
                    <a:pt x="1533" y="138"/>
                  </a:cubicBezTo>
                  <a:lnTo>
                    <a:pt x="1251" y="219"/>
                  </a:lnTo>
                  <a:lnTo>
                    <a:pt x="969" y="340"/>
                  </a:lnTo>
                  <a:cubicBezTo>
                    <a:pt x="807" y="420"/>
                    <a:pt x="686" y="501"/>
                    <a:pt x="525" y="582"/>
                  </a:cubicBezTo>
                  <a:cubicBezTo>
                    <a:pt x="404" y="703"/>
                    <a:pt x="324" y="783"/>
                    <a:pt x="243" y="824"/>
                  </a:cubicBezTo>
                  <a:lnTo>
                    <a:pt x="1" y="1066"/>
                  </a:lnTo>
                  <a:lnTo>
                    <a:pt x="41" y="1106"/>
                  </a:lnTo>
                  <a:cubicBezTo>
                    <a:pt x="8" y="1172"/>
                    <a:pt x="56" y="1238"/>
                    <a:pt x="97" y="1238"/>
                  </a:cubicBezTo>
                  <a:cubicBezTo>
                    <a:pt x="106" y="1238"/>
                    <a:pt x="114" y="1234"/>
                    <a:pt x="122" y="1227"/>
                  </a:cubicBezTo>
                  <a:lnTo>
                    <a:pt x="404" y="1025"/>
                  </a:lnTo>
                  <a:cubicBezTo>
                    <a:pt x="485" y="945"/>
                    <a:pt x="606" y="904"/>
                    <a:pt x="727" y="824"/>
                  </a:cubicBezTo>
                  <a:cubicBezTo>
                    <a:pt x="848" y="743"/>
                    <a:pt x="1009" y="703"/>
                    <a:pt x="1130" y="622"/>
                  </a:cubicBezTo>
                  <a:lnTo>
                    <a:pt x="1412" y="541"/>
                  </a:lnTo>
                  <a:lnTo>
                    <a:pt x="1654" y="461"/>
                  </a:lnTo>
                  <a:cubicBezTo>
                    <a:pt x="1775" y="461"/>
                    <a:pt x="1856" y="420"/>
                    <a:pt x="1977" y="420"/>
                  </a:cubicBezTo>
                  <a:lnTo>
                    <a:pt x="2300" y="420"/>
                  </a:lnTo>
                  <a:cubicBezTo>
                    <a:pt x="2359" y="409"/>
                    <a:pt x="2418" y="404"/>
                    <a:pt x="2477" y="404"/>
                  </a:cubicBezTo>
                  <a:cubicBezTo>
                    <a:pt x="2619" y="404"/>
                    <a:pt x="2762" y="432"/>
                    <a:pt x="2905" y="461"/>
                  </a:cubicBezTo>
                  <a:cubicBezTo>
                    <a:pt x="3106" y="501"/>
                    <a:pt x="3268" y="622"/>
                    <a:pt x="3389" y="743"/>
                  </a:cubicBezTo>
                  <a:lnTo>
                    <a:pt x="3389" y="824"/>
                  </a:lnTo>
                  <a:cubicBezTo>
                    <a:pt x="3348" y="945"/>
                    <a:pt x="3308" y="1025"/>
                    <a:pt x="3227" y="1106"/>
                  </a:cubicBezTo>
                  <a:cubicBezTo>
                    <a:pt x="3106" y="1267"/>
                    <a:pt x="2945" y="1469"/>
                    <a:pt x="2784" y="1630"/>
                  </a:cubicBezTo>
                  <a:lnTo>
                    <a:pt x="1896" y="2437"/>
                  </a:lnTo>
                  <a:cubicBezTo>
                    <a:pt x="1654" y="2639"/>
                    <a:pt x="1453" y="2840"/>
                    <a:pt x="1291" y="3123"/>
                  </a:cubicBezTo>
                  <a:cubicBezTo>
                    <a:pt x="1251" y="3163"/>
                    <a:pt x="1211" y="3284"/>
                    <a:pt x="1211" y="3365"/>
                  </a:cubicBezTo>
                  <a:lnTo>
                    <a:pt x="1211" y="3445"/>
                  </a:lnTo>
                  <a:cubicBezTo>
                    <a:pt x="1211" y="3486"/>
                    <a:pt x="1231" y="3506"/>
                    <a:pt x="1251" y="3506"/>
                  </a:cubicBezTo>
                  <a:cubicBezTo>
                    <a:pt x="1271" y="3506"/>
                    <a:pt x="1291" y="3486"/>
                    <a:pt x="1291" y="3445"/>
                  </a:cubicBezTo>
                  <a:lnTo>
                    <a:pt x="1291" y="3365"/>
                  </a:lnTo>
                  <a:cubicBezTo>
                    <a:pt x="1332" y="3324"/>
                    <a:pt x="1372" y="3244"/>
                    <a:pt x="1412" y="3203"/>
                  </a:cubicBezTo>
                  <a:cubicBezTo>
                    <a:pt x="1574" y="2961"/>
                    <a:pt x="1816" y="2800"/>
                    <a:pt x="2017" y="2639"/>
                  </a:cubicBezTo>
                  <a:cubicBezTo>
                    <a:pt x="2300" y="2397"/>
                    <a:pt x="2663" y="2155"/>
                    <a:pt x="2985" y="1872"/>
                  </a:cubicBezTo>
                  <a:cubicBezTo>
                    <a:pt x="3187" y="1711"/>
                    <a:pt x="3348" y="1550"/>
                    <a:pt x="3510" y="1348"/>
                  </a:cubicBezTo>
                  <a:cubicBezTo>
                    <a:pt x="3590" y="1267"/>
                    <a:pt x="3671" y="1146"/>
                    <a:pt x="3711" y="985"/>
                  </a:cubicBezTo>
                  <a:lnTo>
                    <a:pt x="3711" y="945"/>
                  </a:lnTo>
                  <a:cubicBezTo>
                    <a:pt x="3711" y="864"/>
                    <a:pt x="3711" y="824"/>
                    <a:pt x="3711" y="783"/>
                  </a:cubicBezTo>
                  <a:lnTo>
                    <a:pt x="3711" y="703"/>
                  </a:lnTo>
                  <a:cubicBezTo>
                    <a:pt x="3671" y="622"/>
                    <a:pt x="3671" y="582"/>
                    <a:pt x="3630" y="541"/>
                  </a:cubicBezTo>
                  <a:cubicBezTo>
                    <a:pt x="3510" y="300"/>
                    <a:pt x="3227" y="138"/>
                    <a:pt x="2945" y="58"/>
                  </a:cubicBezTo>
                  <a:cubicBezTo>
                    <a:pt x="2774" y="29"/>
                    <a:pt x="2603" y="0"/>
                    <a:pt x="2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2"/>
            <p:cNvSpPr/>
            <p:nvPr/>
          </p:nvSpPr>
          <p:spPr>
            <a:xfrm>
              <a:off x="12406975" y="-733375"/>
              <a:ext cx="76650" cy="93550"/>
            </a:xfrm>
            <a:custGeom>
              <a:avLst/>
              <a:gdLst/>
              <a:ahLst/>
              <a:cxnLst/>
              <a:rect l="l" t="t" r="r" b="b"/>
              <a:pathLst>
                <a:path w="3066" h="3742" extrusionOk="0">
                  <a:moveTo>
                    <a:pt x="2460" y="1"/>
                  </a:moveTo>
                  <a:cubicBezTo>
                    <a:pt x="2380" y="1"/>
                    <a:pt x="2299" y="41"/>
                    <a:pt x="2218" y="81"/>
                  </a:cubicBezTo>
                  <a:cubicBezTo>
                    <a:pt x="1976" y="162"/>
                    <a:pt x="1815" y="364"/>
                    <a:pt x="1654" y="565"/>
                  </a:cubicBezTo>
                  <a:cubicBezTo>
                    <a:pt x="1533" y="767"/>
                    <a:pt x="1412" y="928"/>
                    <a:pt x="1331" y="1130"/>
                  </a:cubicBezTo>
                  <a:cubicBezTo>
                    <a:pt x="1210" y="1332"/>
                    <a:pt x="1130" y="1533"/>
                    <a:pt x="1049" y="1694"/>
                  </a:cubicBezTo>
                  <a:cubicBezTo>
                    <a:pt x="847" y="2098"/>
                    <a:pt x="726" y="2420"/>
                    <a:pt x="565" y="2703"/>
                  </a:cubicBezTo>
                  <a:cubicBezTo>
                    <a:pt x="444" y="3025"/>
                    <a:pt x="323" y="3227"/>
                    <a:pt x="202" y="3388"/>
                  </a:cubicBezTo>
                  <a:lnTo>
                    <a:pt x="41" y="3630"/>
                  </a:lnTo>
                  <a:cubicBezTo>
                    <a:pt x="0" y="3671"/>
                    <a:pt x="0" y="3711"/>
                    <a:pt x="41" y="3711"/>
                  </a:cubicBezTo>
                  <a:cubicBezTo>
                    <a:pt x="41" y="3731"/>
                    <a:pt x="51" y="3741"/>
                    <a:pt x="66" y="3741"/>
                  </a:cubicBezTo>
                  <a:cubicBezTo>
                    <a:pt x="81" y="3741"/>
                    <a:pt x="101" y="3731"/>
                    <a:pt x="121" y="3711"/>
                  </a:cubicBezTo>
                  <a:lnTo>
                    <a:pt x="323" y="3509"/>
                  </a:lnTo>
                  <a:cubicBezTo>
                    <a:pt x="525" y="3308"/>
                    <a:pt x="686" y="3066"/>
                    <a:pt x="807" y="2864"/>
                  </a:cubicBezTo>
                  <a:cubicBezTo>
                    <a:pt x="968" y="2582"/>
                    <a:pt x="1170" y="2219"/>
                    <a:pt x="1331" y="1856"/>
                  </a:cubicBezTo>
                  <a:lnTo>
                    <a:pt x="1654" y="1332"/>
                  </a:lnTo>
                  <a:cubicBezTo>
                    <a:pt x="1734" y="1130"/>
                    <a:pt x="1855" y="969"/>
                    <a:pt x="1976" y="767"/>
                  </a:cubicBezTo>
                  <a:cubicBezTo>
                    <a:pt x="2057" y="606"/>
                    <a:pt x="2218" y="485"/>
                    <a:pt x="2339" y="404"/>
                  </a:cubicBezTo>
                  <a:lnTo>
                    <a:pt x="2501" y="404"/>
                  </a:lnTo>
                  <a:cubicBezTo>
                    <a:pt x="2581" y="444"/>
                    <a:pt x="2662" y="485"/>
                    <a:pt x="2662" y="525"/>
                  </a:cubicBezTo>
                  <a:cubicBezTo>
                    <a:pt x="2702" y="686"/>
                    <a:pt x="2743" y="848"/>
                    <a:pt x="2702" y="1009"/>
                  </a:cubicBezTo>
                  <a:cubicBezTo>
                    <a:pt x="2702" y="1170"/>
                    <a:pt x="2702" y="1372"/>
                    <a:pt x="2662" y="1533"/>
                  </a:cubicBezTo>
                  <a:cubicBezTo>
                    <a:pt x="2662" y="1694"/>
                    <a:pt x="2662" y="1856"/>
                    <a:pt x="2622" y="1977"/>
                  </a:cubicBezTo>
                  <a:lnTo>
                    <a:pt x="2541" y="2299"/>
                  </a:lnTo>
                  <a:lnTo>
                    <a:pt x="2501" y="2582"/>
                  </a:lnTo>
                  <a:cubicBezTo>
                    <a:pt x="2501" y="2622"/>
                    <a:pt x="2501" y="2622"/>
                    <a:pt x="2541" y="2622"/>
                  </a:cubicBezTo>
                  <a:cubicBezTo>
                    <a:pt x="2541" y="2636"/>
                    <a:pt x="2546" y="2640"/>
                    <a:pt x="2552" y="2640"/>
                  </a:cubicBezTo>
                  <a:cubicBezTo>
                    <a:pt x="2563" y="2640"/>
                    <a:pt x="2581" y="2622"/>
                    <a:pt x="2581" y="2622"/>
                  </a:cubicBezTo>
                  <a:lnTo>
                    <a:pt x="2702" y="2340"/>
                  </a:lnTo>
                  <a:lnTo>
                    <a:pt x="2823" y="2017"/>
                  </a:lnTo>
                  <a:cubicBezTo>
                    <a:pt x="2864" y="1856"/>
                    <a:pt x="2904" y="1694"/>
                    <a:pt x="2904" y="1574"/>
                  </a:cubicBezTo>
                  <a:cubicBezTo>
                    <a:pt x="2944" y="1372"/>
                    <a:pt x="2985" y="1211"/>
                    <a:pt x="3025" y="1049"/>
                  </a:cubicBezTo>
                  <a:cubicBezTo>
                    <a:pt x="3065" y="807"/>
                    <a:pt x="3025" y="565"/>
                    <a:pt x="2985" y="364"/>
                  </a:cubicBezTo>
                  <a:cubicBezTo>
                    <a:pt x="2904" y="202"/>
                    <a:pt x="2783" y="162"/>
                    <a:pt x="2662" y="81"/>
                  </a:cubicBezTo>
                  <a:cubicBezTo>
                    <a:pt x="2581" y="41"/>
                    <a:pt x="2501" y="41"/>
                    <a:pt x="2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2"/>
            <p:cNvSpPr/>
            <p:nvPr/>
          </p:nvSpPr>
          <p:spPr>
            <a:xfrm>
              <a:off x="12431975" y="500150"/>
              <a:ext cx="72825" cy="161375"/>
            </a:xfrm>
            <a:custGeom>
              <a:avLst/>
              <a:gdLst/>
              <a:ahLst/>
              <a:cxnLst/>
              <a:rect l="l" t="t" r="r" b="b"/>
              <a:pathLst>
                <a:path w="2913" h="6455" extrusionOk="0">
                  <a:moveTo>
                    <a:pt x="1470" y="0"/>
                  </a:moveTo>
                  <a:cubicBezTo>
                    <a:pt x="1396" y="0"/>
                    <a:pt x="1317" y="53"/>
                    <a:pt x="1339" y="143"/>
                  </a:cubicBezTo>
                  <a:cubicBezTo>
                    <a:pt x="1380" y="466"/>
                    <a:pt x="1460" y="789"/>
                    <a:pt x="1501" y="1111"/>
                  </a:cubicBezTo>
                  <a:cubicBezTo>
                    <a:pt x="1541" y="1273"/>
                    <a:pt x="1581" y="1394"/>
                    <a:pt x="1622" y="1555"/>
                  </a:cubicBezTo>
                  <a:lnTo>
                    <a:pt x="1783" y="1999"/>
                  </a:lnTo>
                  <a:cubicBezTo>
                    <a:pt x="1864" y="2321"/>
                    <a:pt x="1944" y="2604"/>
                    <a:pt x="2065" y="2886"/>
                  </a:cubicBezTo>
                  <a:cubicBezTo>
                    <a:pt x="2163" y="3115"/>
                    <a:pt x="2261" y="3370"/>
                    <a:pt x="2338" y="3608"/>
                  </a:cubicBezTo>
                  <a:lnTo>
                    <a:pt x="2338" y="3608"/>
                  </a:lnTo>
                  <a:cubicBezTo>
                    <a:pt x="1993" y="4047"/>
                    <a:pt x="1592" y="4455"/>
                    <a:pt x="1259" y="4862"/>
                  </a:cubicBezTo>
                  <a:lnTo>
                    <a:pt x="654" y="5548"/>
                  </a:lnTo>
                  <a:lnTo>
                    <a:pt x="372" y="5911"/>
                  </a:lnTo>
                  <a:lnTo>
                    <a:pt x="89" y="6274"/>
                  </a:lnTo>
                  <a:lnTo>
                    <a:pt x="89" y="6233"/>
                  </a:lnTo>
                  <a:lnTo>
                    <a:pt x="89" y="6233"/>
                  </a:lnTo>
                  <a:cubicBezTo>
                    <a:pt x="0" y="6322"/>
                    <a:pt x="86" y="6455"/>
                    <a:pt x="185" y="6455"/>
                  </a:cubicBezTo>
                  <a:cubicBezTo>
                    <a:pt x="221" y="6455"/>
                    <a:pt x="259" y="6437"/>
                    <a:pt x="291" y="6394"/>
                  </a:cubicBezTo>
                  <a:lnTo>
                    <a:pt x="614" y="6072"/>
                  </a:lnTo>
                  <a:lnTo>
                    <a:pt x="936" y="5790"/>
                  </a:lnTo>
                  <a:lnTo>
                    <a:pt x="1581" y="5144"/>
                  </a:lnTo>
                  <a:cubicBezTo>
                    <a:pt x="1985" y="4701"/>
                    <a:pt x="2388" y="4257"/>
                    <a:pt x="2791" y="3813"/>
                  </a:cubicBezTo>
                  <a:cubicBezTo>
                    <a:pt x="2872" y="3773"/>
                    <a:pt x="2912" y="3652"/>
                    <a:pt x="2872" y="3571"/>
                  </a:cubicBezTo>
                  <a:cubicBezTo>
                    <a:pt x="2630" y="3007"/>
                    <a:pt x="2388" y="2402"/>
                    <a:pt x="2186" y="1837"/>
                  </a:cubicBezTo>
                  <a:lnTo>
                    <a:pt x="2025" y="1394"/>
                  </a:lnTo>
                  <a:cubicBezTo>
                    <a:pt x="1985" y="1273"/>
                    <a:pt x="1904" y="1111"/>
                    <a:pt x="1864" y="990"/>
                  </a:cubicBezTo>
                  <a:cubicBezTo>
                    <a:pt x="1783" y="668"/>
                    <a:pt x="1702" y="385"/>
                    <a:pt x="1581" y="103"/>
                  </a:cubicBezTo>
                  <a:cubicBezTo>
                    <a:pt x="1581" y="32"/>
                    <a:pt x="1527" y="0"/>
                    <a:pt x="1470" y="0"/>
                  </a:cubicBezTo>
                  <a:close/>
                </a:path>
              </a:pathLst>
            </a:custGeom>
            <a:solidFill>
              <a:srgbClr val="072D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2"/>
            <p:cNvSpPr/>
            <p:nvPr/>
          </p:nvSpPr>
          <p:spPr>
            <a:xfrm>
              <a:off x="11791200" y="1561225"/>
              <a:ext cx="171175" cy="103000"/>
            </a:xfrm>
            <a:custGeom>
              <a:avLst/>
              <a:gdLst/>
              <a:ahLst/>
              <a:cxnLst/>
              <a:rect l="l" t="t" r="r" b="b"/>
              <a:pathLst>
                <a:path w="6847" h="4120" extrusionOk="0">
                  <a:moveTo>
                    <a:pt x="362" y="1"/>
                  </a:moveTo>
                  <a:cubicBezTo>
                    <a:pt x="167" y="1"/>
                    <a:pt x="0" y="228"/>
                    <a:pt x="152" y="409"/>
                  </a:cubicBezTo>
                  <a:cubicBezTo>
                    <a:pt x="306" y="564"/>
                    <a:pt x="3393" y="4058"/>
                    <a:pt x="5388" y="4058"/>
                  </a:cubicBezTo>
                  <a:cubicBezTo>
                    <a:pt x="5473" y="4058"/>
                    <a:pt x="5556" y="4052"/>
                    <a:pt x="5636" y="4039"/>
                  </a:cubicBezTo>
                  <a:lnTo>
                    <a:pt x="5838" y="3998"/>
                  </a:lnTo>
                  <a:cubicBezTo>
                    <a:pt x="5878" y="4079"/>
                    <a:pt x="5959" y="4119"/>
                    <a:pt x="6080" y="4119"/>
                  </a:cubicBezTo>
                  <a:lnTo>
                    <a:pt x="6161" y="4119"/>
                  </a:lnTo>
                  <a:cubicBezTo>
                    <a:pt x="6564" y="3998"/>
                    <a:pt x="6846" y="3877"/>
                    <a:pt x="6806" y="3635"/>
                  </a:cubicBezTo>
                  <a:cubicBezTo>
                    <a:pt x="6758" y="3469"/>
                    <a:pt x="6641" y="3415"/>
                    <a:pt x="6470" y="3415"/>
                  </a:cubicBezTo>
                  <a:cubicBezTo>
                    <a:pt x="6350" y="3415"/>
                    <a:pt x="6205" y="3441"/>
                    <a:pt x="6040" y="3474"/>
                  </a:cubicBezTo>
                  <a:lnTo>
                    <a:pt x="5515" y="3555"/>
                  </a:lnTo>
                  <a:cubicBezTo>
                    <a:pt x="5456" y="3565"/>
                    <a:pt x="5395" y="3570"/>
                    <a:pt x="5331" y="3570"/>
                  </a:cubicBezTo>
                  <a:cubicBezTo>
                    <a:pt x="3915" y="3570"/>
                    <a:pt x="1404" y="1090"/>
                    <a:pt x="555" y="86"/>
                  </a:cubicBezTo>
                  <a:cubicBezTo>
                    <a:pt x="494" y="26"/>
                    <a:pt x="426" y="1"/>
                    <a:pt x="3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2"/>
            <p:cNvSpPr/>
            <p:nvPr/>
          </p:nvSpPr>
          <p:spPr>
            <a:xfrm>
              <a:off x="12641875" y="-653725"/>
              <a:ext cx="90775" cy="86475"/>
            </a:xfrm>
            <a:custGeom>
              <a:avLst/>
              <a:gdLst/>
              <a:ahLst/>
              <a:cxnLst/>
              <a:rect l="l" t="t" r="r" b="b"/>
              <a:pathLst>
                <a:path w="3631" h="3459" extrusionOk="0">
                  <a:moveTo>
                    <a:pt x="727" y="1"/>
                  </a:moveTo>
                  <a:cubicBezTo>
                    <a:pt x="566" y="1"/>
                    <a:pt x="404" y="41"/>
                    <a:pt x="283" y="162"/>
                  </a:cubicBezTo>
                  <a:cubicBezTo>
                    <a:pt x="162" y="243"/>
                    <a:pt x="82" y="404"/>
                    <a:pt x="41" y="565"/>
                  </a:cubicBezTo>
                  <a:cubicBezTo>
                    <a:pt x="41" y="646"/>
                    <a:pt x="1" y="727"/>
                    <a:pt x="1" y="767"/>
                  </a:cubicBezTo>
                  <a:cubicBezTo>
                    <a:pt x="1" y="848"/>
                    <a:pt x="1" y="928"/>
                    <a:pt x="1" y="969"/>
                  </a:cubicBezTo>
                  <a:cubicBezTo>
                    <a:pt x="41" y="1049"/>
                    <a:pt x="41" y="1130"/>
                    <a:pt x="82" y="1211"/>
                  </a:cubicBezTo>
                  <a:cubicBezTo>
                    <a:pt x="122" y="1251"/>
                    <a:pt x="162" y="1332"/>
                    <a:pt x="203" y="1372"/>
                  </a:cubicBezTo>
                  <a:cubicBezTo>
                    <a:pt x="283" y="1493"/>
                    <a:pt x="364" y="1574"/>
                    <a:pt x="485" y="1654"/>
                  </a:cubicBezTo>
                  <a:cubicBezTo>
                    <a:pt x="566" y="1775"/>
                    <a:pt x="687" y="1856"/>
                    <a:pt x="767" y="1896"/>
                  </a:cubicBezTo>
                  <a:cubicBezTo>
                    <a:pt x="969" y="2057"/>
                    <a:pt x="1171" y="2178"/>
                    <a:pt x="1372" y="2340"/>
                  </a:cubicBezTo>
                  <a:cubicBezTo>
                    <a:pt x="1493" y="2380"/>
                    <a:pt x="1574" y="2461"/>
                    <a:pt x="1654" y="2541"/>
                  </a:cubicBezTo>
                  <a:cubicBezTo>
                    <a:pt x="1735" y="2622"/>
                    <a:pt x="1856" y="2703"/>
                    <a:pt x="1937" y="2783"/>
                  </a:cubicBezTo>
                  <a:lnTo>
                    <a:pt x="1977" y="2864"/>
                  </a:lnTo>
                  <a:cubicBezTo>
                    <a:pt x="1988" y="2875"/>
                    <a:pt x="2002" y="2880"/>
                    <a:pt x="2015" y="2880"/>
                  </a:cubicBezTo>
                  <a:cubicBezTo>
                    <a:pt x="2052" y="2880"/>
                    <a:pt x="2087" y="2842"/>
                    <a:pt x="2058" y="2783"/>
                  </a:cubicBezTo>
                  <a:lnTo>
                    <a:pt x="2017" y="2703"/>
                  </a:lnTo>
                  <a:cubicBezTo>
                    <a:pt x="1937" y="2622"/>
                    <a:pt x="1856" y="2501"/>
                    <a:pt x="1775" y="2420"/>
                  </a:cubicBezTo>
                  <a:cubicBezTo>
                    <a:pt x="1695" y="2340"/>
                    <a:pt x="1574" y="2219"/>
                    <a:pt x="1493" y="2138"/>
                  </a:cubicBezTo>
                  <a:cubicBezTo>
                    <a:pt x="1292" y="1977"/>
                    <a:pt x="1090" y="1856"/>
                    <a:pt x="929" y="1694"/>
                  </a:cubicBezTo>
                  <a:cubicBezTo>
                    <a:pt x="808" y="1614"/>
                    <a:pt x="727" y="1533"/>
                    <a:pt x="646" y="1453"/>
                  </a:cubicBezTo>
                  <a:cubicBezTo>
                    <a:pt x="566" y="1372"/>
                    <a:pt x="525" y="1291"/>
                    <a:pt x="445" y="1211"/>
                  </a:cubicBezTo>
                  <a:lnTo>
                    <a:pt x="364" y="1049"/>
                  </a:lnTo>
                  <a:cubicBezTo>
                    <a:pt x="324" y="1009"/>
                    <a:pt x="324" y="969"/>
                    <a:pt x="324" y="928"/>
                  </a:cubicBezTo>
                  <a:cubicBezTo>
                    <a:pt x="324" y="888"/>
                    <a:pt x="324" y="807"/>
                    <a:pt x="324" y="767"/>
                  </a:cubicBezTo>
                  <a:cubicBezTo>
                    <a:pt x="324" y="727"/>
                    <a:pt x="324" y="686"/>
                    <a:pt x="324" y="646"/>
                  </a:cubicBezTo>
                  <a:cubicBezTo>
                    <a:pt x="359" y="470"/>
                    <a:pt x="486" y="356"/>
                    <a:pt x="651" y="356"/>
                  </a:cubicBezTo>
                  <a:cubicBezTo>
                    <a:pt x="675" y="356"/>
                    <a:pt x="701" y="358"/>
                    <a:pt x="727" y="364"/>
                  </a:cubicBezTo>
                  <a:cubicBezTo>
                    <a:pt x="929" y="364"/>
                    <a:pt x="1171" y="404"/>
                    <a:pt x="1372" y="485"/>
                  </a:cubicBezTo>
                  <a:cubicBezTo>
                    <a:pt x="1574" y="565"/>
                    <a:pt x="1816" y="686"/>
                    <a:pt x="2017" y="807"/>
                  </a:cubicBezTo>
                  <a:lnTo>
                    <a:pt x="2663" y="1130"/>
                  </a:lnTo>
                  <a:lnTo>
                    <a:pt x="2784" y="1211"/>
                  </a:lnTo>
                  <a:cubicBezTo>
                    <a:pt x="2824" y="1251"/>
                    <a:pt x="2864" y="1251"/>
                    <a:pt x="2905" y="1291"/>
                  </a:cubicBezTo>
                  <a:cubicBezTo>
                    <a:pt x="2985" y="1372"/>
                    <a:pt x="3066" y="1412"/>
                    <a:pt x="3106" y="1533"/>
                  </a:cubicBezTo>
                  <a:cubicBezTo>
                    <a:pt x="3147" y="1614"/>
                    <a:pt x="3227" y="1694"/>
                    <a:pt x="3227" y="1775"/>
                  </a:cubicBezTo>
                  <a:cubicBezTo>
                    <a:pt x="3268" y="1896"/>
                    <a:pt x="3268" y="1977"/>
                    <a:pt x="3308" y="2098"/>
                  </a:cubicBezTo>
                  <a:cubicBezTo>
                    <a:pt x="3308" y="2541"/>
                    <a:pt x="3187" y="2945"/>
                    <a:pt x="2985" y="3348"/>
                  </a:cubicBezTo>
                  <a:cubicBezTo>
                    <a:pt x="2945" y="3388"/>
                    <a:pt x="2985" y="3429"/>
                    <a:pt x="3066" y="3429"/>
                  </a:cubicBezTo>
                  <a:cubicBezTo>
                    <a:pt x="3066" y="3449"/>
                    <a:pt x="3076" y="3459"/>
                    <a:pt x="3091" y="3459"/>
                  </a:cubicBezTo>
                  <a:cubicBezTo>
                    <a:pt x="3106" y="3459"/>
                    <a:pt x="3126" y="3449"/>
                    <a:pt x="3147" y="3429"/>
                  </a:cubicBezTo>
                  <a:cubicBezTo>
                    <a:pt x="3268" y="3227"/>
                    <a:pt x="3389" y="3025"/>
                    <a:pt x="3469" y="2824"/>
                  </a:cubicBezTo>
                  <a:cubicBezTo>
                    <a:pt x="3550" y="2582"/>
                    <a:pt x="3631" y="2340"/>
                    <a:pt x="3631" y="2098"/>
                  </a:cubicBezTo>
                  <a:cubicBezTo>
                    <a:pt x="3631" y="1977"/>
                    <a:pt x="3590" y="1856"/>
                    <a:pt x="3590" y="1694"/>
                  </a:cubicBezTo>
                  <a:cubicBezTo>
                    <a:pt x="3550" y="1574"/>
                    <a:pt x="3510" y="1453"/>
                    <a:pt x="3429" y="1332"/>
                  </a:cubicBezTo>
                  <a:cubicBezTo>
                    <a:pt x="3348" y="1251"/>
                    <a:pt x="3268" y="1130"/>
                    <a:pt x="3187" y="1049"/>
                  </a:cubicBezTo>
                  <a:cubicBezTo>
                    <a:pt x="3147" y="1009"/>
                    <a:pt x="3066" y="969"/>
                    <a:pt x="3026" y="928"/>
                  </a:cubicBezTo>
                  <a:lnTo>
                    <a:pt x="2864" y="807"/>
                  </a:lnTo>
                  <a:lnTo>
                    <a:pt x="2219" y="485"/>
                  </a:lnTo>
                  <a:cubicBezTo>
                    <a:pt x="1977" y="364"/>
                    <a:pt x="1775" y="243"/>
                    <a:pt x="1533" y="162"/>
                  </a:cubicBezTo>
                  <a:cubicBezTo>
                    <a:pt x="1292" y="41"/>
                    <a:pt x="1009" y="1"/>
                    <a:pt x="7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2"/>
            <p:cNvSpPr/>
            <p:nvPr/>
          </p:nvSpPr>
          <p:spPr>
            <a:xfrm>
              <a:off x="13593650" y="-257900"/>
              <a:ext cx="60525" cy="57650"/>
            </a:xfrm>
            <a:custGeom>
              <a:avLst/>
              <a:gdLst/>
              <a:ahLst/>
              <a:cxnLst/>
              <a:rect l="l" t="t" r="r" b="b"/>
              <a:pathLst>
                <a:path w="2421" h="2306" extrusionOk="0">
                  <a:moveTo>
                    <a:pt x="863" y="0"/>
                  </a:moveTo>
                  <a:cubicBezTo>
                    <a:pt x="804" y="0"/>
                    <a:pt x="745" y="5"/>
                    <a:pt x="686" y="17"/>
                  </a:cubicBezTo>
                  <a:cubicBezTo>
                    <a:pt x="484" y="17"/>
                    <a:pt x="283" y="57"/>
                    <a:pt x="121" y="138"/>
                  </a:cubicBezTo>
                  <a:cubicBezTo>
                    <a:pt x="41" y="178"/>
                    <a:pt x="0" y="259"/>
                    <a:pt x="41" y="340"/>
                  </a:cubicBezTo>
                  <a:cubicBezTo>
                    <a:pt x="41" y="380"/>
                    <a:pt x="121" y="461"/>
                    <a:pt x="202" y="461"/>
                  </a:cubicBezTo>
                  <a:lnTo>
                    <a:pt x="686" y="461"/>
                  </a:lnTo>
                  <a:cubicBezTo>
                    <a:pt x="847" y="461"/>
                    <a:pt x="1049" y="501"/>
                    <a:pt x="1210" y="541"/>
                  </a:cubicBezTo>
                  <a:cubicBezTo>
                    <a:pt x="1291" y="582"/>
                    <a:pt x="1372" y="622"/>
                    <a:pt x="1452" y="622"/>
                  </a:cubicBezTo>
                  <a:cubicBezTo>
                    <a:pt x="1533" y="703"/>
                    <a:pt x="1573" y="743"/>
                    <a:pt x="1654" y="783"/>
                  </a:cubicBezTo>
                  <a:cubicBezTo>
                    <a:pt x="1735" y="824"/>
                    <a:pt x="1775" y="904"/>
                    <a:pt x="1815" y="985"/>
                  </a:cubicBezTo>
                  <a:cubicBezTo>
                    <a:pt x="1856" y="1025"/>
                    <a:pt x="1896" y="1106"/>
                    <a:pt x="1936" y="1187"/>
                  </a:cubicBezTo>
                  <a:cubicBezTo>
                    <a:pt x="1936" y="1267"/>
                    <a:pt x="2017" y="1348"/>
                    <a:pt x="2017" y="1429"/>
                  </a:cubicBezTo>
                  <a:lnTo>
                    <a:pt x="2057" y="1671"/>
                  </a:lnTo>
                  <a:cubicBezTo>
                    <a:pt x="2057" y="1791"/>
                    <a:pt x="2057" y="1912"/>
                    <a:pt x="2057" y="2033"/>
                  </a:cubicBezTo>
                  <a:lnTo>
                    <a:pt x="2057" y="2154"/>
                  </a:lnTo>
                  <a:cubicBezTo>
                    <a:pt x="2057" y="2255"/>
                    <a:pt x="2118" y="2306"/>
                    <a:pt x="2178" y="2306"/>
                  </a:cubicBezTo>
                  <a:cubicBezTo>
                    <a:pt x="2239" y="2306"/>
                    <a:pt x="2299" y="2255"/>
                    <a:pt x="2299" y="2154"/>
                  </a:cubicBezTo>
                  <a:lnTo>
                    <a:pt x="2340" y="2033"/>
                  </a:lnTo>
                  <a:cubicBezTo>
                    <a:pt x="2380" y="1872"/>
                    <a:pt x="2380" y="1751"/>
                    <a:pt x="2420" y="1590"/>
                  </a:cubicBezTo>
                  <a:cubicBezTo>
                    <a:pt x="2420" y="1509"/>
                    <a:pt x="2420" y="1429"/>
                    <a:pt x="2420" y="1308"/>
                  </a:cubicBezTo>
                  <a:cubicBezTo>
                    <a:pt x="2380" y="1227"/>
                    <a:pt x="2380" y="1106"/>
                    <a:pt x="2340" y="985"/>
                  </a:cubicBezTo>
                  <a:cubicBezTo>
                    <a:pt x="2299" y="864"/>
                    <a:pt x="2259" y="783"/>
                    <a:pt x="2178" y="662"/>
                  </a:cubicBezTo>
                  <a:cubicBezTo>
                    <a:pt x="2138" y="541"/>
                    <a:pt x="2057" y="461"/>
                    <a:pt x="1936" y="380"/>
                  </a:cubicBezTo>
                  <a:cubicBezTo>
                    <a:pt x="1856" y="259"/>
                    <a:pt x="1735" y="219"/>
                    <a:pt x="1614" y="138"/>
                  </a:cubicBezTo>
                  <a:cubicBezTo>
                    <a:pt x="1533" y="98"/>
                    <a:pt x="1412" y="57"/>
                    <a:pt x="1291" y="57"/>
                  </a:cubicBezTo>
                  <a:cubicBezTo>
                    <a:pt x="1148" y="29"/>
                    <a:pt x="1006" y="0"/>
                    <a:pt x="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2"/>
            <p:cNvSpPr/>
            <p:nvPr/>
          </p:nvSpPr>
          <p:spPr>
            <a:xfrm>
              <a:off x="12786075" y="-1029275"/>
              <a:ext cx="26225" cy="54700"/>
            </a:xfrm>
            <a:custGeom>
              <a:avLst/>
              <a:gdLst/>
              <a:ahLst/>
              <a:cxnLst/>
              <a:rect l="l" t="t" r="r" b="b"/>
              <a:pathLst>
                <a:path w="1049" h="2188" extrusionOk="0">
                  <a:moveTo>
                    <a:pt x="881" y="1"/>
                  </a:moveTo>
                  <a:cubicBezTo>
                    <a:pt x="837" y="1"/>
                    <a:pt x="794" y="18"/>
                    <a:pt x="766" y="61"/>
                  </a:cubicBezTo>
                  <a:cubicBezTo>
                    <a:pt x="726" y="141"/>
                    <a:pt x="645" y="262"/>
                    <a:pt x="605" y="343"/>
                  </a:cubicBezTo>
                  <a:cubicBezTo>
                    <a:pt x="565" y="424"/>
                    <a:pt x="484" y="545"/>
                    <a:pt x="444" y="666"/>
                  </a:cubicBezTo>
                  <a:lnTo>
                    <a:pt x="282" y="1028"/>
                  </a:lnTo>
                  <a:cubicBezTo>
                    <a:pt x="202" y="1230"/>
                    <a:pt x="121" y="1472"/>
                    <a:pt x="81" y="1714"/>
                  </a:cubicBezTo>
                  <a:cubicBezTo>
                    <a:pt x="40" y="1835"/>
                    <a:pt x="0" y="1956"/>
                    <a:pt x="0" y="2077"/>
                  </a:cubicBezTo>
                  <a:cubicBezTo>
                    <a:pt x="0" y="2077"/>
                    <a:pt x="0" y="2117"/>
                    <a:pt x="40" y="2158"/>
                  </a:cubicBezTo>
                  <a:cubicBezTo>
                    <a:pt x="61" y="2178"/>
                    <a:pt x="101" y="2188"/>
                    <a:pt x="141" y="2188"/>
                  </a:cubicBezTo>
                  <a:cubicBezTo>
                    <a:pt x="182" y="2188"/>
                    <a:pt x="222" y="2178"/>
                    <a:pt x="242" y="2158"/>
                  </a:cubicBezTo>
                  <a:cubicBezTo>
                    <a:pt x="323" y="2037"/>
                    <a:pt x="363" y="1956"/>
                    <a:pt x="444" y="1875"/>
                  </a:cubicBezTo>
                  <a:cubicBezTo>
                    <a:pt x="565" y="1633"/>
                    <a:pt x="645" y="1432"/>
                    <a:pt x="766" y="1190"/>
                  </a:cubicBezTo>
                  <a:lnTo>
                    <a:pt x="887" y="827"/>
                  </a:lnTo>
                  <a:cubicBezTo>
                    <a:pt x="928" y="706"/>
                    <a:pt x="928" y="585"/>
                    <a:pt x="968" y="504"/>
                  </a:cubicBezTo>
                  <a:cubicBezTo>
                    <a:pt x="1008" y="383"/>
                    <a:pt x="1008" y="262"/>
                    <a:pt x="1049" y="141"/>
                  </a:cubicBezTo>
                  <a:cubicBezTo>
                    <a:pt x="1049" y="62"/>
                    <a:pt x="963" y="1"/>
                    <a:pt x="8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2"/>
            <p:cNvSpPr/>
            <p:nvPr/>
          </p:nvSpPr>
          <p:spPr>
            <a:xfrm>
              <a:off x="12829100" y="-1028025"/>
              <a:ext cx="49250" cy="71100"/>
            </a:xfrm>
            <a:custGeom>
              <a:avLst/>
              <a:gdLst/>
              <a:ahLst/>
              <a:cxnLst/>
              <a:rect l="l" t="t" r="r" b="b"/>
              <a:pathLst>
                <a:path w="1970" h="2844" extrusionOk="0">
                  <a:moveTo>
                    <a:pt x="1803" y="1"/>
                  </a:moveTo>
                  <a:cubicBezTo>
                    <a:pt x="1768" y="1"/>
                    <a:pt x="1734" y="15"/>
                    <a:pt x="1711" y="51"/>
                  </a:cubicBezTo>
                  <a:cubicBezTo>
                    <a:pt x="1711" y="51"/>
                    <a:pt x="1590" y="172"/>
                    <a:pt x="1388" y="414"/>
                  </a:cubicBezTo>
                  <a:cubicBezTo>
                    <a:pt x="1307" y="535"/>
                    <a:pt x="1186" y="656"/>
                    <a:pt x="1106" y="817"/>
                  </a:cubicBezTo>
                  <a:lnTo>
                    <a:pt x="783" y="1261"/>
                  </a:lnTo>
                  <a:cubicBezTo>
                    <a:pt x="581" y="1624"/>
                    <a:pt x="420" y="1946"/>
                    <a:pt x="259" y="2188"/>
                  </a:cubicBezTo>
                  <a:cubicBezTo>
                    <a:pt x="138" y="2471"/>
                    <a:pt x="57" y="2632"/>
                    <a:pt x="57" y="2632"/>
                  </a:cubicBezTo>
                  <a:lnTo>
                    <a:pt x="57" y="2672"/>
                  </a:lnTo>
                  <a:cubicBezTo>
                    <a:pt x="0" y="2758"/>
                    <a:pt x="84" y="2843"/>
                    <a:pt x="167" y="2843"/>
                  </a:cubicBezTo>
                  <a:cubicBezTo>
                    <a:pt x="201" y="2843"/>
                    <a:pt x="235" y="2829"/>
                    <a:pt x="259" y="2793"/>
                  </a:cubicBezTo>
                  <a:cubicBezTo>
                    <a:pt x="259" y="2793"/>
                    <a:pt x="380" y="2672"/>
                    <a:pt x="581" y="2430"/>
                  </a:cubicBezTo>
                  <a:cubicBezTo>
                    <a:pt x="783" y="2188"/>
                    <a:pt x="985" y="1866"/>
                    <a:pt x="1186" y="1543"/>
                  </a:cubicBezTo>
                  <a:lnTo>
                    <a:pt x="1509" y="1059"/>
                  </a:lnTo>
                  <a:cubicBezTo>
                    <a:pt x="1590" y="898"/>
                    <a:pt x="1670" y="736"/>
                    <a:pt x="1711" y="616"/>
                  </a:cubicBezTo>
                  <a:cubicBezTo>
                    <a:pt x="1872" y="374"/>
                    <a:pt x="1912" y="172"/>
                    <a:pt x="1912" y="172"/>
                  </a:cubicBezTo>
                  <a:cubicBezTo>
                    <a:pt x="1969" y="86"/>
                    <a:pt x="1885" y="1"/>
                    <a:pt x="18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2"/>
            <p:cNvSpPr/>
            <p:nvPr/>
          </p:nvSpPr>
          <p:spPr>
            <a:xfrm>
              <a:off x="12850025" y="-960350"/>
              <a:ext cx="61925" cy="28525"/>
            </a:xfrm>
            <a:custGeom>
              <a:avLst/>
              <a:gdLst/>
              <a:ahLst/>
              <a:cxnLst/>
              <a:rect l="l" t="t" r="r" b="b"/>
              <a:pathLst>
                <a:path w="2477" h="1141" extrusionOk="0">
                  <a:moveTo>
                    <a:pt x="2286" y="0"/>
                  </a:moveTo>
                  <a:cubicBezTo>
                    <a:pt x="2273" y="0"/>
                    <a:pt x="2259" y="2"/>
                    <a:pt x="2245" y="6"/>
                  </a:cubicBezTo>
                  <a:cubicBezTo>
                    <a:pt x="2124" y="6"/>
                    <a:pt x="2003" y="46"/>
                    <a:pt x="1882" y="86"/>
                  </a:cubicBezTo>
                  <a:cubicBezTo>
                    <a:pt x="1801" y="86"/>
                    <a:pt x="1680" y="127"/>
                    <a:pt x="1559" y="167"/>
                  </a:cubicBezTo>
                  <a:lnTo>
                    <a:pt x="1156" y="328"/>
                  </a:lnTo>
                  <a:cubicBezTo>
                    <a:pt x="914" y="449"/>
                    <a:pt x="672" y="570"/>
                    <a:pt x="430" y="691"/>
                  </a:cubicBezTo>
                  <a:cubicBezTo>
                    <a:pt x="349" y="732"/>
                    <a:pt x="228" y="812"/>
                    <a:pt x="148" y="893"/>
                  </a:cubicBezTo>
                  <a:cubicBezTo>
                    <a:pt x="1" y="966"/>
                    <a:pt x="88" y="1140"/>
                    <a:pt x="196" y="1140"/>
                  </a:cubicBezTo>
                  <a:cubicBezTo>
                    <a:pt x="207" y="1140"/>
                    <a:pt x="218" y="1138"/>
                    <a:pt x="228" y="1135"/>
                  </a:cubicBezTo>
                  <a:cubicBezTo>
                    <a:pt x="349" y="1135"/>
                    <a:pt x="470" y="1095"/>
                    <a:pt x="591" y="1054"/>
                  </a:cubicBezTo>
                  <a:cubicBezTo>
                    <a:pt x="833" y="974"/>
                    <a:pt x="1116" y="893"/>
                    <a:pt x="1358" y="812"/>
                  </a:cubicBezTo>
                  <a:lnTo>
                    <a:pt x="1721" y="611"/>
                  </a:lnTo>
                  <a:cubicBezTo>
                    <a:pt x="1842" y="570"/>
                    <a:pt x="1963" y="490"/>
                    <a:pt x="2043" y="449"/>
                  </a:cubicBezTo>
                  <a:cubicBezTo>
                    <a:pt x="2164" y="369"/>
                    <a:pt x="2285" y="288"/>
                    <a:pt x="2366" y="248"/>
                  </a:cubicBezTo>
                  <a:cubicBezTo>
                    <a:pt x="2476" y="174"/>
                    <a:pt x="2419" y="0"/>
                    <a:pt x="2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2"/>
            <p:cNvSpPr/>
            <p:nvPr/>
          </p:nvSpPr>
          <p:spPr>
            <a:xfrm>
              <a:off x="13303275" y="-418650"/>
              <a:ext cx="159325" cy="145950"/>
            </a:xfrm>
            <a:custGeom>
              <a:avLst/>
              <a:gdLst/>
              <a:ahLst/>
              <a:cxnLst/>
              <a:rect l="l" t="t" r="r" b="b"/>
              <a:pathLst>
                <a:path w="6373" h="5838" extrusionOk="0">
                  <a:moveTo>
                    <a:pt x="3185" y="1"/>
                  </a:moveTo>
                  <a:cubicBezTo>
                    <a:pt x="1858" y="1"/>
                    <a:pt x="677" y="932"/>
                    <a:pt x="364" y="2253"/>
                  </a:cubicBezTo>
                  <a:cubicBezTo>
                    <a:pt x="1" y="3826"/>
                    <a:pt x="969" y="5398"/>
                    <a:pt x="2541" y="5761"/>
                  </a:cubicBezTo>
                  <a:cubicBezTo>
                    <a:pt x="2765" y="5813"/>
                    <a:pt x="2988" y="5838"/>
                    <a:pt x="3207" y="5838"/>
                  </a:cubicBezTo>
                  <a:cubicBezTo>
                    <a:pt x="4536" y="5838"/>
                    <a:pt x="5739" y="4933"/>
                    <a:pt x="6050" y="3584"/>
                  </a:cubicBezTo>
                  <a:cubicBezTo>
                    <a:pt x="6373" y="2011"/>
                    <a:pt x="5405" y="438"/>
                    <a:pt x="3832" y="75"/>
                  </a:cubicBezTo>
                  <a:cubicBezTo>
                    <a:pt x="3615" y="25"/>
                    <a:pt x="3398" y="1"/>
                    <a:pt x="3185" y="1"/>
                  </a:cubicBezTo>
                  <a:close/>
                </a:path>
              </a:pathLst>
            </a:custGeom>
            <a:solidFill>
              <a:srgbClr val="D89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2"/>
            <p:cNvSpPr/>
            <p:nvPr/>
          </p:nvSpPr>
          <p:spPr>
            <a:xfrm>
              <a:off x="12999800" y="-669550"/>
              <a:ext cx="136150" cy="123425"/>
            </a:xfrm>
            <a:custGeom>
              <a:avLst/>
              <a:gdLst/>
              <a:ahLst/>
              <a:cxnLst/>
              <a:rect l="l" t="t" r="r" b="b"/>
              <a:pathLst>
                <a:path w="5446" h="4937" extrusionOk="0">
                  <a:moveTo>
                    <a:pt x="2698" y="0"/>
                  </a:moveTo>
                  <a:cubicBezTo>
                    <a:pt x="1585" y="0"/>
                    <a:pt x="600" y="785"/>
                    <a:pt x="323" y="1924"/>
                  </a:cubicBezTo>
                  <a:cubicBezTo>
                    <a:pt x="1" y="3255"/>
                    <a:pt x="848" y="4586"/>
                    <a:pt x="2179" y="4868"/>
                  </a:cubicBezTo>
                  <a:cubicBezTo>
                    <a:pt x="2370" y="4915"/>
                    <a:pt x="2562" y="4937"/>
                    <a:pt x="2750" y="4937"/>
                  </a:cubicBezTo>
                  <a:cubicBezTo>
                    <a:pt x="3871" y="4937"/>
                    <a:pt x="4881" y="4152"/>
                    <a:pt x="5123" y="3013"/>
                  </a:cubicBezTo>
                  <a:cubicBezTo>
                    <a:pt x="5445" y="1682"/>
                    <a:pt x="4598" y="351"/>
                    <a:pt x="3267" y="69"/>
                  </a:cubicBezTo>
                  <a:cubicBezTo>
                    <a:pt x="3076" y="23"/>
                    <a:pt x="2885" y="0"/>
                    <a:pt x="2698" y="0"/>
                  </a:cubicBezTo>
                  <a:close/>
                </a:path>
              </a:pathLst>
            </a:custGeom>
            <a:solidFill>
              <a:srgbClr val="D89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2"/>
            <p:cNvSpPr/>
            <p:nvPr/>
          </p:nvSpPr>
          <p:spPr>
            <a:xfrm>
              <a:off x="13096175" y="-535900"/>
              <a:ext cx="173850" cy="146700"/>
            </a:xfrm>
            <a:custGeom>
              <a:avLst/>
              <a:gdLst/>
              <a:ahLst/>
              <a:cxnLst/>
              <a:rect l="l" t="t" r="r" b="b"/>
              <a:pathLst>
                <a:path w="6954" h="5868" extrusionOk="0">
                  <a:moveTo>
                    <a:pt x="1372" y="0"/>
                  </a:moveTo>
                  <a:cubicBezTo>
                    <a:pt x="467" y="0"/>
                    <a:pt x="0" y="1632"/>
                    <a:pt x="663" y="3152"/>
                  </a:cubicBezTo>
                  <a:cubicBezTo>
                    <a:pt x="663" y="3152"/>
                    <a:pt x="3889" y="3273"/>
                    <a:pt x="4615" y="5693"/>
                  </a:cubicBezTo>
                  <a:lnTo>
                    <a:pt x="4615" y="5854"/>
                  </a:lnTo>
                  <a:cubicBezTo>
                    <a:pt x="4727" y="5863"/>
                    <a:pt x="4837" y="5867"/>
                    <a:pt x="4946" y="5867"/>
                  </a:cubicBezTo>
                  <a:cubicBezTo>
                    <a:pt x="5811" y="5867"/>
                    <a:pt x="6524" y="5581"/>
                    <a:pt x="6631" y="5007"/>
                  </a:cubicBezTo>
                  <a:cubicBezTo>
                    <a:pt x="6954" y="3676"/>
                    <a:pt x="4736" y="4442"/>
                    <a:pt x="3002" y="2749"/>
                  </a:cubicBezTo>
                  <a:cubicBezTo>
                    <a:pt x="1590" y="1377"/>
                    <a:pt x="2276" y="87"/>
                    <a:pt x="1469" y="6"/>
                  </a:cubicBezTo>
                  <a:cubicBezTo>
                    <a:pt x="1436" y="2"/>
                    <a:pt x="1404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2"/>
            <p:cNvSpPr/>
            <p:nvPr/>
          </p:nvSpPr>
          <p:spPr>
            <a:xfrm>
              <a:off x="13112725" y="-458125"/>
              <a:ext cx="99850" cy="67575"/>
            </a:xfrm>
            <a:custGeom>
              <a:avLst/>
              <a:gdLst/>
              <a:ahLst/>
              <a:cxnLst/>
              <a:rect l="l" t="t" r="r" b="b"/>
              <a:pathLst>
                <a:path w="3994" h="2703" extrusionOk="0">
                  <a:moveTo>
                    <a:pt x="1" y="1"/>
                  </a:moveTo>
                  <a:lnTo>
                    <a:pt x="1" y="41"/>
                  </a:lnTo>
                  <a:cubicBezTo>
                    <a:pt x="1" y="41"/>
                    <a:pt x="6" y="40"/>
                    <a:pt x="15" y="38"/>
                  </a:cubicBezTo>
                  <a:lnTo>
                    <a:pt x="15" y="38"/>
                  </a:lnTo>
                  <a:cubicBezTo>
                    <a:pt x="10" y="26"/>
                    <a:pt x="5" y="13"/>
                    <a:pt x="1" y="1"/>
                  </a:cubicBezTo>
                  <a:close/>
                  <a:moveTo>
                    <a:pt x="415" y="12"/>
                  </a:moveTo>
                  <a:cubicBezTo>
                    <a:pt x="204" y="12"/>
                    <a:pt x="60" y="31"/>
                    <a:pt x="15" y="38"/>
                  </a:cubicBezTo>
                  <a:lnTo>
                    <a:pt x="15" y="38"/>
                  </a:lnTo>
                  <a:cubicBezTo>
                    <a:pt x="218" y="546"/>
                    <a:pt x="536" y="978"/>
                    <a:pt x="968" y="1372"/>
                  </a:cubicBezTo>
                  <a:cubicBezTo>
                    <a:pt x="1815" y="2138"/>
                    <a:pt x="2864" y="2582"/>
                    <a:pt x="3993" y="2703"/>
                  </a:cubicBezTo>
                  <a:lnTo>
                    <a:pt x="3993" y="2541"/>
                  </a:lnTo>
                  <a:cubicBezTo>
                    <a:pt x="2958" y="288"/>
                    <a:pt x="1210" y="12"/>
                    <a:pt x="415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2"/>
            <p:cNvSpPr/>
            <p:nvPr/>
          </p:nvSpPr>
          <p:spPr>
            <a:xfrm>
              <a:off x="13195400" y="-574700"/>
              <a:ext cx="89750" cy="74725"/>
            </a:xfrm>
            <a:custGeom>
              <a:avLst/>
              <a:gdLst/>
              <a:ahLst/>
              <a:cxnLst/>
              <a:rect l="l" t="t" r="r" b="b"/>
              <a:pathLst>
                <a:path w="3590" h="2989" extrusionOk="0">
                  <a:moveTo>
                    <a:pt x="1318" y="1"/>
                  </a:moveTo>
                  <a:cubicBezTo>
                    <a:pt x="973" y="1"/>
                    <a:pt x="660" y="114"/>
                    <a:pt x="444" y="348"/>
                  </a:cubicBezTo>
                  <a:cubicBezTo>
                    <a:pt x="1" y="913"/>
                    <a:pt x="243" y="1840"/>
                    <a:pt x="968" y="2486"/>
                  </a:cubicBezTo>
                  <a:cubicBezTo>
                    <a:pt x="1363" y="2814"/>
                    <a:pt x="1828" y="2988"/>
                    <a:pt x="2242" y="2988"/>
                  </a:cubicBezTo>
                  <a:cubicBezTo>
                    <a:pt x="2591" y="2988"/>
                    <a:pt x="2903" y="2865"/>
                    <a:pt x="3106" y="2607"/>
                  </a:cubicBezTo>
                  <a:cubicBezTo>
                    <a:pt x="3590" y="2082"/>
                    <a:pt x="3348" y="1155"/>
                    <a:pt x="2622" y="510"/>
                  </a:cubicBezTo>
                  <a:cubicBezTo>
                    <a:pt x="2220" y="175"/>
                    <a:pt x="1744" y="1"/>
                    <a:pt x="1318" y="1"/>
                  </a:cubicBezTo>
                  <a:close/>
                </a:path>
              </a:pathLst>
            </a:custGeom>
            <a:solidFill>
              <a:srgbClr val="D89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2"/>
            <p:cNvSpPr/>
            <p:nvPr/>
          </p:nvSpPr>
          <p:spPr>
            <a:xfrm>
              <a:off x="13156075" y="-705900"/>
              <a:ext cx="82250" cy="101775"/>
            </a:xfrm>
            <a:custGeom>
              <a:avLst/>
              <a:gdLst/>
              <a:ahLst/>
              <a:cxnLst/>
              <a:rect l="l" t="t" r="r" b="b"/>
              <a:pathLst>
                <a:path w="3290" h="4071" extrusionOk="0">
                  <a:moveTo>
                    <a:pt x="1513" y="1"/>
                  </a:moveTo>
                  <a:cubicBezTo>
                    <a:pt x="1493" y="1"/>
                    <a:pt x="1473" y="11"/>
                    <a:pt x="1453" y="31"/>
                  </a:cubicBezTo>
                  <a:cubicBezTo>
                    <a:pt x="1412" y="31"/>
                    <a:pt x="1372" y="71"/>
                    <a:pt x="1332" y="71"/>
                  </a:cubicBezTo>
                  <a:cubicBezTo>
                    <a:pt x="1251" y="152"/>
                    <a:pt x="1211" y="233"/>
                    <a:pt x="1130" y="313"/>
                  </a:cubicBezTo>
                  <a:cubicBezTo>
                    <a:pt x="1049" y="434"/>
                    <a:pt x="1009" y="595"/>
                    <a:pt x="969" y="757"/>
                  </a:cubicBezTo>
                  <a:cubicBezTo>
                    <a:pt x="928" y="837"/>
                    <a:pt x="928" y="918"/>
                    <a:pt x="928" y="1039"/>
                  </a:cubicBezTo>
                  <a:cubicBezTo>
                    <a:pt x="928" y="1120"/>
                    <a:pt x="928" y="1241"/>
                    <a:pt x="969" y="1321"/>
                  </a:cubicBezTo>
                  <a:cubicBezTo>
                    <a:pt x="969" y="1362"/>
                    <a:pt x="1009" y="1402"/>
                    <a:pt x="1009" y="1442"/>
                  </a:cubicBezTo>
                  <a:cubicBezTo>
                    <a:pt x="1" y="2007"/>
                    <a:pt x="41" y="3499"/>
                    <a:pt x="1130" y="3943"/>
                  </a:cubicBezTo>
                  <a:cubicBezTo>
                    <a:pt x="1320" y="4031"/>
                    <a:pt x="1514" y="4071"/>
                    <a:pt x="1702" y="4071"/>
                  </a:cubicBezTo>
                  <a:cubicBezTo>
                    <a:pt x="2553" y="4071"/>
                    <a:pt x="3290" y="3254"/>
                    <a:pt x="3025" y="2330"/>
                  </a:cubicBezTo>
                  <a:lnTo>
                    <a:pt x="3025" y="2330"/>
                  </a:lnTo>
                  <a:lnTo>
                    <a:pt x="3025" y="2370"/>
                  </a:lnTo>
                  <a:cubicBezTo>
                    <a:pt x="2864" y="1765"/>
                    <a:pt x="2340" y="1321"/>
                    <a:pt x="1735" y="1321"/>
                  </a:cubicBezTo>
                  <a:cubicBezTo>
                    <a:pt x="1695" y="1281"/>
                    <a:pt x="1695" y="1200"/>
                    <a:pt x="1654" y="1160"/>
                  </a:cubicBezTo>
                  <a:cubicBezTo>
                    <a:pt x="1614" y="958"/>
                    <a:pt x="1614" y="797"/>
                    <a:pt x="1654" y="595"/>
                  </a:cubicBezTo>
                  <a:cubicBezTo>
                    <a:pt x="1695" y="394"/>
                    <a:pt x="1735" y="273"/>
                    <a:pt x="1735" y="273"/>
                  </a:cubicBezTo>
                  <a:cubicBezTo>
                    <a:pt x="1775" y="152"/>
                    <a:pt x="1695" y="31"/>
                    <a:pt x="1574" y="31"/>
                  </a:cubicBezTo>
                  <a:cubicBezTo>
                    <a:pt x="1553" y="11"/>
                    <a:pt x="1533" y="1"/>
                    <a:pt x="1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2"/>
            <p:cNvSpPr/>
            <p:nvPr/>
          </p:nvSpPr>
          <p:spPr>
            <a:xfrm>
              <a:off x="13336925" y="-510375"/>
              <a:ext cx="109550" cy="70275"/>
            </a:xfrm>
            <a:custGeom>
              <a:avLst/>
              <a:gdLst/>
              <a:ahLst/>
              <a:cxnLst/>
              <a:rect l="l" t="t" r="r" b="b"/>
              <a:pathLst>
                <a:path w="4382" h="2811" extrusionOk="0">
                  <a:moveTo>
                    <a:pt x="1678" y="1"/>
                  </a:moveTo>
                  <a:cubicBezTo>
                    <a:pt x="763" y="1"/>
                    <a:pt x="1" y="915"/>
                    <a:pt x="349" y="1889"/>
                  </a:cubicBezTo>
                  <a:cubicBezTo>
                    <a:pt x="572" y="2492"/>
                    <a:pt x="1129" y="2810"/>
                    <a:pt x="1684" y="2810"/>
                  </a:cubicBezTo>
                  <a:cubicBezTo>
                    <a:pt x="2132" y="2810"/>
                    <a:pt x="2579" y="2603"/>
                    <a:pt x="2849" y="2171"/>
                  </a:cubicBezTo>
                  <a:cubicBezTo>
                    <a:pt x="2889" y="2171"/>
                    <a:pt x="2930" y="2212"/>
                    <a:pt x="2970" y="2212"/>
                  </a:cubicBezTo>
                  <a:cubicBezTo>
                    <a:pt x="3051" y="2252"/>
                    <a:pt x="3172" y="2252"/>
                    <a:pt x="3252" y="2292"/>
                  </a:cubicBezTo>
                  <a:lnTo>
                    <a:pt x="3535" y="2292"/>
                  </a:lnTo>
                  <a:cubicBezTo>
                    <a:pt x="3696" y="2252"/>
                    <a:pt x="3857" y="2212"/>
                    <a:pt x="3978" y="2131"/>
                  </a:cubicBezTo>
                  <a:cubicBezTo>
                    <a:pt x="4099" y="2050"/>
                    <a:pt x="4180" y="2010"/>
                    <a:pt x="4260" y="1929"/>
                  </a:cubicBezTo>
                  <a:cubicBezTo>
                    <a:pt x="4260" y="1889"/>
                    <a:pt x="4301" y="1889"/>
                    <a:pt x="4301" y="1849"/>
                  </a:cubicBezTo>
                  <a:cubicBezTo>
                    <a:pt x="4341" y="1808"/>
                    <a:pt x="4381" y="1768"/>
                    <a:pt x="4341" y="1687"/>
                  </a:cubicBezTo>
                  <a:cubicBezTo>
                    <a:pt x="4341" y="1607"/>
                    <a:pt x="4220" y="1526"/>
                    <a:pt x="4139" y="1526"/>
                  </a:cubicBezTo>
                  <a:lnTo>
                    <a:pt x="3777" y="1607"/>
                  </a:lnTo>
                  <a:cubicBezTo>
                    <a:pt x="3717" y="1618"/>
                    <a:pt x="3658" y="1623"/>
                    <a:pt x="3600" y="1623"/>
                  </a:cubicBezTo>
                  <a:cubicBezTo>
                    <a:pt x="3460" y="1623"/>
                    <a:pt x="3326" y="1595"/>
                    <a:pt x="3212" y="1566"/>
                  </a:cubicBezTo>
                  <a:cubicBezTo>
                    <a:pt x="3172" y="1526"/>
                    <a:pt x="3091" y="1526"/>
                    <a:pt x="3051" y="1486"/>
                  </a:cubicBezTo>
                  <a:cubicBezTo>
                    <a:pt x="3091" y="881"/>
                    <a:pt x="2688" y="316"/>
                    <a:pt x="2123" y="114"/>
                  </a:cubicBezTo>
                  <a:lnTo>
                    <a:pt x="2123" y="74"/>
                  </a:lnTo>
                  <a:cubicBezTo>
                    <a:pt x="1973" y="24"/>
                    <a:pt x="1824" y="1"/>
                    <a:pt x="16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2"/>
            <p:cNvSpPr/>
            <p:nvPr/>
          </p:nvSpPr>
          <p:spPr>
            <a:xfrm>
              <a:off x="13229675" y="-760700"/>
              <a:ext cx="95800" cy="50725"/>
            </a:xfrm>
            <a:custGeom>
              <a:avLst/>
              <a:gdLst/>
              <a:ahLst/>
              <a:cxnLst/>
              <a:rect l="l" t="t" r="r" b="b"/>
              <a:pathLst>
                <a:path w="3832" h="2029" extrusionOk="0">
                  <a:moveTo>
                    <a:pt x="1166" y="0"/>
                  </a:moveTo>
                  <a:cubicBezTo>
                    <a:pt x="481" y="0"/>
                    <a:pt x="1" y="236"/>
                    <a:pt x="1" y="448"/>
                  </a:cubicBezTo>
                  <a:cubicBezTo>
                    <a:pt x="1" y="731"/>
                    <a:pt x="565" y="731"/>
                    <a:pt x="1332" y="1053"/>
                  </a:cubicBezTo>
                  <a:cubicBezTo>
                    <a:pt x="2136" y="1398"/>
                    <a:pt x="2633" y="2029"/>
                    <a:pt x="3071" y="2029"/>
                  </a:cubicBezTo>
                  <a:cubicBezTo>
                    <a:pt x="3248" y="2029"/>
                    <a:pt x="3416" y="1925"/>
                    <a:pt x="3590" y="1658"/>
                  </a:cubicBezTo>
                  <a:cubicBezTo>
                    <a:pt x="3832" y="1255"/>
                    <a:pt x="2985" y="327"/>
                    <a:pt x="1896" y="85"/>
                  </a:cubicBezTo>
                  <a:cubicBezTo>
                    <a:pt x="1637" y="26"/>
                    <a:pt x="1391" y="0"/>
                    <a:pt x="1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2"/>
            <p:cNvSpPr/>
            <p:nvPr/>
          </p:nvSpPr>
          <p:spPr>
            <a:xfrm>
              <a:off x="13441400" y="-573050"/>
              <a:ext cx="68600" cy="90750"/>
            </a:xfrm>
            <a:custGeom>
              <a:avLst/>
              <a:gdLst/>
              <a:ahLst/>
              <a:cxnLst/>
              <a:rect l="l" t="t" r="r" b="b"/>
              <a:pathLst>
                <a:path w="2744" h="3630" extrusionOk="0">
                  <a:moveTo>
                    <a:pt x="1123" y="0"/>
                  </a:moveTo>
                  <a:cubicBezTo>
                    <a:pt x="1066" y="0"/>
                    <a:pt x="1014" y="13"/>
                    <a:pt x="969" y="40"/>
                  </a:cubicBezTo>
                  <a:cubicBezTo>
                    <a:pt x="1" y="605"/>
                    <a:pt x="1049" y="1129"/>
                    <a:pt x="1533" y="2299"/>
                  </a:cubicBezTo>
                  <a:cubicBezTo>
                    <a:pt x="1856" y="3065"/>
                    <a:pt x="1816" y="3630"/>
                    <a:pt x="2098" y="3630"/>
                  </a:cubicBezTo>
                  <a:cubicBezTo>
                    <a:pt x="2380" y="3630"/>
                    <a:pt x="2743" y="2823"/>
                    <a:pt x="2501" y="1734"/>
                  </a:cubicBezTo>
                  <a:cubicBezTo>
                    <a:pt x="2322" y="804"/>
                    <a:pt x="1572" y="0"/>
                    <a:pt x="1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2"/>
            <p:cNvSpPr/>
            <p:nvPr/>
          </p:nvSpPr>
          <p:spPr>
            <a:xfrm>
              <a:off x="12461000" y="-530275"/>
              <a:ext cx="789875" cy="479500"/>
            </a:xfrm>
            <a:custGeom>
              <a:avLst/>
              <a:gdLst/>
              <a:ahLst/>
              <a:cxnLst/>
              <a:rect l="l" t="t" r="r" b="b"/>
              <a:pathLst>
                <a:path w="31595" h="19180" extrusionOk="0">
                  <a:moveTo>
                    <a:pt x="333" y="0"/>
                  </a:moveTo>
                  <a:cubicBezTo>
                    <a:pt x="164" y="0"/>
                    <a:pt x="0" y="193"/>
                    <a:pt x="138" y="386"/>
                  </a:cubicBezTo>
                  <a:cubicBezTo>
                    <a:pt x="2558" y="4096"/>
                    <a:pt x="5421" y="7444"/>
                    <a:pt x="8688" y="10388"/>
                  </a:cubicBezTo>
                  <a:cubicBezTo>
                    <a:pt x="10382" y="11880"/>
                    <a:pt x="12156" y="13170"/>
                    <a:pt x="14092" y="14300"/>
                  </a:cubicBezTo>
                  <a:cubicBezTo>
                    <a:pt x="14495" y="14542"/>
                    <a:pt x="14898" y="14743"/>
                    <a:pt x="15302" y="14985"/>
                  </a:cubicBezTo>
                  <a:cubicBezTo>
                    <a:pt x="23085" y="18897"/>
                    <a:pt x="29135" y="19179"/>
                    <a:pt x="30788" y="19179"/>
                  </a:cubicBezTo>
                  <a:lnTo>
                    <a:pt x="31272" y="19179"/>
                  </a:lnTo>
                  <a:cubicBezTo>
                    <a:pt x="31595" y="19139"/>
                    <a:pt x="31554" y="18655"/>
                    <a:pt x="31232" y="18655"/>
                  </a:cubicBezTo>
                  <a:cubicBezTo>
                    <a:pt x="31226" y="18655"/>
                    <a:pt x="31094" y="18662"/>
                    <a:pt x="30846" y="18662"/>
                  </a:cubicBezTo>
                  <a:cubicBezTo>
                    <a:pt x="29304" y="18662"/>
                    <a:pt x="23292" y="18393"/>
                    <a:pt x="15544" y="14501"/>
                  </a:cubicBezTo>
                  <a:cubicBezTo>
                    <a:pt x="15140" y="14300"/>
                    <a:pt x="14737" y="14058"/>
                    <a:pt x="14334" y="13856"/>
                  </a:cubicBezTo>
                  <a:cubicBezTo>
                    <a:pt x="12438" y="12767"/>
                    <a:pt x="10664" y="11477"/>
                    <a:pt x="9010" y="10025"/>
                  </a:cubicBezTo>
                  <a:cubicBezTo>
                    <a:pt x="5784" y="7121"/>
                    <a:pt x="2921" y="3774"/>
                    <a:pt x="541" y="144"/>
                  </a:cubicBezTo>
                  <a:cubicBezTo>
                    <a:pt x="490" y="42"/>
                    <a:pt x="411" y="0"/>
                    <a:pt x="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2"/>
            <p:cNvSpPr/>
            <p:nvPr/>
          </p:nvSpPr>
          <p:spPr>
            <a:xfrm>
              <a:off x="13307325" y="-1103175"/>
              <a:ext cx="481950" cy="477700"/>
            </a:xfrm>
            <a:custGeom>
              <a:avLst/>
              <a:gdLst/>
              <a:ahLst/>
              <a:cxnLst/>
              <a:rect l="l" t="t" r="r" b="b"/>
              <a:pathLst>
                <a:path w="19278" h="19108" extrusionOk="0">
                  <a:moveTo>
                    <a:pt x="6314" y="3400"/>
                  </a:moveTo>
                  <a:lnTo>
                    <a:pt x="6314" y="3400"/>
                  </a:lnTo>
                  <a:cubicBezTo>
                    <a:pt x="6111" y="3863"/>
                    <a:pt x="5815" y="4259"/>
                    <a:pt x="5485" y="4589"/>
                  </a:cubicBezTo>
                  <a:cubicBezTo>
                    <a:pt x="5283" y="4751"/>
                    <a:pt x="5082" y="4831"/>
                    <a:pt x="4840" y="4872"/>
                  </a:cubicBezTo>
                  <a:lnTo>
                    <a:pt x="4517" y="4872"/>
                  </a:lnTo>
                  <a:lnTo>
                    <a:pt x="4436" y="4791"/>
                  </a:lnTo>
                  <a:cubicBezTo>
                    <a:pt x="4477" y="4710"/>
                    <a:pt x="4517" y="4630"/>
                    <a:pt x="4598" y="4549"/>
                  </a:cubicBezTo>
                  <a:cubicBezTo>
                    <a:pt x="4678" y="4468"/>
                    <a:pt x="4759" y="4388"/>
                    <a:pt x="4880" y="4307"/>
                  </a:cubicBezTo>
                  <a:cubicBezTo>
                    <a:pt x="5082" y="4105"/>
                    <a:pt x="5283" y="3944"/>
                    <a:pt x="5525" y="3823"/>
                  </a:cubicBezTo>
                  <a:cubicBezTo>
                    <a:pt x="5783" y="3673"/>
                    <a:pt x="6046" y="3531"/>
                    <a:pt x="6314" y="3400"/>
                  </a:cubicBezTo>
                  <a:close/>
                  <a:moveTo>
                    <a:pt x="15871" y="5236"/>
                  </a:moveTo>
                  <a:cubicBezTo>
                    <a:pt x="15313" y="6002"/>
                    <a:pt x="14569" y="6579"/>
                    <a:pt x="13712" y="6969"/>
                  </a:cubicBezTo>
                  <a:cubicBezTo>
                    <a:pt x="13268" y="7211"/>
                    <a:pt x="12825" y="7372"/>
                    <a:pt x="12381" y="7533"/>
                  </a:cubicBezTo>
                  <a:cubicBezTo>
                    <a:pt x="12179" y="7574"/>
                    <a:pt x="11978" y="7614"/>
                    <a:pt x="11776" y="7614"/>
                  </a:cubicBezTo>
                  <a:lnTo>
                    <a:pt x="11695" y="7614"/>
                  </a:lnTo>
                  <a:lnTo>
                    <a:pt x="11574" y="7533"/>
                  </a:lnTo>
                  <a:cubicBezTo>
                    <a:pt x="11534" y="7493"/>
                    <a:pt x="11494" y="7412"/>
                    <a:pt x="11494" y="7372"/>
                  </a:cubicBezTo>
                  <a:cubicBezTo>
                    <a:pt x="11453" y="7170"/>
                    <a:pt x="11534" y="7009"/>
                    <a:pt x="11655" y="6928"/>
                  </a:cubicBezTo>
                  <a:cubicBezTo>
                    <a:pt x="11816" y="6767"/>
                    <a:pt x="11978" y="6646"/>
                    <a:pt x="12179" y="6525"/>
                  </a:cubicBezTo>
                  <a:cubicBezTo>
                    <a:pt x="12502" y="6283"/>
                    <a:pt x="12905" y="6082"/>
                    <a:pt x="13309" y="5920"/>
                  </a:cubicBezTo>
                  <a:cubicBezTo>
                    <a:pt x="14035" y="5638"/>
                    <a:pt x="14801" y="5396"/>
                    <a:pt x="15607" y="5275"/>
                  </a:cubicBezTo>
                  <a:cubicBezTo>
                    <a:pt x="15695" y="5260"/>
                    <a:pt x="15783" y="5247"/>
                    <a:pt x="15871" y="5236"/>
                  </a:cubicBezTo>
                  <a:close/>
                  <a:moveTo>
                    <a:pt x="5180" y="0"/>
                  </a:moveTo>
                  <a:cubicBezTo>
                    <a:pt x="4840" y="0"/>
                    <a:pt x="4505" y="60"/>
                    <a:pt x="4194" y="194"/>
                  </a:cubicBezTo>
                  <a:cubicBezTo>
                    <a:pt x="3105" y="597"/>
                    <a:pt x="2138" y="1323"/>
                    <a:pt x="1412" y="2210"/>
                  </a:cubicBezTo>
                  <a:cubicBezTo>
                    <a:pt x="645" y="3097"/>
                    <a:pt x="161" y="4146"/>
                    <a:pt x="40" y="5275"/>
                  </a:cubicBezTo>
                  <a:cubicBezTo>
                    <a:pt x="0" y="5557"/>
                    <a:pt x="0" y="5840"/>
                    <a:pt x="0" y="6122"/>
                  </a:cubicBezTo>
                  <a:cubicBezTo>
                    <a:pt x="40" y="6404"/>
                    <a:pt x="40" y="6687"/>
                    <a:pt x="121" y="6928"/>
                  </a:cubicBezTo>
                  <a:cubicBezTo>
                    <a:pt x="242" y="7453"/>
                    <a:pt x="403" y="7977"/>
                    <a:pt x="686" y="8461"/>
                  </a:cubicBezTo>
                  <a:cubicBezTo>
                    <a:pt x="1170" y="9348"/>
                    <a:pt x="1775" y="10195"/>
                    <a:pt x="2541" y="10921"/>
                  </a:cubicBezTo>
                  <a:cubicBezTo>
                    <a:pt x="3186" y="11607"/>
                    <a:pt x="3952" y="12252"/>
                    <a:pt x="4719" y="12817"/>
                  </a:cubicBezTo>
                  <a:cubicBezTo>
                    <a:pt x="5444" y="13381"/>
                    <a:pt x="6211" y="13865"/>
                    <a:pt x="6977" y="14309"/>
                  </a:cubicBezTo>
                  <a:cubicBezTo>
                    <a:pt x="8308" y="15156"/>
                    <a:pt x="9679" y="15882"/>
                    <a:pt x="11091" y="16567"/>
                  </a:cubicBezTo>
                  <a:cubicBezTo>
                    <a:pt x="12381" y="17172"/>
                    <a:pt x="13510" y="17616"/>
                    <a:pt x="14438" y="18019"/>
                  </a:cubicBezTo>
                  <a:cubicBezTo>
                    <a:pt x="16293" y="18745"/>
                    <a:pt x="17382" y="19108"/>
                    <a:pt x="17382" y="19108"/>
                  </a:cubicBezTo>
                  <a:cubicBezTo>
                    <a:pt x="17463" y="19108"/>
                    <a:pt x="17503" y="19108"/>
                    <a:pt x="17543" y="19068"/>
                  </a:cubicBezTo>
                  <a:cubicBezTo>
                    <a:pt x="17583" y="18987"/>
                    <a:pt x="17543" y="18906"/>
                    <a:pt x="17463" y="18906"/>
                  </a:cubicBezTo>
                  <a:cubicBezTo>
                    <a:pt x="17463" y="18906"/>
                    <a:pt x="16414" y="18543"/>
                    <a:pt x="14559" y="17777"/>
                  </a:cubicBezTo>
                  <a:cubicBezTo>
                    <a:pt x="13631" y="17374"/>
                    <a:pt x="12502" y="16890"/>
                    <a:pt x="11252" y="16285"/>
                  </a:cubicBezTo>
                  <a:cubicBezTo>
                    <a:pt x="10002" y="15640"/>
                    <a:pt x="8630" y="14914"/>
                    <a:pt x="7179" y="14026"/>
                  </a:cubicBezTo>
                  <a:cubicBezTo>
                    <a:pt x="6412" y="13583"/>
                    <a:pt x="5686" y="13059"/>
                    <a:pt x="4961" y="12534"/>
                  </a:cubicBezTo>
                  <a:cubicBezTo>
                    <a:pt x="4194" y="11970"/>
                    <a:pt x="3468" y="11324"/>
                    <a:pt x="2823" y="10679"/>
                  </a:cubicBezTo>
                  <a:cubicBezTo>
                    <a:pt x="2097" y="9953"/>
                    <a:pt x="1533" y="9187"/>
                    <a:pt x="1049" y="8300"/>
                  </a:cubicBezTo>
                  <a:cubicBezTo>
                    <a:pt x="565" y="7412"/>
                    <a:pt x="363" y="6364"/>
                    <a:pt x="444" y="5356"/>
                  </a:cubicBezTo>
                  <a:cubicBezTo>
                    <a:pt x="605" y="4307"/>
                    <a:pt x="1049" y="3339"/>
                    <a:pt x="1734" y="2533"/>
                  </a:cubicBezTo>
                  <a:cubicBezTo>
                    <a:pt x="2420" y="1726"/>
                    <a:pt x="3307" y="1081"/>
                    <a:pt x="4356" y="677"/>
                  </a:cubicBezTo>
                  <a:cubicBezTo>
                    <a:pt x="4624" y="580"/>
                    <a:pt x="4937" y="526"/>
                    <a:pt x="5250" y="526"/>
                  </a:cubicBezTo>
                  <a:cubicBezTo>
                    <a:pt x="5453" y="526"/>
                    <a:pt x="5657" y="549"/>
                    <a:pt x="5848" y="597"/>
                  </a:cubicBezTo>
                  <a:cubicBezTo>
                    <a:pt x="6049" y="677"/>
                    <a:pt x="6251" y="839"/>
                    <a:pt x="6372" y="1000"/>
                  </a:cubicBezTo>
                  <a:lnTo>
                    <a:pt x="6493" y="1202"/>
                  </a:lnTo>
                  <a:lnTo>
                    <a:pt x="6533" y="1363"/>
                  </a:lnTo>
                  <a:cubicBezTo>
                    <a:pt x="6574" y="1484"/>
                    <a:pt x="6614" y="1605"/>
                    <a:pt x="6614" y="1726"/>
                  </a:cubicBezTo>
                  <a:cubicBezTo>
                    <a:pt x="6641" y="2083"/>
                    <a:pt x="6613" y="2440"/>
                    <a:pt x="6528" y="2784"/>
                  </a:cubicBezTo>
                  <a:lnTo>
                    <a:pt x="6528" y="2784"/>
                  </a:lnTo>
                  <a:cubicBezTo>
                    <a:pt x="6119" y="2971"/>
                    <a:pt x="5718" y="3183"/>
                    <a:pt x="5323" y="3420"/>
                  </a:cubicBezTo>
                  <a:cubicBezTo>
                    <a:pt x="5041" y="3541"/>
                    <a:pt x="4799" y="3702"/>
                    <a:pt x="4598" y="3904"/>
                  </a:cubicBezTo>
                  <a:cubicBezTo>
                    <a:pt x="4477" y="3984"/>
                    <a:pt x="4356" y="4105"/>
                    <a:pt x="4235" y="4226"/>
                  </a:cubicBezTo>
                  <a:cubicBezTo>
                    <a:pt x="4114" y="4388"/>
                    <a:pt x="4033" y="4549"/>
                    <a:pt x="3993" y="4751"/>
                  </a:cubicBezTo>
                  <a:cubicBezTo>
                    <a:pt x="3952" y="4872"/>
                    <a:pt x="3993" y="5033"/>
                    <a:pt x="4073" y="5114"/>
                  </a:cubicBezTo>
                  <a:cubicBezTo>
                    <a:pt x="4114" y="5194"/>
                    <a:pt x="4194" y="5235"/>
                    <a:pt x="4235" y="5275"/>
                  </a:cubicBezTo>
                  <a:lnTo>
                    <a:pt x="4315" y="5315"/>
                  </a:lnTo>
                  <a:lnTo>
                    <a:pt x="4880" y="5315"/>
                  </a:lnTo>
                  <a:cubicBezTo>
                    <a:pt x="5203" y="5275"/>
                    <a:pt x="5525" y="5154"/>
                    <a:pt x="5807" y="4912"/>
                  </a:cubicBezTo>
                  <a:cubicBezTo>
                    <a:pt x="6251" y="4509"/>
                    <a:pt x="6614" y="3984"/>
                    <a:pt x="6816" y="3420"/>
                  </a:cubicBezTo>
                  <a:cubicBezTo>
                    <a:pt x="6858" y="3321"/>
                    <a:pt x="6897" y="3220"/>
                    <a:pt x="6932" y="3119"/>
                  </a:cubicBezTo>
                  <a:lnTo>
                    <a:pt x="6932" y="3119"/>
                  </a:lnTo>
                  <a:cubicBezTo>
                    <a:pt x="7482" y="2888"/>
                    <a:pt x="8051" y="2702"/>
                    <a:pt x="8630" y="2573"/>
                  </a:cubicBezTo>
                  <a:cubicBezTo>
                    <a:pt x="9539" y="2328"/>
                    <a:pt x="10492" y="2190"/>
                    <a:pt x="11432" y="2190"/>
                  </a:cubicBezTo>
                  <a:cubicBezTo>
                    <a:pt x="12663" y="2190"/>
                    <a:pt x="13870" y="2427"/>
                    <a:pt x="14922" y="2976"/>
                  </a:cubicBezTo>
                  <a:cubicBezTo>
                    <a:pt x="15365" y="3178"/>
                    <a:pt x="15769" y="3501"/>
                    <a:pt x="16051" y="3904"/>
                  </a:cubicBezTo>
                  <a:cubicBezTo>
                    <a:pt x="16193" y="4188"/>
                    <a:pt x="16215" y="4511"/>
                    <a:pt x="16117" y="4805"/>
                  </a:cubicBezTo>
                  <a:lnTo>
                    <a:pt x="16117" y="4805"/>
                  </a:lnTo>
                  <a:cubicBezTo>
                    <a:pt x="15931" y="4819"/>
                    <a:pt x="15746" y="4842"/>
                    <a:pt x="15567" y="4872"/>
                  </a:cubicBezTo>
                  <a:cubicBezTo>
                    <a:pt x="14720" y="4993"/>
                    <a:pt x="13914" y="5235"/>
                    <a:pt x="13147" y="5557"/>
                  </a:cubicBezTo>
                  <a:cubicBezTo>
                    <a:pt x="12704" y="5719"/>
                    <a:pt x="12300" y="5920"/>
                    <a:pt x="11937" y="6162"/>
                  </a:cubicBezTo>
                  <a:cubicBezTo>
                    <a:pt x="11736" y="6324"/>
                    <a:pt x="11534" y="6445"/>
                    <a:pt x="11373" y="6646"/>
                  </a:cubicBezTo>
                  <a:cubicBezTo>
                    <a:pt x="11171" y="6848"/>
                    <a:pt x="11050" y="7130"/>
                    <a:pt x="11091" y="7453"/>
                  </a:cubicBezTo>
                  <a:cubicBezTo>
                    <a:pt x="11131" y="7574"/>
                    <a:pt x="11212" y="7735"/>
                    <a:pt x="11333" y="7816"/>
                  </a:cubicBezTo>
                  <a:cubicBezTo>
                    <a:pt x="11413" y="7856"/>
                    <a:pt x="11413" y="7896"/>
                    <a:pt x="11494" y="7937"/>
                  </a:cubicBezTo>
                  <a:lnTo>
                    <a:pt x="11655" y="8017"/>
                  </a:lnTo>
                  <a:lnTo>
                    <a:pt x="11776" y="8017"/>
                  </a:lnTo>
                  <a:cubicBezTo>
                    <a:pt x="12018" y="8017"/>
                    <a:pt x="12300" y="7977"/>
                    <a:pt x="12542" y="7896"/>
                  </a:cubicBezTo>
                  <a:cubicBezTo>
                    <a:pt x="13026" y="7775"/>
                    <a:pt x="13470" y="7574"/>
                    <a:pt x="13914" y="7332"/>
                  </a:cubicBezTo>
                  <a:cubicBezTo>
                    <a:pt x="14398" y="7130"/>
                    <a:pt x="14801" y="6848"/>
                    <a:pt x="15244" y="6525"/>
                  </a:cubicBezTo>
                  <a:cubicBezTo>
                    <a:pt x="15648" y="6243"/>
                    <a:pt x="16051" y="5840"/>
                    <a:pt x="16333" y="5396"/>
                  </a:cubicBezTo>
                  <a:cubicBezTo>
                    <a:pt x="16377" y="5330"/>
                    <a:pt x="16418" y="5261"/>
                    <a:pt x="16455" y="5189"/>
                  </a:cubicBezTo>
                  <a:lnTo>
                    <a:pt x="16455" y="5189"/>
                  </a:lnTo>
                  <a:cubicBezTo>
                    <a:pt x="16534" y="5186"/>
                    <a:pt x="16613" y="5184"/>
                    <a:pt x="16691" y="5184"/>
                  </a:cubicBezTo>
                  <a:cubicBezTo>
                    <a:pt x="17049" y="5184"/>
                    <a:pt x="17402" y="5215"/>
                    <a:pt x="17745" y="5275"/>
                  </a:cubicBezTo>
                  <a:cubicBezTo>
                    <a:pt x="18067" y="5315"/>
                    <a:pt x="18350" y="5477"/>
                    <a:pt x="18551" y="5678"/>
                  </a:cubicBezTo>
                  <a:cubicBezTo>
                    <a:pt x="18592" y="5759"/>
                    <a:pt x="18672" y="5799"/>
                    <a:pt x="18672" y="5840"/>
                  </a:cubicBezTo>
                  <a:lnTo>
                    <a:pt x="18793" y="6041"/>
                  </a:lnTo>
                  <a:cubicBezTo>
                    <a:pt x="18834" y="6203"/>
                    <a:pt x="18914" y="6324"/>
                    <a:pt x="18914" y="6445"/>
                  </a:cubicBezTo>
                  <a:cubicBezTo>
                    <a:pt x="18955" y="6969"/>
                    <a:pt x="18672" y="7453"/>
                    <a:pt x="18229" y="7695"/>
                  </a:cubicBezTo>
                  <a:cubicBezTo>
                    <a:pt x="17866" y="7977"/>
                    <a:pt x="17503" y="8259"/>
                    <a:pt x="17221" y="8542"/>
                  </a:cubicBezTo>
                  <a:cubicBezTo>
                    <a:pt x="16938" y="8784"/>
                    <a:pt x="16737" y="9066"/>
                    <a:pt x="16575" y="9348"/>
                  </a:cubicBezTo>
                  <a:cubicBezTo>
                    <a:pt x="16495" y="9550"/>
                    <a:pt x="16414" y="9752"/>
                    <a:pt x="16374" y="9994"/>
                  </a:cubicBezTo>
                  <a:lnTo>
                    <a:pt x="16374" y="10195"/>
                  </a:lnTo>
                  <a:cubicBezTo>
                    <a:pt x="16352" y="10302"/>
                    <a:pt x="16421" y="10352"/>
                    <a:pt x="16490" y="10352"/>
                  </a:cubicBezTo>
                  <a:cubicBezTo>
                    <a:pt x="16553" y="10352"/>
                    <a:pt x="16616" y="10312"/>
                    <a:pt x="16616" y="10235"/>
                  </a:cubicBezTo>
                  <a:lnTo>
                    <a:pt x="16616" y="10195"/>
                  </a:lnTo>
                  <a:lnTo>
                    <a:pt x="16656" y="10034"/>
                  </a:lnTo>
                  <a:cubicBezTo>
                    <a:pt x="16656" y="9832"/>
                    <a:pt x="16737" y="9671"/>
                    <a:pt x="16817" y="9469"/>
                  </a:cubicBezTo>
                  <a:cubicBezTo>
                    <a:pt x="16979" y="9227"/>
                    <a:pt x="17180" y="8945"/>
                    <a:pt x="17382" y="8743"/>
                  </a:cubicBezTo>
                  <a:cubicBezTo>
                    <a:pt x="17664" y="8501"/>
                    <a:pt x="18027" y="8219"/>
                    <a:pt x="18430" y="7937"/>
                  </a:cubicBezTo>
                  <a:cubicBezTo>
                    <a:pt x="18672" y="7735"/>
                    <a:pt x="18834" y="7533"/>
                    <a:pt x="19035" y="7332"/>
                  </a:cubicBezTo>
                  <a:cubicBezTo>
                    <a:pt x="19197" y="7049"/>
                    <a:pt x="19277" y="6727"/>
                    <a:pt x="19237" y="6404"/>
                  </a:cubicBezTo>
                  <a:cubicBezTo>
                    <a:pt x="19197" y="6203"/>
                    <a:pt x="19156" y="6041"/>
                    <a:pt x="19076" y="5880"/>
                  </a:cubicBezTo>
                  <a:lnTo>
                    <a:pt x="18955" y="5678"/>
                  </a:lnTo>
                  <a:cubicBezTo>
                    <a:pt x="18914" y="5598"/>
                    <a:pt x="18874" y="5517"/>
                    <a:pt x="18793" y="5436"/>
                  </a:cubicBezTo>
                  <a:cubicBezTo>
                    <a:pt x="18551" y="5194"/>
                    <a:pt x="18188" y="4993"/>
                    <a:pt x="17825" y="4912"/>
                  </a:cubicBezTo>
                  <a:cubicBezTo>
                    <a:pt x="17436" y="4826"/>
                    <a:pt x="17024" y="4785"/>
                    <a:pt x="16614" y="4785"/>
                  </a:cubicBezTo>
                  <a:cubicBezTo>
                    <a:pt x="16607" y="4785"/>
                    <a:pt x="16600" y="4785"/>
                    <a:pt x="16594" y="4786"/>
                  </a:cubicBezTo>
                  <a:lnTo>
                    <a:pt x="16594" y="4786"/>
                  </a:lnTo>
                  <a:cubicBezTo>
                    <a:pt x="16608" y="4709"/>
                    <a:pt x="16616" y="4630"/>
                    <a:pt x="16616" y="4549"/>
                  </a:cubicBezTo>
                  <a:cubicBezTo>
                    <a:pt x="16656" y="4267"/>
                    <a:pt x="16616" y="3944"/>
                    <a:pt x="16454" y="3662"/>
                  </a:cubicBezTo>
                  <a:cubicBezTo>
                    <a:pt x="16132" y="3178"/>
                    <a:pt x="15688" y="2815"/>
                    <a:pt x="15164" y="2573"/>
                  </a:cubicBezTo>
                  <a:cubicBezTo>
                    <a:pt x="13984" y="1983"/>
                    <a:pt x="12666" y="1725"/>
                    <a:pt x="11332" y="1725"/>
                  </a:cubicBezTo>
                  <a:cubicBezTo>
                    <a:pt x="10385" y="1725"/>
                    <a:pt x="9430" y="1855"/>
                    <a:pt x="8509" y="2089"/>
                  </a:cubicBezTo>
                  <a:cubicBezTo>
                    <a:pt x="8020" y="2211"/>
                    <a:pt x="7545" y="2364"/>
                    <a:pt x="7082" y="2548"/>
                  </a:cubicBezTo>
                  <a:lnTo>
                    <a:pt x="7082" y="2548"/>
                  </a:lnTo>
                  <a:cubicBezTo>
                    <a:pt x="7138" y="2244"/>
                    <a:pt x="7159" y="1929"/>
                    <a:pt x="7138" y="1605"/>
                  </a:cubicBezTo>
                  <a:cubicBezTo>
                    <a:pt x="7098" y="1444"/>
                    <a:pt x="7058" y="1282"/>
                    <a:pt x="7017" y="1161"/>
                  </a:cubicBezTo>
                  <a:lnTo>
                    <a:pt x="6937" y="879"/>
                  </a:lnTo>
                  <a:lnTo>
                    <a:pt x="6816" y="718"/>
                  </a:lnTo>
                  <a:cubicBezTo>
                    <a:pt x="6614" y="436"/>
                    <a:pt x="6332" y="234"/>
                    <a:pt x="6009" y="113"/>
                  </a:cubicBezTo>
                  <a:cubicBezTo>
                    <a:pt x="5737" y="40"/>
                    <a:pt x="5457" y="0"/>
                    <a:pt x="51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2"/>
            <p:cNvSpPr/>
            <p:nvPr/>
          </p:nvSpPr>
          <p:spPr>
            <a:xfrm>
              <a:off x="14869050" y="-1379000"/>
              <a:ext cx="257825" cy="359975"/>
            </a:xfrm>
            <a:custGeom>
              <a:avLst/>
              <a:gdLst/>
              <a:ahLst/>
              <a:cxnLst/>
              <a:rect l="l" t="t" r="r" b="b"/>
              <a:pathLst>
                <a:path w="10313" h="14399" extrusionOk="0">
                  <a:moveTo>
                    <a:pt x="3026" y="2784"/>
                  </a:moveTo>
                  <a:lnTo>
                    <a:pt x="3026" y="2784"/>
                  </a:lnTo>
                  <a:cubicBezTo>
                    <a:pt x="2994" y="3044"/>
                    <a:pt x="2940" y="3304"/>
                    <a:pt x="2864" y="3564"/>
                  </a:cubicBezTo>
                  <a:cubicBezTo>
                    <a:pt x="2703" y="4451"/>
                    <a:pt x="2380" y="5298"/>
                    <a:pt x="1936" y="6064"/>
                  </a:cubicBezTo>
                  <a:cubicBezTo>
                    <a:pt x="1735" y="6508"/>
                    <a:pt x="1372" y="6871"/>
                    <a:pt x="968" y="7113"/>
                  </a:cubicBezTo>
                  <a:cubicBezTo>
                    <a:pt x="888" y="7153"/>
                    <a:pt x="767" y="7153"/>
                    <a:pt x="686" y="7153"/>
                  </a:cubicBezTo>
                  <a:cubicBezTo>
                    <a:pt x="686" y="7153"/>
                    <a:pt x="565" y="7113"/>
                    <a:pt x="565" y="7113"/>
                  </a:cubicBezTo>
                  <a:lnTo>
                    <a:pt x="525" y="7032"/>
                  </a:lnTo>
                  <a:cubicBezTo>
                    <a:pt x="444" y="6831"/>
                    <a:pt x="485" y="6589"/>
                    <a:pt x="565" y="6347"/>
                  </a:cubicBezTo>
                  <a:cubicBezTo>
                    <a:pt x="1118" y="4976"/>
                    <a:pt x="1959" y="3762"/>
                    <a:pt x="3026" y="2784"/>
                  </a:cubicBezTo>
                  <a:close/>
                  <a:moveTo>
                    <a:pt x="7796" y="10208"/>
                  </a:moveTo>
                  <a:cubicBezTo>
                    <a:pt x="7444" y="11040"/>
                    <a:pt x="7015" y="11830"/>
                    <a:pt x="6494" y="12598"/>
                  </a:cubicBezTo>
                  <a:cubicBezTo>
                    <a:pt x="6171" y="13041"/>
                    <a:pt x="5808" y="13445"/>
                    <a:pt x="5405" y="13808"/>
                  </a:cubicBezTo>
                  <a:cubicBezTo>
                    <a:pt x="5286" y="13847"/>
                    <a:pt x="5206" y="13925"/>
                    <a:pt x="5090" y="13966"/>
                  </a:cubicBezTo>
                  <a:lnTo>
                    <a:pt x="5090" y="13966"/>
                  </a:lnTo>
                  <a:cubicBezTo>
                    <a:pt x="5132" y="13743"/>
                    <a:pt x="5210" y="13551"/>
                    <a:pt x="5324" y="13324"/>
                  </a:cubicBezTo>
                  <a:cubicBezTo>
                    <a:pt x="5687" y="12517"/>
                    <a:pt x="6211" y="11791"/>
                    <a:pt x="6816" y="11106"/>
                  </a:cubicBezTo>
                  <a:cubicBezTo>
                    <a:pt x="7100" y="10770"/>
                    <a:pt x="7434" y="10467"/>
                    <a:pt x="7796" y="10208"/>
                  </a:cubicBezTo>
                  <a:close/>
                  <a:moveTo>
                    <a:pt x="5072" y="13972"/>
                  </a:moveTo>
                  <a:cubicBezTo>
                    <a:pt x="5073" y="13972"/>
                    <a:pt x="5075" y="13972"/>
                    <a:pt x="5076" y="13974"/>
                  </a:cubicBezTo>
                  <a:lnTo>
                    <a:pt x="5076" y="13974"/>
                  </a:lnTo>
                  <a:cubicBezTo>
                    <a:pt x="5071" y="13979"/>
                    <a:pt x="5067" y="13981"/>
                    <a:pt x="5066" y="13981"/>
                  </a:cubicBezTo>
                  <a:cubicBezTo>
                    <a:pt x="5062" y="13981"/>
                    <a:pt x="5066" y="13972"/>
                    <a:pt x="5072" y="13972"/>
                  </a:cubicBezTo>
                  <a:close/>
                  <a:moveTo>
                    <a:pt x="2082" y="1"/>
                  </a:moveTo>
                  <a:cubicBezTo>
                    <a:pt x="1960" y="1"/>
                    <a:pt x="1916" y="222"/>
                    <a:pt x="2057" y="257"/>
                  </a:cubicBezTo>
                  <a:lnTo>
                    <a:pt x="2178" y="297"/>
                  </a:lnTo>
                  <a:cubicBezTo>
                    <a:pt x="2299" y="338"/>
                    <a:pt x="2380" y="378"/>
                    <a:pt x="2501" y="459"/>
                  </a:cubicBezTo>
                  <a:cubicBezTo>
                    <a:pt x="2824" y="701"/>
                    <a:pt x="3025" y="1064"/>
                    <a:pt x="3025" y="1507"/>
                  </a:cubicBezTo>
                  <a:cubicBezTo>
                    <a:pt x="3050" y="1720"/>
                    <a:pt x="3064" y="1932"/>
                    <a:pt x="3064" y="2144"/>
                  </a:cubicBezTo>
                  <a:lnTo>
                    <a:pt x="3064" y="2144"/>
                  </a:lnTo>
                  <a:cubicBezTo>
                    <a:pt x="1755" y="3241"/>
                    <a:pt x="735" y="4665"/>
                    <a:pt x="122" y="6266"/>
                  </a:cubicBezTo>
                  <a:cubicBezTo>
                    <a:pt x="1" y="6589"/>
                    <a:pt x="1" y="6952"/>
                    <a:pt x="122" y="7274"/>
                  </a:cubicBezTo>
                  <a:lnTo>
                    <a:pt x="202" y="7436"/>
                  </a:lnTo>
                  <a:cubicBezTo>
                    <a:pt x="243" y="7476"/>
                    <a:pt x="283" y="7516"/>
                    <a:pt x="323" y="7557"/>
                  </a:cubicBezTo>
                  <a:cubicBezTo>
                    <a:pt x="404" y="7597"/>
                    <a:pt x="485" y="7637"/>
                    <a:pt x="565" y="7637"/>
                  </a:cubicBezTo>
                  <a:cubicBezTo>
                    <a:pt x="624" y="7649"/>
                    <a:pt x="680" y="7654"/>
                    <a:pt x="733" y="7654"/>
                  </a:cubicBezTo>
                  <a:cubicBezTo>
                    <a:pt x="861" y="7654"/>
                    <a:pt x="975" y="7625"/>
                    <a:pt x="1089" y="7597"/>
                  </a:cubicBezTo>
                  <a:cubicBezTo>
                    <a:pt x="1372" y="7436"/>
                    <a:pt x="1614" y="7274"/>
                    <a:pt x="1775" y="7032"/>
                  </a:cubicBezTo>
                  <a:cubicBezTo>
                    <a:pt x="1977" y="6831"/>
                    <a:pt x="2098" y="6589"/>
                    <a:pt x="2259" y="6347"/>
                  </a:cubicBezTo>
                  <a:cubicBezTo>
                    <a:pt x="2703" y="5540"/>
                    <a:pt x="3025" y="4613"/>
                    <a:pt x="3187" y="3725"/>
                  </a:cubicBezTo>
                  <a:cubicBezTo>
                    <a:pt x="3277" y="3319"/>
                    <a:pt x="3329" y="2912"/>
                    <a:pt x="3344" y="2505"/>
                  </a:cubicBezTo>
                  <a:lnTo>
                    <a:pt x="3344" y="2505"/>
                  </a:lnTo>
                  <a:cubicBezTo>
                    <a:pt x="3987" y="1965"/>
                    <a:pt x="4705" y="1507"/>
                    <a:pt x="5485" y="1144"/>
                  </a:cubicBezTo>
                  <a:cubicBezTo>
                    <a:pt x="5961" y="986"/>
                    <a:pt x="6437" y="877"/>
                    <a:pt x="6932" y="877"/>
                  </a:cubicBezTo>
                  <a:cubicBezTo>
                    <a:pt x="7067" y="877"/>
                    <a:pt x="7203" y="885"/>
                    <a:pt x="7340" y="902"/>
                  </a:cubicBezTo>
                  <a:cubicBezTo>
                    <a:pt x="7623" y="902"/>
                    <a:pt x="7905" y="1023"/>
                    <a:pt x="8187" y="1185"/>
                  </a:cubicBezTo>
                  <a:cubicBezTo>
                    <a:pt x="8389" y="1386"/>
                    <a:pt x="8591" y="1588"/>
                    <a:pt x="8752" y="1870"/>
                  </a:cubicBezTo>
                  <a:cubicBezTo>
                    <a:pt x="8994" y="2435"/>
                    <a:pt x="9155" y="3080"/>
                    <a:pt x="9196" y="3725"/>
                  </a:cubicBezTo>
                  <a:cubicBezTo>
                    <a:pt x="9196" y="4371"/>
                    <a:pt x="9155" y="5016"/>
                    <a:pt x="9075" y="5661"/>
                  </a:cubicBezTo>
                  <a:cubicBezTo>
                    <a:pt x="8913" y="6952"/>
                    <a:pt x="8591" y="8202"/>
                    <a:pt x="8107" y="9412"/>
                  </a:cubicBezTo>
                  <a:cubicBezTo>
                    <a:pt x="8076" y="9499"/>
                    <a:pt x="8044" y="9586"/>
                    <a:pt x="8011" y="9672"/>
                  </a:cubicBezTo>
                  <a:lnTo>
                    <a:pt x="8011" y="9672"/>
                  </a:lnTo>
                  <a:cubicBezTo>
                    <a:pt x="7472" y="9987"/>
                    <a:pt x="6993" y="10410"/>
                    <a:pt x="6574" y="10864"/>
                  </a:cubicBezTo>
                  <a:cubicBezTo>
                    <a:pt x="5889" y="11549"/>
                    <a:pt x="5364" y="12315"/>
                    <a:pt x="4961" y="13162"/>
                  </a:cubicBezTo>
                  <a:cubicBezTo>
                    <a:pt x="4800" y="13445"/>
                    <a:pt x="4719" y="13687"/>
                    <a:pt x="4679" y="13969"/>
                  </a:cubicBezTo>
                  <a:cubicBezTo>
                    <a:pt x="4679" y="14130"/>
                    <a:pt x="4719" y="14251"/>
                    <a:pt x="4840" y="14332"/>
                  </a:cubicBezTo>
                  <a:cubicBezTo>
                    <a:pt x="4887" y="14379"/>
                    <a:pt x="4962" y="14399"/>
                    <a:pt x="5041" y="14399"/>
                  </a:cubicBezTo>
                  <a:cubicBezTo>
                    <a:pt x="5096" y="14399"/>
                    <a:pt x="5153" y="14389"/>
                    <a:pt x="5203" y="14372"/>
                  </a:cubicBezTo>
                  <a:cubicBezTo>
                    <a:pt x="5364" y="14292"/>
                    <a:pt x="5485" y="14211"/>
                    <a:pt x="5606" y="14130"/>
                  </a:cubicBezTo>
                  <a:cubicBezTo>
                    <a:pt x="6050" y="13767"/>
                    <a:pt x="6453" y="13324"/>
                    <a:pt x="6816" y="12840"/>
                  </a:cubicBezTo>
                  <a:cubicBezTo>
                    <a:pt x="7452" y="11904"/>
                    <a:pt x="7985" y="10899"/>
                    <a:pt x="8412" y="9824"/>
                  </a:cubicBezTo>
                  <a:lnTo>
                    <a:pt x="8412" y="9824"/>
                  </a:lnTo>
                  <a:cubicBezTo>
                    <a:pt x="8418" y="9821"/>
                    <a:pt x="8424" y="9818"/>
                    <a:pt x="8429" y="9815"/>
                  </a:cubicBezTo>
                  <a:cubicBezTo>
                    <a:pt x="8792" y="9573"/>
                    <a:pt x="9236" y="9452"/>
                    <a:pt x="9680" y="9452"/>
                  </a:cubicBezTo>
                  <a:cubicBezTo>
                    <a:pt x="9801" y="9452"/>
                    <a:pt x="9962" y="9492"/>
                    <a:pt x="10123" y="9533"/>
                  </a:cubicBezTo>
                  <a:cubicBezTo>
                    <a:pt x="10135" y="9536"/>
                    <a:pt x="10147" y="9537"/>
                    <a:pt x="10158" y="9537"/>
                  </a:cubicBezTo>
                  <a:cubicBezTo>
                    <a:pt x="10289" y="9537"/>
                    <a:pt x="10312" y="9328"/>
                    <a:pt x="10163" y="9291"/>
                  </a:cubicBezTo>
                  <a:lnTo>
                    <a:pt x="10042" y="9250"/>
                  </a:lnTo>
                  <a:cubicBezTo>
                    <a:pt x="9922" y="9210"/>
                    <a:pt x="9801" y="9210"/>
                    <a:pt x="9680" y="9210"/>
                  </a:cubicBezTo>
                  <a:cubicBezTo>
                    <a:pt x="9618" y="9205"/>
                    <a:pt x="9557" y="9202"/>
                    <a:pt x="9495" y="9202"/>
                  </a:cubicBezTo>
                  <a:cubicBezTo>
                    <a:pt x="9185" y="9202"/>
                    <a:pt x="8877" y="9267"/>
                    <a:pt x="8582" y="9385"/>
                  </a:cubicBezTo>
                  <a:lnTo>
                    <a:pt x="8582" y="9385"/>
                  </a:lnTo>
                  <a:cubicBezTo>
                    <a:pt x="9026" y="8197"/>
                    <a:pt x="9327" y="7006"/>
                    <a:pt x="9518" y="5742"/>
                  </a:cubicBezTo>
                  <a:cubicBezTo>
                    <a:pt x="9599" y="5097"/>
                    <a:pt x="9639" y="4411"/>
                    <a:pt x="9639" y="3725"/>
                  </a:cubicBezTo>
                  <a:cubicBezTo>
                    <a:pt x="9599" y="2999"/>
                    <a:pt x="9438" y="2273"/>
                    <a:pt x="9115" y="1669"/>
                  </a:cubicBezTo>
                  <a:cubicBezTo>
                    <a:pt x="8954" y="1306"/>
                    <a:pt x="8712" y="1023"/>
                    <a:pt x="8389" y="781"/>
                  </a:cubicBezTo>
                  <a:cubicBezTo>
                    <a:pt x="8107" y="580"/>
                    <a:pt x="7744" y="459"/>
                    <a:pt x="7381" y="418"/>
                  </a:cubicBezTo>
                  <a:cubicBezTo>
                    <a:pt x="7233" y="402"/>
                    <a:pt x="7084" y="394"/>
                    <a:pt x="6937" y="394"/>
                  </a:cubicBezTo>
                  <a:cubicBezTo>
                    <a:pt x="6362" y="394"/>
                    <a:pt x="5797" y="516"/>
                    <a:pt x="5284" y="741"/>
                  </a:cubicBezTo>
                  <a:cubicBezTo>
                    <a:pt x="4587" y="1060"/>
                    <a:pt x="3935" y="1458"/>
                    <a:pt x="3338" y="1923"/>
                  </a:cubicBezTo>
                  <a:lnTo>
                    <a:pt x="3338" y="1923"/>
                  </a:lnTo>
                  <a:cubicBezTo>
                    <a:pt x="3332" y="1798"/>
                    <a:pt x="3321" y="1673"/>
                    <a:pt x="3308" y="1548"/>
                  </a:cubicBezTo>
                  <a:cubicBezTo>
                    <a:pt x="3267" y="1265"/>
                    <a:pt x="3187" y="983"/>
                    <a:pt x="3066" y="741"/>
                  </a:cubicBezTo>
                  <a:cubicBezTo>
                    <a:pt x="2985" y="620"/>
                    <a:pt x="2904" y="539"/>
                    <a:pt x="2824" y="459"/>
                  </a:cubicBezTo>
                  <a:cubicBezTo>
                    <a:pt x="2743" y="378"/>
                    <a:pt x="2662" y="338"/>
                    <a:pt x="2582" y="257"/>
                  </a:cubicBezTo>
                  <a:cubicBezTo>
                    <a:pt x="2461" y="217"/>
                    <a:pt x="2340" y="136"/>
                    <a:pt x="2219" y="136"/>
                  </a:cubicBezTo>
                  <a:lnTo>
                    <a:pt x="2138" y="96"/>
                  </a:lnTo>
                  <a:lnTo>
                    <a:pt x="2138" y="15"/>
                  </a:lnTo>
                  <a:cubicBezTo>
                    <a:pt x="2118" y="5"/>
                    <a:pt x="2099" y="1"/>
                    <a:pt x="2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2"/>
            <p:cNvSpPr/>
            <p:nvPr/>
          </p:nvSpPr>
          <p:spPr>
            <a:xfrm rot="-934152">
              <a:off x="11647401" y="827570"/>
              <a:ext cx="171174" cy="102999"/>
            </a:xfrm>
            <a:custGeom>
              <a:avLst/>
              <a:gdLst/>
              <a:ahLst/>
              <a:cxnLst/>
              <a:rect l="l" t="t" r="r" b="b"/>
              <a:pathLst>
                <a:path w="6847" h="4120" extrusionOk="0">
                  <a:moveTo>
                    <a:pt x="362" y="1"/>
                  </a:moveTo>
                  <a:cubicBezTo>
                    <a:pt x="167" y="1"/>
                    <a:pt x="0" y="228"/>
                    <a:pt x="152" y="409"/>
                  </a:cubicBezTo>
                  <a:cubicBezTo>
                    <a:pt x="306" y="564"/>
                    <a:pt x="3393" y="4058"/>
                    <a:pt x="5388" y="4058"/>
                  </a:cubicBezTo>
                  <a:cubicBezTo>
                    <a:pt x="5473" y="4058"/>
                    <a:pt x="5556" y="4052"/>
                    <a:pt x="5636" y="4039"/>
                  </a:cubicBezTo>
                  <a:lnTo>
                    <a:pt x="5838" y="3998"/>
                  </a:lnTo>
                  <a:cubicBezTo>
                    <a:pt x="5878" y="4079"/>
                    <a:pt x="5959" y="4119"/>
                    <a:pt x="6080" y="4119"/>
                  </a:cubicBezTo>
                  <a:lnTo>
                    <a:pt x="6161" y="4119"/>
                  </a:lnTo>
                  <a:cubicBezTo>
                    <a:pt x="6564" y="3998"/>
                    <a:pt x="6846" y="3877"/>
                    <a:pt x="6806" y="3635"/>
                  </a:cubicBezTo>
                  <a:cubicBezTo>
                    <a:pt x="6758" y="3469"/>
                    <a:pt x="6641" y="3415"/>
                    <a:pt x="6470" y="3415"/>
                  </a:cubicBezTo>
                  <a:cubicBezTo>
                    <a:pt x="6350" y="3415"/>
                    <a:pt x="6205" y="3441"/>
                    <a:pt x="6040" y="3474"/>
                  </a:cubicBezTo>
                  <a:lnTo>
                    <a:pt x="5515" y="3555"/>
                  </a:lnTo>
                  <a:cubicBezTo>
                    <a:pt x="5456" y="3565"/>
                    <a:pt x="5395" y="3570"/>
                    <a:pt x="5331" y="3570"/>
                  </a:cubicBezTo>
                  <a:cubicBezTo>
                    <a:pt x="3915" y="3570"/>
                    <a:pt x="1404" y="1090"/>
                    <a:pt x="555" y="86"/>
                  </a:cubicBezTo>
                  <a:cubicBezTo>
                    <a:pt x="494" y="26"/>
                    <a:pt x="426" y="1"/>
                    <a:pt x="3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0" name="Google Shape;610;p42"/>
          <p:cNvGrpSpPr/>
          <p:nvPr/>
        </p:nvGrpSpPr>
        <p:grpSpPr>
          <a:xfrm flipH="1">
            <a:off x="6554533" y="2325931"/>
            <a:ext cx="864184" cy="472003"/>
            <a:chOff x="473550" y="525250"/>
            <a:chExt cx="971102" cy="530400"/>
          </a:xfrm>
        </p:grpSpPr>
        <p:sp>
          <p:nvSpPr>
            <p:cNvPr id="611" name="Google Shape;611;p42"/>
            <p:cNvSpPr/>
            <p:nvPr/>
          </p:nvSpPr>
          <p:spPr>
            <a:xfrm>
              <a:off x="500577" y="565050"/>
              <a:ext cx="944075" cy="490600"/>
            </a:xfrm>
            <a:custGeom>
              <a:avLst/>
              <a:gdLst/>
              <a:ahLst/>
              <a:cxnLst/>
              <a:rect l="l" t="t" r="r" b="b"/>
              <a:pathLst>
                <a:path w="37763" h="19624" extrusionOk="0">
                  <a:moveTo>
                    <a:pt x="21111" y="1"/>
                  </a:moveTo>
                  <a:cubicBezTo>
                    <a:pt x="20913" y="1"/>
                    <a:pt x="20713" y="8"/>
                    <a:pt x="20512" y="22"/>
                  </a:cubicBezTo>
                  <a:cubicBezTo>
                    <a:pt x="16303" y="326"/>
                    <a:pt x="13043" y="3814"/>
                    <a:pt x="13005" y="8022"/>
                  </a:cubicBezTo>
                  <a:lnTo>
                    <a:pt x="13005" y="8287"/>
                  </a:lnTo>
                  <a:cubicBezTo>
                    <a:pt x="11868" y="7415"/>
                    <a:pt x="10503" y="6960"/>
                    <a:pt x="9100" y="6960"/>
                  </a:cubicBezTo>
                  <a:cubicBezTo>
                    <a:pt x="2200" y="6998"/>
                    <a:pt x="1" y="16287"/>
                    <a:pt x="6143" y="19396"/>
                  </a:cubicBezTo>
                  <a:lnTo>
                    <a:pt x="6332" y="19396"/>
                  </a:lnTo>
                  <a:cubicBezTo>
                    <a:pt x="6749" y="19548"/>
                    <a:pt x="7204" y="19624"/>
                    <a:pt x="7621" y="19624"/>
                  </a:cubicBezTo>
                  <a:lnTo>
                    <a:pt x="33895" y="19624"/>
                  </a:lnTo>
                  <a:cubicBezTo>
                    <a:pt x="36019" y="19624"/>
                    <a:pt x="37763" y="17880"/>
                    <a:pt x="37763" y="15719"/>
                  </a:cubicBezTo>
                  <a:cubicBezTo>
                    <a:pt x="37763" y="13595"/>
                    <a:pt x="36019" y="11851"/>
                    <a:pt x="33895" y="11851"/>
                  </a:cubicBezTo>
                  <a:lnTo>
                    <a:pt x="33478" y="11851"/>
                  </a:lnTo>
                  <a:cubicBezTo>
                    <a:pt x="35180" y="9393"/>
                    <a:pt x="33241" y="6411"/>
                    <a:pt x="30708" y="6411"/>
                  </a:cubicBezTo>
                  <a:cubicBezTo>
                    <a:pt x="30194" y="6411"/>
                    <a:pt x="29656" y="6534"/>
                    <a:pt x="29118" y="6809"/>
                  </a:cubicBezTo>
                  <a:cubicBezTo>
                    <a:pt x="28468" y="2837"/>
                    <a:pt x="25068" y="1"/>
                    <a:pt x="2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2"/>
            <p:cNvSpPr/>
            <p:nvPr/>
          </p:nvSpPr>
          <p:spPr>
            <a:xfrm>
              <a:off x="473550" y="525250"/>
              <a:ext cx="945025" cy="490600"/>
            </a:xfrm>
            <a:custGeom>
              <a:avLst/>
              <a:gdLst/>
              <a:ahLst/>
              <a:cxnLst/>
              <a:rect l="l" t="t" r="r" b="b"/>
              <a:pathLst>
                <a:path w="37801" h="19624" extrusionOk="0">
                  <a:moveTo>
                    <a:pt x="21105" y="0"/>
                  </a:moveTo>
                  <a:cubicBezTo>
                    <a:pt x="20908" y="0"/>
                    <a:pt x="20711" y="7"/>
                    <a:pt x="20512" y="22"/>
                  </a:cubicBezTo>
                  <a:cubicBezTo>
                    <a:pt x="16303" y="325"/>
                    <a:pt x="13043" y="3813"/>
                    <a:pt x="13005" y="8022"/>
                  </a:cubicBezTo>
                  <a:lnTo>
                    <a:pt x="13005" y="8287"/>
                  </a:lnTo>
                  <a:cubicBezTo>
                    <a:pt x="11868" y="7453"/>
                    <a:pt x="10503" y="6998"/>
                    <a:pt x="9100" y="6998"/>
                  </a:cubicBezTo>
                  <a:cubicBezTo>
                    <a:pt x="2199" y="6998"/>
                    <a:pt x="0" y="16287"/>
                    <a:pt x="6180" y="19396"/>
                  </a:cubicBezTo>
                  <a:lnTo>
                    <a:pt x="6370" y="19396"/>
                  </a:lnTo>
                  <a:cubicBezTo>
                    <a:pt x="6749" y="19547"/>
                    <a:pt x="7204" y="19623"/>
                    <a:pt x="7659" y="19623"/>
                  </a:cubicBezTo>
                  <a:lnTo>
                    <a:pt x="33895" y="19623"/>
                  </a:lnTo>
                  <a:cubicBezTo>
                    <a:pt x="36056" y="19623"/>
                    <a:pt x="37801" y="17879"/>
                    <a:pt x="37801" y="15756"/>
                  </a:cubicBezTo>
                  <a:cubicBezTo>
                    <a:pt x="37801" y="13595"/>
                    <a:pt x="36056" y="11851"/>
                    <a:pt x="33895" y="11851"/>
                  </a:cubicBezTo>
                  <a:lnTo>
                    <a:pt x="33478" y="11851"/>
                  </a:lnTo>
                  <a:cubicBezTo>
                    <a:pt x="35214" y="9421"/>
                    <a:pt x="33246" y="6413"/>
                    <a:pt x="30701" y="6413"/>
                  </a:cubicBezTo>
                  <a:cubicBezTo>
                    <a:pt x="30188" y="6413"/>
                    <a:pt x="29652" y="6535"/>
                    <a:pt x="29118" y="6808"/>
                  </a:cubicBezTo>
                  <a:cubicBezTo>
                    <a:pt x="28468" y="2871"/>
                    <a:pt x="25064" y="0"/>
                    <a:pt x="2110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3" name="Google Shape;613;p42"/>
          <p:cNvGrpSpPr/>
          <p:nvPr/>
        </p:nvGrpSpPr>
        <p:grpSpPr>
          <a:xfrm>
            <a:off x="5405349" y="1855572"/>
            <a:ext cx="464629" cy="254698"/>
            <a:chOff x="450800" y="525250"/>
            <a:chExt cx="967775" cy="530400"/>
          </a:xfrm>
        </p:grpSpPr>
        <p:sp>
          <p:nvSpPr>
            <p:cNvPr id="614" name="Google Shape;614;p42"/>
            <p:cNvSpPr/>
            <p:nvPr/>
          </p:nvSpPr>
          <p:spPr>
            <a:xfrm>
              <a:off x="450800" y="565050"/>
              <a:ext cx="944075" cy="490600"/>
            </a:xfrm>
            <a:custGeom>
              <a:avLst/>
              <a:gdLst/>
              <a:ahLst/>
              <a:cxnLst/>
              <a:rect l="l" t="t" r="r" b="b"/>
              <a:pathLst>
                <a:path w="37763" h="19624" extrusionOk="0">
                  <a:moveTo>
                    <a:pt x="21111" y="1"/>
                  </a:moveTo>
                  <a:cubicBezTo>
                    <a:pt x="20913" y="1"/>
                    <a:pt x="20713" y="8"/>
                    <a:pt x="20512" y="22"/>
                  </a:cubicBezTo>
                  <a:cubicBezTo>
                    <a:pt x="16303" y="326"/>
                    <a:pt x="13043" y="3814"/>
                    <a:pt x="13005" y="8022"/>
                  </a:cubicBezTo>
                  <a:lnTo>
                    <a:pt x="13005" y="8287"/>
                  </a:lnTo>
                  <a:cubicBezTo>
                    <a:pt x="11868" y="7415"/>
                    <a:pt x="10503" y="6960"/>
                    <a:pt x="9100" y="6960"/>
                  </a:cubicBezTo>
                  <a:cubicBezTo>
                    <a:pt x="2200" y="6998"/>
                    <a:pt x="1" y="16287"/>
                    <a:pt x="6143" y="19396"/>
                  </a:cubicBezTo>
                  <a:lnTo>
                    <a:pt x="6332" y="19396"/>
                  </a:lnTo>
                  <a:cubicBezTo>
                    <a:pt x="6749" y="19548"/>
                    <a:pt x="7204" y="19624"/>
                    <a:pt x="7621" y="19624"/>
                  </a:cubicBezTo>
                  <a:lnTo>
                    <a:pt x="33895" y="19624"/>
                  </a:lnTo>
                  <a:cubicBezTo>
                    <a:pt x="36019" y="19624"/>
                    <a:pt x="37763" y="17880"/>
                    <a:pt x="37763" y="15719"/>
                  </a:cubicBezTo>
                  <a:cubicBezTo>
                    <a:pt x="37763" y="13595"/>
                    <a:pt x="36019" y="11851"/>
                    <a:pt x="33895" y="11851"/>
                  </a:cubicBezTo>
                  <a:lnTo>
                    <a:pt x="33478" y="11851"/>
                  </a:lnTo>
                  <a:cubicBezTo>
                    <a:pt x="35180" y="9393"/>
                    <a:pt x="33241" y="6411"/>
                    <a:pt x="30708" y="6411"/>
                  </a:cubicBezTo>
                  <a:cubicBezTo>
                    <a:pt x="30194" y="6411"/>
                    <a:pt x="29656" y="6534"/>
                    <a:pt x="29118" y="6809"/>
                  </a:cubicBezTo>
                  <a:cubicBezTo>
                    <a:pt x="28468" y="2837"/>
                    <a:pt x="25068" y="1"/>
                    <a:pt x="2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>
              <a:off x="473550" y="525250"/>
              <a:ext cx="945025" cy="490600"/>
            </a:xfrm>
            <a:custGeom>
              <a:avLst/>
              <a:gdLst/>
              <a:ahLst/>
              <a:cxnLst/>
              <a:rect l="l" t="t" r="r" b="b"/>
              <a:pathLst>
                <a:path w="37801" h="19624" extrusionOk="0">
                  <a:moveTo>
                    <a:pt x="21105" y="0"/>
                  </a:moveTo>
                  <a:cubicBezTo>
                    <a:pt x="20908" y="0"/>
                    <a:pt x="20711" y="7"/>
                    <a:pt x="20512" y="22"/>
                  </a:cubicBezTo>
                  <a:cubicBezTo>
                    <a:pt x="16303" y="325"/>
                    <a:pt x="13043" y="3813"/>
                    <a:pt x="13005" y="8022"/>
                  </a:cubicBezTo>
                  <a:lnTo>
                    <a:pt x="13005" y="8287"/>
                  </a:lnTo>
                  <a:cubicBezTo>
                    <a:pt x="11868" y="7453"/>
                    <a:pt x="10503" y="6998"/>
                    <a:pt x="9100" y="6998"/>
                  </a:cubicBezTo>
                  <a:cubicBezTo>
                    <a:pt x="2199" y="6998"/>
                    <a:pt x="0" y="16287"/>
                    <a:pt x="6180" y="19396"/>
                  </a:cubicBezTo>
                  <a:lnTo>
                    <a:pt x="6370" y="19396"/>
                  </a:lnTo>
                  <a:cubicBezTo>
                    <a:pt x="6749" y="19547"/>
                    <a:pt x="7204" y="19623"/>
                    <a:pt x="7659" y="19623"/>
                  </a:cubicBezTo>
                  <a:lnTo>
                    <a:pt x="33895" y="19623"/>
                  </a:lnTo>
                  <a:cubicBezTo>
                    <a:pt x="36056" y="19623"/>
                    <a:pt x="37801" y="17879"/>
                    <a:pt x="37801" y="15756"/>
                  </a:cubicBezTo>
                  <a:cubicBezTo>
                    <a:pt x="37801" y="13595"/>
                    <a:pt x="36056" y="11851"/>
                    <a:pt x="33895" y="11851"/>
                  </a:cubicBezTo>
                  <a:lnTo>
                    <a:pt x="33478" y="11851"/>
                  </a:lnTo>
                  <a:cubicBezTo>
                    <a:pt x="35214" y="9421"/>
                    <a:pt x="33246" y="6413"/>
                    <a:pt x="30701" y="6413"/>
                  </a:cubicBezTo>
                  <a:cubicBezTo>
                    <a:pt x="30188" y="6413"/>
                    <a:pt x="29652" y="6535"/>
                    <a:pt x="29118" y="6808"/>
                  </a:cubicBezTo>
                  <a:cubicBezTo>
                    <a:pt x="28468" y="2871"/>
                    <a:pt x="25064" y="0"/>
                    <a:pt x="2110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6" name="Google Shape;616;p42"/>
          <p:cNvGrpSpPr/>
          <p:nvPr/>
        </p:nvGrpSpPr>
        <p:grpSpPr>
          <a:xfrm>
            <a:off x="7632277" y="617688"/>
            <a:ext cx="707637" cy="387882"/>
            <a:chOff x="450800" y="525250"/>
            <a:chExt cx="967775" cy="530400"/>
          </a:xfrm>
        </p:grpSpPr>
        <p:sp>
          <p:nvSpPr>
            <p:cNvPr id="617" name="Google Shape;617;p42"/>
            <p:cNvSpPr/>
            <p:nvPr/>
          </p:nvSpPr>
          <p:spPr>
            <a:xfrm>
              <a:off x="450800" y="565050"/>
              <a:ext cx="944075" cy="490600"/>
            </a:xfrm>
            <a:custGeom>
              <a:avLst/>
              <a:gdLst/>
              <a:ahLst/>
              <a:cxnLst/>
              <a:rect l="l" t="t" r="r" b="b"/>
              <a:pathLst>
                <a:path w="37763" h="19624" extrusionOk="0">
                  <a:moveTo>
                    <a:pt x="21111" y="1"/>
                  </a:moveTo>
                  <a:cubicBezTo>
                    <a:pt x="20913" y="1"/>
                    <a:pt x="20713" y="8"/>
                    <a:pt x="20512" y="22"/>
                  </a:cubicBezTo>
                  <a:cubicBezTo>
                    <a:pt x="16303" y="326"/>
                    <a:pt x="13043" y="3814"/>
                    <a:pt x="13005" y="8022"/>
                  </a:cubicBezTo>
                  <a:lnTo>
                    <a:pt x="13005" y="8287"/>
                  </a:lnTo>
                  <a:cubicBezTo>
                    <a:pt x="11868" y="7415"/>
                    <a:pt x="10503" y="6960"/>
                    <a:pt x="9100" y="6960"/>
                  </a:cubicBezTo>
                  <a:cubicBezTo>
                    <a:pt x="2200" y="6998"/>
                    <a:pt x="1" y="16287"/>
                    <a:pt x="6143" y="19396"/>
                  </a:cubicBezTo>
                  <a:lnTo>
                    <a:pt x="6332" y="19396"/>
                  </a:lnTo>
                  <a:cubicBezTo>
                    <a:pt x="6749" y="19548"/>
                    <a:pt x="7204" y="19624"/>
                    <a:pt x="7621" y="19624"/>
                  </a:cubicBezTo>
                  <a:lnTo>
                    <a:pt x="33895" y="19624"/>
                  </a:lnTo>
                  <a:cubicBezTo>
                    <a:pt x="36019" y="19624"/>
                    <a:pt x="37763" y="17880"/>
                    <a:pt x="37763" y="15719"/>
                  </a:cubicBezTo>
                  <a:cubicBezTo>
                    <a:pt x="37763" y="13595"/>
                    <a:pt x="36019" y="11851"/>
                    <a:pt x="33895" y="11851"/>
                  </a:cubicBezTo>
                  <a:lnTo>
                    <a:pt x="33478" y="11851"/>
                  </a:lnTo>
                  <a:cubicBezTo>
                    <a:pt x="35180" y="9393"/>
                    <a:pt x="33241" y="6411"/>
                    <a:pt x="30708" y="6411"/>
                  </a:cubicBezTo>
                  <a:cubicBezTo>
                    <a:pt x="30194" y="6411"/>
                    <a:pt x="29656" y="6534"/>
                    <a:pt x="29118" y="6809"/>
                  </a:cubicBezTo>
                  <a:cubicBezTo>
                    <a:pt x="28468" y="2837"/>
                    <a:pt x="25068" y="1"/>
                    <a:pt x="2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>
              <a:off x="473550" y="525250"/>
              <a:ext cx="945025" cy="490600"/>
            </a:xfrm>
            <a:custGeom>
              <a:avLst/>
              <a:gdLst/>
              <a:ahLst/>
              <a:cxnLst/>
              <a:rect l="l" t="t" r="r" b="b"/>
              <a:pathLst>
                <a:path w="37801" h="19624" extrusionOk="0">
                  <a:moveTo>
                    <a:pt x="21105" y="0"/>
                  </a:moveTo>
                  <a:cubicBezTo>
                    <a:pt x="20908" y="0"/>
                    <a:pt x="20711" y="7"/>
                    <a:pt x="20512" y="22"/>
                  </a:cubicBezTo>
                  <a:cubicBezTo>
                    <a:pt x="16303" y="325"/>
                    <a:pt x="13043" y="3813"/>
                    <a:pt x="13005" y="8022"/>
                  </a:cubicBezTo>
                  <a:lnTo>
                    <a:pt x="13005" y="8287"/>
                  </a:lnTo>
                  <a:cubicBezTo>
                    <a:pt x="11868" y="7453"/>
                    <a:pt x="10503" y="6998"/>
                    <a:pt x="9100" y="6998"/>
                  </a:cubicBezTo>
                  <a:cubicBezTo>
                    <a:pt x="2199" y="6998"/>
                    <a:pt x="0" y="16287"/>
                    <a:pt x="6180" y="19396"/>
                  </a:cubicBezTo>
                  <a:lnTo>
                    <a:pt x="6370" y="19396"/>
                  </a:lnTo>
                  <a:cubicBezTo>
                    <a:pt x="6749" y="19547"/>
                    <a:pt x="7204" y="19623"/>
                    <a:pt x="7659" y="19623"/>
                  </a:cubicBezTo>
                  <a:lnTo>
                    <a:pt x="33895" y="19623"/>
                  </a:lnTo>
                  <a:cubicBezTo>
                    <a:pt x="36056" y="19623"/>
                    <a:pt x="37801" y="17879"/>
                    <a:pt x="37801" y="15756"/>
                  </a:cubicBezTo>
                  <a:cubicBezTo>
                    <a:pt x="37801" y="13595"/>
                    <a:pt x="36056" y="11851"/>
                    <a:pt x="33895" y="11851"/>
                  </a:cubicBezTo>
                  <a:lnTo>
                    <a:pt x="33478" y="11851"/>
                  </a:lnTo>
                  <a:cubicBezTo>
                    <a:pt x="35214" y="9421"/>
                    <a:pt x="33246" y="6413"/>
                    <a:pt x="30701" y="6413"/>
                  </a:cubicBezTo>
                  <a:cubicBezTo>
                    <a:pt x="30188" y="6413"/>
                    <a:pt x="29652" y="6535"/>
                    <a:pt x="29118" y="6808"/>
                  </a:cubicBezTo>
                  <a:cubicBezTo>
                    <a:pt x="28468" y="2871"/>
                    <a:pt x="25064" y="0"/>
                    <a:pt x="2110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9" name="Google Shape;619;p42"/>
          <p:cNvGrpSpPr/>
          <p:nvPr/>
        </p:nvGrpSpPr>
        <p:grpSpPr>
          <a:xfrm rot="1799705">
            <a:off x="5678655" y="1760164"/>
            <a:ext cx="897776" cy="1029079"/>
            <a:chOff x="7518736" y="3371263"/>
            <a:chExt cx="1316964" cy="1509575"/>
          </a:xfrm>
        </p:grpSpPr>
        <p:grpSp>
          <p:nvGrpSpPr>
            <p:cNvPr id="620" name="Google Shape;620;p42"/>
            <p:cNvGrpSpPr/>
            <p:nvPr/>
          </p:nvGrpSpPr>
          <p:grpSpPr>
            <a:xfrm>
              <a:off x="7543750" y="3371263"/>
              <a:ext cx="1291950" cy="1509575"/>
              <a:chOff x="4894300" y="1311075"/>
              <a:chExt cx="1291950" cy="1509575"/>
            </a:xfrm>
          </p:grpSpPr>
          <p:sp>
            <p:nvSpPr>
              <p:cNvPr id="621" name="Google Shape;621;p42"/>
              <p:cNvSpPr/>
              <p:nvPr/>
            </p:nvSpPr>
            <p:spPr>
              <a:xfrm>
                <a:off x="4918000" y="1338575"/>
                <a:ext cx="1268250" cy="1482075"/>
              </a:xfrm>
              <a:custGeom>
                <a:avLst/>
                <a:gdLst/>
                <a:ahLst/>
                <a:cxnLst/>
                <a:rect l="l" t="t" r="r" b="b"/>
                <a:pathLst>
                  <a:path w="50730" h="59283" extrusionOk="0">
                    <a:moveTo>
                      <a:pt x="33345" y="10701"/>
                    </a:moveTo>
                    <a:cubicBezTo>
                      <a:pt x="34131" y="10701"/>
                      <a:pt x="35093" y="10940"/>
                      <a:pt x="36095" y="11753"/>
                    </a:cubicBezTo>
                    <a:cubicBezTo>
                      <a:pt x="40113" y="15014"/>
                      <a:pt x="37914" y="23962"/>
                      <a:pt x="36550" y="30293"/>
                    </a:cubicBezTo>
                    <a:cubicBezTo>
                      <a:pt x="34009" y="42653"/>
                      <a:pt x="29915" y="47354"/>
                      <a:pt x="23848" y="50122"/>
                    </a:cubicBezTo>
                    <a:lnTo>
                      <a:pt x="23811" y="50122"/>
                    </a:lnTo>
                    <a:cubicBezTo>
                      <a:pt x="22597" y="47734"/>
                      <a:pt x="22256" y="45004"/>
                      <a:pt x="22825" y="42426"/>
                    </a:cubicBezTo>
                    <a:lnTo>
                      <a:pt x="22825" y="42426"/>
                    </a:lnTo>
                    <a:cubicBezTo>
                      <a:pt x="22851" y="42426"/>
                      <a:pt x="22878" y="42426"/>
                      <a:pt x="22904" y="42426"/>
                    </a:cubicBezTo>
                    <a:cubicBezTo>
                      <a:pt x="25562" y="42426"/>
                      <a:pt x="27834" y="40542"/>
                      <a:pt x="28322" y="37914"/>
                    </a:cubicBezTo>
                    <a:lnTo>
                      <a:pt x="31052" y="23052"/>
                    </a:lnTo>
                    <a:cubicBezTo>
                      <a:pt x="31469" y="20701"/>
                      <a:pt x="30332" y="18312"/>
                      <a:pt x="28171" y="17213"/>
                    </a:cubicBezTo>
                    <a:cubicBezTo>
                      <a:pt x="28853" y="14976"/>
                      <a:pt x="29953" y="12929"/>
                      <a:pt x="31431" y="11147"/>
                    </a:cubicBezTo>
                    <a:lnTo>
                      <a:pt x="31469" y="11185"/>
                    </a:lnTo>
                    <a:cubicBezTo>
                      <a:pt x="31469" y="11185"/>
                      <a:pt x="32228" y="10701"/>
                      <a:pt x="33345" y="10701"/>
                    </a:cubicBezTo>
                    <a:close/>
                    <a:moveTo>
                      <a:pt x="25896" y="0"/>
                    </a:moveTo>
                    <a:cubicBezTo>
                      <a:pt x="13043" y="0"/>
                      <a:pt x="9631" y="13535"/>
                      <a:pt x="9631" y="13535"/>
                    </a:cubicBezTo>
                    <a:cubicBezTo>
                      <a:pt x="9283" y="13469"/>
                      <a:pt x="8938" y="13438"/>
                      <a:pt x="8598" y="13438"/>
                    </a:cubicBezTo>
                    <a:cubicBezTo>
                      <a:pt x="6007" y="13438"/>
                      <a:pt x="3726" y="15285"/>
                      <a:pt x="3223" y="17933"/>
                    </a:cubicBezTo>
                    <a:lnTo>
                      <a:pt x="494" y="32796"/>
                    </a:lnTo>
                    <a:cubicBezTo>
                      <a:pt x="1" y="35449"/>
                      <a:pt x="1517" y="38066"/>
                      <a:pt x="4095" y="38975"/>
                    </a:cubicBezTo>
                    <a:lnTo>
                      <a:pt x="4020" y="39089"/>
                    </a:lnTo>
                    <a:cubicBezTo>
                      <a:pt x="3982" y="44852"/>
                      <a:pt x="4361" y="50008"/>
                      <a:pt x="8986" y="53648"/>
                    </a:cubicBezTo>
                    <a:cubicBezTo>
                      <a:pt x="13698" y="57356"/>
                      <a:pt x="19916" y="59282"/>
                      <a:pt x="25796" y="59282"/>
                    </a:cubicBezTo>
                    <a:cubicBezTo>
                      <a:pt x="30799" y="59282"/>
                      <a:pt x="35557" y="57889"/>
                      <a:pt x="38938" y="55013"/>
                    </a:cubicBezTo>
                    <a:cubicBezTo>
                      <a:pt x="40000" y="54103"/>
                      <a:pt x="40948" y="53042"/>
                      <a:pt x="41706" y="51866"/>
                    </a:cubicBezTo>
                    <a:cubicBezTo>
                      <a:pt x="47696" y="42312"/>
                      <a:pt x="50464" y="28549"/>
                      <a:pt x="50654" y="19564"/>
                    </a:cubicBezTo>
                    <a:cubicBezTo>
                      <a:pt x="50729" y="17744"/>
                      <a:pt x="50616" y="15924"/>
                      <a:pt x="50350" y="14142"/>
                    </a:cubicBezTo>
                    <a:cubicBezTo>
                      <a:pt x="49137" y="6407"/>
                      <a:pt x="40644" y="0"/>
                      <a:pt x="258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42"/>
              <p:cNvSpPr/>
              <p:nvPr/>
            </p:nvSpPr>
            <p:spPr>
              <a:xfrm>
                <a:off x="5135050" y="1311075"/>
                <a:ext cx="1027500" cy="489125"/>
              </a:xfrm>
              <a:custGeom>
                <a:avLst/>
                <a:gdLst/>
                <a:ahLst/>
                <a:cxnLst/>
                <a:rect l="l" t="t" r="r" b="b"/>
                <a:pathLst>
                  <a:path w="41100" h="19565" extrusionOk="0">
                    <a:moveTo>
                      <a:pt x="16266" y="1"/>
                    </a:moveTo>
                    <a:cubicBezTo>
                      <a:pt x="3413" y="1"/>
                      <a:pt x="1" y="13498"/>
                      <a:pt x="1" y="13498"/>
                    </a:cubicBezTo>
                    <a:lnTo>
                      <a:pt x="16986" y="16645"/>
                    </a:lnTo>
                    <a:cubicBezTo>
                      <a:pt x="17555" y="16758"/>
                      <a:pt x="18048" y="16910"/>
                      <a:pt x="18541" y="17175"/>
                    </a:cubicBezTo>
                    <a:cubicBezTo>
                      <a:pt x="19223" y="14976"/>
                      <a:pt x="20323" y="12929"/>
                      <a:pt x="21801" y="11147"/>
                    </a:cubicBezTo>
                    <a:cubicBezTo>
                      <a:pt x="23495" y="9122"/>
                      <a:pt x="26002" y="7359"/>
                      <a:pt x="29526" y="7359"/>
                    </a:cubicBezTo>
                    <a:cubicBezTo>
                      <a:pt x="30027" y="7359"/>
                      <a:pt x="30548" y="7394"/>
                      <a:pt x="31090" y="7470"/>
                    </a:cubicBezTo>
                    <a:cubicBezTo>
                      <a:pt x="38597" y="8531"/>
                      <a:pt x="40607" y="15128"/>
                      <a:pt x="41024" y="19564"/>
                    </a:cubicBezTo>
                    <a:cubicBezTo>
                      <a:pt x="41099" y="17744"/>
                      <a:pt x="40986" y="15924"/>
                      <a:pt x="40720" y="14142"/>
                    </a:cubicBezTo>
                    <a:cubicBezTo>
                      <a:pt x="39507" y="6370"/>
                      <a:pt x="31014" y="1"/>
                      <a:pt x="162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42"/>
              <p:cNvSpPr/>
              <p:nvPr/>
            </p:nvSpPr>
            <p:spPr>
              <a:xfrm>
                <a:off x="5489550" y="1495925"/>
                <a:ext cx="672050" cy="1238650"/>
              </a:xfrm>
              <a:custGeom>
                <a:avLst/>
                <a:gdLst/>
                <a:ahLst/>
                <a:cxnLst/>
                <a:rect l="l" t="t" r="r" b="b"/>
                <a:pathLst>
                  <a:path w="26882" h="49546" extrusionOk="0">
                    <a:moveTo>
                      <a:pt x="15337" y="1"/>
                    </a:moveTo>
                    <a:cubicBezTo>
                      <a:pt x="11849" y="1"/>
                      <a:pt x="9344" y="1732"/>
                      <a:pt x="7621" y="3753"/>
                    </a:cubicBezTo>
                    <a:lnTo>
                      <a:pt x="7659" y="3791"/>
                    </a:lnTo>
                    <a:cubicBezTo>
                      <a:pt x="7659" y="3791"/>
                      <a:pt x="8418" y="3307"/>
                      <a:pt x="9543" y="3307"/>
                    </a:cubicBezTo>
                    <a:cubicBezTo>
                      <a:pt x="10334" y="3307"/>
                      <a:pt x="11306" y="3546"/>
                      <a:pt x="12323" y="4360"/>
                    </a:cubicBezTo>
                    <a:cubicBezTo>
                      <a:pt x="16304" y="7620"/>
                      <a:pt x="14105" y="16568"/>
                      <a:pt x="12778" y="22900"/>
                    </a:cubicBezTo>
                    <a:cubicBezTo>
                      <a:pt x="10237" y="35260"/>
                      <a:pt x="6143" y="39961"/>
                      <a:pt x="39" y="42767"/>
                    </a:cubicBezTo>
                    <a:lnTo>
                      <a:pt x="1" y="42767"/>
                    </a:lnTo>
                    <a:cubicBezTo>
                      <a:pt x="1944" y="46705"/>
                      <a:pt x="5853" y="49546"/>
                      <a:pt x="9779" y="49546"/>
                    </a:cubicBezTo>
                    <a:cubicBezTo>
                      <a:pt x="11598" y="49546"/>
                      <a:pt x="13420" y="48936"/>
                      <a:pt x="15052" y="47544"/>
                    </a:cubicBezTo>
                    <a:lnTo>
                      <a:pt x="15166" y="47657"/>
                    </a:lnTo>
                    <a:cubicBezTo>
                      <a:pt x="16228" y="46748"/>
                      <a:pt x="17138" y="45686"/>
                      <a:pt x="17896" y="44511"/>
                    </a:cubicBezTo>
                    <a:cubicBezTo>
                      <a:pt x="23924" y="34956"/>
                      <a:pt x="26692" y="21194"/>
                      <a:pt x="26882" y="12170"/>
                    </a:cubicBezTo>
                    <a:cubicBezTo>
                      <a:pt x="26465" y="7734"/>
                      <a:pt x="24417" y="1175"/>
                      <a:pt x="16910" y="113"/>
                    </a:cubicBezTo>
                    <a:cubicBezTo>
                      <a:pt x="16365" y="37"/>
                      <a:pt x="15841" y="1"/>
                      <a:pt x="153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42"/>
              <p:cNvSpPr/>
              <p:nvPr/>
            </p:nvSpPr>
            <p:spPr>
              <a:xfrm>
                <a:off x="4992875" y="2284525"/>
                <a:ext cx="874900" cy="508625"/>
              </a:xfrm>
              <a:custGeom>
                <a:avLst/>
                <a:gdLst/>
                <a:ahLst/>
                <a:cxnLst/>
                <a:rect l="l" t="t" r="r" b="b"/>
                <a:pathLst>
                  <a:path w="34996" h="20345" extrusionOk="0">
                    <a:moveTo>
                      <a:pt x="153" y="0"/>
                    </a:moveTo>
                    <a:lnTo>
                      <a:pt x="77" y="152"/>
                    </a:lnTo>
                    <a:cubicBezTo>
                      <a:pt x="1" y="5915"/>
                      <a:pt x="418" y="11071"/>
                      <a:pt x="5043" y="14711"/>
                    </a:cubicBezTo>
                    <a:cubicBezTo>
                      <a:pt x="9755" y="18419"/>
                      <a:pt x="15973" y="20345"/>
                      <a:pt x="21853" y="20345"/>
                    </a:cubicBezTo>
                    <a:cubicBezTo>
                      <a:pt x="26856" y="20345"/>
                      <a:pt x="31614" y="18951"/>
                      <a:pt x="34995" y="16076"/>
                    </a:cubicBezTo>
                    <a:lnTo>
                      <a:pt x="34919" y="16000"/>
                    </a:lnTo>
                    <a:cubicBezTo>
                      <a:pt x="33295" y="17374"/>
                      <a:pt x="31482" y="17976"/>
                      <a:pt x="29671" y="17976"/>
                    </a:cubicBezTo>
                    <a:cubicBezTo>
                      <a:pt x="25737" y="17976"/>
                      <a:pt x="21815" y="15132"/>
                      <a:pt x="19868" y="11185"/>
                    </a:cubicBezTo>
                    <a:cubicBezTo>
                      <a:pt x="18654" y="8796"/>
                      <a:pt x="18313" y="6066"/>
                      <a:pt x="18882" y="3450"/>
                    </a:cubicBezTo>
                    <a:cubicBezTo>
                      <a:pt x="18579" y="3450"/>
                      <a:pt x="18275" y="3412"/>
                      <a:pt x="17972" y="3374"/>
                    </a:cubicBezTo>
                    <a:lnTo>
                      <a:pt x="949" y="228"/>
                    </a:lnTo>
                    <a:cubicBezTo>
                      <a:pt x="683" y="190"/>
                      <a:pt x="418" y="114"/>
                      <a:pt x="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42"/>
              <p:cNvSpPr/>
              <p:nvPr/>
            </p:nvSpPr>
            <p:spPr>
              <a:xfrm>
                <a:off x="4894300" y="1647025"/>
                <a:ext cx="786750" cy="723775"/>
              </a:xfrm>
              <a:custGeom>
                <a:avLst/>
                <a:gdLst/>
                <a:ahLst/>
                <a:cxnLst/>
                <a:rect l="l" t="t" r="r" b="b"/>
                <a:pathLst>
                  <a:path w="31470" h="28951" extrusionOk="0">
                    <a:moveTo>
                      <a:pt x="8597" y="0"/>
                    </a:moveTo>
                    <a:cubicBezTo>
                      <a:pt x="5999" y="0"/>
                      <a:pt x="3693" y="1848"/>
                      <a:pt x="3224" y="4496"/>
                    </a:cubicBezTo>
                    <a:lnTo>
                      <a:pt x="494" y="19358"/>
                    </a:lnTo>
                    <a:cubicBezTo>
                      <a:pt x="1" y="22012"/>
                      <a:pt x="1517" y="24628"/>
                      <a:pt x="4096" y="25500"/>
                    </a:cubicBezTo>
                    <a:cubicBezTo>
                      <a:pt x="4361" y="25614"/>
                      <a:pt x="4626" y="25690"/>
                      <a:pt x="4892" y="25728"/>
                    </a:cubicBezTo>
                    <a:lnTo>
                      <a:pt x="21915" y="28874"/>
                    </a:lnTo>
                    <a:cubicBezTo>
                      <a:pt x="22218" y="28912"/>
                      <a:pt x="22522" y="28950"/>
                      <a:pt x="22825" y="28950"/>
                    </a:cubicBezTo>
                    <a:cubicBezTo>
                      <a:pt x="22851" y="28951"/>
                      <a:pt x="22877" y="28951"/>
                      <a:pt x="22903" y="28951"/>
                    </a:cubicBezTo>
                    <a:cubicBezTo>
                      <a:pt x="25524" y="28951"/>
                      <a:pt x="27797" y="27067"/>
                      <a:pt x="28285" y="24476"/>
                    </a:cubicBezTo>
                    <a:lnTo>
                      <a:pt x="31052" y="9614"/>
                    </a:lnTo>
                    <a:cubicBezTo>
                      <a:pt x="31469" y="7226"/>
                      <a:pt x="30294" y="4837"/>
                      <a:pt x="28171" y="3737"/>
                    </a:cubicBezTo>
                    <a:cubicBezTo>
                      <a:pt x="27678" y="3510"/>
                      <a:pt x="27147" y="3320"/>
                      <a:pt x="26616" y="3207"/>
                    </a:cubicBezTo>
                    <a:lnTo>
                      <a:pt x="9631" y="98"/>
                    </a:lnTo>
                    <a:cubicBezTo>
                      <a:pt x="9284" y="32"/>
                      <a:pt x="8938" y="0"/>
                      <a:pt x="85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42"/>
              <p:cNvSpPr/>
              <p:nvPr/>
            </p:nvSpPr>
            <p:spPr>
              <a:xfrm>
                <a:off x="4950225" y="1690225"/>
                <a:ext cx="675850" cy="637925"/>
              </a:xfrm>
              <a:custGeom>
                <a:avLst/>
                <a:gdLst/>
                <a:ahLst/>
                <a:cxnLst/>
                <a:rect l="l" t="t" r="r" b="b"/>
                <a:pathLst>
                  <a:path w="27034" h="25517" extrusionOk="0">
                    <a:moveTo>
                      <a:pt x="24228" y="21270"/>
                    </a:moveTo>
                    <a:cubicBezTo>
                      <a:pt x="23773" y="23848"/>
                      <a:pt x="21308" y="25516"/>
                      <a:pt x="18768" y="25061"/>
                    </a:cubicBezTo>
                    <a:lnTo>
                      <a:pt x="4247" y="22369"/>
                    </a:lnTo>
                    <a:cubicBezTo>
                      <a:pt x="1707" y="21914"/>
                      <a:pt x="1" y="19450"/>
                      <a:pt x="494" y="16910"/>
                    </a:cubicBezTo>
                    <a:lnTo>
                      <a:pt x="2806" y="4209"/>
                    </a:lnTo>
                    <a:cubicBezTo>
                      <a:pt x="3299" y="1668"/>
                      <a:pt x="5726" y="0"/>
                      <a:pt x="8266" y="455"/>
                    </a:cubicBezTo>
                    <a:lnTo>
                      <a:pt x="22825" y="3147"/>
                    </a:lnTo>
                    <a:cubicBezTo>
                      <a:pt x="25365" y="3602"/>
                      <a:pt x="27033" y="6066"/>
                      <a:pt x="26578" y="860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solidFill>
                    <a:schemeClr val="lt1"/>
                  </a:solidFill>
                  <a:latin typeface="Share Tech Mono"/>
                  <a:ea typeface="Share Tech Mono"/>
                  <a:cs typeface="Share Tech Mono"/>
                  <a:sym typeface="Share Tech Mono"/>
                </a:endParaRPr>
              </a:p>
            </p:txBody>
          </p:sp>
          <p:sp>
            <p:nvSpPr>
              <p:cNvPr id="627" name="Google Shape;627;p42"/>
              <p:cNvSpPr/>
              <p:nvPr/>
            </p:nvSpPr>
            <p:spPr>
              <a:xfrm>
                <a:off x="5152125" y="1834775"/>
                <a:ext cx="61625" cy="578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313" extrusionOk="0">
                    <a:moveTo>
                      <a:pt x="1240" y="0"/>
                    </a:moveTo>
                    <a:cubicBezTo>
                      <a:pt x="706" y="0"/>
                      <a:pt x="215" y="394"/>
                      <a:pt x="114" y="967"/>
                    </a:cubicBezTo>
                    <a:cubicBezTo>
                      <a:pt x="0" y="1573"/>
                      <a:pt x="417" y="2180"/>
                      <a:pt x="1024" y="2294"/>
                    </a:cubicBezTo>
                    <a:cubicBezTo>
                      <a:pt x="1096" y="2306"/>
                      <a:pt x="1166" y="2312"/>
                      <a:pt x="1236" y="2312"/>
                    </a:cubicBezTo>
                    <a:cubicBezTo>
                      <a:pt x="1789" y="2312"/>
                      <a:pt x="2250" y="1923"/>
                      <a:pt x="2351" y="1384"/>
                    </a:cubicBezTo>
                    <a:cubicBezTo>
                      <a:pt x="2465" y="739"/>
                      <a:pt x="2086" y="133"/>
                      <a:pt x="1441" y="19"/>
                    </a:cubicBezTo>
                    <a:cubicBezTo>
                      <a:pt x="1374" y="6"/>
                      <a:pt x="1307" y="0"/>
                      <a:pt x="1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42"/>
              <p:cNvSpPr/>
              <p:nvPr/>
            </p:nvSpPr>
            <p:spPr>
              <a:xfrm>
                <a:off x="5378650" y="1871725"/>
                <a:ext cx="61650" cy="5720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288" extrusionOk="0">
                    <a:moveTo>
                      <a:pt x="1240" y="1"/>
                    </a:moveTo>
                    <a:cubicBezTo>
                      <a:pt x="706" y="1"/>
                      <a:pt x="216" y="390"/>
                      <a:pt x="115" y="929"/>
                    </a:cubicBezTo>
                    <a:cubicBezTo>
                      <a:pt x="1" y="1574"/>
                      <a:pt x="418" y="2143"/>
                      <a:pt x="1024" y="2256"/>
                    </a:cubicBezTo>
                    <a:cubicBezTo>
                      <a:pt x="1114" y="2278"/>
                      <a:pt x="1202" y="2288"/>
                      <a:pt x="1288" y="2288"/>
                    </a:cubicBezTo>
                    <a:cubicBezTo>
                      <a:pt x="1818" y="2288"/>
                      <a:pt x="2254" y="1901"/>
                      <a:pt x="2351" y="1347"/>
                    </a:cubicBezTo>
                    <a:cubicBezTo>
                      <a:pt x="2465" y="740"/>
                      <a:pt x="2086" y="133"/>
                      <a:pt x="1442" y="20"/>
                    </a:cubicBezTo>
                    <a:cubicBezTo>
                      <a:pt x="1374" y="7"/>
                      <a:pt x="1307" y="1"/>
                      <a:pt x="12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42"/>
              <p:cNvSpPr/>
              <p:nvPr/>
            </p:nvSpPr>
            <p:spPr>
              <a:xfrm>
                <a:off x="5219725" y="1890925"/>
                <a:ext cx="1410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5641" h="2323" extrusionOk="0">
                    <a:moveTo>
                      <a:pt x="286" y="1"/>
                    </a:moveTo>
                    <a:cubicBezTo>
                      <a:pt x="136" y="1"/>
                      <a:pt x="0" y="130"/>
                      <a:pt x="26" y="313"/>
                    </a:cubicBezTo>
                    <a:lnTo>
                      <a:pt x="26" y="389"/>
                    </a:lnTo>
                    <a:cubicBezTo>
                      <a:pt x="64" y="427"/>
                      <a:pt x="64" y="503"/>
                      <a:pt x="140" y="579"/>
                    </a:cubicBezTo>
                    <a:cubicBezTo>
                      <a:pt x="178" y="692"/>
                      <a:pt x="216" y="768"/>
                      <a:pt x="292" y="882"/>
                    </a:cubicBezTo>
                    <a:cubicBezTo>
                      <a:pt x="367" y="996"/>
                      <a:pt x="443" y="1109"/>
                      <a:pt x="557" y="1223"/>
                    </a:cubicBezTo>
                    <a:cubicBezTo>
                      <a:pt x="633" y="1337"/>
                      <a:pt x="784" y="1488"/>
                      <a:pt x="898" y="1602"/>
                    </a:cubicBezTo>
                    <a:cubicBezTo>
                      <a:pt x="1050" y="1716"/>
                      <a:pt x="1202" y="1830"/>
                      <a:pt x="1391" y="1905"/>
                    </a:cubicBezTo>
                    <a:cubicBezTo>
                      <a:pt x="1581" y="2019"/>
                      <a:pt x="1770" y="2095"/>
                      <a:pt x="1960" y="2171"/>
                    </a:cubicBezTo>
                    <a:cubicBezTo>
                      <a:pt x="2149" y="2209"/>
                      <a:pt x="2377" y="2285"/>
                      <a:pt x="2566" y="2323"/>
                    </a:cubicBezTo>
                    <a:lnTo>
                      <a:pt x="3476" y="2323"/>
                    </a:lnTo>
                    <a:lnTo>
                      <a:pt x="3780" y="2285"/>
                    </a:lnTo>
                    <a:lnTo>
                      <a:pt x="4083" y="2209"/>
                    </a:lnTo>
                    <a:lnTo>
                      <a:pt x="4348" y="2133"/>
                    </a:lnTo>
                    <a:cubicBezTo>
                      <a:pt x="4462" y="2095"/>
                      <a:pt x="4538" y="2057"/>
                      <a:pt x="4614" y="2019"/>
                    </a:cubicBezTo>
                    <a:lnTo>
                      <a:pt x="4841" y="1868"/>
                    </a:lnTo>
                    <a:cubicBezTo>
                      <a:pt x="4955" y="1792"/>
                      <a:pt x="5069" y="1716"/>
                      <a:pt x="5182" y="1602"/>
                    </a:cubicBezTo>
                    <a:cubicBezTo>
                      <a:pt x="5258" y="1526"/>
                      <a:pt x="5334" y="1413"/>
                      <a:pt x="5410" y="1337"/>
                    </a:cubicBezTo>
                    <a:cubicBezTo>
                      <a:pt x="5448" y="1261"/>
                      <a:pt x="5486" y="1223"/>
                      <a:pt x="5524" y="1147"/>
                    </a:cubicBezTo>
                    <a:lnTo>
                      <a:pt x="5562" y="1071"/>
                    </a:lnTo>
                    <a:cubicBezTo>
                      <a:pt x="5640" y="861"/>
                      <a:pt x="5483" y="706"/>
                      <a:pt x="5315" y="706"/>
                    </a:cubicBezTo>
                    <a:cubicBezTo>
                      <a:pt x="5241" y="706"/>
                      <a:pt x="5165" y="736"/>
                      <a:pt x="5107" y="806"/>
                    </a:cubicBezTo>
                    <a:lnTo>
                      <a:pt x="4955" y="958"/>
                    </a:lnTo>
                    <a:cubicBezTo>
                      <a:pt x="4917" y="996"/>
                      <a:pt x="4841" y="1033"/>
                      <a:pt x="4765" y="1071"/>
                    </a:cubicBezTo>
                    <a:cubicBezTo>
                      <a:pt x="4652" y="1147"/>
                      <a:pt x="4576" y="1185"/>
                      <a:pt x="4462" y="1223"/>
                    </a:cubicBezTo>
                    <a:lnTo>
                      <a:pt x="4310" y="1299"/>
                    </a:lnTo>
                    <a:lnTo>
                      <a:pt x="4083" y="1337"/>
                    </a:lnTo>
                    <a:lnTo>
                      <a:pt x="3893" y="1375"/>
                    </a:lnTo>
                    <a:lnTo>
                      <a:pt x="3704" y="1375"/>
                    </a:lnTo>
                    <a:lnTo>
                      <a:pt x="3476" y="1413"/>
                    </a:lnTo>
                    <a:lnTo>
                      <a:pt x="2832" y="1413"/>
                    </a:lnTo>
                    <a:lnTo>
                      <a:pt x="2718" y="1375"/>
                    </a:lnTo>
                    <a:cubicBezTo>
                      <a:pt x="2566" y="1337"/>
                      <a:pt x="2377" y="1337"/>
                      <a:pt x="2225" y="1299"/>
                    </a:cubicBezTo>
                    <a:cubicBezTo>
                      <a:pt x="2074" y="1223"/>
                      <a:pt x="1922" y="1185"/>
                      <a:pt x="1808" y="1109"/>
                    </a:cubicBezTo>
                    <a:cubicBezTo>
                      <a:pt x="1656" y="1033"/>
                      <a:pt x="1505" y="996"/>
                      <a:pt x="1391" y="920"/>
                    </a:cubicBezTo>
                    <a:cubicBezTo>
                      <a:pt x="1277" y="844"/>
                      <a:pt x="1164" y="768"/>
                      <a:pt x="1088" y="692"/>
                    </a:cubicBezTo>
                    <a:cubicBezTo>
                      <a:pt x="974" y="616"/>
                      <a:pt x="898" y="541"/>
                      <a:pt x="822" y="465"/>
                    </a:cubicBezTo>
                    <a:lnTo>
                      <a:pt x="633" y="275"/>
                    </a:lnTo>
                    <a:lnTo>
                      <a:pt x="519" y="161"/>
                    </a:lnTo>
                    <a:lnTo>
                      <a:pt x="481" y="124"/>
                    </a:lnTo>
                    <a:lnTo>
                      <a:pt x="481" y="86"/>
                    </a:lnTo>
                    <a:cubicBezTo>
                      <a:pt x="422" y="27"/>
                      <a:pt x="353" y="1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0" name="Google Shape;630;p42"/>
            <p:cNvSpPr/>
            <p:nvPr/>
          </p:nvSpPr>
          <p:spPr>
            <a:xfrm rot="524953">
              <a:off x="7563318" y="3874349"/>
              <a:ext cx="675807" cy="637884"/>
            </a:xfrm>
            <a:custGeom>
              <a:avLst/>
              <a:gdLst/>
              <a:ahLst/>
              <a:cxnLst/>
              <a:rect l="l" t="t" r="r" b="b"/>
              <a:pathLst>
                <a:path w="27034" h="25517" extrusionOk="0">
                  <a:moveTo>
                    <a:pt x="24228" y="21270"/>
                  </a:moveTo>
                  <a:cubicBezTo>
                    <a:pt x="23773" y="23848"/>
                    <a:pt x="21308" y="25516"/>
                    <a:pt x="18768" y="25061"/>
                  </a:cubicBezTo>
                  <a:lnTo>
                    <a:pt x="4247" y="22369"/>
                  </a:lnTo>
                  <a:cubicBezTo>
                    <a:pt x="1707" y="21914"/>
                    <a:pt x="1" y="19450"/>
                    <a:pt x="494" y="16910"/>
                  </a:cubicBezTo>
                  <a:lnTo>
                    <a:pt x="2806" y="4209"/>
                  </a:lnTo>
                  <a:cubicBezTo>
                    <a:pt x="3299" y="1668"/>
                    <a:pt x="5726" y="0"/>
                    <a:pt x="8266" y="455"/>
                  </a:cubicBezTo>
                  <a:lnTo>
                    <a:pt x="22825" y="3147"/>
                  </a:lnTo>
                  <a:cubicBezTo>
                    <a:pt x="25365" y="3602"/>
                    <a:pt x="27033" y="6066"/>
                    <a:pt x="26578" y="860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b="1">
                  <a:solidFill>
                    <a:schemeClr val="lt1"/>
                  </a:solidFill>
                  <a:latin typeface="Alegreya Sans"/>
                  <a:ea typeface="Alegreya Sans"/>
                  <a:cs typeface="Alegreya Sans"/>
                  <a:sym typeface="Alegreya Sans"/>
                </a:rPr>
                <a:t>12:00</a:t>
              </a:r>
              <a:endParaRPr sz="700" b="1">
                <a:solidFill>
                  <a:schemeClr val="lt1"/>
                </a:solidFill>
                <a:latin typeface="Alegreya Sans"/>
                <a:ea typeface="Alegreya Sans"/>
                <a:cs typeface="Alegreya Sans"/>
                <a:sym typeface="Alegreya Sans"/>
              </a:endParaRPr>
            </a:p>
          </p:txBody>
        </p:sp>
        <p:sp>
          <p:nvSpPr>
            <p:cNvPr id="631" name="Google Shape;631;p42"/>
            <p:cNvSpPr/>
            <p:nvPr/>
          </p:nvSpPr>
          <p:spPr>
            <a:xfrm>
              <a:off x="7666025" y="3852763"/>
              <a:ext cx="605700" cy="526050"/>
            </a:xfrm>
            <a:custGeom>
              <a:avLst/>
              <a:gdLst/>
              <a:ahLst/>
              <a:cxnLst/>
              <a:rect l="l" t="t" r="r" b="b"/>
              <a:pathLst>
                <a:path w="24228" h="21042" extrusionOk="0">
                  <a:moveTo>
                    <a:pt x="22256" y="1"/>
                  </a:moveTo>
                  <a:cubicBezTo>
                    <a:pt x="16304" y="7508"/>
                    <a:pt x="8759" y="14181"/>
                    <a:pt x="1" y="17669"/>
                  </a:cubicBezTo>
                  <a:cubicBezTo>
                    <a:pt x="494" y="17972"/>
                    <a:pt x="1024" y="18162"/>
                    <a:pt x="1593" y="18275"/>
                  </a:cubicBezTo>
                  <a:lnTo>
                    <a:pt x="16114" y="20967"/>
                  </a:lnTo>
                  <a:cubicBezTo>
                    <a:pt x="16395" y="21017"/>
                    <a:pt x="16675" y="21042"/>
                    <a:pt x="16952" y="21042"/>
                  </a:cubicBezTo>
                  <a:cubicBezTo>
                    <a:pt x="19175" y="21042"/>
                    <a:pt x="21169" y="19469"/>
                    <a:pt x="21574" y="17176"/>
                  </a:cubicBezTo>
                  <a:lnTo>
                    <a:pt x="23924" y="4513"/>
                  </a:lnTo>
                  <a:cubicBezTo>
                    <a:pt x="24228" y="2806"/>
                    <a:pt x="23583" y="1062"/>
                    <a:pt x="22256" y="1"/>
                  </a:cubicBezTo>
                  <a:close/>
                </a:path>
              </a:pathLst>
            </a:custGeom>
            <a:solidFill>
              <a:srgbClr val="242424">
                <a:alpha val="29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40016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2EA79A8-757C-4094-B507-4E61A6D7FCC3}"/>
              </a:ext>
            </a:extLst>
          </p:cNvPr>
          <p:cNvGrpSpPr>
            <a:grpSpLocks/>
          </p:cNvGrpSpPr>
          <p:nvPr/>
        </p:nvGrpSpPr>
        <p:grpSpPr bwMode="auto">
          <a:xfrm>
            <a:off x="1528763" y="4169569"/>
            <a:ext cx="6143625" cy="595313"/>
            <a:chOff x="514350" y="5559418"/>
            <a:chExt cx="8191500" cy="79375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6360DDE-22F0-4378-A157-E5637DE459E1}"/>
                </a:ext>
              </a:extLst>
            </p:cNvPr>
            <p:cNvSpPr/>
            <p:nvPr/>
          </p:nvSpPr>
          <p:spPr>
            <a:xfrm>
              <a:off x="514350" y="5559418"/>
              <a:ext cx="8191500" cy="793757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05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D651F94-DA4B-47FA-A1D5-4EBD2816FF3C}"/>
                </a:ext>
              </a:extLst>
            </p:cNvPr>
            <p:cNvSpPr txBox="1"/>
            <p:nvPr/>
          </p:nvSpPr>
          <p:spPr>
            <a:xfrm>
              <a:off x="2936727" y="5559418"/>
              <a:ext cx="3270555" cy="73867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GB" sz="3000" b="1" dirty="0">
                  <a:ln w="12700">
                    <a:solidFill>
                      <a:schemeClr val="tx1"/>
                    </a:solidFill>
                  </a:ln>
                  <a:latin typeface="+mn-lt"/>
                </a:rPr>
                <a:t>It’s a laptop!</a:t>
              </a:r>
            </a:p>
          </p:txBody>
        </p:sp>
      </p:grpSp>
      <p:pic>
        <p:nvPicPr>
          <p:cNvPr id="6148" name="Picture 4">
            <a:extLst>
              <a:ext uri="{FF2B5EF4-FFF2-40B4-BE49-F238E27FC236}">
                <a16:creationId xmlns:a16="http://schemas.microsoft.com/office/drawing/2014/main" id="{D4B10117-F82F-0D30-6D77-352E4F01B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306" y="-131146"/>
            <a:ext cx="6529388" cy="430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50FF31-1710-4691-AF32-AB4CC2B62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9636" y="-1244525"/>
            <a:ext cx="13287375" cy="939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2">
            <a:extLst>
              <a:ext uri="{FF2B5EF4-FFF2-40B4-BE49-F238E27FC236}">
                <a16:creationId xmlns:a16="http://schemas.microsoft.com/office/drawing/2014/main" id="{8674BCF7-9B6D-4326-BF45-0DC236FA4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2494" y="4923235"/>
            <a:ext cx="27190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50">
                <a:solidFill>
                  <a:schemeClr val="bg1"/>
                </a:solidFill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Photo courtesy of Lisa L Wiedmeier (@flickr.com) - granted under creative commons licence - attribution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DA1A6E-8122-9F72-F1E5-0F281F2F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4532" y="331017"/>
            <a:ext cx="39597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chemeClr val="bg1"/>
                </a:solidFill>
              </a:rPr>
              <a:t>Can you guess what it is?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243 -0.00556 L -0.20243 -0.00525 C -0.20625 -0.00463 -0.21024 -0.00278 -0.21424 -0.00278 C -0.25208 -0.00278 -0.25121 -0.0034 -0.27691 -0.00834 C -0.28906 -0.01544 -0.27812 -0.00834 -0.28663 -0.01513 C -0.28819 -0.01605 -0.28976 -0.01698 -0.29132 -0.01698 C -0.29392 -0.01852 -0.29601 -0.02068 -0.29844 -0.02223 C -0.30069 -0.02346 -0.3033 -0.02377 -0.30556 -0.025 C -0.30833 -0.02655 -0.31111 -0.02994 -0.31389 -0.03149 C -0.31701 -0.03272 -0.32014 -0.03395 -0.32326 -0.03611 C -0.32569 -0.03766 -0.32812 -0.04013 -0.33038 -0.04167 C -0.33316 -0.04383 -0.33611 -0.04537 -0.33871 -0.04723 C -0.34115 -0.04908 -0.34358 -0.05124 -0.34583 -0.05278 C -0.35035 -0.05618 -0.35295 -0.05649 -0.35764 -0.05834 C -0.35885 -0.06019 -0.36007 -0.06235 -0.36128 -0.06389 C -0.36285 -0.06574 -0.3684 -0.06883 -0.36962 -0.06945 C -0.37361 -0.07161 -0.37795 -0.07161 -0.38142 -0.075 C -0.38542 -0.07871 -0.39045 -0.08395 -0.39444 -0.08611 C -0.39618 -0.08704 -0.40104 -0.08982 -0.40278 -0.09167 C -0.40417 -0.09321 -0.40521 -0.09537 -0.40625 -0.09723 C -0.40712 -0.1 -0.40781 -0.1034 -0.40885 -0.10556 C -0.41163 -0.11111 -0.41528 -0.11482 -0.41806 -0.11945 C -0.41927 -0.1213 -0.42066 -0.12284 -0.4217 -0.125 C -0.42326 -0.12747 -0.42413 -0.13056 -0.42517 -0.13334 C -0.42483 -0.14074 -0.42517 -0.14846 -0.42413 -0.15556 C -0.42361 -0.15926 -0.4217 -0.16111 -0.42066 -0.16389 C -0.41111 -0.18982 -0.42344 -0.16111 -0.4125 -0.18334 C -0.41111 -0.18611 -0.41007 -0.1892 -0.40885 -0.19167 C -0.40503 -0.1997 -0.40434 -0.19939 -0.40052 -0.20556 C -0.39931 -0.20772 -0.3941 -0.21729 -0.39201 -0.21945 C -0.39097 -0.22068 -0.38993 -0.22099 -0.38871 -0.22223 C -0.38733 -0.22377 -0.38628 -0.22655 -0.38507 -0.22778 C -0.38403 -0.22932 -0.38264 -0.22932 -0.38142 -0.23056 C -0.38021 -0.2321 -0.37917 -0.23457 -0.37795 -0.23611 C -0.37639 -0.23828 -0.37465 -0.23951 -0.37309 -0.24167 C -0.3717 -0.24414 -0.37014 -0.24784 -0.3684 -0.25 C -0.36736 -0.25155 -0.36615 -0.25155 -0.36493 -0.25278 C -0.36233 -0.25618 -0.36042 -0.26235 -0.35764 -0.26389 C -0.35625 -0.26482 -0.35469 -0.26574 -0.35295 -0.26667 C -0.35191 -0.2676 -0.35087 -0.26883 -0.34931 -0.26945 C -0.3474 -0.27068 -0.34549 -0.2713 -0.34358 -0.27223 L -0.2901 -0.26945 C -0.28819 -0.26945 -0.28628 -0.26729 -0.2842 -0.26667 C -0.27517 -0.26544 -0.26597 -0.26482 -0.25694 -0.26389 C -0.25295 -0.26297 -0.24913 -0.26173 -0.24496 -0.26111 C -0.22639 -0.25834 -0.2092 -0.25772 -0.19045 -0.25556 C -0.13524 -0.2497 -0.21788 -0.25649 -0.14306 -0.25 C -0.09306 -0.24568 -0.12187 -0.2497 -0.08715 -0.24445 C -0.0842 -0.2426 -0.08108 -0.24229 -0.0776 -0.23889 C -0.07222 -0.23272 -0.07326 -0.23303 -0.06701 -0.22778 C -0.0658 -0.22686 -0.06476 -0.22562 -0.06337 -0.225 C -0.06128 -0.22377 -0.05851 -0.22346 -0.05642 -0.22223 C -0.05365 -0.22068 -0.05087 -0.21883 -0.04826 -0.21667 C -0.0467 -0.21605 -0.04566 -0.2142 -0.04444 -0.21389 C -0.03889 -0.21235 -0.03351 -0.21204 -0.02795 -0.21111 C -0.02309 -0.20926 -0.01806 -0.20926 -0.01354 -0.20556 L -0.00642 -0.2 C -0.00365 -0.19784 -0.00121 -0.19568 0.00174 -0.19445 C 0.00504 -0.19321 0.00799 -0.1926 0.01129 -0.19167 C 0.01493 -0.18889 0.0184 -0.18581 0.02222 -0.18334 C 0.02309 -0.18272 0.02882 -0.17963 0.03038 -0.17778 C 0.04184 -0.16297 0.03299 -0.16945 0.04219 -0.16389 C 0.04497 -0.15957 0.04792 -0.15525 0.05052 -0.15 C 0.05191 -0.14753 0.05295 -0.14445 0.05399 -0.14167 C 0.05851 -0.11142 0.05139 -0.15741 0.05764 -0.125 C 0.05868 -0.11976 0.05799 -0.11173 0.06007 -0.10834 C 0.06892 -0.09476 0.05799 -0.11235 0.06719 -0.09445 C 0.06823 -0.09229 0.06962 -0.09136 0.07066 -0.08889 C 0.0816 -0.06358 0.06615 -0.0929 0.07917 -0.06667 C 0.08299 -0.05895 0.08299 -0.06358 0.08611 -0.05278 C 0.08715 -0.0497 0.0875 -0.04507 0.08854 -0.04167 C 0.09097 -0.03457 0.09392 -0.02994 0.0967 -0.02223 L 0.10035 -0.01513 C 0.10104 -0.00834 0.10313 -0.00309 0.10295 0.00277 C 0.10191 0.01234 0.10156 0.02314 0.10035 0.03333 C 0.1 0.03642 0.09861 0.03858 0.09809 0.04166 C 0.09653 0.04784 0.09566 0.05463 0.09444 0.06111 C 0.09375 0.06389 0.09271 0.06635 0.09201 0.06944 C 0.09132 0.07191 0.09132 0.0753 0.09097 0.07777 C 0.08802 0.08919 0.08646 0.08981 0.08247 0.1 C 0.08125 0.10339 0.08038 0.10771 0.07917 0.11111 C 0.07726 0.1145 0.07483 0.11605 0.07292 0.11944 C 0.07101 0.12345 0.06944 0.12963 0.06719 0.13333 C 0.0658 0.13549 0.06389 0.13456 0.06233 0.13611 C 0.06024 0.13765 0.05851 0.13981 0.0566 0.14166 C 0.05538 0.14259 0.05399 0.14321 0.05295 0.14444 C 0.05156 0.14568 0.05052 0.14845 0.04931 0.15 C 0.04254 0.15679 0.04132 0.15524 0.03385 0.15833 C 0.03194 0.15895 0.03004 0.16018 0.02795 0.16111 L -0.00295 0.17222 C -0.00573 0.17314 -0.00851 0.17345 -0.01128 0.175 C -0.01302 0.17592 -0.01528 0.17747 -0.01719 0.17777 C -0.03837 0.18179 -0.05469 0.18364 -0.07552 0.18611 C -0.07899 0.18703 -0.08246 0.18858 -0.08594 0.18889 C -0.18611 0.19413 -0.14809 0.17747 -0.18437 0.19444 L -0.23194 0.18889 C -0.2349 0.18858 -0.23767 0.18672 -0.24028 0.18611 L -0.24983 0.18333 L -0.25799 0.17777 C -0.26406 0.17407 -0.2691 0.17191 -0.27483 0.16666 C -0.27708 0.16419 -0.27934 0.1608 -0.28177 0.15833 C -0.28385 0.15617 -0.28594 0.15524 -0.28767 0.15277 C -0.28993 0.14969 -0.29531 0.13858 -0.29722 0.13333 C -0.29826 0.13055 -0.29844 0.12747 -0.29948 0.125 C -0.30069 0.12253 -0.30208 0.12129 -0.30312 0.11944 C -0.30677 0.11327 -0.30955 0.1071 -0.31389 0.10277 C -0.31545 0.10123 -0.31701 0.10154 -0.31858 0.1 C -0.32187 0.09691 -0.32465 0.09135 -0.32812 0.08889 C -0.33038 0.08703 -0.33316 0.08642 -0.33524 0.08333 C -0.33646 0.08148 -0.33733 0.07901 -0.33871 0.07777 C -0.34115 0.0753 -0.34358 0.07407 -0.34583 0.07222 L -0.34931 0.06944 C -0.35069 0.06851 -0.35191 0.0679 -0.35295 0.06666 C -0.35469 0.06481 -0.35625 0.06265 -0.35764 0.06111 C -0.35937 0.05956 -0.36094 0.05956 -0.3625 0.05833 C -0.3684 0.05247 -0.37448 0.04568 -0.38021 0.03889 C -0.38194 0.03642 -0.38333 0.0321 -0.38507 0.03024 C -0.38924 0.02654 -0.39375 0.0253 -0.39809 0.02222 C -0.40226 0.01913 -0.40503 0.0145 -0.40885 0.01111 C -0.40972 0.00833 -0.41146 0.00617 -0.41111 0.00277 C -0.41094 -0.00155 -0.40868 -0.00155 -0.40764 -0.00278 L -0.40764 -0.00556 " pathEditMode="relative" rAng="0" ptsTypes="AAAAAAAAAAAAAAAAAAAAAAAAAAAAAAAAAAAAAAAAAAAAAAAAAAAAAAAAAAAAAAAAAAAAAAAAAAAAAAAAAAAAAAAAAAAAAAAAAAAAAAAAAAAAAAAAAAAAAAAAAA">
                                      <p:cBhvr>
                                        <p:cTn id="6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2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DE85C5C8-4199-1224-24AE-93B6019A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17335"/>
            <a:ext cx="7704000" cy="572700"/>
          </a:xfrm>
        </p:spPr>
        <p:txBody>
          <a:bodyPr/>
          <a:lstStyle/>
          <a:p>
            <a:r>
              <a:rPr lang="en-US" dirty="0"/>
              <a:t>Look and answer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F3865B8-77CD-002B-B066-94B8F3245C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2"/>
          <a:stretch/>
        </p:blipFill>
        <p:spPr bwMode="auto">
          <a:xfrm>
            <a:off x="4827852" y="1040753"/>
            <a:ext cx="3992963" cy="263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712;p44">
            <a:extLst>
              <a:ext uri="{FF2B5EF4-FFF2-40B4-BE49-F238E27FC236}">
                <a16:creationId xmlns:a16="http://schemas.microsoft.com/office/drawing/2014/main" id="{25A585F1-563E-DAA2-B766-B7873F52D043}"/>
              </a:ext>
            </a:extLst>
          </p:cNvPr>
          <p:cNvSpPr txBox="1">
            <a:spLocks/>
          </p:cNvSpPr>
          <p:nvPr/>
        </p:nvSpPr>
        <p:spPr>
          <a:xfrm>
            <a:off x="153599" y="1026675"/>
            <a:ext cx="3254100" cy="4372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latin typeface="Outfit" panose="020B0604020202020204" charset="0"/>
              </a:rPr>
              <a:t>Who are they?</a:t>
            </a:r>
          </a:p>
        </p:txBody>
      </p:sp>
      <p:sp>
        <p:nvSpPr>
          <p:cNvPr id="24" name="Google Shape;712;p44">
            <a:extLst>
              <a:ext uri="{FF2B5EF4-FFF2-40B4-BE49-F238E27FC236}">
                <a16:creationId xmlns:a16="http://schemas.microsoft.com/office/drawing/2014/main" id="{EB1A154A-1F16-E14F-A762-FFCF92FD2120}"/>
              </a:ext>
            </a:extLst>
          </p:cNvPr>
          <p:cNvSpPr txBox="1">
            <a:spLocks/>
          </p:cNvSpPr>
          <p:nvPr/>
        </p:nvSpPr>
        <p:spPr>
          <a:xfrm>
            <a:off x="153599" y="1919090"/>
            <a:ext cx="3254100" cy="4372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latin typeface="Outfit" panose="020B0604020202020204" charset="0"/>
              </a:rPr>
              <a:t>Where are they now?</a:t>
            </a:r>
          </a:p>
        </p:txBody>
      </p:sp>
      <p:sp>
        <p:nvSpPr>
          <p:cNvPr id="25" name="Google Shape;712;p44">
            <a:extLst>
              <a:ext uri="{FF2B5EF4-FFF2-40B4-BE49-F238E27FC236}">
                <a16:creationId xmlns:a16="http://schemas.microsoft.com/office/drawing/2014/main" id="{8491D4E8-AA7C-2299-6753-C94F7374DDF1}"/>
              </a:ext>
            </a:extLst>
          </p:cNvPr>
          <p:cNvSpPr txBox="1">
            <a:spLocks/>
          </p:cNvSpPr>
          <p:nvPr/>
        </p:nvSpPr>
        <p:spPr>
          <a:xfrm>
            <a:off x="153598" y="2841678"/>
            <a:ext cx="4162551" cy="18453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latin typeface="Outfit" panose="020B0604020202020204" charset="0"/>
              </a:rPr>
              <a:t>What are they talking about?</a:t>
            </a:r>
          </a:p>
          <a:p>
            <a:r>
              <a:rPr lang="en-US" sz="2400" dirty="0">
                <a:latin typeface="Outfit" panose="020B0604020202020204" charset="0"/>
              </a:rPr>
              <a:t>A. Selling a computer</a:t>
            </a:r>
          </a:p>
          <a:p>
            <a:r>
              <a:rPr lang="en-US" sz="2400" dirty="0">
                <a:latin typeface="Outfit" panose="020B0604020202020204" charset="0"/>
              </a:rPr>
              <a:t>B. Repairing a laptop</a:t>
            </a:r>
          </a:p>
          <a:p>
            <a:r>
              <a:rPr lang="en-US" sz="2400" dirty="0">
                <a:latin typeface="Outfit" panose="020B0604020202020204" charset="0"/>
              </a:rPr>
              <a:t>C. Buying a tablet</a:t>
            </a:r>
          </a:p>
        </p:txBody>
      </p:sp>
      <p:sp>
        <p:nvSpPr>
          <p:cNvPr id="26" name="Google Shape;712;p44">
            <a:extLst>
              <a:ext uri="{FF2B5EF4-FFF2-40B4-BE49-F238E27FC236}">
                <a16:creationId xmlns:a16="http://schemas.microsoft.com/office/drawing/2014/main" id="{589ED3AE-C6EC-DA35-E82F-63F5522E69EC}"/>
              </a:ext>
            </a:extLst>
          </p:cNvPr>
          <p:cNvSpPr txBox="1">
            <a:spLocks/>
          </p:cNvSpPr>
          <p:nvPr/>
        </p:nvSpPr>
        <p:spPr>
          <a:xfrm>
            <a:off x="153598" y="1453632"/>
            <a:ext cx="4599624" cy="4372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C00000"/>
                </a:solidFill>
                <a:latin typeface="Outfit" panose="020B0604020202020204" charset="0"/>
              </a:rPr>
              <a:t>A shop assistant and a customer</a:t>
            </a:r>
          </a:p>
        </p:txBody>
      </p:sp>
      <p:sp>
        <p:nvSpPr>
          <p:cNvPr id="27" name="Google Shape;712;p44">
            <a:extLst>
              <a:ext uri="{FF2B5EF4-FFF2-40B4-BE49-F238E27FC236}">
                <a16:creationId xmlns:a16="http://schemas.microsoft.com/office/drawing/2014/main" id="{20CB7A59-2A01-A7F0-8F0D-68B49171CB24}"/>
              </a:ext>
            </a:extLst>
          </p:cNvPr>
          <p:cNvSpPr txBox="1">
            <a:spLocks/>
          </p:cNvSpPr>
          <p:nvPr/>
        </p:nvSpPr>
        <p:spPr>
          <a:xfrm>
            <a:off x="153598" y="2380384"/>
            <a:ext cx="4599624" cy="4372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C00000"/>
                </a:solidFill>
                <a:latin typeface="Outfit" panose="020B0604020202020204" charset="0"/>
              </a:rPr>
              <a:t>In an electronic shop</a:t>
            </a:r>
          </a:p>
        </p:txBody>
      </p:sp>
      <p:pic>
        <p:nvPicPr>
          <p:cNvPr id="29" name="067">
            <a:hlinkClick r:id="" action="ppaction://media"/>
            <a:extLst>
              <a:ext uri="{FF2B5EF4-FFF2-40B4-BE49-F238E27FC236}">
                <a16:creationId xmlns:a16="http://schemas.microsoft.com/office/drawing/2014/main" id="{10A9C58F-D49B-BC52-B42E-BD2880673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97229" y="4055562"/>
            <a:ext cx="457200" cy="457200"/>
          </a:xfrm>
          <a:prstGeom prst="rect">
            <a:avLst/>
          </a:prstGeom>
        </p:spPr>
      </p:pic>
      <p:sp>
        <p:nvSpPr>
          <p:cNvPr id="30" name="Arrow: Right 29">
            <a:extLst>
              <a:ext uri="{FF2B5EF4-FFF2-40B4-BE49-F238E27FC236}">
                <a16:creationId xmlns:a16="http://schemas.microsoft.com/office/drawing/2014/main" id="{C2839F2A-0653-4CDD-190A-0C53A9BF448F}"/>
              </a:ext>
            </a:extLst>
          </p:cNvPr>
          <p:cNvSpPr/>
          <p:nvPr/>
        </p:nvSpPr>
        <p:spPr>
          <a:xfrm>
            <a:off x="3407699" y="3893290"/>
            <a:ext cx="2317630" cy="78174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Outfit" panose="020B0604020202020204" charset="0"/>
              </a:rPr>
              <a:t>Listen and check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2D598CE-DFD4-6B87-55B4-7553CFF7CCAE}"/>
              </a:ext>
            </a:extLst>
          </p:cNvPr>
          <p:cNvSpPr/>
          <p:nvPr/>
        </p:nvSpPr>
        <p:spPr>
          <a:xfrm>
            <a:off x="153598" y="4014257"/>
            <a:ext cx="392742" cy="39274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0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107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30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94DBAC-8ED7-CCE4-F200-CEC30ABB4504}"/>
              </a:ext>
            </a:extLst>
          </p:cNvPr>
          <p:cNvSpPr txBox="1"/>
          <p:nvPr/>
        </p:nvSpPr>
        <p:spPr>
          <a:xfrm>
            <a:off x="100012" y="65187"/>
            <a:ext cx="894397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242021"/>
                </a:solidFill>
                <a:highlight>
                  <a:srgbClr val="FFFFFF"/>
                </a:highlight>
                <a:latin typeface="Outfit" panose="020B0604020202020204" charset="0"/>
              </a:rPr>
              <a:t>Shop assistant: </a:t>
            </a:r>
            <a:r>
              <a:rPr lang="en-US" sz="1800" dirty="0">
                <a:solidFill>
                  <a:srgbClr val="242021"/>
                </a:solidFill>
                <a:highlight>
                  <a:srgbClr val="FFFFFF"/>
                </a:highlight>
                <a:latin typeface="Outfit" panose="020B0604020202020204" charset="0"/>
              </a:rPr>
              <a:t>Good morning! What can I do for you?</a:t>
            </a:r>
          </a:p>
          <a:p>
            <a:r>
              <a:rPr lang="en-US" sz="1800" b="1" dirty="0">
                <a:solidFill>
                  <a:srgbClr val="242021"/>
                </a:solidFill>
                <a:highlight>
                  <a:srgbClr val="FFFFFF"/>
                </a:highlight>
                <a:latin typeface="Outfit" panose="020B0604020202020204" charset="0"/>
              </a:rPr>
              <a:t>Customer: </a:t>
            </a:r>
            <a:r>
              <a:rPr lang="en-US" sz="1800" dirty="0">
                <a:solidFill>
                  <a:srgbClr val="242021"/>
                </a:solidFill>
                <a:highlight>
                  <a:srgbClr val="FFFFFF"/>
                </a:highlight>
                <a:latin typeface="Outfit" panose="020B0604020202020204" charset="0"/>
              </a:rPr>
              <a:t>Good morning! I’d like to buy a computer for my son.</a:t>
            </a:r>
          </a:p>
          <a:p>
            <a:r>
              <a:rPr lang="en-US" sz="1800" b="1" dirty="0">
                <a:solidFill>
                  <a:srgbClr val="242021"/>
                </a:solidFill>
                <a:highlight>
                  <a:srgbClr val="FFFFFF"/>
                </a:highlight>
                <a:latin typeface="Outfit" panose="020B0604020202020204" charset="0"/>
              </a:rPr>
              <a:t>Shop assistant: </a:t>
            </a:r>
            <a:r>
              <a:rPr lang="en-US" sz="1800" dirty="0">
                <a:solidFill>
                  <a:srgbClr val="242021"/>
                </a:solidFill>
                <a:highlight>
                  <a:srgbClr val="FFFFFF"/>
                </a:highlight>
                <a:latin typeface="Outfit" panose="020B0604020202020204" charset="0"/>
              </a:rPr>
              <a:t>We have desktops, laptops, and tablets. Which one are you interested in?</a:t>
            </a:r>
          </a:p>
          <a:p>
            <a:r>
              <a:rPr lang="en-US" sz="1800" b="1" dirty="0">
                <a:solidFill>
                  <a:srgbClr val="242021"/>
                </a:solidFill>
                <a:highlight>
                  <a:srgbClr val="FFFFFF"/>
                </a:highlight>
                <a:latin typeface="Outfit" panose="020B0604020202020204" charset="0"/>
              </a:rPr>
              <a:t>Customer: </a:t>
            </a:r>
            <a:r>
              <a:rPr lang="en-US" sz="1800" dirty="0">
                <a:solidFill>
                  <a:srgbClr val="242021"/>
                </a:solidFill>
                <a:highlight>
                  <a:srgbClr val="FFFFFF"/>
                </a:highlight>
                <a:latin typeface="Outfit" panose="020B0604020202020204" charset="0"/>
              </a:rPr>
              <a:t>I want to buy one for my son that is portable and can be used for studying and entertainment.</a:t>
            </a:r>
          </a:p>
          <a:p>
            <a:r>
              <a:rPr lang="en-US" sz="1800" b="1" dirty="0">
                <a:solidFill>
                  <a:srgbClr val="242021"/>
                </a:solidFill>
                <a:highlight>
                  <a:srgbClr val="FFFFFF"/>
                </a:highlight>
                <a:latin typeface="Outfit" panose="020B0604020202020204" charset="0"/>
              </a:rPr>
              <a:t>Shop assistant: </a:t>
            </a:r>
            <a:r>
              <a:rPr lang="en-US" sz="1800" dirty="0">
                <a:solidFill>
                  <a:srgbClr val="242021"/>
                </a:solidFill>
                <a:highlight>
                  <a:srgbClr val="FFFFFF"/>
                </a:highlight>
                <a:latin typeface="Outfit" panose="020B0604020202020204" charset="0"/>
              </a:rPr>
              <a:t>Ah, in this case I suggest you should buy a tablet. Look at this grey tablet. It can work as effectively as a laptop. But it’s the size of a book. And it’s much lighter than a laptop because it’s smaller. It also has a lightweight aluminium case</a:t>
            </a:r>
            <a:r>
              <a:rPr lang="en-US" sz="1800" b="1" dirty="0">
                <a:solidFill>
                  <a:srgbClr val="242021"/>
                </a:solidFill>
                <a:highlight>
                  <a:srgbClr val="FFFFFF"/>
                </a:highlight>
                <a:latin typeface="Outfit" panose="020B0604020202020204" charset="0"/>
              </a:rPr>
              <a:t>.</a:t>
            </a:r>
          </a:p>
          <a:p>
            <a:r>
              <a:rPr lang="en-US" sz="1800" b="1" dirty="0">
                <a:solidFill>
                  <a:srgbClr val="242021"/>
                </a:solidFill>
                <a:highlight>
                  <a:srgbClr val="FFFFFF"/>
                </a:highlight>
                <a:latin typeface="Outfit" panose="020B0604020202020204" charset="0"/>
              </a:rPr>
              <a:t>Customer: </a:t>
            </a:r>
            <a:r>
              <a:rPr lang="en-US" sz="1800" dirty="0">
                <a:solidFill>
                  <a:srgbClr val="242021"/>
                </a:solidFill>
                <a:highlight>
                  <a:srgbClr val="FFFFFF"/>
                </a:highlight>
                <a:latin typeface="Outfit" panose="020B0604020202020204" charset="0"/>
              </a:rPr>
              <a:t>Sounds good.</a:t>
            </a:r>
          </a:p>
          <a:p>
            <a:r>
              <a:rPr lang="en-US" sz="1800" b="1" dirty="0">
                <a:solidFill>
                  <a:srgbClr val="242021"/>
                </a:solidFill>
                <a:highlight>
                  <a:srgbClr val="FFFFFF"/>
                </a:highlight>
                <a:latin typeface="Outfit" panose="020B0604020202020204" charset="0"/>
              </a:rPr>
              <a:t>Shop assistant: </a:t>
            </a:r>
            <a:r>
              <a:rPr lang="en-US" sz="1800" dirty="0">
                <a:solidFill>
                  <a:srgbClr val="242021"/>
                </a:solidFill>
                <a:highlight>
                  <a:srgbClr val="FFFFFF"/>
                </a:highlight>
                <a:latin typeface="Outfit" panose="020B0604020202020204" charset="0"/>
              </a:rPr>
              <a:t>It also has two cameras to take photos, shoot videos, and scan documents. It has a touchscreen, so you can do everything with your fingers.</a:t>
            </a:r>
          </a:p>
          <a:p>
            <a:r>
              <a:rPr lang="en-US" sz="1800" b="1" dirty="0">
                <a:solidFill>
                  <a:srgbClr val="242021"/>
                </a:solidFill>
                <a:highlight>
                  <a:srgbClr val="FFFFFF"/>
                </a:highlight>
                <a:latin typeface="Outfit" panose="020B0604020202020204" charset="0"/>
              </a:rPr>
              <a:t>Customer: </a:t>
            </a:r>
            <a:r>
              <a:rPr lang="en-US" sz="1800" dirty="0">
                <a:solidFill>
                  <a:srgbClr val="242021"/>
                </a:solidFill>
                <a:highlight>
                  <a:srgbClr val="FFFFFF"/>
                </a:highlight>
                <a:latin typeface="Outfit" panose="020B0604020202020204" charset="0"/>
              </a:rPr>
              <a:t>Is it easy to type on?</a:t>
            </a:r>
          </a:p>
          <a:p>
            <a:r>
              <a:rPr lang="en-US" sz="1800" b="1" dirty="0">
                <a:solidFill>
                  <a:srgbClr val="242021"/>
                </a:solidFill>
                <a:highlight>
                  <a:srgbClr val="FFFFFF"/>
                </a:highlight>
                <a:latin typeface="Outfit" panose="020B0604020202020204" charset="0"/>
              </a:rPr>
              <a:t>Shop assistant: </a:t>
            </a:r>
            <a:r>
              <a:rPr lang="en-US" sz="1800" dirty="0">
                <a:solidFill>
                  <a:srgbClr val="242021"/>
                </a:solidFill>
                <a:highlight>
                  <a:srgbClr val="FFFFFF"/>
                </a:highlight>
                <a:latin typeface="Outfit" panose="020B0604020202020204" charset="0"/>
              </a:rPr>
              <a:t>Yes, it is. There is a virtual keyboard. If you don’t want to use it, you can use the wireless hardware keyboard.</a:t>
            </a:r>
          </a:p>
          <a:p>
            <a:r>
              <a:rPr lang="en-US" sz="1800" b="1" dirty="0">
                <a:solidFill>
                  <a:srgbClr val="242021"/>
                </a:solidFill>
                <a:highlight>
                  <a:srgbClr val="FFFFFF"/>
                </a:highlight>
                <a:latin typeface="Outfit" panose="020B0604020202020204" charset="0"/>
              </a:rPr>
              <a:t>Customer: </a:t>
            </a:r>
            <a:r>
              <a:rPr lang="en-US" sz="1800" dirty="0">
                <a:solidFill>
                  <a:srgbClr val="242021"/>
                </a:solidFill>
                <a:highlight>
                  <a:srgbClr val="FFFFFF"/>
                </a:highlight>
                <a:latin typeface="Outfit" panose="020B0604020202020204" charset="0"/>
              </a:rPr>
              <a:t>Can I write and draw on it?</a:t>
            </a:r>
          </a:p>
          <a:p>
            <a:r>
              <a:rPr lang="en-US" sz="1800" b="1" dirty="0">
                <a:solidFill>
                  <a:srgbClr val="242021"/>
                </a:solidFill>
                <a:highlight>
                  <a:srgbClr val="FFFFFF"/>
                </a:highlight>
                <a:latin typeface="Outfit" panose="020B0604020202020204" charset="0"/>
              </a:rPr>
              <a:t>Shop assistant</a:t>
            </a:r>
            <a:r>
              <a:rPr lang="en-US" sz="1800" dirty="0">
                <a:solidFill>
                  <a:srgbClr val="242021"/>
                </a:solidFill>
                <a:highlight>
                  <a:srgbClr val="FFFFFF"/>
                </a:highlight>
                <a:latin typeface="Outfit" panose="020B0604020202020204" charset="0"/>
              </a:rPr>
              <a:t>: You can use its pencil to take notes, draw pictures or diagrams, and make 3D designs</a:t>
            </a:r>
            <a:r>
              <a:rPr lang="en-US" sz="1800" b="1" dirty="0">
                <a:solidFill>
                  <a:srgbClr val="242021"/>
                </a:solidFill>
                <a:highlight>
                  <a:srgbClr val="FFFFFF"/>
                </a:highlight>
                <a:latin typeface="Outfit" panose="020B0604020202020204" charset="0"/>
              </a:rPr>
              <a:t>.</a:t>
            </a:r>
            <a:endParaRPr lang="en-US" sz="1800" dirty="0">
              <a:solidFill>
                <a:srgbClr val="242021"/>
              </a:solidFill>
              <a:highlight>
                <a:srgbClr val="FFFFFF"/>
              </a:highlight>
              <a:latin typeface="Outfit" panose="020B0604020202020204" charset="0"/>
            </a:endParaRPr>
          </a:p>
        </p:txBody>
      </p:sp>
      <p:pic>
        <p:nvPicPr>
          <p:cNvPr id="4" name="067">
            <a:hlinkClick r:id="" action="ppaction://media"/>
            <a:extLst>
              <a:ext uri="{FF2B5EF4-FFF2-40B4-BE49-F238E27FC236}">
                <a16:creationId xmlns:a16="http://schemas.microsoft.com/office/drawing/2014/main" id="{BC89CE2B-7E04-F9A8-0E2F-07DA03DDB5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4670" y="23693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BD9564-3E16-FFE2-EFD4-48DF516D9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7704000" cy="572700"/>
          </a:xfrm>
        </p:spPr>
        <p:txBody>
          <a:bodyPr/>
          <a:lstStyle/>
          <a:p>
            <a:r>
              <a:rPr lang="en-US" sz="2800" dirty="0">
                <a:highlight>
                  <a:srgbClr val="FFFFFF"/>
                </a:highlight>
              </a:rPr>
              <a:t>Ex 2. Read the conversation again and answer the following questions.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FF214B-A287-FA44-3049-2D499ABF1663}"/>
              </a:ext>
            </a:extLst>
          </p:cNvPr>
          <p:cNvSpPr txBox="1"/>
          <p:nvPr/>
        </p:nvSpPr>
        <p:spPr>
          <a:xfrm>
            <a:off x="209992" y="1113730"/>
            <a:ext cx="476566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Outfit" panose="020B0604020202020204" charset="0"/>
              </a:rPr>
              <a:t>1. What does the customer want to buy?</a:t>
            </a:r>
          </a:p>
          <a:p>
            <a:r>
              <a:rPr lang="en-US" sz="2400" dirty="0">
                <a:solidFill>
                  <a:schemeClr val="tx1"/>
                </a:solidFill>
                <a:latin typeface="Outfit" panose="020B0604020202020204" charset="0"/>
              </a:rPr>
              <a:t>2. What kind of electronic device does the shop assistant suggest the customer should buy?</a:t>
            </a:r>
          </a:p>
          <a:p>
            <a:r>
              <a:rPr lang="en-US" sz="2400" dirty="0">
                <a:solidFill>
                  <a:schemeClr val="tx1"/>
                </a:solidFill>
                <a:latin typeface="Outfit" panose="020B0604020202020204" charset="0"/>
              </a:rPr>
              <a:t>3. What is the tablet’s case made of?</a:t>
            </a:r>
          </a:p>
          <a:p>
            <a:r>
              <a:rPr lang="en-US" sz="2400" dirty="0">
                <a:solidFill>
                  <a:schemeClr val="tx1"/>
                </a:solidFill>
                <a:latin typeface="Outfit" panose="020B0604020202020204" charset="0"/>
              </a:rPr>
              <a:t>4. What is the tablet’s pencil used for?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CE57A0E-31A4-AFE8-3DE8-7323517D792E}"/>
              </a:ext>
            </a:extLst>
          </p:cNvPr>
          <p:cNvCxnSpPr/>
          <p:nvPr/>
        </p:nvCxnSpPr>
        <p:spPr>
          <a:xfrm>
            <a:off x="563592" y="1495245"/>
            <a:ext cx="76487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5896144-BDD9-154A-09AE-033A05C7E8B5}"/>
              </a:ext>
            </a:extLst>
          </p:cNvPr>
          <p:cNvCxnSpPr>
            <a:cxnSpLocks/>
          </p:cNvCxnSpPr>
          <p:nvPr/>
        </p:nvCxnSpPr>
        <p:spPr>
          <a:xfrm>
            <a:off x="2582173" y="1495245"/>
            <a:ext cx="126520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68D080-5CA7-70BA-5F50-888E8AC51BF9}"/>
              </a:ext>
            </a:extLst>
          </p:cNvPr>
          <p:cNvCxnSpPr>
            <a:cxnSpLocks/>
          </p:cNvCxnSpPr>
          <p:nvPr/>
        </p:nvCxnSpPr>
        <p:spPr>
          <a:xfrm>
            <a:off x="644105" y="1851803"/>
            <a:ext cx="51183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D937DC-BF10-311D-2861-44F1C639DBC5}"/>
              </a:ext>
            </a:extLst>
          </p:cNvPr>
          <p:cNvCxnSpPr/>
          <p:nvPr/>
        </p:nvCxnSpPr>
        <p:spPr>
          <a:xfrm>
            <a:off x="635867" y="2232532"/>
            <a:ext cx="76487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08A952-DE5C-A83D-57F1-CFFDC77D9E45}"/>
              </a:ext>
            </a:extLst>
          </p:cNvPr>
          <p:cNvCxnSpPr>
            <a:cxnSpLocks/>
          </p:cNvCxnSpPr>
          <p:nvPr/>
        </p:nvCxnSpPr>
        <p:spPr>
          <a:xfrm>
            <a:off x="2415240" y="2232532"/>
            <a:ext cx="228032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614F7E0-EDF7-910E-2F04-3B4CDE5052B9}"/>
              </a:ext>
            </a:extLst>
          </p:cNvPr>
          <p:cNvCxnSpPr>
            <a:cxnSpLocks/>
          </p:cNvCxnSpPr>
          <p:nvPr/>
        </p:nvCxnSpPr>
        <p:spPr>
          <a:xfrm>
            <a:off x="1558815" y="2596464"/>
            <a:ext cx="301318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86CB1C1-6BEF-9C59-EAA8-A7DEE88B2D36}"/>
              </a:ext>
            </a:extLst>
          </p:cNvPr>
          <p:cNvCxnSpPr>
            <a:cxnSpLocks/>
          </p:cNvCxnSpPr>
          <p:nvPr/>
        </p:nvCxnSpPr>
        <p:spPr>
          <a:xfrm>
            <a:off x="2123107" y="2946572"/>
            <a:ext cx="142740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3003AC-0F69-5F3F-5562-E5255DBDA14E}"/>
              </a:ext>
            </a:extLst>
          </p:cNvPr>
          <p:cNvCxnSpPr/>
          <p:nvPr/>
        </p:nvCxnSpPr>
        <p:spPr>
          <a:xfrm>
            <a:off x="644105" y="3315807"/>
            <a:ext cx="76487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D499FB0-B7CA-44C9-23DB-B6256AC2E92D}"/>
              </a:ext>
            </a:extLst>
          </p:cNvPr>
          <p:cNvCxnSpPr>
            <a:cxnSpLocks/>
          </p:cNvCxnSpPr>
          <p:nvPr/>
        </p:nvCxnSpPr>
        <p:spPr>
          <a:xfrm>
            <a:off x="2184580" y="3315807"/>
            <a:ext cx="251098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2F155FB-D925-2D2A-34CC-5F0EAEDA8FB8}"/>
              </a:ext>
            </a:extLst>
          </p:cNvPr>
          <p:cNvCxnSpPr/>
          <p:nvPr/>
        </p:nvCxnSpPr>
        <p:spPr>
          <a:xfrm>
            <a:off x="644105" y="4040736"/>
            <a:ext cx="76487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11F8D7D-8CA9-5563-72E8-7B43DA95C1A1}"/>
              </a:ext>
            </a:extLst>
          </p:cNvPr>
          <p:cNvCxnSpPr>
            <a:cxnSpLocks/>
          </p:cNvCxnSpPr>
          <p:nvPr/>
        </p:nvCxnSpPr>
        <p:spPr>
          <a:xfrm>
            <a:off x="2184580" y="4040737"/>
            <a:ext cx="195081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388D752-E850-BE48-83A5-FE3688729436}"/>
              </a:ext>
            </a:extLst>
          </p:cNvPr>
          <p:cNvCxnSpPr>
            <a:cxnSpLocks/>
          </p:cNvCxnSpPr>
          <p:nvPr/>
        </p:nvCxnSpPr>
        <p:spPr>
          <a:xfrm>
            <a:off x="303632" y="4403203"/>
            <a:ext cx="46248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04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ADC56-1692-B9B8-4F2D-6729CAAEA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B76834-4C9A-F144-29DC-0C3F3F093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7704000" cy="572700"/>
          </a:xfrm>
        </p:spPr>
        <p:txBody>
          <a:bodyPr/>
          <a:lstStyle/>
          <a:p>
            <a:r>
              <a:rPr lang="en-US" sz="2800" dirty="0">
                <a:highlight>
                  <a:srgbClr val="FFFFFF"/>
                </a:highlight>
              </a:rPr>
              <a:t>Ex 2. Read the conversation again and answer the following questions.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8269DC-F0C3-4885-1126-C9E1570B37C6}"/>
              </a:ext>
            </a:extLst>
          </p:cNvPr>
          <p:cNvSpPr txBox="1"/>
          <p:nvPr/>
        </p:nvSpPr>
        <p:spPr>
          <a:xfrm>
            <a:off x="209992" y="1113730"/>
            <a:ext cx="476566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Outfit" panose="020B0604020202020204" charset="0"/>
              </a:rPr>
              <a:t>1. What does the customer want to buy?</a:t>
            </a:r>
          </a:p>
          <a:p>
            <a:endParaRPr lang="en-US" sz="2400" dirty="0">
              <a:solidFill>
                <a:schemeClr val="tx1"/>
              </a:solidFill>
              <a:latin typeface="Outfit" panose="020B0604020202020204" charset="0"/>
            </a:endParaRPr>
          </a:p>
          <a:p>
            <a:endParaRPr lang="en-US" sz="2400" dirty="0">
              <a:solidFill>
                <a:schemeClr val="tx1"/>
              </a:solidFill>
              <a:latin typeface="Outfit" panose="020B0604020202020204" charset="0"/>
            </a:endParaRPr>
          </a:p>
          <a:p>
            <a:endParaRPr lang="en-US" sz="2400" dirty="0">
              <a:solidFill>
                <a:schemeClr val="tx1"/>
              </a:solidFill>
              <a:latin typeface="Outfit" panose="020B0604020202020204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Outfit" panose="020B0604020202020204" charset="0"/>
              </a:rPr>
              <a:t>2. What kind of electronic device does the shop assistant suggest the customer should buy?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3B4C2E3-C501-F5E0-48BC-7D7ED4A7471C}"/>
              </a:ext>
            </a:extLst>
          </p:cNvPr>
          <p:cNvCxnSpPr/>
          <p:nvPr/>
        </p:nvCxnSpPr>
        <p:spPr>
          <a:xfrm>
            <a:off x="563592" y="1495245"/>
            <a:ext cx="76487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A8BCBD-B4AD-4969-BF43-E2373B0191FE}"/>
              </a:ext>
            </a:extLst>
          </p:cNvPr>
          <p:cNvCxnSpPr>
            <a:cxnSpLocks/>
          </p:cNvCxnSpPr>
          <p:nvPr/>
        </p:nvCxnSpPr>
        <p:spPr>
          <a:xfrm>
            <a:off x="2582173" y="1495245"/>
            <a:ext cx="126520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71E2A36-1DDC-FC67-4613-DD6025E201ED}"/>
              </a:ext>
            </a:extLst>
          </p:cNvPr>
          <p:cNvCxnSpPr>
            <a:cxnSpLocks/>
          </p:cNvCxnSpPr>
          <p:nvPr/>
        </p:nvCxnSpPr>
        <p:spPr>
          <a:xfrm>
            <a:off x="644105" y="1851803"/>
            <a:ext cx="51183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CB2F69-C013-67FE-250C-70C49A5F8CC6}"/>
              </a:ext>
            </a:extLst>
          </p:cNvPr>
          <p:cNvCxnSpPr/>
          <p:nvPr/>
        </p:nvCxnSpPr>
        <p:spPr>
          <a:xfrm>
            <a:off x="635867" y="3333790"/>
            <a:ext cx="76487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3C69A7-0D35-3B43-91DF-E8806D463BFA}"/>
              </a:ext>
            </a:extLst>
          </p:cNvPr>
          <p:cNvCxnSpPr>
            <a:cxnSpLocks/>
          </p:cNvCxnSpPr>
          <p:nvPr/>
        </p:nvCxnSpPr>
        <p:spPr>
          <a:xfrm>
            <a:off x="2415240" y="3333790"/>
            <a:ext cx="228032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344773D-FB9C-C35F-8F31-FFBCD238B288}"/>
              </a:ext>
            </a:extLst>
          </p:cNvPr>
          <p:cNvCxnSpPr>
            <a:cxnSpLocks/>
          </p:cNvCxnSpPr>
          <p:nvPr/>
        </p:nvCxnSpPr>
        <p:spPr>
          <a:xfrm>
            <a:off x="1558815" y="3697722"/>
            <a:ext cx="301318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87D4641-4FB4-560B-31B9-87644D019C68}"/>
              </a:ext>
            </a:extLst>
          </p:cNvPr>
          <p:cNvCxnSpPr>
            <a:cxnSpLocks/>
          </p:cNvCxnSpPr>
          <p:nvPr/>
        </p:nvCxnSpPr>
        <p:spPr>
          <a:xfrm>
            <a:off x="2123107" y="4047830"/>
            <a:ext cx="142740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93C8DB1-81B2-7E1B-044D-D24F51141480}"/>
              </a:ext>
            </a:extLst>
          </p:cNvPr>
          <p:cNvSpPr txBox="1"/>
          <p:nvPr/>
        </p:nvSpPr>
        <p:spPr>
          <a:xfrm>
            <a:off x="209992" y="1942583"/>
            <a:ext cx="48499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Outfit" panose="020B0604020202020204" charset="0"/>
              </a:rPr>
              <a:t>The customer wants to buy an electronic device for her / his son.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7258B9-9B79-AAD6-45AA-5ABDC1D1506F}"/>
              </a:ext>
            </a:extLst>
          </p:cNvPr>
          <p:cNvSpPr txBox="1"/>
          <p:nvPr/>
        </p:nvSpPr>
        <p:spPr>
          <a:xfrm>
            <a:off x="209992" y="4069112"/>
            <a:ext cx="48499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Outfit" panose="020B0604020202020204" charset="0"/>
              </a:rPr>
              <a:t>The shop assistant suggests the customer (should) buy a tablet.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4E16CE1-D56F-EF52-362F-BA6FCC7251B6}"/>
              </a:ext>
            </a:extLst>
          </p:cNvPr>
          <p:cNvSpPr/>
          <p:nvPr/>
        </p:nvSpPr>
        <p:spPr>
          <a:xfrm>
            <a:off x="5146158" y="1233378"/>
            <a:ext cx="3615070" cy="11164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chemeClr val="tx1"/>
                </a:solidFill>
                <a:latin typeface="Outfit" panose="020B0604020202020204" charset="0"/>
              </a:rPr>
              <a:t>Customer: Good morning! </a:t>
            </a:r>
            <a:r>
              <a:rPr lang="en-US" sz="2200" b="1" i="1" dirty="0">
                <a:solidFill>
                  <a:srgbClr val="C00000"/>
                </a:solidFill>
                <a:latin typeface="Outfit" panose="020B0604020202020204" charset="0"/>
              </a:rPr>
              <a:t>I’d like to buy a computer for my son.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27262A6-66D2-482B-8A90-591F9965050A}"/>
              </a:ext>
            </a:extLst>
          </p:cNvPr>
          <p:cNvSpPr/>
          <p:nvPr/>
        </p:nvSpPr>
        <p:spPr>
          <a:xfrm>
            <a:off x="5146158" y="2974335"/>
            <a:ext cx="3615070" cy="18715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chemeClr val="tx1"/>
                </a:solidFill>
                <a:latin typeface="Outfit" panose="020B0604020202020204" charset="0"/>
              </a:rPr>
              <a:t>Shop assistant: </a:t>
            </a:r>
            <a:r>
              <a:rPr lang="en-US" sz="2200" b="1" i="1" dirty="0">
                <a:solidFill>
                  <a:srgbClr val="C00000"/>
                </a:solidFill>
                <a:latin typeface="Outfit" panose="020B0604020202020204" charset="0"/>
              </a:rPr>
              <a:t>Ah, in this case I suggest you should buy a tablet.</a:t>
            </a:r>
            <a:r>
              <a:rPr lang="en-US" sz="2200" dirty="0">
                <a:solidFill>
                  <a:schemeClr val="tx1"/>
                </a:solidFill>
                <a:latin typeface="Outfit" panose="020B0604020202020204" charset="0"/>
              </a:rPr>
              <a:t> Look at this grey tablet. It can work as effectively as a laptop. </a:t>
            </a:r>
          </a:p>
        </p:txBody>
      </p:sp>
    </p:spTree>
    <p:extLst>
      <p:ext uri="{BB962C8B-B14F-4D97-AF65-F5344CB8AC3E}">
        <p14:creationId xmlns:p14="http://schemas.microsoft.com/office/powerpoint/2010/main" val="93782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06E46-2278-84EF-1F37-90C77B1B8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34D480-8C0C-7A18-619C-183EB6C28235}"/>
              </a:ext>
            </a:extLst>
          </p:cNvPr>
          <p:cNvSpPr txBox="1"/>
          <p:nvPr/>
        </p:nvSpPr>
        <p:spPr>
          <a:xfrm>
            <a:off x="209992" y="1113730"/>
            <a:ext cx="476566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Outfit" panose="020B0604020202020204" charset="0"/>
              </a:rPr>
              <a:t>3. What is the tablet’s case made of?</a:t>
            </a:r>
          </a:p>
          <a:p>
            <a:endParaRPr lang="en-US" sz="2400" dirty="0">
              <a:solidFill>
                <a:schemeClr val="tx1"/>
              </a:solidFill>
              <a:latin typeface="Outfit" panose="020B0604020202020204" charset="0"/>
            </a:endParaRPr>
          </a:p>
          <a:p>
            <a:endParaRPr lang="en-US" sz="2400" dirty="0">
              <a:solidFill>
                <a:schemeClr val="tx1"/>
              </a:solidFill>
              <a:latin typeface="Outfit" panose="020B0604020202020204" charset="0"/>
            </a:endParaRPr>
          </a:p>
          <a:p>
            <a:endParaRPr lang="en-US" sz="2400" dirty="0">
              <a:solidFill>
                <a:schemeClr val="tx1"/>
              </a:solidFill>
              <a:latin typeface="Outfit" panose="020B0604020202020204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Outfit" panose="020B0604020202020204" charset="0"/>
              </a:rPr>
              <a:t>4. What is the tablet’s pencil used for?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B38189-D8BD-2F1D-D45E-A084613BA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7704000" cy="572700"/>
          </a:xfrm>
        </p:spPr>
        <p:txBody>
          <a:bodyPr/>
          <a:lstStyle/>
          <a:p>
            <a:r>
              <a:rPr lang="en-US" sz="2800" dirty="0">
                <a:highlight>
                  <a:srgbClr val="FFFFFF"/>
                </a:highlight>
              </a:rPr>
              <a:t>Ex 2. Read the conversation again and answer the following questions.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AAA909-A72D-9199-08FC-24F50A431AE9}"/>
              </a:ext>
            </a:extLst>
          </p:cNvPr>
          <p:cNvSpPr txBox="1"/>
          <p:nvPr/>
        </p:nvSpPr>
        <p:spPr>
          <a:xfrm>
            <a:off x="209992" y="1942583"/>
            <a:ext cx="4849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Outfit" panose="020B0604020202020204" charset="0"/>
              </a:rPr>
              <a:t>It is made of aluminum.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600E37-F2B8-F507-1297-E680C540402B}"/>
              </a:ext>
            </a:extLst>
          </p:cNvPr>
          <p:cNvSpPr txBox="1"/>
          <p:nvPr/>
        </p:nvSpPr>
        <p:spPr>
          <a:xfrm>
            <a:off x="209992" y="3791386"/>
            <a:ext cx="48499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Outfit" panose="020B0604020202020204" charset="0"/>
              </a:rPr>
              <a:t>It is used for taking notes, drawing pictures or diagrams, and making 3D designs.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3F20460-F3F1-6A78-5EBB-03968CA7E727}"/>
              </a:ext>
            </a:extLst>
          </p:cNvPr>
          <p:cNvSpPr/>
          <p:nvPr/>
        </p:nvSpPr>
        <p:spPr>
          <a:xfrm>
            <a:off x="5146158" y="1233378"/>
            <a:ext cx="3615070" cy="11164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chemeClr val="tx1"/>
                </a:solidFill>
                <a:latin typeface="Outfit" panose="020B0604020202020204" charset="0"/>
              </a:rPr>
              <a:t>… It also has a lightweight </a:t>
            </a:r>
            <a:r>
              <a:rPr lang="en-US" sz="2200" b="1" i="1" dirty="0" err="1">
                <a:solidFill>
                  <a:srgbClr val="C00000"/>
                </a:solidFill>
                <a:latin typeface="Outfit" panose="020B0604020202020204" charset="0"/>
              </a:rPr>
              <a:t>aluminium</a:t>
            </a:r>
            <a:r>
              <a:rPr lang="en-US" sz="2200" b="1" i="1" dirty="0">
                <a:solidFill>
                  <a:srgbClr val="C00000"/>
                </a:solidFill>
                <a:latin typeface="Outfit" panose="020B0604020202020204" charset="0"/>
              </a:rPr>
              <a:t> case</a:t>
            </a:r>
            <a:r>
              <a:rPr lang="en-US" sz="2200" dirty="0">
                <a:solidFill>
                  <a:schemeClr val="tx1"/>
                </a:solidFill>
                <a:latin typeface="Outfit" panose="020B0604020202020204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B4EB5BA-63A4-1296-31F8-CCE0B555E85B}"/>
              </a:ext>
            </a:extLst>
          </p:cNvPr>
          <p:cNvSpPr/>
          <p:nvPr/>
        </p:nvSpPr>
        <p:spPr>
          <a:xfrm>
            <a:off x="5146158" y="2855599"/>
            <a:ext cx="3615070" cy="19928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chemeClr val="tx1"/>
                </a:solidFill>
                <a:latin typeface="Outfit" panose="020B0604020202020204" charset="0"/>
              </a:rPr>
              <a:t>Shop assistant: You can use its pencil to </a:t>
            </a:r>
            <a:r>
              <a:rPr lang="en-US" sz="2200" b="1" i="1" dirty="0">
                <a:solidFill>
                  <a:srgbClr val="C00000"/>
                </a:solidFill>
                <a:latin typeface="Outfit" panose="020B0604020202020204" charset="0"/>
              </a:rPr>
              <a:t>take notes, draw pictures or diagrams, and make 3D designs.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0E5560A-BA69-33F4-D2E8-659B8BF54E10}"/>
              </a:ext>
            </a:extLst>
          </p:cNvPr>
          <p:cNvCxnSpPr/>
          <p:nvPr/>
        </p:nvCxnSpPr>
        <p:spPr>
          <a:xfrm>
            <a:off x="654738" y="1497640"/>
            <a:ext cx="76487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B23B654-6DA7-F6AF-A920-2861AE4CB563}"/>
              </a:ext>
            </a:extLst>
          </p:cNvPr>
          <p:cNvCxnSpPr>
            <a:cxnSpLocks/>
          </p:cNvCxnSpPr>
          <p:nvPr/>
        </p:nvCxnSpPr>
        <p:spPr>
          <a:xfrm>
            <a:off x="2195213" y="1497640"/>
            <a:ext cx="251098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AC5C2B1-3957-14EB-4C36-75B90B8E678D}"/>
              </a:ext>
            </a:extLst>
          </p:cNvPr>
          <p:cNvCxnSpPr/>
          <p:nvPr/>
        </p:nvCxnSpPr>
        <p:spPr>
          <a:xfrm>
            <a:off x="644105" y="3338987"/>
            <a:ext cx="76487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303031-1A16-B4B3-E6E3-238A273CA27D}"/>
              </a:ext>
            </a:extLst>
          </p:cNvPr>
          <p:cNvCxnSpPr>
            <a:cxnSpLocks/>
          </p:cNvCxnSpPr>
          <p:nvPr/>
        </p:nvCxnSpPr>
        <p:spPr>
          <a:xfrm>
            <a:off x="2184580" y="3338988"/>
            <a:ext cx="195081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C9C6B4B-6FF9-B59B-3C62-8466C8B4144C}"/>
              </a:ext>
            </a:extLst>
          </p:cNvPr>
          <p:cNvCxnSpPr>
            <a:cxnSpLocks/>
          </p:cNvCxnSpPr>
          <p:nvPr/>
        </p:nvCxnSpPr>
        <p:spPr>
          <a:xfrm>
            <a:off x="303632" y="3701454"/>
            <a:ext cx="46248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744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ame Logo">
            <a:extLst>
              <a:ext uri="{FF2B5EF4-FFF2-40B4-BE49-F238E27FC236}">
                <a16:creationId xmlns:a16="http://schemas.microsoft.com/office/drawing/2014/main" id="{70BD0CFA-9CCA-FEAF-E27E-BEF645030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192" y="-598394"/>
            <a:ext cx="6867617" cy="590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4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structions Text">
            <a:extLst>
              <a:ext uri="{FF2B5EF4-FFF2-40B4-BE49-F238E27FC236}">
                <a16:creationId xmlns:a16="http://schemas.microsoft.com/office/drawing/2014/main" id="{6B069C8B-D54B-E8F9-0CC4-5DC3B386AB6B}"/>
              </a:ext>
            </a:extLst>
          </p:cNvPr>
          <p:cNvSpPr txBox="1"/>
          <p:nvPr/>
        </p:nvSpPr>
        <p:spPr>
          <a:xfrm>
            <a:off x="1434447" y="3429477"/>
            <a:ext cx="6275105" cy="11518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>
              <a:lnSpc>
                <a:spcPct val="85000"/>
              </a:lnSpc>
              <a:buClrTx/>
            </a:pPr>
            <a:r>
              <a:rPr lang="en-US" sz="2700" kern="1200" dirty="0">
                <a:solidFill>
                  <a:srgbClr val="FFD100"/>
                </a:solidFill>
                <a:latin typeface="McLaren" panose="02000503000000020004" pitchFamily="2" charset="0"/>
                <a:ea typeface="+mn-ea"/>
                <a:cs typeface="+mn-cs"/>
              </a:rPr>
              <a:t>One student from each team </a:t>
            </a:r>
            <a:br>
              <a:rPr lang="en-US" sz="2700" kern="1200" dirty="0">
                <a:solidFill>
                  <a:srgbClr val="FFD100"/>
                </a:solidFill>
                <a:latin typeface="McLaren" panose="02000503000000020004" pitchFamily="2" charset="0"/>
                <a:ea typeface="+mn-ea"/>
                <a:cs typeface="+mn-cs"/>
              </a:rPr>
            </a:br>
            <a:r>
              <a:rPr lang="en-US" sz="2700" kern="1200" dirty="0">
                <a:solidFill>
                  <a:prstClr val="white"/>
                </a:solidFill>
                <a:latin typeface="McLaren" panose="02000503000000020004" pitchFamily="2" charset="0"/>
                <a:ea typeface="+mn-ea"/>
                <a:cs typeface="+mn-cs"/>
              </a:rPr>
              <a:t>comes to the front of the class and faces away from the screen.</a:t>
            </a:r>
          </a:p>
        </p:txBody>
      </p:sp>
      <p:pic>
        <p:nvPicPr>
          <p:cNvPr id="2" name="Speech Bubble">
            <a:extLst>
              <a:ext uri="{FF2B5EF4-FFF2-40B4-BE49-F238E27FC236}">
                <a16:creationId xmlns:a16="http://schemas.microsoft.com/office/drawing/2014/main" id="{D0BD8081-EC23-6C86-A6E5-FB6D26597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11042">
            <a:off x="6401189" y="-570377"/>
            <a:ext cx="3114675" cy="3048000"/>
          </a:xfrm>
          <a:prstGeom prst="rect">
            <a:avLst/>
          </a:prstGeom>
        </p:spPr>
      </p:pic>
      <p:sp>
        <p:nvSpPr>
          <p:cNvPr id="31" name="Screen">
            <a:extLst>
              <a:ext uri="{FF2B5EF4-FFF2-40B4-BE49-F238E27FC236}">
                <a16:creationId xmlns:a16="http://schemas.microsoft.com/office/drawing/2014/main" id="{E581B742-87EE-F779-478E-DC1E6DDB264C}"/>
              </a:ext>
            </a:extLst>
          </p:cNvPr>
          <p:cNvSpPr/>
          <p:nvPr/>
        </p:nvSpPr>
        <p:spPr>
          <a:xfrm>
            <a:off x="3158836" y="734620"/>
            <a:ext cx="2826329" cy="1598784"/>
          </a:xfrm>
          <a:prstGeom prst="frame">
            <a:avLst>
              <a:gd name="adj1" fmla="val 65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Aptos" panose="02110004020202020204"/>
            </a:endParaRPr>
          </a:p>
        </p:txBody>
      </p:sp>
      <p:grpSp>
        <p:nvGrpSpPr>
          <p:cNvPr id="40" name="Person 1">
            <a:extLst>
              <a:ext uri="{FF2B5EF4-FFF2-40B4-BE49-F238E27FC236}">
                <a16:creationId xmlns:a16="http://schemas.microsoft.com/office/drawing/2014/main" id="{53645AF2-8498-D4FF-0E75-99DA4C1EC737}"/>
              </a:ext>
            </a:extLst>
          </p:cNvPr>
          <p:cNvGrpSpPr/>
          <p:nvPr/>
        </p:nvGrpSpPr>
        <p:grpSpPr>
          <a:xfrm>
            <a:off x="4181996" y="1764194"/>
            <a:ext cx="595070" cy="1286721"/>
            <a:chOff x="4654506" y="2352259"/>
            <a:chExt cx="793426" cy="1715628"/>
          </a:xfrm>
        </p:grpSpPr>
        <p:pic>
          <p:nvPicPr>
            <p:cNvPr id="33" name="Person 1">
              <a:extLst>
                <a:ext uri="{FF2B5EF4-FFF2-40B4-BE49-F238E27FC236}">
                  <a16:creationId xmlns:a16="http://schemas.microsoft.com/office/drawing/2014/main" id="{155F6779-662A-E381-193C-5E8A73403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54506" y="2352259"/>
              <a:ext cx="793426" cy="1715628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640CBD1-C243-C02A-8B9D-55056CDFA7AF}"/>
                </a:ext>
              </a:extLst>
            </p:cNvPr>
            <p:cNvSpPr txBox="1"/>
            <p:nvPr/>
          </p:nvSpPr>
          <p:spPr>
            <a:xfrm>
              <a:off x="4874728" y="2905780"/>
              <a:ext cx="444994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</a:pPr>
              <a:r>
                <a:rPr lang="en-US" sz="2100" kern="1200" dirty="0">
                  <a:solidFill>
                    <a:srgbClr val="0070C0"/>
                  </a:solidFill>
                  <a:latin typeface="Contrail One" panose="02000000000000000000" pitchFamily="2" charset="77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8" name="Person 1">
            <a:extLst>
              <a:ext uri="{FF2B5EF4-FFF2-40B4-BE49-F238E27FC236}">
                <a16:creationId xmlns:a16="http://schemas.microsoft.com/office/drawing/2014/main" id="{D6C4E445-2A26-12E6-2173-343CDC242CD8}"/>
              </a:ext>
            </a:extLst>
          </p:cNvPr>
          <p:cNvGrpSpPr/>
          <p:nvPr/>
        </p:nvGrpSpPr>
        <p:grpSpPr>
          <a:xfrm>
            <a:off x="3565307" y="1764194"/>
            <a:ext cx="595070" cy="1286721"/>
            <a:chOff x="4654506" y="2352259"/>
            <a:chExt cx="793426" cy="1715628"/>
          </a:xfrm>
        </p:grpSpPr>
        <p:pic>
          <p:nvPicPr>
            <p:cNvPr id="9" name="Person 1">
              <a:extLst>
                <a:ext uri="{FF2B5EF4-FFF2-40B4-BE49-F238E27FC236}">
                  <a16:creationId xmlns:a16="http://schemas.microsoft.com/office/drawing/2014/main" id="{5C52292A-5E76-A586-971C-AE297D96E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54506" y="2352259"/>
              <a:ext cx="793426" cy="171562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77B0307-337A-EF13-2503-5C54A2DDA35C}"/>
                </a:ext>
              </a:extLst>
            </p:cNvPr>
            <p:cNvSpPr txBox="1"/>
            <p:nvPr/>
          </p:nvSpPr>
          <p:spPr>
            <a:xfrm>
              <a:off x="4874728" y="2905780"/>
              <a:ext cx="444994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</a:pPr>
              <a:r>
                <a:rPr lang="en-US" sz="2100" kern="1200" dirty="0">
                  <a:solidFill>
                    <a:srgbClr val="FFD100"/>
                  </a:solidFill>
                  <a:latin typeface="Contrail One" panose="02000000000000000000" pitchFamily="2" charset="77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1" name="Person 1">
            <a:extLst>
              <a:ext uri="{FF2B5EF4-FFF2-40B4-BE49-F238E27FC236}">
                <a16:creationId xmlns:a16="http://schemas.microsoft.com/office/drawing/2014/main" id="{048BD070-62F3-01C1-BE4D-9AF4576F15BB}"/>
              </a:ext>
            </a:extLst>
          </p:cNvPr>
          <p:cNvGrpSpPr/>
          <p:nvPr/>
        </p:nvGrpSpPr>
        <p:grpSpPr>
          <a:xfrm>
            <a:off x="4788052" y="1764194"/>
            <a:ext cx="595070" cy="1286721"/>
            <a:chOff x="4654506" y="2352259"/>
            <a:chExt cx="793426" cy="1715628"/>
          </a:xfrm>
        </p:grpSpPr>
        <p:pic>
          <p:nvPicPr>
            <p:cNvPr id="12" name="Person 1">
              <a:extLst>
                <a:ext uri="{FF2B5EF4-FFF2-40B4-BE49-F238E27FC236}">
                  <a16:creationId xmlns:a16="http://schemas.microsoft.com/office/drawing/2014/main" id="{88CC1E22-F719-C5E0-4B51-DBA0F6EA4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54506" y="2352259"/>
              <a:ext cx="793426" cy="171562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EBBB584-4A27-2780-FE6E-283B92D82A14}"/>
                </a:ext>
              </a:extLst>
            </p:cNvPr>
            <p:cNvSpPr txBox="1"/>
            <p:nvPr/>
          </p:nvSpPr>
          <p:spPr>
            <a:xfrm>
              <a:off x="4874728" y="2905780"/>
              <a:ext cx="444994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</a:pPr>
              <a:r>
                <a:rPr lang="en-US" sz="2100" kern="1200" dirty="0">
                  <a:solidFill>
                    <a:srgbClr val="FF0000"/>
                  </a:solidFill>
                  <a:latin typeface="Contrail One" panose="02000000000000000000" pitchFamily="2" charset="77"/>
                  <a:ea typeface="+mn-ea"/>
                  <a:cs typeface="+mn-cs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927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Low Whoosh.wav"/>
          </p:stSnd>
        </p:sndAc>
      </p:transition>
    </mc:Choice>
    <mc:Fallback xmlns="">
      <p:transition spd="slow">
        <p:fade/>
        <p:sndAc>
          <p:stSnd>
            <p:snd r:embed="rId7" name="Low 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structions Text">
            <a:extLst>
              <a:ext uri="{FF2B5EF4-FFF2-40B4-BE49-F238E27FC236}">
                <a16:creationId xmlns:a16="http://schemas.microsoft.com/office/drawing/2014/main" id="{8752D168-5A67-6871-C327-FB0B4F2A4E9E}"/>
              </a:ext>
            </a:extLst>
          </p:cNvPr>
          <p:cNvSpPr txBox="1"/>
          <p:nvPr/>
        </p:nvSpPr>
        <p:spPr>
          <a:xfrm>
            <a:off x="1249754" y="3565519"/>
            <a:ext cx="7019926" cy="7986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>
              <a:lnSpc>
                <a:spcPct val="85000"/>
              </a:lnSpc>
              <a:buClrTx/>
            </a:pPr>
            <a:r>
              <a:rPr lang="en-US" sz="2700" kern="1200" dirty="0">
                <a:solidFill>
                  <a:prstClr val="white"/>
                </a:solidFill>
                <a:latin typeface="McLaren" panose="02000503000000020004" pitchFamily="2" charset="0"/>
                <a:ea typeface="+mn-ea"/>
                <a:cs typeface="+mn-cs"/>
              </a:rPr>
              <a:t>Other students in that team describe </a:t>
            </a:r>
            <a:r>
              <a:rPr lang="en-US" sz="2700" b="1" kern="1200" dirty="0">
                <a:solidFill>
                  <a:srgbClr val="FED201"/>
                </a:solidFill>
                <a:latin typeface="McLaren" panose="02000503000000020004" pitchFamily="2" charset="0"/>
                <a:ea typeface="+mn-ea"/>
                <a:cs typeface="+mn-cs"/>
              </a:rPr>
              <a:t>electronic devices </a:t>
            </a:r>
            <a:r>
              <a:rPr lang="en-US" sz="2700" kern="1200" dirty="0">
                <a:solidFill>
                  <a:prstClr val="white"/>
                </a:solidFill>
                <a:latin typeface="McLaren" panose="02000503000000020004" pitchFamily="2" charset="0"/>
                <a:ea typeface="+mn-ea"/>
                <a:cs typeface="+mn-cs"/>
              </a:rPr>
              <a:t>for their friend to guess.</a:t>
            </a:r>
          </a:p>
        </p:txBody>
      </p:sp>
      <p:sp>
        <p:nvSpPr>
          <p:cNvPr id="23" name="Screen">
            <a:extLst>
              <a:ext uri="{FF2B5EF4-FFF2-40B4-BE49-F238E27FC236}">
                <a16:creationId xmlns:a16="http://schemas.microsoft.com/office/drawing/2014/main" id="{A9F34C68-7AF8-98C1-F1AD-77D9D56735D3}"/>
              </a:ext>
            </a:extLst>
          </p:cNvPr>
          <p:cNvSpPr/>
          <p:nvPr/>
        </p:nvSpPr>
        <p:spPr>
          <a:xfrm>
            <a:off x="4759717" y="1226127"/>
            <a:ext cx="2226595" cy="1259530"/>
          </a:xfrm>
          <a:prstGeom prst="frame">
            <a:avLst>
              <a:gd name="adj1" fmla="val 65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8" name="Table">
            <a:extLst>
              <a:ext uri="{FF2B5EF4-FFF2-40B4-BE49-F238E27FC236}">
                <a16:creationId xmlns:a16="http://schemas.microsoft.com/office/drawing/2014/main" id="{9EF3D5F3-FDAF-5A1D-5B7C-94B05A2DA495}"/>
              </a:ext>
            </a:extLst>
          </p:cNvPr>
          <p:cNvSpPr/>
          <p:nvPr/>
        </p:nvSpPr>
        <p:spPr>
          <a:xfrm>
            <a:off x="1668273" y="2466057"/>
            <a:ext cx="2149264" cy="584858"/>
          </a:xfrm>
          <a:custGeom>
            <a:avLst/>
            <a:gdLst>
              <a:gd name="connsiteX0" fmla="*/ 0 w 2243768"/>
              <a:gd name="connsiteY0" fmla="*/ 0 h 779811"/>
              <a:gd name="connsiteX1" fmla="*/ 2243768 w 2243768"/>
              <a:gd name="connsiteY1" fmla="*/ 0 h 779811"/>
              <a:gd name="connsiteX2" fmla="*/ 2243768 w 2243768"/>
              <a:gd name="connsiteY2" fmla="*/ 96982 h 779811"/>
              <a:gd name="connsiteX3" fmla="*/ 2243768 w 2243768"/>
              <a:gd name="connsiteY3" fmla="*/ 114792 h 779811"/>
              <a:gd name="connsiteX4" fmla="*/ 2243768 w 2243768"/>
              <a:gd name="connsiteY4" fmla="*/ 779811 h 779811"/>
              <a:gd name="connsiteX5" fmla="*/ 2119154 w 2243768"/>
              <a:gd name="connsiteY5" fmla="*/ 779811 h 779811"/>
              <a:gd name="connsiteX6" fmla="*/ 2119154 w 2243768"/>
              <a:gd name="connsiteY6" fmla="*/ 114792 h 779811"/>
              <a:gd name="connsiteX7" fmla="*/ 124614 w 2243768"/>
              <a:gd name="connsiteY7" fmla="*/ 114792 h 779811"/>
              <a:gd name="connsiteX8" fmla="*/ 124614 w 2243768"/>
              <a:gd name="connsiteY8" fmla="*/ 779811 h 779811"/>
              <a:gd name="connsiteX9" fmla="*/ 0 w 2243768"/>
              <a:gd name="connsiteY9" fmla="*/ 779811 h 779811"/>
              <a:gd name="connsiteX10" fmla="*/ 0 w 2243768"/>
              <a:gd name="connsiteY10" fmla="*/ 114792 h 779811"/>
              <a:gd name="connsiteX11" fmla="*/ 0 w 2243768"/>
              <a:gd name="connsiteY11" fmla="*/ 96982 h 779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43768" h="779811">
                <a:moveTo>
                  <a:pt x="0" y="0"/>
                </a:moveTo>
                <a:lnTo>
                  <a:pt x="2243768" y="0"/>
                </a:lnTo>
                <a:lnTo>
                  <a:pt x="2243768" y="96982"/>
                </a:lnTo>
                <a:lnTo>
                  <a:pt x="2243768" y="114792"/>
                </a:lnTo>
                <a:lnTo>
                  <a:pt x="2243768" y="779811"/>
                </a:lnTo>
                <a:lnTo>
                  <a:pt x="2119154" y="779811"/>
                </a:lnTo>
                <a:lnTo>
                  <a:pt x="2119154" y="114792"/>
                </a:lnTo>
                <a:lnTo>
                  <a:pt x="124614" y="114792"/>
                </a:lnTo>
                <a:lnTo>
                  <a:pt x="124614" y="779811"/>
                </a:lnTo>
                <a:lnTo>
                  <a:pt x="0" y="779811"/>
                </a:lnTo>
                <a:lnTo>
                  <a:pt x="0" y="114792"/>
                </a:lnTo>
                <a:lnTo>
                  <a:pt x="0" y="969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Aptos" panose="02110004020202020204"/>
            </a:endParaRPr>
          </a:p>
        </p:txBody>
      </p:sp>
      <p:grpSp>
        <p:nvGrpSpPr>
          <p:cNvPr id="43" name="Team">
            <a:extLst>
              <a:ext uri="{FF2B5EF4-FFF2-40B4-BE49-F238E27FC236}">
                <a16:creationId xmlns:a16="http://schemas.microsoft.com/office/drawing/2014/main" id="{BDE3CE1D-3821-1E35-D3CE-044387DD6271}"/>
              </a:ext>
            </a:extLst>
          </p:cNvPr>
          <p:cNvGrpSpPr/>
          <p:nvPr/>
        </p:nvGrpSpPr>
        <p:grpSpPr>
          <a:xfrm>
            <a:off x="1812774" y="2021828"/>
            <a:ext cx="1860261" cy="1013685"/>
            <a:chOff x="2008206" y="2695771"/>
            <a:chExt cx="2480348" cy="1351580"/>
          </a:xfrm>
        </p:grpSpPr>
        <p:pic>
          <p:nvPicPr>
            <p:cNvPr id="33" name="Person 1">
              <a:extLst>
                <a:ext uri="{FF2B5EF4-FFF2-40B4-BE49-F238E27FC236}">
                  <a16:creationId xmlns:a16="http://schemas.microsoft.com/office/drawing/2014/main" id="{027C19F5-3F64-0BA8-863F-02972E4FB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08206" y="2695771"/>
              <a:ext cx="625065" cy="1351580"/>
            </a:xfrm>
            <a:prstGeom prst="rect">
              <a:avLst/>
            </a:prstGeom>
          </p:spPr>
        </p:pic>
        <p:pic>
          <p:nvPicPr>
            <p:cNvPr id="34" name="Person 1">
              <a:extLst>
                <a:ext uri="{FF2B5EF4-FFF2-40B4-BE49-F238E27FC236}">
                  <a16:creationId xmlns:a16="http://schemas.microsoft.com/office/drawing/2014/main" id="{B1C90F9E-5A96-CDDD-8617-D129A4EA9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5848" y="2695771"/>
              <a:ext cx="625065" cy="1351580"/>
            </a:xfrm>
            <a:prstGeom prst="rect">
              <a:avLst/>
            </a:prstGeom>
          </p:spPr>
        </p:pic>
        <p:pic>
          <p:nvPicPr>
            <p:cNvPr id="35" name="Person 1">
              <a:extLst>
                <a:ext uri="{FF2B5EF4-FFF2-40B4-BE49-F238E27FC236}">
                  <a16:creationId xmlns:a16="http://schemas.microsoft.com/office/drawing/2014/main" id="{D6D2D2CA-D304-5BCC-C215-C3AD3C323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63489" y="2695771"/>
              <a:ext cx="625065" cy="1351580"/>
            </a:xfrm>
            <a:prstGeom prst="rect">
              <a:avLst/>
            </a:prstGeom>
          </p:spPr>
        </p:pic>
      </p:grpSp>
      <p:pic>
        <p:nvPicPr>
          <p:cNvPr id="2" name="Speech Bubble">
            <a:extLst>
              <a:ext uri="{FF2B5EF4-FFF2-40B4-BE49-F238E27FC236}">
                <a16:creationId xmlns:a16="http://schemas.microsoft.com/office/drawing/2014/main" id="{AE7D0ED2-C6B3-8CB4-B817-B4F91F06EB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11042">
            <a:off x="6401189" y="-570377"/>
            <a:ext cx="3114675" cy="3048000"/>
          </a:xfrm>
          <a:prstGeom prst="rect">
            <a:avLst/>
          </a:prstGeom>
        </p:spPr>
      </p:pic>
      <p:grpSp>
        <p:nvGrpSpPr>
          <p:cNvPr id="62" name="Person 1">
            <a:extLst>
              <a:ext uri="{FF2B5EF4-FFF2-40B4-BE49-F238E27FC236}">
                <a16:creationId xmlns:a16="http://schemas.microsoft.com/office/drawing/2014/main" id="{1A057D70-4E57-98B5-A39C-B911D6BAE8BB}"/>
              </a:ext>
            </a:extLst>
          </p:cNvPr>
          <p:cNvGrpSpPr/>
          <p:nvPr/>
        </p:nvGrpSpPr>
        <p:grpSpPr>
          <a:xfrm>
            <a:off x="5026894" y="2037230"/>
            <a:ext cx="468799" cy="1013685"/>
            <a:chOff x="4654506" y="2352259"/>
            <a:chExt cx="793426" cy="1715628"/>
          </a:xfrm>
        </p:grpSpPr>
        <p:pic>
          <p:nvPicPr>
            <p:cNvPr id="63" name="Person 1">
              <a:extLst>
                <a:ext uri="{FF2B5EF4-FFF2-40B4-BE49-F238E27FC236}">
                  <a16:creationId xmlns:a16="http://schemas.microsoft.com/office/drawing/2014/main" id="{3343967C-F7EB-61E9-9E66-887D9A84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54506" y="2352259"/>
              <a:ext cx="793426" cy="1715628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87F2E1E-43CC-19AA-8560-B13BC9F1806D}"/>
                </a:ext>
              </a:extLst>
            </p:cNvPr>
            <p:cNvSpPr txBox="1"/>
            <p:nvPr/>
          </p:nvSpPr>
          <p:spPr>
            <a:xfrm>
              <a:off x="4842486" y="2905780"/>
              <a:ext cx="529583" cy="625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</a:pPr>
              <a:r>
                <a:rPr lang="en-US" sz="1800" kern="1200" dirty="0">
                  <a:solidFill>
                    <a:srgbClr val="FFD100"/>
                  </a:solidFill>
                  <a:latin typeface="Contrail One" panose="02000000000000000000" pitchFamily="2" charset="77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72" name="Team Number 2">
            <a:extLst>
              <a:ext uri="{FF2B5EF4-FFF2-40B4-BE49-F238E27FC236}">
                <a16:creationId xmlns:a16="http://schemas.microsoft.com/office/drawing/2014/main" id="{7A234787-DF0D-F91C-9066-B5657C415514}"/>
              </a:ext>
            </a:extLst>
          </p:cNvPr>
          <p:cNvSpPr txBox="1"/>
          <p:nvPr/>
        </p:nvSpPr>
        <p:spPr>
          <a:xfrm>
            <a:off x="1923207" y="231711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800" kern="1200" dirty="0">
                <a:solidFill>
                  <a:srgbClr val="FED201"/>
                </a:solidFill>
                <a:latin typeface="Contrail One" panose="02000000000000000000" pitchFamily="2" charset="77"/>
                <a:ea typeface="+mn-ea"/>
                <a:cs typeface="+mn-cs"/>
              </a:rPr>
              <a:t>1</a:t>
            </a:r>
          </a:p>
        </p:txBody>
      </p:sp>
      <p:sp>
        <p:nvSpPr>
          <p:cNvPr id="73" name="Team Number 2">
            <a:extLst>
              <a:ext uri="{FF2B5EF4-FFF2-40B4-BE49-F238E27FC236}">
                <a16:creationId xmlns:a16="http://schemas.microsoft.com/office/drawing/2014/main" id="{C4120CEC-48D5-76F1-2211-22F622532374}"/>
              </a:ext>
            </a:extLst>
          </p:cNvPr>
          <p:cNvSpPr txBox="1"/>
          <p:nvPr/>
        </p:nvSpPr>
        <p:spPr>
          <a:xfrm>
            <a:off x="2629087" y="2317116"/>
            <a:ext cx="246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kern="1200" dirty="0">
                <a:solidFill>
                  <a:srgbClr val="FED201"/>
                </a:solidFill>
                <a:latin typeface="Contrail One" panose="02000000000000000000" pitchFamily="2" charset="77"/>
                <a:ea typeface="+mn-ea"/>
                <a:cs typeface="+mn-cs"/>
              </a:rPr>
              <a:t>1</a:t>
            </a:r>
          </a:p>
        </p:txBody>
      </p:sp>
      <p:sp>
        <p:nvSpPr>
          <p:cNvPr id="74" name="Team Number 2">
            <a:extLst>
              <a:ext uri="{FF2B5EF4-FFF2-40B4-BE49-F238E27FC236}">
                <a16:creationId xmlns:a16="http://schemas.microsoft.com/office/drawing/2014/main" id="{A55B5341-FF02-00B1-9B87-FC4AF9B4C2B2}"/>
              </a:ext>
            </a:extLst>
          </p:cNvPr>
          <p:cNvSpPr txBox="1"/>
          <p:nvPr/>
        </p:nvSpPr>
        <p:spPr>
          <a:xfrm>
            <a:off x="3315284" y="2317116"/>
            <a:ext cx="246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kern="1200" dirty="0">
                <a:solidFill>
                  <a:srgbClr val="FED201"/>
                </a:solidFill>
                <a:latin typeface="Contrail One" panose="02000000000000000000" pitchFamily="2" charset="77"/>
                <a:ea typeface="+mn-ea"/>
                <a:cs typeface="+mn-cs"/>
              </a:rPr>
              <a:t>1</a:t>
            </a: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71EDC2F6-F8B5-A69C-0099-E8098A09D05E}"/>
              </a:ext>
            </a:extLst>
          </p:cNvPr>
          <p:cNvSpPr/>
          <p:nvPr/>
        </p:nvSpPr>
        <p:spPr>
          <a:xfrm>
            <a:off x="743504" y="567350"/>
            <a:ext cx="3125007" cy="871223"/>
          </a:xfrm>
          <a:prstGeom prst="wedgeRectCallout">
            <a:avLst>
              <a:gd name="adj1" fmla="val -13347"/>
              <a:gd name="adj2" fmla="val 9911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It’s a small, flat computer. We can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     control it by touching its screen or 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     by using a special pen.</a:t>
            </a: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F2167AF4-C4CB-D155-ED64-EB2AB625918E}"/>
              </a:ext>
            </a:extLst>
          </p:cNvPr>
          <p:cNvSpPr/>
          <p:nvPr/>
        </p:nvSpPr>
        <p:spPr>
          <a:xfrm>
            <a:off x="4050057" y="1103837"/>
            <a:ext cx="3125007" cy="524259"/>
          </a:xfrm>
          <a:prstGeom prst="wedgeRectCallout">
            <a:avLst>
              <a:gd name="adj1" fmla="val -12326"/>
              <a:gd name="adj2" fmla="val 108788"/>
            </a:avLst>
          </a:prstGeom>
          <a:solidFill>
            <a:srgbClr val="FED20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Is that a portable music player?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BC10C56B-388B-F366-4E1C-361733DF8D4D}"/>
              </a:ext>
            </a:extLst>
          </p:cNvPr>
          <p:cNvSpPr/>
          <p:nvPr/>
        </p:nvSpPr>
        <p:spPr>
          <a:xfrm>
            <a:off x="2735838" y="2808573"/>
            <a:ext cx="1787318" cy="371833"/>
          </a:xfrm>
          <a:prstGeom prst="wedgeRectCallout">
            <a:avLst>
              <a:gd name="adj1" fmla="val -35463"/>
              <a:gd name="adj2" fmla="val -9805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No. Try again </a:t>
            </a:r>
          </a:p>
        </p:txBody>
      </p:sp>
      <p:grpSp>
        <p:nvGrpSpPr>
          <p:cNvPr id="13" name="Person 1">
            <a:extLst>
              <a:ext uri="{FF2B5EF4-FFF2-40B4-BE49-F238E27FC236}">
                <a16:creationId xmlns:a16="http://schemas.microsoft.com/office/drawing/2014/main" id="{77B294B5-CD01-889F-C138-7679AD1C13F5}"/>
              </a:ext>
            </a:extLst>
          </p:cNvPr>
          <p:cNvGrpSpPr/>
          <p:nvPr/>
        </p:nvGrpSpPr>
        <p:grpSpPr>
          <a:xfrm>
            <a:off x="5590419" y="2037230"/>
            <a:ext cx="468799" cy="1013685"/>
            <a:chOff x="4654506" y="2352259"/>
            <a:chExt cx="793426" cy="1715628"/>
          </a:xfrm>
        </p:grpSpPr>
        <p:pic>
          <p:nvPicPr>
            <p:cNvPr id="14" name="Person 1">
              <a:extLst>
                <a:ext uri="{FF2B5EF4-FFF2-40B4-BE49-F238E27FC236}">
                  <a16:creationId xmlns:a16="http://schemas.microsoft.com/office/drawing/2014/main" id="{7D82C05E-5B9D-114F-F8EE-66681AE48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54506" y="2352259"/>
              <a:ext cx="793426" cy="171562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37C41F9-307C-3C6E-56CC-2A2E4FFE1429}"/>
                </a:ext>
              </a:extLst>
            </p:cNvPr>
            <p:cNvSpPr txBox="1"/>
            <p:nvPr/>
          </p:nvSpPr>
          <p:spPr>
            <a:xfrm>
              <a:off x="4842486" y="2905780"/>
              <a:ext cx="529583" cy="625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</a:pPr>
              <a:r>
                <a:rPr lang="en-US" sz="1800" kern="1200" dirty="0">
                  <a:solidFill>
                    <a:srgbClr val="0070C0"/>
                  </a:solidFill>
                  <a:latin typeface="Contrail One" panose="02000000000000000000" pitchFamily="2" charset="77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6" name="Person 1">
            <a:extLst>
              <a:ext uri="{FF2B5EF4-FFF2-40B4-BE49-F238E27FC236}">
                <a16:creationId xmlns:a16="http://schemas.microsoft.com/office/drawing/2014/main" id="{7340819D-9422-72CA-5BED-1DCE2547D6A6}"/>
              </a:ext>
            </a:extLst>
          </p:cNvPr>
          <p:cNvGrpSpPr/>
          <p:nvPr/>
        </p:nvGrpSpPr>
        <p:grpSpPr>
          <a:xfrm>
            <a:off x="6143312" y="2037230"/>
            <a:ext cx="468799" cy="1013685"/>
            <a:chOff x="4654506" y="2352259"/>
            <a:chExt cx="793426" cy="1715628"/>
          </a:xfrm>
        </p:grpSpPr>
        <p:pic>
          <p:nvPicPr>
            <p:cNvPr id="17" name="Person 1">
              <a:extLst>
                <a:ext uri="{FF2B5EF4-FFF2-40B4-BE49-F238E27FC236}">
                  <a16:creationId xmlns:a16="http://schemas.microsoft.com/office/drawing/2014/main" id="{84ACE66D-3BD5-C33A-773E-35EB17540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54506" y="2352259"/>
              <a:ext cx="793426" cy="171562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E864A5E-0C5F-10F8-0D3C-DEC4C8663A10}"/>
                </a:ext>
              </a:extLst>
            </p:cNvPr>
            <p:cNvSpPr txBox="1"/>
            <p:nvPr/>
          </p:nvSpPr>
          <p:spPr>
            <a:xfrm>
              <a:off x="4842486" y="2905780"/>
              <a:ext cx="529583" cy="625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</a:pPr>
              <a:r>
                <a:rPr lang="en-US" sz="1800" kern="1200" dirty="0">
                  <a:solidFill>
                    <a:srgbClr val="FF0000"/>
                  </a:solidFill>
                  <a:latin typeface="Contrail One" panose="02000000000000000000" pitchFamily="2" charset="77"/>
                  <a:ea typeface="+mn-ea"/>
                  <a:cs typeface="+mn-cs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1118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peech Bubble">
            <a:extLst>
              <a:ext uri="{FF2B5EF4-FFF2-40B4-BE49-F238E27FC236}">
                <a16:creationId xmlns:a16="http://schemas.microsoft.com/office/drawing/2014/main" id="{AE7D0ED2-C6B3-8CB4-B817-B4F91F06E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11042">
            <a:off x="6401189" y="-570377"/>
            <a:ext cx="3114675" cy="3048000"/>
          </a:xfrm>
          <a:prstGeom prst="rect">
            <a:avLst/>
          </a:prstGeom>
        </p:spPr>
      </p:pic>
      <p:sp>
        <p:nvSpPr>
          <p:cNvPr id="3" name="Instructions Text">
            <a:extLst>
              <a:ext uri="{FF2B5EF4-FFF2-40B4-BE49-F238E27FC236}">
                <a16:creationId xmlns:a16="http://schemas.microsoft.com/office/drawing/2014/main" id="{8752D168-5A67-6871-C327-FB0B4F2A4E9E}"/>
              </a:ext>
            </a:extLst>
          </p:cNvPr>
          <p:cNvSpPr txBox="1"/>
          <p:nvPr/>
        </p:nvSpPr>
        <p:spPr>
          <a:xfrm>
            <a:off x="1266826" y="3417472"/>
            <a:ext cx="6610349" cy="7986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>
              <a:lnSpc>
                <a:spcPct val="85000"/>
              </a:lnSpc>
              <a:buClrTx/>
            </a:pPr>
            <a:r>
              <a:rPr lang="en-US" sz="2700" kern="1200" dirty="0">
                <a:solidFill>
                  <a:prstClr val="white"/>
                </a:solidFill>
                <a:latin typeface="McLaren" panose="02000503000000020004" pitchFamily="2" charset="0"/>
                <a:ea typeface="+mn-ea"/>
                <a:cs typeface="+mn-cs"/>
              </a:rPr>
              <a:t>The </a:t>
            </a:r>
            <a:r>
              <a:rPr lang="en-US" sz="2700" kern="1200" dirty="0">
                <a:solidFill>
                  <a:srgbClr val="FFD100"/>
                </a:solidFill>
                <a:latin typeface="McLaren" panose="02000503000000020004" pitchFamily="2" charset="0"/>
                <a:ea typeface="+mn-ea"/>
                <a:cs typeface="+mn-cs"/>
              </a:rPr>
              <a:t>first student to say the correct answer</a:t>
            </a:r>
            <a:r>
              <a:rPr lang="en-US" sz="2700" kern="1200" dirty="0">
                <a:solidFill>
                  <a:prstClr val="white"/>
                </a:solidFill>
                <a:latin typeface="McLaren" panose="02000503000000020004" pitchFamily="2" charset="0"/>
                <a:ea typeface="+mn-ea"/>
                <a:cs typeface="+mn-cs"/>
              </a:rPr>
              <a:t> gets points for their team!</a:t>
            </a:r>
          </a:p>
        </p:txBody>
      </p:sp>
      <p:sp>
        <p:nvSpPr>
          <p:cNvPr id="17" name="Screen">
            <a:extLst>
              <a:ext uri="{FF2B5EF4-FFF2-40B4-BE49-F238E27FC236}">
                <a16:creationId xmlns:a16="http://schemas.microsoft.com/office/drawing/2014/main" id="{4F9D8F13-5C97-F8A1-E1A6-82B6D5DB24A7}"/>
              </a:ext>
            </a:extLst>
          </p:cNvPr>
          <p:cNvSpPr/>
          <p:nvPr/>
        </p:nvSpPr>
        <p:spPr>
          <a:xfrm>
            <a:off x="3158836" y="734620"/>
            <a:ext cx="2826329" cy="1598784"/>
          </a:xfrm>
          <a:prstGeom prst="frame">
            <a:avLst>
              <a:gd name="adj1" fmla="val 65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Aptos" panose="02110004020202020204"/>
            </a:endParaRPr>
          </a:p>
        </p:txBody>
      </p:sp>
      <p:grpSp>
        <p:nvGrpSpPr>
          <p:cNvPr id="24" name="Person 1">
            <a:extLst>
              <a:ext uri="{FF2B5EF4-FFF2-40B4-BE49-F238E27FC236}">
                <a16:creationId xmlns:a16="http://schemas.microsoft.com/office/drawing/2014/main" id="{91791F86-131A-94C1-9BA7-224EC6473F0D}"/>
              </a:ext>
            </a:extLst>
          </p:cNvPr>
          <p:cNvGrpSpPr/>
          <p:nvPr/>
        </p:nvGrpSpPr>
        <p:grpSpPr>
          <a:xfrm>
            <a:off x="3490879" y="1764194"/>
            <a:ext cx="595070" cy="1286721"/>
            <a:chOff x="4654506" y="2352259"/>
            <a:chExt cx="793426" cy="1715628"/>
          </a:xfrm>
        </p:grpSpPr>
        <p:pic>
          <p:nvPicPr>
            <p:cNvPr id="25" name="Person 1">
              <a:extLst>
                <a:ext uri="{FF2B5EF4-FFF2-40B4-BE49-F238E27FC236}">
                  <a16:creationId xmlns:a16="http://schemas.microsoft.com/office/drawing/2014/main" id="{EECA1685-7545-1827-ED73-165A2CD4A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54506" y="2352259"/>
              <a:ext cx="793426" cy="1715628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364B86-CF9E-E1D7-9843-C1A470C261BC}"/>
                </a:ext>
              </a:extLst>
            </p:cNvPr>
            <p:cNvSpPr txBox="1"/>
            <p:nvPr/>
          </p:nvSpPr>
          <p:spPr>
            <a:xfrm>
              <a:off x="4874728" y="2905780"/>
              <a:ext cx="444994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</a:pPr>
              <a:r>
                <a:rPr lang="en-US" sz="2100" kern="1200" dirty="0">
                  <a:solidFill>
                    <a:srgbClr val="FFD100"/>
                  </a:solidFill>
                  <a:latin typeface="Contrail One" panose="02000000000000000000" pitchFamily="2" charset="77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7" name="Person 2">
            <a:extLst>
              <a:ext uri="{FF2B5EF4-FFF2-40B4-BE49-F238E27FC236}">
                <a16:creationId xmlns:a16="http://schemas.microsoft.com/office/drawing/2014/main" id="{E97F76F5-2B2D-7687-5E9B-B0487C0BA44B}"/>
              </a:ext>
            </a:extLst>
          </p:cNvPr>
          <p:cNvGrpSpPr/>
          <p:nvPr/>
        </p:nvGrpSpPr>
        <p:grpSpPr>
          <a:xfrm>
            <a:off x="4274464" y="1764194"/>
            <a:ext cx="595070" cy="1286721"/>
            <a:chOff x="5699286" y="2352259"/>
            <a:chExt cx="793426" cy="1715628"/>
          </a:xfrm>
        </p:grpSpPr>
        <p:pic>
          <p:nvPicPr>
            <p:cNvPr id="28" name="Person 2">
              <a:extLst>
                <a:ext uri="{FF2B5EF4-FFF2-40B4-BE49-F238E27FC236}">
                  <a16:creationId xmlns:a16="http://schemas.microsoft.com/office/drawing/2014/main" id="{3BA32E6D-E443-B867-B494-AF87CC978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99286" y="2352259"/>
              <a:ext cx="793426" cy="171562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CE34728-53C0-2BDB-E2E1-BA4DFA13F607}"/>
                </a:ext>
              </a:extLst>
            </p:cNvPr>
            <p:cNvSpPr txBox="1"/>
            <p:nvPr/>
          </p:nvSpPr>
          <p:spPr>
            <a:xfrm>
              <a:off x="5916128" y="2905780"/>
              <a:ext cx="444994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</a:pPr>
              <a:r>
                <a:rPr lang="en-US" sz="2100" kern="1200" dirty="0">
                  <a:solidFill>
                    <a:srgbClr val="0070C0"/>
                  </a:solidFill>
                  <a:latin typeface="Contrail One" panose="02000000000000000000" pitchFamily="2" charset="77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0" name="Person 3">
            <a:extLst>
              <a:ext uri="{FF2B5EF4-FFF2-40B4-BE49-F238E27FC236}">
                <a16:creationId xmlns:a16="http://schemas.microsoft.com/office/drawing/2014/main" id="{105AAF81-24E3-CA36-A5E2-6D5BD8EB7F6B}"/>
              </a:ext>
            </a:extLst>
          </p:cNvPr>
          <p:cNvGrpSpPr/>
          <p:nvPr/>
        </p:nvGrpSpPr>
        <p:grpSpPr>
          <a:xfrm>
            <a:off x="5058051" y="1764194"/>
            <a:ext cx="595070" cy="1286721"/>
            <a:chOff x="6744068" y="2352259"/>
            <a:chExt cx="793426" cy="1715628"/>
          </a:xfrm>
        </p:grpSpPr>
        <p:pic>
          <p:nvPicPr>
            <p:cNvPr id="31" name="Person 3">
              <a:extLst>
                <a:ext uri="{FF2B5EF4-FFF2-40B4-BE49-F238E27FC236}">
                  <a16:creationId xmlns:a16="http://schemas.microsoft.com/office/drawing/2014/main" id="{5776EEE2-18A4-B441-F16B-B2B3378AE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44068" y="2352259"/>
              <a:ext cx="793426" cy="1715628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A96DF73-D718-5DC4-2B74-79D4940A2ED2}"/>
                </a:ext>
              </a:extLst>
            </p:cNvPr>
            <p:cNvSpPr txBox="1"/>
            <p:nvPr/>
          </p:nvSpPr>
          <p:spPr>
            <a:xfrm>
              <a:off x="6970228" y="2905780"/>
              <a:ext cx="444994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</a:pPr>
              <a:r>
                <a:rPr lang="en-US" sz="2100" kern="1200" dirty="0">
                  <a:solidFill>
                    <a:srgbClr val="CB3D02"/>
                  </a:solidFill>
                  <a:latin typeface="Contrail One" panose="02000000000000000000" pitchFamily="2" charset="77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33" name="Clue 2">
            <a:extLst>
              <a:ext uri="{FF2B5EF4-FFF2-40B4-BE49-F238E27FC236}">
                <a16:creationId xmlns:a16="http://schemas.microsoft.com/office/drawing/2014/main" id="{C094FC2D-F58A-66FD-1D3B-E8FBDEF914A1}"/>
              </a:ext>
            </a:extLst>
          </p:cNvPr>
          <p:cNvSpPr/>
          <p:nvPr/>
        </p:nvSpPr>
        <p:spPr>
          <a:xfrm>
            <a:off x="1110094" y="619380"/>
            <a:ext cx="2380785" cy="1446724"/>
          </a:xfrm>
          <a:prstGeom prst="wedgeEllipseCallout">
            <a:avLst>
              <a:gd name="adj1" fmla="val 58476"/>
              <a:gd name="adj2" fmla="val 44776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 spc="-113" dirty="0">
                <a:solidFill>
                  <a:prstClr val="black"/>
                </a:solidFill>
                <a:latin typeface="Contrail One" panose="02000000000000000000" pitchFamily="2" charset="77"/>
              </a:rPr>
              <a:t>…</a:t>
            </a:r>
          </a:p>
        </p:txBody>
      </p:sp>
      <p:sp>
        <p:nvSpPr>
          <p:cNvPr id="34" name="Text">
            <a:extLst>
              <a:ext uri="{FF2B5EF4-FFF2-40B4-BE49-F238E27FC236}">
                <a16:creationId xmlns:a16="http://schemas.microsoft.com/office/drawing/2014/main" id="{B71F09E2-992C-2C77-4700-DA5820961BEC}"/>
              </a:ext>
            </a:extLst>
          </p:cNvPr>
          <p:cNvSpPr txBox="1"/>
          <p:nvPr/>
        </p:nvSpPr>
        <p:spPr>
          <a:xfrm rot="20937211">
            <a:off x="720497" y="353458"/>
            <a:ext cx="1275503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ln>
                  <a:solidFill>
                    <a:prstClr val="black"/>
                  </a:solidFill>
                </a:ln>
                <a:gradFill>
                  <a:gsLst>
                    <a:gs pos="0">
                      <a:srgbClr val="FE8002"/>
                    </a:gs>
                    <a:gs pos="100000">
                      <a:srgbClr val="FFD100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prstClr val="black"/>
                  </a:outerShdw>
                </a:effectLst>
                <a:latin typeface="Contrail One" panose="02000000000000000000" pitchFamily="2" charset="77"/>
                <a:ea typeface="+mn-ea"/>
                <a:cs typeface="+mn-cs"/>
              </a:rPr>
              <a:t>+2pts</a:t>
            </a:r>
          </a:p>
        </p:txBody>
      </p:sp>
    </p:spTree>
    <p:extLst>
      <p:ext uri="{BB962C8B-B14F-4D97-AF65-F5344CB8AC3E}">
        <p14:creationId xmlns:p14="http://schemas.microsoft.com/office/powerpoint/2010/main" val="3574344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3" grpId="0" animBg="1"/>
      <p:bldP spid="3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ext">
            <a:extLst>
              <a:ext uri="{FF2B5EF4-FFF2-40B4-BE49-F238E27FC236}">
                <a16:creationId xmlns:a16="http://schemas.microsoft.com/office/drawing/2014/main" id="{8B800B23-61B1-4C4C-950F-35113D767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471" y="1462461"/>
            <a:ext cx="6589059" cy="240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8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E1895FF6-81D7-A7ED-A14D-E37E7D2A8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3" y="-284633"/>
            <a:ext cx="8143875" cy="542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F421392-236F-4FF8-85DF-69A57090FF7F}"/>
              </a:ext>
            </a:extLst>
          </p:cNvPr>
          <p:cNvGrpSpPr>
            <a:grpSpLocks/>
          </p:cNvGrpSpPr>
          <p:nvPr/>
        </p:nvGrpSpPr>
        <p:grpSpPr bwMode="auto">
          <a:xfrm>
            <a:off x="1528763" y="4169569"/>
            <a:ext cx="6143625" cy="595313"/>
            <a:chOff x="514350" y="5559418"/>
            <a:chExt cx="8191500" cy="79375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CD4428F-A36D-4056-8BC7-294EAE4621AD}"/>
                </a:ext>
              </a:extLst>
            </p:cNvPr>
            <p:cNvSpPr/>
            <p:nvPr/>
          </p:nvSpPr>
          <p:spPr>
            <a:xfrm>
              <a:off x="514350" y="5559418"/>
              <a:ext cx="8191500" cy="793757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05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23F8F48-E7CB-4536-B1CD-A0DF017748C1}"/>
                </a:ext>
              </a:extLst>
            </p:cNvPr>
            <p:cNvSpPr txBox="1"/>
            <p:nvPr/>
          </p:nvSpPr>
          <p:spPr>
            <a:xfrm>
              <a:off x="3023289" y="5559418"/>
              <a:ext cx="3097431" cy="73867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GB" sz="3000" b="1" dirty="0">
                  <a:ln w="12700">
                    <a:solidFill>
                      <a:schemeClr val="tx1"/>
                    </a:solidFill>
                  </a:ln>
                  <a:latin typeface="+mn-lt"/>
                </a:rPr>
                <a:t>It’s a tablet!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E77E559-1F4F-4F07-A577-ABC706FAE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0407" y="-1690026"/>
            <a:ext cx="13287375" cy="939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2">
            <a:extLst>
              <a:ext uri="{FF2B5EF4-FFF2-40B4-BE49-F238E27FC236}">
                <a16:creationId xmlns:a16="http://schemas.microsoft.com/office/drawing/2014/main" id="{91B7ABC0-FF98-4F25-8139-528D4E555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8562" y="4923235"/>
            <a:ext cx="264687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50">
                <a:solidFill>
                  <a:schemeClr val="bg1"/>
                </a:solidFill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Photo courtesy of Jon Mountjoy (@flickr.com) - granted under creative commons licence - attribution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88F962-5D4C-4A3F-F590-B5DEF65BA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4532" y="331017"/>
            <a:ext cx="39597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chemeClr val="bg1"/>
                </a:solidFill>
              </a:rPr>
              <a:t>Can you guess what it is?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267 0.02963 L -0.26267 0.03009 C -0.26458 0.03125 -0.26684 0.03403 -0.26892 0.03403 C -0.28941 0.03403 -0.28889 0.03287 -0.3026 0.02546 C -0.30903 0.01505 -0.3033 0.02546 -0.30781 0.01574 C -0.30868 0.01389 -0.30955 0.01273 -0.31042 0.01273 C -0.31181 0.01042 -0.31285 0.00671 -0.31424 0.00486 C -0.31545 0.00278 -0.31684 0.00255 -0.31806 0.00069 C -0.31944 -0.00162 -0.32101 -0.00694 -0.32257 -0.00926 C -0.32413 -0.01088 -0.32587 -0.01296 -0.32743 -0.01597 C -0.32882 -0.01852 -0.33021 -0.02199 -0.33142 -0.02431 C -0.33299 -0.02731 -0.33437 -0.02963 -0.33576 -0.03241 C -0.33715 -0.03542 -0.33854 -0.03819 -0.33976 -0.04051 C -0.34219 -0.0456 -0.3434 -0.0463 -0.34601 -0.04884 C -0.3467 -0.05185 -0.34722 -0.05556 -0.34792 -0.05741 C -0.34878 -0.05995 -0.35174 -0.06505 -0.35243 -0.06574 C -0.35469 -0.06898 -0.35694 -0.06898 -0.35885 -0.07407 C -0.36094 -0.07963 -0.36372 -0.08727 -0.3658 -0.09051 C -0.36667 -0.0919 -0.36944 -0.0963 -0.37031 -0.09884 C -0.37101 -0.10139 -0.37153 -0.1044 -0.37205 -0.10718 C -0.37257 -0.11111 -0.37309 -0.11667 -0.37344 -0.11968 C -0.375 -0.12801 -0.37691 -0.13356 -0.37847 -0.14028 C -0.37899 -0.14329 -0.37986 -0.1456 -0.38038 -0.14861 C -0.38125 -0.15255 -0.38177 -0.15694 -0.38212 -0.16111 C -0.38212 -0.17222 -0.38212 -0.18403 -0.38177 -0.19421 C -0.38142 -0.19977 -0.38038 -0.20255 -0.37986 -0.20694 C -0.37465 -0.2456 -0.38125 -0.20255 -0.37535 -0.23565 C -0.37465 -0.23981 -0.37413 -0.24444 -0.37344 -0.24838 C -0.37153 -0.25995 -0.37101 -0.25972 -0.3691 -0.26921 C -0.3684 -0.27222 -0.36562 -0.28657 -0.36441 -0.28981 C -0.36389 -0.2919 -0.36337 -0.29236 -0.36267 -0.29375 C -0.36198 -0.2963 -0.36146 -0.3 -0.36076 -0.30208 C -0.36024 -0.30417 -0.35937 -0.30463 -0.35885 -0.30648 C -0.35816 -0.3088 -0.35764 -0.31227 -0.35694 -0.31481 C -0.35608 -0.31782 -0.35503 -0.31991 -0.35434 -0.32315 C -0.35365 -0.32685 -0.3526 -0.33218 -0.35174 -0.33542 C -0.35122 -0.33773 -0.35052 -0.3375 -0.35 -0.33958 C -0.34861 -0.34491 -0.34757 -0.35393 -0.34601 -0.35602 C -0.34531 -0.35764 -0.34444 -0.35903 -0.3434 -0.36042 C -0.34288 -0.36181 -0.34236 -0.36319 -0.34149 -0.36435 C -0.34045 -0.3662 -0.33958 -0.36713 -0.33854 -0.36829 L -0.30972 -0.36435 C -0.30868 -0.36435 -0.30781 -0.36088 -0.3066 -0.36042 C -0.30174 -0.3581 -0.2967 -0.35764 -0.29184 -0.35602 C -0.28976 -0.35486 -0.28767 -0.35301 -0.28542 -0.35208 C -0.27552 -0.34768 -0.26632 -0.34722 -0.25625 -0.34375 C -0.22656 -0.33449 -0.27101 -0.34491 -0.23073 -0.33542 C -0.20382 -0.3294 -0.21944 -0.33449 -0.20069 -0.32708 C -0.19913 -0.32431 -0.1974 -0.32407 -0.19566 -0.31898 C -0.19271 -0.30949 -0.19323 -0.31018 -0.18993 -0.30208 C -0.18924 -0.30069 -0.18872 -0.29907 -0.18785 -0.29815 C -0.18681 -0.2963 -0.18542 -0.29583 -0.1842 -0.29375 C -0.18281 -0.2919 -0.18125 -0.28866 -0.17969 -0.28542 C -0.17899 -0.28472 -0.17847 -0.28241 -0.17778 -0.28148 C -0.17483 -0.2794 -0.17187 -0.2787 -0.16892 -0.27731 C -0.16632 -0.27454 -0.16372 -0.27454 -0.16128 -0.26921 L -0.15729 -0.26088 C -0.15573 -0.25764 -0.15451 -0.25463 -0.15295 -0.25255 C -0.15122 -0.25069 -0.14965 -0.24954 -0.14774 -0.24838 C -0.14583 -0.24421 -0.1441 -0.23935 -0.14201 -0.23565 C -0.14149 -0.23518 -0.13854 -0.23032 -0.1375 -0.22755 C -0.13142 -0.20556 -0.13628 -0.21505 -0.13125 -0.20694 C -0.12969 -0.20069 -0.1283 -0.19398 -0.12674 -0.18634 C -0.12604 -0.18218 -0.12552 -0.17755 -0.12483 -0.17338 C -0.12257 -0.12824 -0.12622 -0.19699 -0.12292 -0.14861 C -0.1224 -0.14074 -0.12274 -0.12917 -0.12153 -0.12384 C -0.11684 -0.10347 -0.12274 -0.1294 -0.11788 -0.10301 C -0.11719 -0.1 -0.11649 -0.09861 -0.11597 -0.09468 C -0.11007 -0.05671 -0.1184 -0.10046 -0.11128 -0.06157 C -0.10937 -0.05 -0.10937 -0.05671 -0.10764 -0.04051 C -0.10712 -0.03588 -0.10694 -0.02917 -0.10642 -0.02431 C -0.10503 -0.01435 -0.10347 -0.00671 -0.10191 0.00486 L -0.1 0.01574 C -0.09965 0.02546 -0.09844 0.0338 -0.09844 0.04236 C -0.09913 0.05602 -0.09931 0.07269 -0.1 0.08796 C -0.10017 0.09236 -0.10087 0.0956 -0.10122 0.10023 C -0.10191 0.10972 -0.10243 0.11968 -0.10312 0.12917 C -0.10347 0.13357 -0.10417 0.13727 -0.10434 0.1419 C -0.10486 0.1456 -0.10486 0.15046 -0.10503 0.1544 C -0.1066 0.17107 -0.10747 0.17222 -0.10972 0.1875 C -0.11024 0.19259 -0.11076 0.19931 -0.11128 0.20417 C -0.11233 0.20926 -0.11372 0.21157 -0.11476 0.21667 C -0.11562 0.22222 -0.11667 0.23194 -0.11788 0.23727 C -0.11858 0.24028 -0.11962 0.23935 -0.12031 0.24144 C -0.12153 0.24329 -0.12257 0.24699 -0.12361 0.24977 C -0.12413 0.25116 -0.12483 0.25162 -0.12552 0.2537 C -0.12622 0.25602 -0.12674 0.25995 -0.12743 0.26204 C -0.13108 0.27269 -0.13177 0.27014 -0.13576 0.27477 C -0.13681 0.27569 -0.13767 0.27732 -0.13889 0.27894 L -0.15556 0.29537 C -0.15694 0.29676 -0.15851 0.29745 -0.16007 0.29954 C -0.16094 0.30069 -0.16215 0.30278 -0.16319 0.3037 C -0.17448 0.30995 -0.18316 0.3125 -0.19444 0.31597 C -0.19635 0.31759 -0.19809 0.31991 -0.20017 0.32014 C -0.25399 0.32824 -0.23351 0.30278 -0.25295 0.32894 L -0.27847 0.32014 C -0.28003 0.31968 -0.2816 0.31713 -0.28299 0.31597 L -0.28819 0.31204 L -0.29253 0.3037 C -0.29566 0.29815 -0.29844 0.29514 -0.30156 0.28727 C -0.30278 0.28333 -0.30399 0.27847 -0.30521 0.27477 C -0.30642 0.27153 -0.30747 0.27014 -0.30851 0.26644 C -0.30972 0.26181 -0.3125 0.24537 -0.31354 0.23727 C -0.31406 0.2331 -0.31424 0.22824 -0.31476 0.22477 C -0.31545 0.22107 -0.31615 0.21921 -0.31684 0.21667 C -0.31875 0.20718 -0.32014 0.19838 -0.32257 0.19144 C -0.32326 0.18912 -0.32413 0.18935 -0.325 0.1875 C -0.32674 0.18287 -0.3283 0.17477 -0.33021 0.17083 C -0.33142 0.16806 -0.33299 0.16759 -0.33403 0.1625 C -0.33455 0.15972 -0.33507 0.15579 -0.33576 0.1544 C -0.33715 0.15046 -0.33854 0.14861 -0.33976 0.14607 L -0.34149 0.1419 C -0.34219 0.14051 -0.34288 0.13935 -0.3434 0.1375 C -0.34444 0.13495 -0.34531 0.13125 -0.34601 0.12917 C -0.34687 0.12732 -0.34792 0.12732 -0.34861 0.12523 C -0.35174 0.11597 -0.35503 0.10648 -0.35816 0.0963 C -0.35903 0.09259 -0.35972 0.08611 -0.36076 0.08333 C -0.36285 0.07778 -0.36545 0.07593 -0.36771 0.0713 C -0.36997 0.06644 -0.37153 0.05949 -0.37344 0.0544 C -0.37396 0.05046 -0.375 0.04722 -0.37465 0.04236 C -0.37465 0.03542 -0.37344 0.03611 -0.37292 0.03403 L -0.37292 0.02963 " pathEditMode="relative" rAng="0" ptsTypes="AAAAAAAAAAAAAAAAAAAAAAAAAAAAAAAAAAAAAAAAAAAAAAAAAAAAAAAAAAAAAAAAAAAAAAAAAAAAAAAAAAAAAAAAAAAAAAAAAAAAAAAAAAAAAAAAAAAAAAAAAA">
                                      <p:cBhvr>
                                        <p:cTn id="6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-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46"/>
          <p:cNvSpPr txBox="1">
            <a:spLocks noGrp="1"/>
          </p:cNvSpPr>
          <p:nvPr>
            <p:ph type="title"/>
          </p:nvPr>
        </p:nvSpPr>
        <p:spPr>
          <a:xfrm>
            <a:off x="720000" y="965376"/>
            <a:ext cx="793490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 this lesson, students have been able to</a:t>
            </a:r>
          </a:p>
        </p:txBody>
      </p:sp>
      <p:sp>
        <p:nvSpPr>
          <p:cNvPr id="847" name="Google Shape;847;p46"/>
          <p:cNvSpPr txBox="1"/>
          <p:nvPr/>
        </p:nvSpPr>
        <p:spPr>
          <a:xfrm>
            <a:off x="948600" y="1827418"/>
            <a:ext cx="734700" cy="879900"/>
          </a:xfrm>
          <a:prstGeom prst="rect">
            <a:avLst/>
          </a:prstGeom>
          <a:solidFill>
            <a:srgbClr val="EAC759"/>
          </a:solidFill>
          <a:ln w="28575" cap="rnd" cmpd="sng">
            <a:solidFill>
              <a:srgbClr val="EAC759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8100000" algn="bl" rotWithShape="0">
              <a:schemeClr val="dk1"/>
            </a:outerShdw>
          </a:effectLst>
        </p:spPr>
        <p:txBody>
          <a:bodyPr spcFirstLastPara="1" wrap="square" lIns="91425" tIns="155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accent5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848" name="Google Shape;848;p46"/>
          <p:cNvSpPr txBox="1"/>
          <p:nvPr/>
        </p:nvSpPr>
        <p:spPr>
          <a:xfrm>
            <a:off x="948600" y="3227642"/>
            <a:ext cx="734700" cy="879900"/>
          </a:xfrm>
          <a:prstGeom prst="rect">
            <a:avLst/>
          </a:prstGeom>
          <a:solidFill>
            <a:srgbClr val="EAC759"/>
          </a:solidFill>
          <a:ln w="28575" cap="rnd" cmpd="sng">
            <a:solidFill>
              <a:srgbClr val="EAC759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8100000" algn="bl" rotWithShape="0">
              <a:schemeClr val="dk1"/>
            </a:outerShdw>
          </a:effectLst>
        </p:spPr>
        <p:txBody>
          <a:bodyPr spcFirstLastPara="1" wrap="square" lIns="91425" tIns="155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accent5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grpSp>
        <p:nvGrpSpPr>
          <p:cNvPr id="849" name="Google Shape;849;p46"/>
          <p:cNvGrpSpPr/>
          <p:nvPr/>
        </p:nvGrpSpPr>
        <p:grpSpPr>
          <a:xfrm>
            <a:off x="7919687" y="1873176"/>
            <a:ext cx="864198" cy="831390"/>
            <a:chOff x="4421325" y="238150"/>
            <a:chExt cx="899550" cy="865400"/>
          </a:xfrm>
        </p:grpSpPr>
        <p:sp>
          <p:nvSpPr>
            <p:cNvPr id="850" name="Google Shape;850;p46"/>
            <p:cNvSpPr/>
            <p:nvPr/>
          </p:nvSpPr>
          <p:spPr>
            <a:xfrm>
              <a:off x="4421325" y="277025"/>
              <a:ext cx="868250" cy="826525"/>
            </a:xfrm>
            <a:custGeom>
              <a:avLst/>
              <a:gdLst/>
              <a:ahLst/>
              <a:cxnLst/>
              <a:rect l="l" t="t" r="r" b="b"/>
              <a:pathLst>
                <a:path w="34730" h="33061" extrusionOk="0">
                  <a:moveTo>
                    <a:pt x="16029" y="1"/>
                  </a:moveTo>
                  <a:cubicBezTo>
                    <a:pt x="7503" y="1"/>
                    <a:pt x="415" y="7787"/>
                    <a:pt x="266" y="12207"/>
                  </a:cubicBezTo>
                  <a:cubicBezTo>
                    <a:pt x="1" y="22557"/>
                    <a:pt x="9783" y="26159"/>
                    <a:pt x="9858" y="28320"/>
                  </a:cubicBezTo>
                  <a:cubicBezTo>
                    <a:pt x="9896" y="30443"/>
                    <a:pt x="6370" y="33059"/>
                    <a:pt x="6370" y="33059"/>
                  </a:cubicBezTo>
                  <a:cubicBezTo>
                    <a:pt x="6370" y="33059"/>
                    <a:pt x="6446" y="33061"/>
                    <a:pt x="6587" y="33061"/>
                  </a:cubicBezTo>
                  <a:cubicBezTo>
                    <a:pt x="8195" y="33061"/>
                    <a:pt x="18349" y="32869"/>
                    <a:pt x="24342" y="28131"/>
                  </a:cubicBezTo>
                  <a:cubicBezTo>
                    <a:pt x="31469" y="22519"/>
                    <a:pt x="34730" y="8681"/>
                    <a:pt x="23356" y="2046"/>
                  </a:cubicBezTo>
                  <a:cubicBezTo>
                    <a:pt x="20881" y="602"/>
                    <a:pt x="18400" y="1"/>
                    <a:pt x="160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6"/>
            <p:cNvSpPr/>
            <p:nvPr/>
          </p:nvSpPr>
          <p:spPr>
            <a:xfrm>
              <a:off x="4452625" y="238150"/>
              <a:ext cx="868250" cy="826525"/>
            </a:xfrm>
            <a:custGeom>
              <a:avLst/>
              <a:gdLst/>
              <a:ahLst/>
              <a:cxnLst/>
              <a:rect l="l" t="t" r="r" b="b"/>
              <a:pathLst>
                <a:path w="34730" h="33061" extrusionOk="0">
                  <a:moveTo>
                    <a:pt x="16027" y="1"/>
                  </a:moveTo>
                  <a:cubicBezTo>
                    <a:pt x="7503" y="1"/>
                    <a:pt x="422" y="7779"/>
                    <a:pt x="303" y="12169"/>
                  </a:cubicBezTo>
                  <a:cubicBezTo>
                    <a:pt x="0" y="22558"/>
                    <a:pt x="9820" y="26160"/>
                    <a:pt x="9858" y="28283"/>
                  </a:cubicBezTo>
                  <a:cubicBezTo>
                    <a:pt x="9933" y="30444"/>
                    <a:pt x="6370" y="33060"/>
                    <a:pt x="6370" y="33060"/>
                  </a:cubicBezTo>
                  <a:cubicBezTo>
                    <a:pt x="6370" y="33060"/>
                    <a:pt x="6424" y="33061"/>
                    <a:pt x="6528" y="33061"/>
                  </a:cubicBezTo>
                  <a:cubicBezTo>
                    <a:pt x="7925" y="33061"/>
                    <a:pt x="18269" y="32896"/>
                    <a:pt x="24341" y="28131"/>
                  </a:cubicBezTo>
                  <a:cubicBezTo>
                    <a:pt x="31468" y="22520"/>
                    <a:pt x="34729" y="8643"/>
                    <a:pt x="23355" y="2046"/>
                  </a:cubicBezTo>
                  <a:cubicBezTo>
                    <a:pt x="20880" y="602"/>
                    <a:pt x="18397" y="1"/>
                    <a:pt x="16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6"/>
            <p:cNvSpPr/>
            <p:nvPr/>
          </p:nvSpPr>
          <p:spPr>
            <a:xfrm>
              <a:off x="4625125" y="626225"/>
              <a:ext cx="102400" cy="90125"/>
            </a:xfrm>
            <a:custGeom>
              <a:avLst/>
              <a:gdLst/>
              <a:ahLst/>
              <a:cxnLst/>
              <a:rect l="l" t="t" r="r" b="b"/>
              <a:pathLst>
                <a:path w="4096" h="3605" extrusionOk="0">
                  <a:moveTo>
                    <a:pt x="2057" y="0"/>
                  </a:moveTo>
                  <a:cubicBezTo>
                    <a:pt x="1828" y="0"/>
                    <a:pt x="1593" y="43"/>
                    <a:pt x="1365" y="134"/>
                  </a:cubicBezTo>
                  <a:cubicBezTo>
                    <a:pt x="455" y="476"/>
                    <a:pt x="0" y="1537"/>
                    <a:pt x="379" y="2447"/>
                  </a:cubicBezTo>
                  <a:cubicBezTo>
                    <a:pt x="639" y="3169"/>
                    <a:pt x="1316" y="3604"/>
                    <a:pt x="2043" y="3604"/>
                  </a:cubicBezTo>
                  <a:cubicBezTo>
                    <a:pt x="2271" y="3604"/>
                    <a:pt x="2504" y="3561"/>
                    <a:pt x="2730" y="3471"/>
                  </a:cubicBezTo>
                  <a:cubicBezTo>
                    <a:pt x="3640" y="3130"/>
                    <a:pt x="4095" y="2068"/>
                    <a:pt x="3716" y="1120"/>
                  </a:cubicBezTo>
                  <a:cubicBezTo>
                    <a:pt x="3457" y="429"/>
                    <a:pt x="2782" y="0"/>
                    <a:pt x="20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6"/>
            <p:cNvSpPr/>
            <p:nvPr/>
          </p:nvSpPr>
          <p:spPr>
            <a:xfrm>
              <a:off x="4802375" y="555650"/>
              <a:ext cx="102375" cy="90550"/>
            </a:xfrm>
            <a:custGeom>
              <a:avLst/>
              <a:gdLst/>
              <a:ahLst/>
              <a:cxnLst/>
              <a:rect l="l" t="t" r="r" b="b"/>
              <a:pathLst>
                <a:path w="4095" h="3622" extrusionOk="0">
                  <a:moveTo>
                    <a:pt x="2031" y="1"/>
                  </a:moveTo>
                  <a:cubicBezTo>
                    <a:pt x="1820" y="1"/>
                    <a:pt x="1608" y="37"/>
                    <a:pt x="1403" y="114"/>
                  </a:cubicBezTo>
                  <a:cubicBezTo>
                    <a:pt x="455" y="493"/>
                    <a:pt x="0" y="1555"/>
                    <a:pt x="379" y="2465"/>
                  </a:cubicBezTo>
                  <a:cubicBezTo>
                    <a:pt x="668" y="3186"/>
                    <a:pt x="1352" y="3622"/>
                    <a:pt x="2063" y="3622"/>
                  </a:cubicBezTo>
                  <a:cubicBezTo>
                    <a:pt x="2286" y="3622"/>
                    <a:pt x="2513" y="3579"/>
                    <a:pt x="2730" y="3488"/>
                  </a:cubicBezTo>
                  <a:cubicBezTo>
                    <a:pt x="3640" y="3109"/>
                    <a:pt x="4095" y="2085"/>
                    <a:pt x="3754" y="1138"/>
                  </a:cubicBezTo>
                  <a:cubicBezTo>
                    <a:pt x="3460" y="433"/>
                    <a:pt x="2756" y="1"/>
                    <a:pt x="20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6"/>
            <p:cNvSpPr/>
            <p:nvPr/>
          </p:nvSpPr>
          <p:spPr>
            <a:xfrm>
              <a:off x="4976775" y="486900"/>
              <a:ext cx="102400" cy="90125"/>
            </a:xfrm>
            <a:custGeom>
              <a:avLst/>
              <a:gdLst/>
              <a:ahLst/>
              <a:cxnLst/>
              <a:rect l="l" t="t" r="r" b="b"/>
              <a:pathLst>
                <a:path w="4096" h="3605" extrusionOk="0">
                  <a:moveTo>
                    <a:pt x="2074" y="0"/>
                  </a:moveTo>
                  <a:cubicBezTo>
                    <a:pt x="1849" y="0"/>
                    <a:pt x="1622" y="43"/>
                    <a:pt x="1403" y="134"/>
                  </a:cubicBezTo>
                  <a:cubicBezTo>
                    <a:pt x="455" y="475"/>
                    <a:pt x="0" y="1537"/>
                    <a:pt x="379" y="2447"/>
                  </a:cubicBezTo>
                  <a:cubicBezTo>
                    <a:pt x="668" y="3168"/>
                    <a:pt x="1352" y="3604"/>
                    <a:pt x="2063" y="3604"/>
                  </a:cubicBezTo>
                  <a:cubicBezTo>
                    <a:pt x="2287" y="3604"/>
                    <a:pt x="2513" y="3561"/>
                    <a:pt x="2730" y="3471"/>
                  </a:cubicBezTo>
                  <a:cubicBezTo>
                    <a:pt x="3640" y="3129"/>
                    <a:pt x="4095" y="2068"/>
                    <a:pt x="3754" y="1120"/>
                  </a:cubicBezTo>
                  <a:cubicBezTo>
                    <a:pt x="3466" y="429"/>
                    <a:pt x="2784" y="0"/>
                    <a:pt x="20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5" name="Google Shape;855;p46"/>
          <p:cNvGrpSpPr/>
          <p:nvPr/>
        </p:nvGrpSpPr>
        <p:grpSpPr>
          <a:xfrm>
            <a:off x="7712207" y="3879571"/>
            <a:ext cx="864223" cy="473647"/>
            <a:chOff x="450800" y="525250"/>
            <a:chExt cx="967775" cy="530400"/>
          </a:xfrm>
        </p:grpSpPr>
        <p:sp>
          <p:nvSpPr>
            <p:cNvPr id="856" name="Google Shape;856;p46"/>
            <p:cNvSpPr/>
            <p:nvPr/>
          </p:nvSpPr>
          <p:spPr>
            <a:xfrm>
              <a:off x="450800" y="565050"/>
              <a:ext cx="944075" cy="490600"/>
            </a:xfrm>
            <a:custGeom>
              <a:avLst/>
              <a:gdLst/>
              <a:ahLst/>
              <a:cxnLst/>
              <a:rect l="l" t="t" r="r" b="b"/>
              <a:pathLst>
                <a:path w="37763" h="19624" extrusionOk="0">
                  <a:moveTo>
                    <a:pt x="21111" y="1"/>
                  </a:moveTo>
                  <a:cubicBezTo>
                    <a:pt x="20913" y="1"/>
                    <a:pt x="20713" y="8"/>
                    <a:pt x="20512" y="22"/>
                  </a:cubicBezTo>
                  <a:cubicBezTo>
                    <a:pt x="16303" y="326"/>
                    <a:pt x="13043" y="3814"/>
                    <a:pt x="13005" y="8022"/>
                  </a:cubicBezTo>
                  <a:lnTo>
                    <a:pt x="13005" y="8287"/>
                  </a:lnTo>
                  <a:cubicBezTo>
                    <a:pt x="11868" y="7415"/>
                    <a:pt x="10503" y="6960"/>
                    <a:pt x="9100" y="6960"/>
                  </a:cubicBezTo>
                  <a:cubicBezTo>
                    <a:pt x="2200" y="6998"/>
                    <a:pt x="1" y="16287"/>
                    <a:pt x="6143" y="19396"/>
                  </a:cubicBezTo>
                  <a:lnTo>
                    <a:pt x="6332" y="19396"/>
                  </a:lnTo>
                  <a:cubicBezTo>
                    <a:pt x="6749" y="19548"/>
                    <a:pt x="7204" y="19624"/>
                    <a:pt x="7621" y="19624"/>
                  </a:cubicBezTo>
                  <a:lnTo>
                    <a:pt x="33895" y="19624"/>
                  </a:lnTo>
                  <a:cubicBezTo>
                    <a:pt x="36019" y="19624"/>
                    <a:pt x="37763" y="17880"/>
                    <a:pt x="37763" y="15719"/>
                  </a:cubicBezTo>
                  <a:cubicBezTo>
                    <a:pt x="37763" y="13595"/>
                    <a:pt x="36019" y="11851"/>
                    <a:pt x="33895" y="11851"/>
                  </a:cubicBezTo>
                  <a:lnTo>
                    <a:pt x="33478" y="11851"/>
                  </a:lnTo>
                  <a:cubicBezTo>
                    <a:pt x="35180" y="9393"/>
                    <a:pt x="33241" y="6411"/>
                    <a:pt x="30708" y="6411"/>
                  </a:cubicBezTo>
                  <a:cubicBezTo>
                    <a:pt x="30194" y="6411"/>
                    <a:pt x="29656" y="6534"/>
                    <a:pt x="29118" y="6809"/>
                  </a:cubicBezTo>
                  <a:cubicBezTo>
                    <a:pt x="28468" y="2837"/>
                    <a:pt x="25068" y="1"/>
                    <a:pt x="2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6"/>
            <p:cNvSpPr/>
            <p:nvPr/>
          </p:nvSpPr>
          <p:spPr>
            <a:xfrm>
              <a:off x="473550" y="525250"/>
              <a:ext cx="945025" cy="490600"/>
            </a:xfrm>
            <a:custGeom>
              <a:avLst/>
              <a:gdLst/>
              <a:ahLst/>
              <a:cxnLst/>
              <a:rect l="l" t="t" r="r" b="b"/>
              <a:pathLst>
                <a:path w="37801" h="19624" extrusionOk="0">
                  <a:moveTo>
                    <a:pt x="21105" y="0"/>
                  </a:moveTo>
                  <a:cubicBezTo>
                    <a:pt x="20908" y="0"/>
                    <a:pt x="20711" y="7"/>
                    <a:pt x="20512" y="22"/>
                  </a:cubicBezTo>
                  <a:cubicBezTo>
                    <a:pt x="16303" y="325"/>
                    <a:pt x="13043" y="3813"/>
                    <a:pt x="13005" y="8022"/>
                  </a:cubicBezTo>
                  <a:lnTo>
                    <a:pt x="13005" y="8287"/>
                  </a:lnTo>
                  <a:cubicBezTo>
                    <a:pt x="11868" y="7453"/>
                    <a:pt x="10503" y="6998"/>
                    <a:pt x="9100" y="6998"/>
                  </a:cubicBezTo>
                  <a:cubicBezTo>
                    <a:pt x="2199" y="6998"/>
                    <a:pt x="0" y="16287"/>
                    <a:pt x="6180" y="19396"/>
                  </a:cubicBezTo>
                  <a:lnTo>
                    <a:pt x="6370" y="19396"/>
                  </a:lnTo>
                  <a:cubicBezTo>
                    <a:pt x="6749" y="19547"/>
                    <a:pt x="7204" y="19623"/>
                    <a:pt x="7659" y="19623"/>
                  </a:cubicBezTo>
                  <a:lnTo>
                    <a:pt x="33895" y="19623"/>
                  </a:lnTo>
                  <a:cubicBezTo>
                    <a:pt x="36056" y="19623"/>
                    <a:pt x="37801" y="17879"/>
                    <a:pt x="37801" y="15756"/>
                  </a:cubicBezTo>
                  <a:cubicBezTo>
                    <a:pt x="37801" y="13595"/>
                    <a:pt x="36056" y="11851"/>
                    <a:pt x="33895" y="11851"/>
                  </a:cubicBezTo>
                  <a:lnTo>
                    <a:pt x="33478" y="11851"/>
                  </a:lnTo>
                  <a:cubicBezTo>
                    <a:pt x="35214" y="9421"/>
                    <a:pt x="33246" y="6413"/>
                    <a:pt x="30701" y="6413"/>
                  </a:cubicBezTo>
                  <a:cubicBezTo>
                    <a:pt x="30188" y="6413"/>
                    <a:pt x="29652" y="6535"/>
                    <a:pt x="29118" y="6808"/>
                  </a:cubicBezTo>
                  <a:cubicBezTo>
                    <a:pt x="28468" y="2871"/>
                    <a:pt x="25064" y="0"/>
                    <a:pt x="2110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8" name="Google Shape;858;p46"/>
          <p:cNvGrpSpPr/>
          <p:nvPr/>
        </p:nvGrpSpPr>
        <p:grpSpPr>
          <a:xfrm rot="2225425" flipH="1">
            <a:off x="5985992" y="2207646"/>
            <a:ext cx="1912641" cy="2413668"/>
            <a:chOff x="13253913" y="3558825"/>
            <a:chExt cx="2314800" cy="2921175"/>
          </a:xfrm>
        </p:grpSpPr>
        <p:sp>
          <p:nvSpPr>
            <p:cNvPr id="859" name="Google Shape;859;p46"/>
            <p:cNvSpPr/>
            <p:nvPr/>
          </p:nvSpPr>
          <p:spPr>
            <a:xfrm>
              <a:off x="13253913" y="3600675"/>
              <a:ext cx="2314800" cy="2879325"/>
            </a:xfrm>
            <a:custGeom>
              <a:avLst/>
              <a:gdLst/>
              <a:ahLst/>
              <a:cxnLst/>
              <a:rect l="l" t="t" r="r" b="b"/>
              <a:pathLst>
                <a:path w="92592" h="115173" extrusionOk="0">
                  <a:moveTo>
                    <a:pt x="46863" y="7562"/>
                  </a:moveTo>
                  <a:lnTo>
                    <a:pt x="47065" y="7723"/>
                  </a:lnTo>
                  <a:cubicBezTo>
                    <a:pt x="47145" y="7804"/>
                    <a:pt x="47266" y="7925"/>
                    <a:pt x="47387" y="8086"/>
                  </a:cubicBezTo>
                  <a:cubicBezTo>
                    <a:pt x="47226" y="7885"/>
                    <a:pt x="47065" y="7723"/>
                    <a:pt x="46863" y="7562"/>
                  </a:cubicBezTo>
                  <a:close/>
                  <a:moveTo>
                    <a:pt x="42870" y="0"/>
                  </a:moveTo>
                  <a:cubicBezTo>
                    <a:pt x="42709" y="0"/>
                    <a:pt x="42548" y="21"/>
                    <a:pt x="42386" y="61"/>
                  </a:cubicBezTo>
                  <a:cubicBezTo>
                    <a:pt x="42104" y="61"/>
                    <a:pt x="41822" y="101"/>
                    <a:pt x="41539" y="142"/>
                  </a:cubicBezTo>
                  <a:cubicBezTo>
                    <a:pt x="40975" y="263"/>
                    <a:pt x="40451" y="343"/>
                    <a:pt x="39926" y="464"/>
                  </a:cubicBezTo>
                  <a:cubicBezTo>
                    <a:pt x="37749" y="948"/>
                    <a:pt x="35571" y="1432"/>
                    <a:pt x="33393" y="1795"/>
                  </a:cubicBezTo>
                  <a:cubicBezTo>
                    <a:pt x="32304" y="1956"/>
                    <a:pt x="31256" y="2239"/>
                    <a:pt x="30247" y="2561"/>
                  </a:cubicBezTo>
                  <a:lnTo>
                    <a:pt x="30247" y="2481"/>
                  </a:lnTo>
                  <a:cubicBezTo>
                    <a:pt x="30247" y="2239"/>
                    <a:pt x="30167" y="1997"/>
                    <a:pt x="30046" y="1795"/>
                  </a:cubicBezTo>
                  <a:cubicBezTo>
                    <a:pt x="29844" y="1432"/>
                    <a:pt x="29481" y="1150"/>
                    <a:pt x="29078" y="988"/>
                  </a:cubicBezTo>
                  <a:cubicBezTo>
                    <a:pt x="28594" y="867"/>
                    <a:pt x="28070" y="787"/>
                    <a:pt x="27586" y="787"/>
                  </a:cubicBezTo>
                  <a:cubicBezTo>
                    <a:pt x="25731" y="787"/>
                    <a:pt x="23916" y="1351"/>
                    <a:pt x="22343" y="2319"/>
                  </a:cubicBezTo>
                  <a:cubicBezTo>
                    <a:pt x="21052" y="3126"/>
                    <a:pt x="19802" y="4053"/>
                    <a:pt x="18754" y="5142"/>
                  </a:cubicBezTo>
                  <a:cubicBezTo>
                    <a:pt x="17907" y="5989"/>
                    <a:pt x="17100" y="6876"/>
                    <a:pt x="16374" y="7764"/>
                  </a:cubicBezTo>
                  <a:cubicBezTo>
                    <a:pt x="15729" y="8570"/>
                    <a:pt x="15124" y="9417"/>
                    <a:pt x="14559" y="10264"/>
                  </a:cubicBezTo>
                  <a:cubicBezTo>
                    <a:pt x="14377" y="10209"/>
                    <a:pt x="13864" y="10089"/>
                    <a:pt x="13208" y="10089"/>
                  </a:cubicBezTo>
                  <a:cubicBezTo>
                    <a:pt x="12414" y="10089"/>
                    <a:pt x="11410" y="10265"/>
                    <a:pt x="10527" y="10950"/>
                  </a:cubicBezTo>
                  <a:cubicBezTo>
                    <a:pt x="7865" y="12966"/>
                    <a:pt x="4961" y="22686"/>
                    <a:pt x="5768" y="26517"/>
                  </a:cubicBezTo>
                  <a:cubicBezTo>
                    <a:pt x="2864" y="27081"/>
                    <a:pt x="969" y="32123"/>
                    <a:pt x="3751" y="34905"/>
                  </a:cubicBezTo>
                  <a:cubicBezTo>
                    <a:pt x="4722" y="35876"/>
                    <a:pt x="5990" y="36399"/>
                    <a:pt x="7326" y="36399"/>
                  </a:cubicBezTo>
                  <a:cubicBezTo>
                    <a:pt x="7545" y="36399"/>
                    <a:pt x="7765" y="36385"/>
                    <a:pt x="7986" y="36357"/>
                  </a:cubicBezTo>
                  <a:cubicBezTo>
                    <a:pt x="9438" y="39745"/>
                    <a:pt x="11898" y="42648"/>
                    <a:pt x="15084" y="44584"/>
                  </a:cubicBezTo>
                  <a:lnTo>
                    <a:pt x="14680" y="46762"/>
                  </a:lnTo>
                  <a:cubicBezTo>
                    <a:pt x="13743" y="45401"/>
                    <a:pt x="12238" y="44652"/>
                    <a:pt x="10677" y="44652"/>
                  </a:cubicBezTo>
                  <a:cubicBezTo>
                    <a:pt x="10156" y="44652"/>
                    <a:pt x="9629" y="44735"/>
                    <a:pt x="9115" y="44907"/>
                  </a:cubicBezTo>
                  <a:cubicBezTo>
                    <a:pt x="6655" y="45633"/>
                    <a:pt x="1654" y="53255"/>
                    <a:pt x="606" y="60151"/>
                  </a:cubicBezTo>
                  <a:cubicBezTo>
                    <a:pt x="1" y="63821"/>
                    <a:pt x="565" y="67289"/>
                    <a:pt x="3187" y="69346"/>
                  </a:cubicBezTo>
                  <a:cubicBezTo>
                    <a:pt x="3872" y="69911"/>
                    <a:pt x="4679" y="70354"/>
                    <a:pt x="5526" y="70677"/>
                  </a:cubicBezTo>
                  <a:lnTo>
                    <a:pt x="5566" y="70798"/>
                  </a:lnTo>
                  <a:lnTo>
                    <a:pt x="5566" y="70838"/>
                  </a:lnTo>
                  <a:lnTo>
                    <a:pt x="5606" y="70959"/>
                  </a:lnTo>
                  <a:lnTo>
                    <a:pt x="5647" y="71040"/>
                  </a:lnTo>
                  <a:lnTo>
                    <a:pt x="5687" y="71201"/>
                  </a:lnTo>
                  <a:lnTo>
                    <a:pt x="5727" y="71282"/>
                  </a:lnTo>
                  <a:lnTo>
                    <a:pt x="5808" y="71484"/>
                  </a:lnTo>
                  <a:lnTo>
                    <a:pt x="5848" y="71564"/>
                  </a:lnTo>
                  <a:cubicBezTo>
                    <a:pt x="5929" y="71766"/>
                    <a:pt x="6010" y="72008"/>
                    <a:pt x="6131" y="72250"/>
                  </a:cubicBezTo>
                  <a:lnTo>
                    <a:pt x="6131" y="72290"/>
                  </a:lnTo>
                  <a:lnTo>
                    <a:pt x="6292" y="72653"/>
                  </a:lnTo>
                  <a:lnTo>
                    <a:pt x="6332" y="72734"/>
                  </a:lnTo>
                  <a:lnTo>
                    <a:pt x="6494" y="73097"/>
                  </a:lnTo>
                  <a:lnTo>
                    <a:pt x="6534" y="73178"/>
                  </a:lnTo>
                  <a:lnTo>
                    <a:pt x="6736" y="73621"/>
                  </a:lnTo>
                  <a:lnTo>
                    <a:pt x="6736" y="73661"/>
                  </a:lnTo>
                  <a:cubicBezTo>
                    <a:pt x="6978" y="74186"/>
                    <a:pt x="7300" y="74750"/>
                    <a:pt x="7623" y="75315"/>
                  </a:cubicBezTo>
                  <a:lnTo>
                    <a:pt x="7663" y="75396"/>
                  </a:lnTo>
                  <a:lnTo>
                    <a:pt x="7945" y="75920"/>
                  </a:lnTo>
                  <a:lnTo>
                    <a:pt x="7986" y="76001"/>
                  </a:lnTo>
                  <a:lnTo>
                    <a:pt x="8349" y="76565"/>
                  </a:lnTo>
                  <a:lnTo>
                    <a:pt x="8349" y="76606"/>
                  </a:lnTo>
                  <a:cubicBezTo>
                    <a:pt x="8792" y="77331"/>
                    <a:pt x="9276" y="78057"/>
                    <a:pt x="9801" y="78824"/>
                  </a:cubicBezTo>
                  <a:lnTo>
                    <a:pt x="9841" y="78904"/>
                  </a:lnTo>
                  <a:cubicBezTo>
                    <a:pt x="10043" y="79227"/>
                    <a:pt x="10244" y="79509"/>
                    <a:pt x="10486" y="79792"/>
                  </a:cubicBezTo>
                  <a:lnTo>
                    <a:pt x="10567" y="79912"/>
                  </a:lnTo>
                  <a:cubicBezTo>
                    <a:pt x="10809" y="80235"/>
                    <a:pt x="11010" y="80517"/>
                    <a:pt x="11252" y="80840"/>
                  </a:cubicBezTo>
                  <a:cubicBezTo>
                    <a:pt x="11494" y="81122"/>
                    <a:pt x="11736" y="81445"/>
                    <a:pt x="11978" y="81727"/>
                  </a:cubicBezTo>
                  <a:lnTo>
                    <a:pt x="12140" y="81889"/>
                  </a:lnTo>
                  <a:cubicBezTo>
                    <a:pt x="12382" y="82211"/>
                    <a:pt x="12624" y="82494"/>
                    <a:pt x="12906" y="82776"/>
                  </a:cubicBezTo>
                  <a:lnTo>
                    <a:pt x="12987" y="82897"/>
                  </a:lnTo>
                  <a:cubicBezTo>
                    <a:pt x="13269" y="83179"/>
                    <a:pt x="13511" y="83461"/>
                    <a:pt x="13753" y="83703"/>
                  </a:cubicBezTo>
                  <a:lnTo>
                    <a:pt x="13914" y="83865"/>
                  </a:lnTo>
                  <a:cubicBezTo>
                    <a:pt x="14196" y="84147"/>
                    <a:pt x="14479" y="84429"/>
                    <a:pt x="14761" y="84712"/>
                  </a:cubicBezTo>
                  <a:lnTo>
                    <a:pt x="14922" y="84913"/>
                  </a:lnTo>
                  <a:cubicBezTo>
                    <a:pt x="15245" y="85196"/>
                    <a:pt x="15568" y="85478"/>
                    <a:pt x="15890" y="85801"/>
                  </a:cubicBezTo>
                  <a:cubicBezTo>
                    <a:pt x="18149" y="87817"/>
                    <a:pt x="20689" y="89551"/>
                    <a:pt x="23432" y="90922"/>
                  </a:cubicBezTo>
                  <a:cubicBezTo>
                    <a:pt x="25680" y="92046"/>
                    <a:pt x="28262" y="92502"/>
                    <a:pt x="31020" y="92502"/>
                  </a:cubicBezTo>
                  <a:cubicBezTo>
                    <a:pt x="34399" y="92502"/>
                    <a:pt x="38042" y="91819"/>
                    <a:pt x="41660" y="90842"/>
                  </a:cubicBezTo>
                  <a:lnTo>
                    <a:pt x="41902" y="91608"/>
                  </a:lnTo>
                  <a:cubicBezTo>
                    <a:pt x="41580" y="93423"/>
                    <a:pt x="37507" y="101932"/>
                    <a:pt x="36055" y="104755"/>
                  </a:cubicBezTo>
                  <a:cubicBezTo>
                    <a:pt x="35934" y="104997"/>
                    <a:pt x="35813" y="105159"/>
                    <a:pt x="35732" y="105320"/>
                  </a:cubicBezTo>
                  <a:cubicBezTo>
                    <a:pt x="34730" y="107208"/>
                    <a:pt x="37190" y="115173"/>
                    <a:pt x="38396" y="115173"/>
                  </a:cubicBezTo>
                  <a:cubicBezTo>
                    <a:pt x="38452" y="115173"/>
                    <a:pt x="38505" y="115156"/>
                    <a:pt x="38555" y="115120"/>
                  </a:cubicBezTo>
                  <a:cubicBezTo>
                    <a:pt x="39725" y="114354"/>
                    <a:pt x="39281" y="111974"/>
                    <a:pt x="40007" y="109917"/>
                  </a:cubicBezTo>
                  <a:cubicBezTo>
                    <a:pt x="40209" y="109433"/>
                    <a:pt x="40531" y="108990"/>
                    <a:pt x="40894" y="108667"/>
                  </a:cubicBezTo>
                  <a:cubicBezTo>
                    <a:pt x="43354" y="106126"/>
                    <a:pt x="50089" y="101408"/>
                    <a:pt x="57187" y="93261"/>
                  </a:cubicBezTo>
                  <a:cubicBezTo>
                    <a:pt x="59284" y="90842"/>
                    <a:pt x="62954" y="86688"/>
                    <a:pt x="64083" y="84187"/>
                  </a:cubicBezTo>
                  <a:cubicBezTo>
                    <a:pt x="64366" y="84187"/>
                    <a:pt x="64688" y="84228"/>
                    <a:pt x="64971" y="84308"/>
                  </a:cubicBezTo>
                  <a:cubicBezTo>
                    <a:pt x="72472" y="86164"/>
                    <a:pt x="76827" y="99149"/>
                    <a:pt x="81183" y="104029"/>
                  </a:cubicBezTo>
                  <a:cubicBezTo>
                    <a:pt x="82110" y="105078"/>
                    <a:pt x="82998" y="105763"/>
                    <a:pt x="83966" y="105884"/>
                  </a:cubicBezTo>
                  <a:cubicBezTo>
                    <a:pt x="84576" y="105961"/>
                    <a:pt x="85159" y="105995"/>
                    <a:pt x="85711" y="105995"/>
                  </a:cubicBezTo>
                  <a:cubicBezTo>
                    <a:pt x="90115" y="105995"/>
                    <a:pt x="92591" y="103810"/>
                    <a:pt x="92233" y="103344"/>
                  </a:cubicBezTo>
                  <a:cubicBezTo>
                    <a:pt x="91870" y="102860"/>
                    <a:pt x="87756" y="102779"/>
                    <a:pt x="85458" y="100601"/>
                  </a:cubicBezTo>
                  <a:cubicBezTo>
                    <a:pt x="83764" y="98988"/>
                    <a:pt x="82030" y="64023"/>
                    <a:pt x="69487" y="63458"/>
                  </a:cubicBezTo>
                  <a:cubicBezTo>
                    <a:pt x="68971" y="63443"/>
                    <a:pt x="68449" y="63434"/>
                    <a:pt x="67925" y="63434"/>
                  </a:cubicBezTo>
                  <a:cubicBezTo>
                    <a:pt x="67019" y="63434"/>
                    <a:pt x="66107" y="63462"/>
                    <a:pt x="65213" y="63539"/>
                  </a:cubicBezTo>
                  <a:cubicBezTo>
                    <a:pt x="65132" y="62894"/>
                    <a:pt x="64648" y="59748"/>
                    <a:pt x="62148" y="58740"/>
                  </a:cubicBezTo>
                  <a:cubicBezTo>
                    <a:pt x="61994" y="58680"/>
                    <a:pt x="61787" y="58652"/>
                    <a:pt x="61530" y="58652"/>
                  </a:cubicBezTo>
                  <a:cubicBezTo>
                    <a:pt x="59021" y="58652"/>
                    <a:pt x="51871" y="61366"/>
                    <a:pt x="46016" y="63781"/>
                  </a:cubicBezTo>
                  <a:cubicBezTo>
                    <a:pt x="41257" y="65717"/>
                    <a:pt x="37386" y="67451"/>
                    <a:pt x="37386" y="67451"/>
                  </a:cubicBezTo>
                  <a:cubicBezTo>
                    <a:pt x="36660" y="67007"/>
                    <a:pt x="35208" y="64587"/>
                    <a:pt x="34401" y="62732"/>
                  </a:cubicBezTo>
                  <a:lnTo>
                    <a:pt x="34401" y="62692"/>
                  </a:lnTo>
                  <a:cubicBezTo>
                    <a:pt x="37101" y="63399"/>
                    <a:pt x="40401" y="63742"/>
                    <a:pt x="42800" y="63742"/>
                  </a:cubicBezTo>
                  <a:cubicBezTo>
                    <a:pt x="44234" y="63742"/>
                    <a:pt x="45346" y="63619"/>
                    <a:pt x="45814" y="63378"/>
                  </a:cubicBezTo>
                  <a:lnTo>
                    <a:pt x="45895" y="63297"/>
                  </a:lnTo>
                  <a:cubicBezTo>
                    <a:pt x="46823" y="62450"/>
                    <a:pt x="47629" y="61482"/>
                    <a:pt x="48355" y="60434"/>
                  </a:cubicBezTo>
                  <a:cubicBezTo>
                    <a:pt x="48516" y="60474"/>
                    <a:pt x="48678" y="60514"/>
                    <a:pt x="48879" y="60514"/>
                  </a:cubicBezTo>
                  <a:cubicBezTo>
                    <a:pt x="49041" y="60555"/>
                    <a:pt x="49202" y="60595"/>
                    <a:pt x="49363" y="60595"/>
                  </a:cubicBezTo>
                  <a:cubicBezTo>
                    <a:pt x="49417" y="60608"/>
                    <a:pt x="49475" y="60613"/>
                    <a:pt x="49535" y="60613"/>
                  </a:cubicBezTo>
                  <a:cubicBezTo>
                    <a:pt x="49655" y="60613"/>
                    <a:pt x="49780" y="60595"/>
                    <a:pt x="49888" y="60595"/>
                  </a:cubicBezTo>
                  <a:cubicBezTo>
                    <a:pt x="50049" y="60595"/>
                    <a:pt x="50210" y="60555"/>
                    <a:pt x="50372" y="60555"/>
                  </a:cubicBezTo>
                  <a:cubicBezTo>
                    <a:pt x="50412" y="60555"/>
                    <a:pt x="50412" y="60514"/>
                    <a:pt x="50452" y="60514"/>
                  </a:cubicBezTo>
                  <a:cubicBezTo>
                    <a:pt x="52106" y="60353"/>
                    <a:pt x="53074" y="58780"/>
                    <a:pt x="53558" y="57731"/>
                  </a:cubicBezTo>
                  <a:cubicBezTo>
                    <a:pt x="54283" y="56038"/>
                    <a:pt x="53074" y="54425"/>
                    <a:pt x="52791" y="54062"/>
                  </a:cubicBezTo>
                  <a:cubicBezTo>
                    <a:pt x="54808" y="50876"/>
                    <a:pt x="56421" y="47811"/>
                    <a:pt x="56340" y="46762"/>
                  </a:cubicBezTo>
                  <a:cubicBezTo>
                    <a:pt x="56227" y="45295"/>
                    <a:pt x="44501" y="43056"/>
                    <a:pt x="41615" y="43056"/>
                  </a:cubicBezTo>
                  <a:cubicBezTo>
                    <a:pt x="41407" y="43056"/>
                    <a:pt x="41245" y="43068"/>
                    <a:pt x="41136" y="43092"/>
                  </a:cubicBezTo>
                  <a:cubicBezTo>
                    <a:pt x="40410" y="43253"/>
                    <a:pt x="39039" y="44907"/>
                    <a:pt x="37507" y="47085"/>
                  </a:cubicBezTo>
                  <a:lnTo>
                    <a:pt x="37386" y="47004"/>
                  </a:lnTo>
                  <a:cubicBezTo>
                    <a:pt x="34482" y="46197"/>
                    <a:pt x="31699" y="45633"/>
                    <a:pt x="31336" y="45552"/>
                  </a:cubicBezTo>
                  <a:cubicBezTo>
                    <a:pt x="34442" y="43818"/>
                    <a:pt x="36256" y="41156"/>
                    <a:pt x="36458" y="39019"/>
                  </a:cubicBezTo>
                  <a:cubicBezTo>
                    <a:pt x="36619" y="37486"/>
                    <a:pt x="36660" y="34744"/>
                    <a:pt x="36700" y="31921"/>
                  </a:cubicBezTo>
                  <a:cubicBezTo>
                    <a:pt x="38112" y="29985"/>
                    <a:pt x="39725" y="23774"/>
                    <a:pt x="41056" y="22484"/>
                  </a:cubicBezTo>
                  <a:cubicBezTo>
                    <a:pt x="44282" y="19419"/>
                    <a:pt x="49484" y="19379"/>
                    <a:pt x="48718" y="16354"/>
                  </a:cubicBezTo>
                  <a:cubicBezTo>
                    <a:pt x="48032" y="13894"/>
                    <a:pt x="42588" y="13652"/>
                    <a:pt x="42588" y="13652"/>
                  </a:cubicBezTo>
                  <a:cubicBezTo>
                    <a:pt x="42588" y="13652"/>
                    <a:pt x="48073" y="11595"/>
                    <a:pt x="47911" y="9216"/>
                  </a:cubicBezTo>
                  <a:cubicBezTo>
                    <a:pt x="47911" y="9216"/>
                    <a:pt x="47911" y="9216"/>
                    <a:pt x="47911" y="9175"/>
                  </a:cubicBezTo>
                  <a:cubicBezTo>
                    <a:pt x="47911" y="8893"/>
                    <a:pt x="47831" y="8651"/>
                    <a:pt x="47710" y="8369"/>
                  </a:cubicBezTo>
                  <a:cubicBezTo>
                    <a:pt x="47548" y="8086"/>
                    <a:pt x="47347" y="7804"/>
                    <a:pt x="47105" y="7602"/>
                  </a:cubicBezTo>
                  <a:cubicBezTo>
                    <a:pt x="46782" y="7280"/>
                    <a:pt x="46419" y="7038"/>
                    <a:pt x="46016" y="6836"/>
                  </a:cubicBezTo>
                  <a:cubicBezTo>
                    <a:pt x="44927" y="6352"/>
                    <a:pt x="43758" y="6070"/>
                    <a:pt x="42588" y="6030"/>
                  </a:cubicBezTo>
                  <a:lnTo>
                    <a:pt x="41822" y="6030"/>
                  </a:lnTo>
                  <a:cubicBezTo>
                    <a:pt x="41983" y="5828"/>
                    <a:pt x="42144" y="5626"/>
                    <a:pt x="42265" y="5465"/>
                  </a:cubicBezTo>
                  <a:cubicBezTo>
                    <a:pt x="42911" y="4618"/>
                    <a:pt x="43475" y="3690"/>
                    <a:pt x="43959" y="2763"/>
                  </a:cubicBezTo>
                  <a:cubicBezTo>
                    <a:pt x="44201" y="2279"/>
                    <a:pt x="44363" y="1714"/>
                    <a:pt x="44443" y="1190"/>
                  </a:cubicBezTo>
                  <a:cubicBezTo>
                    <a:pt x="44483" y="1029"/>
                    <a:pt x="44483" y="867"/>
                    <a:pt x="44443" y="706"/>
                  </a:cubicBezTo>
                  <a:cubicBezTo>
                    <a:pt x="44403" y="625"/>
                    <a:pt x="44363" y="545"/>
                    <a:pt x="44322" y="464"/>
                  </a:cubicBezTo>
                  <a:cubicBezTo>
                    <a:pt x="44282" y="424"/>
                    <a:pt x="44242" y="384"/>
                    <a:pt x="44201" y="343"/>
                  </a:cubicBezTo>
                  <a:lnTo>
                    <a:pt x="44161" y="303"/>
                  </a:lnTo>
                  <a:lnTo>
                    <a:pt x="44121" y="263"/>
                  </a:lnTo>
                  <a:cubicBezTo>
                    <a:pt x="43879" y="142"/>
                    <a:pt x="43637" y="61"/>
                    <a:pt x="43354" y="61"/>
                  </a:cubicBezTo>
                  <a:cubicBezTo>
                    <a:pt x="43193" y="21"/>
                    <a:pt x="43032" y="0"/>
                    <a:pt x="42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6"/>
            <p:cNvSpPr/>
            <p:nvPr/>
          </p:nvSpPr>
          <p:spPr>
            <a:xfrm>
              <a:off x="14189538" y="5025625"/>
              <a:ext cx="701750" cy="277475"/>
            </a:xfrm>
            <a:custGeom>
              <a:avLst/>
              <a:gdLst/>
              <a:ahLst/>
              <a:cxnLst/>
              <a:rect l="l" t="t" r="r" b="b"/>
              <a:pathLst>
                <a:path w="28070" h="11099" extrusionOk="0">
                  <a:moveTo>
                    <a:pt x="24388" y="0"/>
                  </a:moveTo>
                  <a:cubicBezTo>
                    <a:pt x="21878" y="0"/>
                    <a:pt x="14725" y="2714"/>
                    <a:pt x="8833" y="5129"/>
                  </a:cubicBezTo>
                  <a:cubicBezTo>
                    <a:pt x="4114" y="7065"/>
                    <a:pt x="203" y="8799"/>
                    <a:pt x="203" y="8799"/>
                  </a:cubicBezTo>
                  <a:cubicBezTo>
                    <a:pt x="203" y="8799"/>
                    <a:pt x="162" y="9082"/>
                    <a:pt x="1" y="9566"/>
                  </a:cubicBezTo>
                  <a:lnTo>
                    <a:pt x="848" y="9687"/>
                  </a:lnTo>
                  <a:cubicBezTo>
                    <a:pt x="1170" y="10130"/>
                    <a:pt x="1412" y="10614"/>
                    <a:pt x="1574" y="11098"/>
                  </a:cubicBezTo>
                  <a:cubicBezTo>
                    <a:pt x="1574" y="11098"/>
                    <a:pt x="16052" y="5654"/>
                    <a:pt x="28070" y="4887"/>
                  </a:cubicBezTo>
                  <a:cubicBezTo>
                    <a:pt x="27989" y="4242"/>
                    <a:pt x="27505" y="1096"/>
                    <a:pt x="25005" y="88"/>
                  </a:cubicBezTo>
                  <a:cubicBezTo>
                    <a:pt x="24852" y="28"/>
                    <a:pt x="24644" y="0"/>
                    <a:pt x="24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6"/>
            <p:cNvSpPr/>
            <p:nvPr/>
          </p:nvSpPr>
          <p:spPr>
            <a:xfrm>
              <a:off x="13659213" y="5145175"/>
              <a:ext cx="1738200" cy="1014900"/>
            </a:xfrm>
            <a:custGeom>
              <a:avLst/>
              <a:gdLst/>
              <a:ahLst/>
              <a:cxnLst/>
              <a:rect l="l" t="t" r="r" b="b"/>
              <a:pathLst>
                <a:path w="69528" h="40596" extrusionOk="0">
                  <a:moveTo>
                    <a:pt x="51978" y="1"/>
                  </a:moveTo>
                  <a:cubicBezTo>
                    <a:pt x="51073" y="1"/>
                    <a:pt x="50178" y="29"/>
                    <a:pt x="49283" y="105"/>
                  </a:cubicBezTo>
                  <a:cubicBezTo>
                    <a:pt x="37225" y="872"/>
                    <a:pt x="22787" y="6316"/>
                    <a:pt x="22787" y="6316"/>
                  </a:cubicBezTo>
                  <a:cubicBezTo>
                    <a:pt x="22625" y="5832"/>
                    <a:pt x="22383" y="5348"/>
                    <a:pt x="22061" y="4905"/>
                  </a:cubicBezTo>
                  <a:lnTo>
                    <a:pt x="21416" y="4017"/>
                  </a:lnTo>
                  <a:cubicBezTo>
                    <a:pt x="20528" y="6921"/>
                    <a:pt x="15931" y="18253"/>
                    <a:pt x="243" y="22085"/>
                  </a:cubicBezTo>
                  <a:lnTo>
                    <a:pt x="1" y="22367"/>
                  </a:lnTo>
                  <a:cubicBezTo>
                    <a:pt x="2300" y="24384"/>
                    <a:pt x="4840" y="26118"/>
                    <a:pt x="7583" y="27489"/>
                  </a:cubicBezTo>
                  <a:cubicBezTo>
                    <a:pt x="9813" y="28613"/>
                    <a:pt x="12385" y="29069"/>
                    <a:pt x="15141" y="29069"/>
                  </a:cubicBezTo>
                  <a:cubicBezTo>
                    <a:pt x="18517" y="29069"/>
                    <a:pt x="22171" y="28385"/>
                    <a:pt x="25811" y="27408"/>
                  </a:cubicBezTo>
                  <a:cubicBezTo>
                    <a:pt x="34881" y="24971"/>
                    <a:pt x="43792" y="20753"/>
                    <a:pt x="48074" y="20753"/>
                  </a:cubicBezTo>
                  <a:cubicBezTo>
                    <a:pt x="48115" y="20753"/>
                    <a:pt x="48155" y="20753"/>
                    <a:pt x="48194" y="20754"/>
                  </a:cubicBezTo>
                  <a:cubicBezTo>
                    <a:pt x="48517" y="20754"/>
                    <a:pt x="48799" y="20794"/>
                    <a:pt x="49081" y="20875"/>
                  </a:cubicBezTo>
                  <a:cubicBezTo>
                    <a:pt x="56582" y="22730"/>
                    <a:pt x="60978" y="35716"/>
                    <a:pt x="65293" y="40596"/>
                  </a:cubicBezTo>
                  <a:cubicBezTo>
                    <a:pt x="67512" y="39668"/>
                    <a:pt x="69528" y="37168"/>
                    <a:pt x="69528" y="37168"/>
                  </a:cubicBezTo>
                  <a:cubicBezTo>
                    <a:pt x="67834" y="35555"/>
                    <a:pt x="66100" y="589"/>
                    <a:pt x="53558" y="25"/>
                  </a:cubicBezTo>
                  <a:cubicBezTo>
                    <a:pt x="53026" y="10"/>
                    <a:pt x="52500" y="1"/>
                    <a:pt x="51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6"/>
            <p:cNvSpPr/>
            <p:nvPr/>
          </p:nvSpPr>
          <p:spPr>
            <a:xfrm>
              <a:off x="14163338" y="5663975"/>
              <a:ext cx="700725" cy="612050"/>
            </a:xfrm>
            <a:custGeom>
              <a:avLst/>
              <a:gdLst/>
              <a:ahLst/>
              <a:cxnLst/>
              <a:rect l="l" t="t" r="r" b="b"/>
              <a:pathLst>
                <a:path w="28029" h="24482" extrusionOk="0">
                  <a:moveTo>
                    <a:pt x="27909" y="1"/>
                  </a:moveTo>
                  <a:cubicBezTo>
                    <a:pt x="23627" y="1"/>
                    <a:pt x="14716" y="4219"/>
                    <a:pt x="5646" y="6656"/>
                  </a:cubicBezTo>
                  <a:lnTo>
                    <a:pt x="5848" y="7422"/>
                  </a:lnTo>
                  <a:cubicBezTo>
                    <a:pt x="5566" y="9197"/>
                    <a:pt x="1452" y="17706"/>
                    <a:pt x="0" y="20570"/>
                  </a:cubicBezTo>
                  <a:cubicBezTo>
                    <a:pt x="767" y="23352"/>
                    <a:pt x="4598" y="24401"/>
                    <a:pt x="4880" y="24482"/>
                  </a:cubicBezTo>
                  <a:cubicBezTo>
                    <a:pt x="7300" y="21941"/>
                    <a:pt x="14035" y="17222"/>
                    <a:pt x="21133" y="9076"/>
                  </a:cubicBezTo>
                  <a:cubicBezTo>
                    <a:pt x="23230" y="6656"/>
                    <a:pt x="26900" y="2502"/>
                    <a:pt x="28029" y="2"/>
                  </a:cubicBezTo>
                  <a:cubicBezTo>
                    <a:pt x="27990" y="1"/>
                    <a:pt x="27950" y="1"/>
                    <a:pt x="279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6"/>
            <p:cNvSpPr/>
            <p:nvPr/>
          </p:nvSpPr>
          <p:spPr>
            <a:xfrm>
              <a:off x="14131238" y="6178200"/>
              <a:ext cx="154125" cy="260475"/>
            </a:xfrm>
            <a:custGeom>
              <a:avLst/>
              <a:gdLst/>
              <a:ahLst/>
              <a:cxnLst/>
              <a:rect l="l" t="t" r="r" b="b"/>
              <a:pathLst>
                <a:path w="6165" h="10419" extrusionOk="0">
                  <a:moveTo>
                    <a:pt x="1284" y="1"/>
                  </a:moveTo>
                  <a:cubicBezTo>
                    <a:pt x="1163" y="243"/>
                    <a:pt x="1083" y="404"/>
                    <a:pt x="1002" y="565"/>
                  </a:cubicBezTo>
                  <a:cubicBezTo>
                    <a:pt x="0" y="2454"/>
                    <a:pt x="2460" y="10418"/>
                    <a:pt x="3666" y="10418"/>
                  </a:cubicBezTo>
                  <a:cubicBezTo>
                    <a:pt x="3722" y="10418"/>
                    <a:pt x="3775" y="10401"/>
                    <a:pt x="3825" y="10365"/>
                  </a:cubicBezTo>
                  <a:cubicBezTo>
                    <a:pt x="4954" y="9599"/>
                    <a:pt x="4551" y="7220"/>
                    <a:pt x="5237" y="5163"/>
                  </a:cubicBezTo>
                  <a:cubicBezTo>
                    <a:pt x="5438" y="4679"/>
                    <a:pt x="5761" y="4235"/>
                    <a:pt x="6164" y="3913"/>
                  </a:cubicBezTo>
                  <a:cubicBezTo>
                    <a:pt x="5882" y="3832"/>
                    <a:pt x="2051" y="2824"/>
                    <a:pt x="1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6"/>
            <p:cNvSpPr/>
            <p:nvPr/>
          </p:nvSpPr>
          <p:spPr>
            <a:xfrm>
              <a:off x="13399113" y="5002600"/>
              <a:ext cx="796500" cy="701775"/>
            </a:xfrm>
            <a:custGeom>
              <a:avLst/>
              <a:gdLst/>
              <a:ahLst/>
              <a:cxnLst/>
              <a:rect l="l" t="t" r="r" b="b"/>
              <a:pathLst>
                <a:path w="31860" h="28071" extrusionOk="0">
                  <a:moveTo>
                    <a:pt x="23431" y="1"/>
                  </a:moveTo>
                  <a:cubicBezTo>
                    <a:pt x="23310" y="324"/>
                    <a:pt x="23068" y="1009"/>
                    <a:pt x="21899" y="1171"/>
                  </a:cubicBezTo>
                  <a:cubicBezTo>
                    <a:pt x="20527" y="1372"/>
                    <a:pt x="17543" y="4921"/>
                    <a:pt x="17543" y="4921"/>
                  </a:cubicBezTo>
                  <a:cubicBezTo>
                    <a:pt x="15766" y="7012"/>
                    <a:pt x="9292" y="13468"/>
                    <a:pt x="2960" y="13468"/>
                  </a:cubicBezTo>
                  <a:cubicBezTo>
                    <a:pt x="1963" y="13468"/>
                    <a:pt x="971" y="13309"/>
                    <a:pt x="0" y="12947"/>
                  </a:cubicBezTo>
                  <a:lnTo>
                    <a:pt x="0" y="12947"/>
                  </a:lnTo>
                  <a:cubicBezTo>
                    <a:pt x="2258" y="18714"/>
                    <a:pt x="5807" y="23876"/>
                    <a:pt x="10405" y="28070"/>
                  </a:cubicBezTo>
                  <a:lnTo>
                    <a:pt x="10647" y="27788"/>
                  </a:lnTo>
                  <a:cubicBezTo>
                    <a:pt x="26335" y="23956"/>
                    <a:pt x="30731" y="13390"/>
                    <a:pt x="31618" y="10487"/>
                  </a:cubicBezTo>
                  <a:cubicBezTo>
                    <a:pt x="31779" y="10003"/>
                    <a:pt x="31860" y="9720"/>
                    <a:pt x="31860" y="9720"/>
                  </a:cubicBezTo>
                  <a:cubicBezTo>
                    <a:pt x="31094" y="9277"/>
                    <a:pt x="29642" y="6857"/>
                    <a:pt x="28876" y="5002"/>
                  </a:cubicBezTo>
                  <a:lnTo>
                    <a:pt x="28876" y="4921"/>
                  </a:lnTo>
                  <a:cubicBezTo>
                    <a:pt x="26416" y="4276"/>
                    <a:pt x="24439" y="3308"/>
                    <a:pt x="24076" y="2017"/>
                  </a:cubicBezTo>
                  <a:cubicBezTo>
                    <a:pt x="24076" y="2017"/>
                    <a:pt x="24399" y="1453"/>
                    <a:pt x="24923" y="525"/>
                  </a:cubicBezTo>
                  <a:lnTo>
                    <a:pt x="24923" y="525"/>
                  </a:lnTo>
                  <a:cubicBezTo>
                    <a:pt x="24731" y="686"/>
                    <a:pt x="24309" y="999"/>
                    <a:pt x="24023" y="999"/>
                  </a:cubicBezTo>
                  <a:cubicBezTo>
                    <a:pt x="23949" y="999"/>
                    <a:pt x="23884" y="978"/>
                    <a:pt x="23834" y="929"/>
                  </a:cubicBezTo>
                  <a:cubicBezTo>
                    <a:pt x="23633" y="646"/>
                    <a:pt x="23471" y="324"/>
                    <a:pt x="23431" y="1"/>
                  </a:cubicBezTo>
                  <a:close/>
                </a:path>
              </a:pathLst>
            </a:custGeom>
            <a:solidFill>
              <a:srgbClr val="476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6"/>
            <p:cNvSpPr/>
            <p:nvPr/>
          </p:nvSpPr>
          <p:spPr>
            <a:xfrm>
              <a:off x="13399113" y="5017725"/>
              <a:ext cx="577725" cy="490025"/>
            </a:xfrm>
            <a:custGeom>
              <a:avLst/>
              <a:gdLst/>
              <a:ahLst/>
              <a:cxnLst/>
              <a:rect l="l" t="t" r="r" b="b"/>
              <a:pathLst>
                <a:path w="23109" h="19601" extrusionOk="0">
                  <a:moveTo>
                    <a:pt x="23109" y="1"/>
                  </a:moveTo>
                  <a:cubicBezTo>
                    <a:pt x="22786" y="324"/>
                    <a:pt x="22342" y="525"/>
                    <a:pt x="21899" y="566"/>
                  </a:cubicBezTo>
                  <a:cubicBezTo>
                    <a:pt x="20527" y="767"/>
                    <a:pt x="17543" y="4316"/>
                    <a:pt x="17543" y="4316"/>
                  </a:cubicBezTo>
                  <a:cubicBezTo>
                    <a:pt x="15766" y="6407"/>
                    <a:pt x="9292" y="12863"/>
                    <a:pt x="2960" y="12863"/>
                  </a:cubicBezTo>
                  <a:cubicBezTo>
                    <a:pt x="1963" y="12863"/>
                    <a:pt x="971" y="12704"/>
                    <a:pt x="0" y="12342"/>
                  </a:cubicBezTo>
                  <a:lnTo>
                    <a:pt x="0" y="12342"/>
                  </a:lnTo>
                  <a:cubicBezTo>
                    <a:pt x="968" y="14882"/>
                    <a:pt x="2218" y="17342"/>
                    <a:pt x="3751" y="19601"/>
                  </a:cubicBezTo>
                  <a:cubicBezTo>
                    <a:pt x="12179" y="16294"/>
                    <a:pt x="18309" y="7018"/>
                    <a:pt x="23109" y="1"/>
                  </a:cubicBezTo>
                  <a:close/>
                </a:path>
              </a:pathLst>
            </a:custGeom>
            <a:solidFill>
              <a:srgbClr val="242424">
                <a:alpha val="34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6"/>
            <p:cNvSpPr/>
            <p:nvPr/>
          </p:nvSpPr>
          <p:spPr>
            <a:xfrm>
              <a:off x="13491863" y="5003625"/>
              <a:ext cx="702750" cy="700750"/>
            </a:xfrm>
            <a:custGeom>
              <a:avLst/>
              <a:gdLst/>
              <a:ahLst/>
              <a:cxnLst/>
              <a:rect l="l" t="t" r="r" b="b"/>
              <a:pathLst>
                <a:path w="28110" h="28030" extrusionOk="0">
                  <a:moveTo>
                    <a:pt x="19681" y="0"/>
                  </a:moveTo>
                  <a:cubicBezTo>
                    <a:pt x="19641" y="202"/>
                    <a:pt x="19520" y="404"/>
                    <a:pt x="19399" y="565"/>
                  </a:cubicBezTo>
                  <a:cubicBezTo>
                    <a:pt x="14599" y="7582"/>
                    <a:pt x="8469" y="16898"/>
                    <a:pt x="0" y="20205"/>
                  </a:cubicBezTo>
                  <a:cubicBezTo>
                    <a:pt x="1896" y="23069"/>
                    <a:pt x="4114" y="25690"/>
                    <a:pt x="6695" y="28029"/>
                  </a:cubicBezTo>
                  <a:lnTo>
                    <a:pt x="6937" y="27747"/>
                  </a:lnTo>
                  <a:cubicBezTo>
                    <a:pt x="22625" y="23915"/>
                    <a:pt x="26980" y="13349"/>
                    <a:pt x="27908" y="10446"/>
                  </a:cubicBezTo>
                  <a:cubicBezTo>
                    <a:pt x="28069" y="9962"/>
                    <a:pt x="28110" y="9679"/>
                    <a:pt x="28110" y="9679"/>
                  </a:cubicBezTo>
                  <a:cubicBezTo>
                    <a:pt x="27384" y="9236"/>
                    <a:pt x="25932" y="6816"/>
                    <a:pt x="25125" y="4961"/>
                  </a:cubicBezTo>
                  <a:lnTo>
                    <a:pt x="25125" y="4920"/>
                  </a:lnTo>
                  <a:cubicBezTo>
                    <a:pt x="22665" y="4235"/>
                    <a:pt x="20689" y="3307"/>
                    <a:pt x="20326" y="2017"/>
                  </a:cubicBezTo>
                  <a:cubicBezTo>
                    <a:pt x="20326" y="2017"/>
                    <a:pt x="20649" y="1412"/>
                    <a:pt x="21213" y="484"/>
                  </a:cubicBezTo>
                  <a:lnTo>
                    <a:pt x="21213" y="484"/>
                  </a:lnTo>
                  <a:cubicBezTo>
                    <a:pt x="20992" y="674"/>
                    <a:pt x="20573" y="962"/>
                    <a:pt x="20286" y="962"/>
                  </a:cubicBezTo>
                  <a:cubicBezTo>
                    <a:pt x="20206" y="962"/>
                    <a:pt x="20137" y="940"/>
                    <a:pt x="20084" y="888"/>
                  </a:cubicBezTo>
                  <a:cubicBezTo>
                    <a:pt x="19882" y="605"/>
                    <a:pt x="19761" y="323"/>
                    <a:pt x="19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6"/>
            <p:cNvSpPr/>
            <p:nvPr/>
          </p:nvSpPr>
          <p:spPr>
            <a:xfrm>
              <a:off x="13284163" y="3940950"/>
              <a:ext cx="895325" cy="800325"/>
            </a:xfrm>
            <a:custGeom>
              <a:avLst/>
              <a:gdLst/>
              <a:ahLst/>
              <a:cxnLst/>
              <a:rect l="l" t="t" r="r" b="b"/>
              <a:pathLst>
                <a:path w="35813" h="32013" extrusionOk="0">
                  <a:moveTo>
                    <a:pt x="17584" y="0"/>
                  </a:moveTo>
                  <a:lnTo>
                    <a:pt x="17584" y="41"/>
                  </a:lnTo>
                  <a:cubicBezTo>
                    <a:pt x="17584" y="41"/>
                    <a:pt x="14680" y="8833"/>
                    <a:pt x="8752" y="14237"/>
                  </a:cubicBezTo>
                  <a:cubicBezTo>
                    <a:pt x="8752" y="14237"/>
                    <a:pt x="8026" y="11293"/>
                    <a:pt x="5405" y="11212"/>
                  </a:cubicBezTo>
                  <a:cubicBezTo>
                    <a:pt x="5203" y="11212"/>
                    <a:pt x="5001" y="11212"/>
                    <a:pt x="4800" y="11293"/>
                  </a:cubicBezTo>
                  <a:cubicBezTo>
                    <a:pt x="1896" y="11817"/>
                    <a:pt x="1" y="16898"/>
                    <a:pt x="2824" y="19681"/>
                  </a:cubicBezTo>
                  <a:cubicBezTo>
                    <a:pt x="3745" y="20602"/>
                    <a:pt x="5012" y="21148"/>
                    <a:pt x="6308" y="21148"/>
                  </a:cubicBezTo>
                  <a:cubicBezTo>
                    <a:pt x="6544" y="21148"/>
                    <a:pt x="6782" y="21130"/>
                    <a:pt x="7018" y="21093"/>
                  </a:cubicBezTo>
                  <a:cubicBezTo>
                    <a:pt x="8470" y="24521"/>
                    <a:pt x="10930" y="27424"/>
                    <a:pt x="14116" y="29360"/>
                  </a:cubicBezTo>
                  <a:cubicBezTo>
                    <a:pt x="15769" y="30409"/>
                    <a:pt x="17624" y="31135"/>
                    <a:pt x="19520" y="31578"/>
                  </a:cubicBezTo>
                  <a:cubicBezTo>
                    <a:pt x="20778" y="31861"/>
                    <a:pt x="22053" y="32012"/>
                    <a:pt x="23334" y="32012"/>
                  </a:cubicBezTo>
                  <a:cubicBezTo>
                    <a:pt x="24064" y="32012"/>
                    <a:pt x="24796" y="31963"/>
                    <a:pt x="25529" y="31860"/>
                  </a:cubicBezTo>
                  <a:cubicBezTo>
                    <a:pt x="27223" y="31659"/>
                    <a:pt x="28876" y="31135"/>
                    <a:pt x="30368" y="30288"/>
                  </a:cubicBezTo>
                  <a:cubicBezTo>
                    <a:pt x="33474" y="28553"/>
                    <a:pt x="35288" y="25892"/>
                    <a:pt x="35490" y="23754"/>
                  </a:cubicBezTo>
                  <a:cubicBezTo>
                    <a:pt x="35651" y="22181"/>
                    <a:pt x="35732" y="19479"/>
                    <a:pt x="35772" y="16656"/>
                  </a:cubicBezTo>
                  <a:cubicBezTo>
                    <a:pt x="35813" y="12059"/>
                    <a:pt x="35813" y="7300"/>
                    <a:pt x="35813" y="7300"/>
                  </a:cubicBezTo>
                  <a:lnTo>
                    <a:pt x="35813" y="7179"/>
                  </a:lnTo>
                  <a:cubicBezTo>
                    <a:pt x="33917" y="6534"/>
                    <a:pt x="32143" y="4275"/>
                    <a:pt x="31699" y="3670"/>
                  </a:cubicBezTo>
                  <a:cubicBezTo>
                    <a:pt x="30852" y="3267"/>
                    <a:pt x="30005" y="2743"/>
                    <a:pt x="29239" y="2138"/>
                  </a:cubicBezTo>
                  <a:lnTo>
                    <a:pt x="29239" y="2057"/>
                  </a:lnTo>
                  <a:cubicBezTo>
                    <a:pt x="27747" y="1977"/>
                    <a:pt x="26255" y="1694"/>
                    <a:pt x="24803" y="1210"/>
                  </a:cubicBezTo>
                  <a:lnTo>
                    <a:pt x="24763" y="1009"/>
                  </a:lnTo>
                  <a:cubicBezTo>
                    <a:pt x="24198" y="1130"/>
                    <a:pt x="23593" y="1210"/>
                    <a:pt x="23028" y="1210"/>
                  </a:cubicBezTo>
                  <a:cubicBezTo>
                    <a:pt x="21133" y="1210"/>
                    <a:pt x="19278" y="807"/>
                    <a:pt x="17584" y="0"/>
                  </a:cubicBezTo>
                  <a:close/>
                </a:path>
              </a:pathLst>
            </a:custGeom>
            <a:solidFill>
              <a:srgbClr val="7E6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46"/>
            <p:cNvSpPr/>
            <p:nvPr/>
          </p:nvSpPr>
          <p:spPr>
            <a:xfrm>
              <a:off x="13260963" y="4810750"/>
              <a:ext cx="846950" cy="528575"/>
            </a:xfrm>
            <a:custGeom>
              <a:avLst/>
              <a:gdLst/>
              <a:ahLst/>
              <a:cxnLst/>
              <a:rect l="l" t="t" r="r" b="b"/>
              <a:pathLst>
                <a:path w="33878" h="21143" extrusionOk="0">
                  <a:moveTo>
                    <a:pt x="30666" y="1"/>
                  </a:moveTo>
                  <a:cubicBezTo>
                    <a:pt x="26017" y="1"/>
                    <a:pt x="16283" y="7359"/>
                    <a:pt x="15039" y="7359"/>
                  </a:cubicBezTo>
                  <a:cubicBezTo>
                    <a:pt x="14982" y="7359"/>
                    <a:pt x="14943" y="7344"/>
                    <a:pt x="14923" y="7312"/>
                  </a:cubicBezTo>
                  <a:cubicBezTo>
                    <a:pt x="14842" y="7151"/>
                    <a:pt x="14802" y="6909"/>
                    <a:pt x="14842" y="6707"/>
                  </a:cubicBezTo>
                  <a:lnTo>
                    <a:pt x="14802" y="6707"/>
                  </a:lnTo>
                  <a:cubicBezTo>
                    <a:pt x="11267" y="10094"/>
                    <a:pt x="7744" y="10946"/>
                    <a:pt x="5079" y="10946"/>
                  </a:cubicBezTo>
                  <a:cubicBezTo>
                    <a:pt x="2635" y="10946"/>
                    <a:pt x="913" y="10230"/>
                    <a:pt x="566" y="10095"/>
                  </a:cubicBezTo>
                  <a:lnTo>
                    <a:pt x="566" y="10095"/>
                  </a:lnTo>
                  <a:cubicBezTo>
                    <a:pt x="1" y="13765"/>
                    <a:pt x="566" y="17233"/>
                    <a:pt x="3187" y="19290"/>
                  </a:cubicBezTo>
                  <a:cubicBezTo>
                    <a:pt x="3873" y="19854"/>
                    <a:pt x="4679" y="20298"/>
                    <a:pt x="5486" y="20621"/>
                  </a:cubicBezTo>
                  <a:cubicBezTo>
                    <a:pt x="6462" y="20983"/>
                    <a:pt x="7459" y="21142"/>
                    <a:pt x="8458" y="21142"/>
                  </a:cubicBezTo>
                  <a:cubicBezTo>
                    <a:pt x="14808" y="21142"/>
                    <a:pt x="21257" y="14686"/>
                    <a:pt x="23069" y="12595"/>
                  </a:cubicBezTo>
                  <a:cubicBezTo>
                    <a:pt x="23069" y="12595"/>
                    <a:pt x="26053" y="9046"/>
                    <a:pt x="27425" y="8845"/>
                  </a:cubicBezTo>
                  <a:cubicBezTo>
                    <a:pt x="28594" y="8683"/>
                    <a:pt x="28836" y="7998"/>
                    <a:pt x="28917" y="7675"/>
                  </a:cubicBezTo>
                  <a:cubicBezTo>
                    <a:pt x="28997" y="7998"/>
                    <a:pt x="29118" y="8320"/>
                    <a:pt x="29320" y="8603"/>
                  </a:cubicBezTo>
                  <a:cubicBezTo>
                    <a:pt x="29378" y="8652"/>
                    <a:pt x="29449" y="8673"/>
                    <a:pt x="29528" y="8673"/>
                  </a:cubicBezTo>
                  <a:cubicBezTo>
                    <a:pt x="29835" y="8673"/>
                    <a:pt x="30257" y="8360"/>
                    <a:pt x="30449" y="8199"/>
                  </a:cubicBezTo>
                  <a:cubicBezTo>
                    <a:pt x="30732" y="7675"/>
                    <a:pt x="31095" y="7070"/>
                    <a:pt x="31498" y="6384"/>
                  </a:cubicBezTo>
                  <a:cubicBezTo>
                    <a:pt x="31861" y="5780"/>
                    <a:pt x="32304" y="5094"/>
                    <a:pt x="32708" y="4368"/>
                  </a:cubicBezTo>
                  <a:cubicBezTo>
                    <a:pt x="33071" y="3723"/>
                    <a:pt x="33474" y="3077"/>
                    <a:pt x="33877" y="2432"/>
                  </a:cubicBezTo>
                  <a:cubicBezTo>
                    <a:pt x="33555" y="1827"/>
                    <a:pt x="32587" y="254"/>
                    <a:pt x="31296" y="53"/>
                  </a:cubicBezTo>
                  <a:cubicBezTo>
                    <a:pt x="31099" y="18"/>
                    <a:pt x="30888" y="1"/>
                    <a:pt x="30666" y="1"/>
                  </a:cubicBezTo>
                  <a:close/>
                </a:path>
              </a:pathLst>
            </a:custGeom>
            <a:solidFill>
              <a:srgbClr val="7E6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6"/>
            <p:cNvSpPr/>
            <p:nvPr/>
          </p:nvSpPr>
          <p:spPr>
            <a:xfrm>
              <a:off x="13633013" y="4674950"/>
              <a:ext cx="289375" cy="84050"/>
            </a:xfrm>
            <a:custGeom>
              <a:avLst/>
              <a:gdLst/>
              <a:ahLst/>
              <a:cxnLst/>
              <a:rect l="l" t="t" r="r" b="b"/>
              <a:pathLst>
                <a:path w="11575" h="3362" extrusionOk="0">
                  <a:moveTo>
                    <a:pt x="162" y="0"/>
                  </a:moveTo>
                  <a:lnTo>
                    <a:pt x="0" y="887"/>
                  </a:lnTo>
                  <a:cubicBezTo>
                    <a:pt x="2516" y="2515"/>
                    <a:pt x="5423" y="3361"/>
                    <a:pt x="8371" y="3361"/>
                  </a:cubicBezTo>
                  <a:cubicBezTo>
                    <a:pt x="9439" y="3361"/>
                    <a:pt x="10513" y="3250"/>
                    <a:pt x="11575" y="3025"/>
                  </a:cubicBezTo>
                  <a:lnTo>
                    <a:pt x="11575" y="2581"/>
                  </a:lnTo>
                  <a:lnTo>
                    <a:pt x="11575" y="2500"/>
                  </a:lnTo>
                  <a:cubicBezTo>
                    <a:pt x="10842" y="2603"/>
                    <a:pt x="10110" y="2652"/>
                    <a:pt x="9380" y="2652"/>
                  </a:cubicBezTo>
                  <a:cubicBezTo>
                    <a:pt x="8099" y="2652"/>
                    <a:pt x="6824" y="2501"/>
                    <a:pt x="5566" y="2218"/>
                  </a:cubicBezTo>
                  <a:cubicBezTo>
                    <a:pt x="3670" y="1775"/>
                    <a:pt x="1815" y="1049"/>
                    <a:pt x="162" y="0"/>
                  </a:cubicBezTo>
                  <a:close/>
                </a:path>
              </a:pathLst>
            </a:custGeom>
            <a:solidFill>
              <a:srgbClr val="242424">
                <a:alpha val="7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46"/>
            <p:cNvSpPr/>
            <p:nvPr/>
          </p:nvSpPr>
          <p:spPr>
            <a:xfrm>
              <a:off x="13384988" y="3558825"/>
              <a:ext cx="1119150" cy="798550"/>
            </a:xfrm>
            <a:custGeom>
              <a:avLst/>
              <a:gdLst/>
              <a:ahLst/>
              <a:cxnLst/>
              <a:rect l="l" t="t" r="r" b="b"/>
              <a:pathLst>
                <a:path w="44766" h="31942" extrusionOk="0">
                  <a:moveTo>
                    <a:pt x="37974" y="1"/>
                  </a:moveTo>
                  <a:cubicBezTo>
                    <a:pt x="36873" y="1"/>
                    <a:pt x="35043" y="944"/>
                    <a:pt x="30852" y="1493"/>
                  </a:cubicBezTo>
                  <a:cubicBezTo>
                    <a:pt x="28916" y="1735"/>
                    <a:pt x="27061" y="2178"/>
                    <a:pt x="25246" y="2824"/>
                  </a:cubicBezTo>
                  <a:cubicBezTo>
                    <a:pt x="25246" y="2783"/>
                    <a:pt x="25246" y="2703"/>
                    <a:pt x="25246" y="2662"/>
                  </a:cubicBezTo>
                  <a:cubicBezTo>
                    <a:pt x="25400" y="1568"/>
                    <a:pt x="24221" y="901"/>
                    <a:pt x="22486" y="901"/>
                  </a:cubicBezTo>
                  <a:cubicBezTo>
                    <a:pt x="21025" y="901"/>
                    <a:pt x="19170" y="1373"/>
                    <a:pt x="17382" y="2461"/>
                  </a:cubicBezTo>
                  <a:cubicBezTo>
                    <a:pt x="13511" y="4881"/>
                    <a:pt x="9639" y="10325"/>
                    <a:pt x="9639" y="10325"/>
                  </a:cubicBezTo>
                  <a:cubicBezTo>
                    <a:pt x="9639" y="10325"/>
                    <a:pt x="9031" y="10133"/>
                    <a:pt x="8194" y="10133"/>
                  </a:cubicBezTo>
                  <a:cubicBezTo>
                    <a:pt x="7403" y="10133"/>
                    <a:pt x="6407" y="10304"/>
                    <a:pt x="5526" y="10970"/>
                  </a:cubicBezTo>
                  <a:cubicBezTo>
                    <a:pt x="2864" y="12987"/>
                    <a:pt x="0" y="22746"/>
                    <a:pt x="767" y="26537"/>
                  </a:cubicBezTo>
                  <a:cubicBezTo>
                    <a:pt x="968" y="26497"/>
                    <a:pt x="1170" y="26497"/>
                    <a:pt x="1372" y="26497"/>
                  </a:cubicBezTo>
                  <a:cubicBezTo>
                    <a:pt x="3993" y="26537"/>
                    <a:pt x="4719" y="29522"/>
                    <a:pt x="4719" y="29522"/>
                  </a:cubicBezTo>
                  <a:cubicBezTo>
                    <a:pt x="10647" y="24118"/>
                    <a:pt x="13551" y="15326"/>
                    <a:pt x="13551" y="15326"/>
                  </a:cubicBezTo>
                  <a:lnTo>
                    <a:pt x="13551" y="15285"/>
                  </a:lnTo>
                  <a:cubicBezTo>
                    <a:pt x="15245" y="16092"/>
                    <a:pt x="17100" y="16495"/>
                    <a:pt x="18995" y="16495"/>
                  </a:cubicBezTo>
                  <a:cubicBezTo>
                    <a:pt x="19560" y="16495"/>
                    <a:pt x="20165" y="16415"/>
                    <a:pt x="20730" y="16294"/>
                  </a:cubicBezTo>
                  <a:lnTo>
                    <a:pt x="20770" y="16495"/>
                  </a:lnTo>
                  <a:cubicBezTo>
                    <a:pt x="22222" y="16979"/>
                    <a:pt x="23714" y="17262"/>
                    <a:pt x="25206" y="17342"/>
                  </a:cubicBezTo>
                  <a:lnTo>
                    <a:pt x="25206" y="17423"/>
                  </a:lnTo>
                  <a:cubicBezTo>
                    <a:pt x="25972" y="18028"/>
                    <a:pt x="26819" y="18552"/>
                    <a:pt x="27666" y="18955"/>
                  </a:cubicBezTo>
                  <a:cubicBezTo>
                    <a:pt x="28110" y="19560"/>
                    <a:pt x="29884" y="21819"/>
                    <a:pt x="31780" y="22464"/>
                  </a:cubicBezTo>
                  <a:lnTo>
                    <a:pt x="31780" y="22585"/>
                  </a:lnTo>
                  <a:cubicBezTo>
                    <a:pt x="31780" y="22585"/>
                    <a:pt x="31780" y="27344"/>
                    <a:pt x="31739" y="31941"/>
                  </a:cubicBezTo>
                  <a:cubicBezTo>
                    <a:pt x="33151" y="30006"/>
                    <a:pt x="34724" y="23795"/>
                    <a:pt x="36055" y="22504"/>
                  </a:cubicBezTo>
                  <a:cubicBezTo>
                    <a:pt x="39281" y="19439"/>
                    <a:pt x="44524" y="19359"/>
                    <a:pt x="43717" y="16374"/>
                  </a:cubicBezTo>
                  <a:cubicBezTo>
                    <a:pt x="43072" y="13914"/>
                    <a:pt x="37627" y="13632"/>
                    <a:pt x="37627" y="13632"/>
                  </a:cubicBezTo>
                  <a:cubicBezTo>
                    <a:pt x="37627" y="13632"/>
                    <a:pt x="44766" y="10930"/>
                    <a:pt x="42507" y="8188"/>
                  </a:cubicBezTo>
                  <a:cubicBezTo>
                    <a:pt x="41244" y="6653"/>
                    <a:pt x="39486" y="6129"/>
                    <a:pt x="37788" y="6129"/>
                  </a:cubicBezTo>
                  <a:cubicBezTo>
                    <a:pt x="37209" y="6129"/>
                    <a:pt x="36638" y="6190"/>
                    <a:pt x="36095" y="6292"/>
                  </a:cubicBezTo>
                  <a:cubicBezTo>
                    <a:pt x="38111" y="4276"/>
                    <a:pt x="39886" y="1493"/>
                    <a:pt x="39039" y="525"/>
                  </a:cubicBezTo>
                  <a:cubicBezTo>
                    <a:pt x="38730" y="148"/>
                    <a:pt x="38409" y="1"/>
                    <a:pt x="379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6"/>
            <p:cNvSpPr/>
            <p:nvPr/>
          </p:nvSpPr>
          <p:spPr>
            <a:xfrm>
              <a:off x="13275088" y="4676625"/>
              <a:ext cx="922550" cy="415875"/>
            </a:xfrm>
            <a:custGeom>
              <a:avLst/>
              <a:gdLst/>
              <a:ahLst/>
              <a:cxnLst/>
              <a:rect l="l" t="t" r="r" b="b"/>
              <a:pathLst>
                <a:path w="36902" h="16635" extrusionOk="0">
                  <a:moveTo>
                    <a:pt x="10077" y="0"/>
                  </a:moveTo>
                  <a:cubicBezTo>
                    <a:pt x="9555" y="0"/>
                    <a:pt x="9026" y="84"/>
                    <a:pt x="8510" y="256"/>
                  </a:cubicBezTo>
                  <a:cubicBezTo>
                    <a:pt x="6050" y="941"/>
                    <a:pt x="1089" y="8563"/>
                    <a:pt x="1" y="15460"/>
                  </a:cubicBezTo>
                  <a:cubicBezTo>
                    <a:pt x="380" y="15628"/>
                    <a:pt x="2446" y="16635"/>
                    <a:pt x="5294" y="16635"/>
                  </a:cubicBezTo>
                  <a:cubicBezTo>
                    <a:pt x="7893" y="16635"/>
                    <a:pt x="11144" y="15796"/>
                    <a:pt x="14358" y="12717"/>
                  </a:cubicBezTo>
                  <a:lnTo>
                    <a:pt x="14398" y="12717"/>
                  </a:lnTo>
                  <a:cubicBezTo>
                    <a:pt x="14418" y="12749"/>
                    <a:pt x="14457" y="12765"/>
                    <a:pt x="14514" y="12765"/>
                  </a:cubicBezTo>
                  <a:cubicBezTo>
                    <a:pt x="15761" y="12765"/>
                    <a:pt x="25537" y="5371"/>
                    <a:pt x="30173" y="5371"/>
                  </a:cubicBezTo>
                  <a:cubicBezTo>
                    <a:pt x="30383" y="5371"/>
                    <a:pt x="30583" y="5386"/>
                    <a:pt x="30772" y="5418"/>
                  </a:cubicBezTo>
                  <a:cubicBezTo>
                    <a:pt x="32062" y="5619"/>
                    <a:pt x="33030" y="7192"/>
                    <a:pt x="33353" y="7797"/>
                  </a:cubicBezTo>
                  <a:cubicBezTo>
                    <a:pt x="34482" y="5942"/>
                    <a:pt x="35732" y="4006"/>
                    <a:pt x="36902" y="2393"/>
                  </a:cubicBezTo>
                  <a:lnTo>
                    <a:pt x="36781" y="2312"/>
                  </a:lnTo>
                  <a:cubicBezTo>
                    <a:pt x="33877" y="1506"/>
                    <a:pt x="31094" y="941"/>
                    <a:pt x="30731" y="861"/>
                  </a:cubicBezTo>
                  <a:cubicBezTo>
                    <a:pt x="29239" y="1708"/>
                    <a:pt x="27586" y="2232"/>
                    <a:pt x="25892" y="2433"/>
                  </a:cubicBezTo>
                  <a:lnTo>
                    <a:pt x="25892" y="2514"/>
                  </a:lnTo>
                  <a:lnTo>
                    <a:pt x="25851" y="3321"/>
                  </a:lnTo>
                  <a:cubicBezTo>
                    <a:pt x="23888" y="4710"/>
                    <a:pt x="22088" y="5207"/>
                    <a:pt x="20518" y="5207"/>
                  </a:cubicBezTo>
                  <a:cubicBezTo>
                    <a:pt x="16572" y="5207"/>
                    <a:pt x="14075" y="2070"/>
                    <a:pt x="14075" y="2070"/>
                  </a:cubicBezTo>
                  <a:cubicBezTo>
                    <a:pt x="13139" y="741"/>
                    <a:pt x="11637" y="0"/>
                    <a:pt x="10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6"/>
            <p:cNvSpPr/>
            <p:nvPr/>
          </p:nvSpPr>
          <p:spPr>
            <a:xfrm>
              <a:off x="13930438" y="4698125"/>
              <a:ext cx="266200" cy="173450"/>
            </a:xfrm>
            <a:custGeom>
              <a:avLst/>
              <a:gdLst/>
              <a:ahLst/>
              <a:cxnLst/>
              <a:rect l="l" t="t" r="r" b="b"/>
              <a:pathLst>
                <a:path w="10648" h="6938" extrusionOk="0">
                  <a:moveTo>
                    <a:pt x="4517" y="1"/>
                  </a:moveTo>
                  <a:cubicBezTo>
                    <a:pt x="3106" y="767"/>
                    <a:pt x="1573" y="1251"/>
                    <a:pt x="0" y="1493"/>
                  </a:cubicBezTo>
                  <a:cubicBezTo>
                    <a:pt x="928" y="2501"/>
                    <a:pt x="1775" y="3590"/>
                    <a:pt x="2622" y="4638"/>
                  </a:cubicBezTo>
                  <a:cubicBezTo>
                    <a:pt x="3013" y="4541"/>
                    <a:pt x="3403" y="4487"/>
                    <a:pt x="3794" y="4487"/>
                  </a:cubicBezTo>
                  <a:cubicBezTo>
                    <a:pt x="4049" y="4487"/>
                    <a:pt x="4303" y="4510"/>
                    <a:pt x="4558" y="4558"/>
                  </a:cubicBezTo>
                  <a:cubicBezTo>
                    <a:pt x="5848" y="4759"/>
                    <a:pt x="6776" y="6332"/>
                    <a:pt x="7139" y="6937"/>
                  </a:cubicBezTo>
                  <a:cubicBezTo>
                    <a:pt x="8268" y="5082"/>
                    <a:pt x="9518" y="3146"/>
                    <a:pt x="10647" y="1533"/>
                  </a:cubicBezTo>
                  <a:lnTo>
                    <a:pt x="10567" y="1452"/>
                  </a:lnTo>
                  <a:cubicBezTo>
                    <a:pt x="7663" y="646"/>
                    <a:pt x="4840" y="81"/>
                    <a:pt x="4517" y="1"/>
                  </a:cubicBezTo>
                  <a:close/>
                </a:path>
              </a:pathLst>
            </a:custGeom>
            <a:solidFill>
              <a:srgbClr val="242424">
                <a:alpha val="34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46"/>
            <p:cNvSpPr/>
            <p:nvPr/>
          </p:nvSpPr>
          <p:spPr>
            <a:xfrm>
              <a:off x="13634013" y="4848350"/>
              <a:ext cx="54475" cy="147450"/>
            </a:xfrm>
            <a:custGeom>
              <a:avLst/>
              <a:gdLst/>
              <a:ahLst/>
              <a:cxnLst/>
              <a:rect l="l" t="t" r="r" b="b"/>
              <a:pathLst>
                <a:path w="2179" h="5898" extrusionOk="0">
                  <a:moveTo>
                    <a:pt x="243" y="1"/>
                  </a:moveTo>
                  <a:lnTo>
                    <a:pt x="243" y="1"/>
                  </a:lnTo>
                  <a:cubicBezTo>
                    <a:pt x="242" y="13"/>
                    <a:pt x="242" y="26"/>
                    <a:pt x="242" y="38"/>
                  </a:cubicBezTo>
                  <a:lnTo>
                    <a:pt x="242" y="38"/>
                  </a:lnTo>
                  <a:cubicBezTo>
                    <a:pt x="242" y="26"/>
                    <a:pt x="242" y="13"/>
                    <a:pt x="243" y="1"/>
                  </a:cubicBezTo>
                  <a:close/>
                  <a:moveTo>
                    <a:pt x="242" y="38"/>
                  </a:moveTo>
                  <a:lnTo>
                    <a:pt x="242" y="38"/>
                  </a:lnTo>
                  <a:cubicBezTo>
                    <a:pt x="202" y="2196"/>
                    <a:pt x="201" y="3763"/>
                    <a:pt x="1" y="5848"/>
                  </a:cubicBezTo>
                  <a:cubicBezTo>
                    <a:pt x="40" y="5881"/>
                    <a:pt x="93" y="5897"/>
                    <a:pt x="159" y="5897"/>
                  </a:cubicBezTo>
                  <a:cubicBezTo>
                    <a:pt x="493" y="5897"/>
                    <a:pt x="1167" y="5487"/>
                    <a:pt x="2178" y="4880"/>
                  </a:cubicBezTo>
                  <a:cubicBezTo>
                    <a:pt x="1097" y="2878"/>
                    <a:pt x="214" y="1869"/>
                    <a:pt x="242" y="38"/>
                  </a:cubicBezTo>
                  <a:close/>
                </a:path>
              </a:pathLst>
            </a:custGeom>
            <a:solidFill>
              <a:srgbClr val="242424">
                <a:alpha val="34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46"/>
            <p:cNvSpPr/>
            <p:nvPr/>
          </p:nvSpPr>
          <p:spPr>
            <a:xfrm>
              <a:off x="13972788" y="4941100"/>
              <a:ext cx="54450" cy="89775"/>
            </a:xfrm>
            <a:custGeom>
              <a:avLst/>
              <a:gdLst/>
              <a:ahLst/>
              <a:cxnLst/>
              <a:rect l="l" t="t" r="r" b="b"/>
              <a:pathLst>
                <a:path w="2178" h="3591" extrusionOk="0">
                  <a:moveTo>
                    <a:pt x="1492" y="1170"/>
                  </a:moveTo>
                  <a:cubicBezTo>
                    <a:pt x="1501" y="1188"/>
                    <a:pt x="1514" y="1200"/>
                    <a:pt x="1529" y="1207"/>
                  </a:cubicBezTo>
                  <a:lnTo>
                    <a:pt x="1529" y="1207"/>
                  </a:lnTo>
                  <a:lnTo>
                    <a:pt x="1492" y="1170"/>
                  </a:lnTo>
                  <a:close/>
                  <a:moveTo>
                    <a:pt x="928" y="1"/>
                  </a:moveTo>
                  <a:cubicBezTo>
                    <a:pt x="807" y="1"/>
                    <a:pt x="686" y="1"/>
                    <a:pt x="565" y="82"/>
                  </a:cubicBezTo>
                  <a:cubicBezTo>
                    <a:pt x="484" y="122"/>
                    <a:pt x="363" y="162"/>
                    <a:pt x="323" y="243"/>
                  </a:cubicBezTo>
                  <a:lnTo>
                    <a:pt x="283" y="283"/>
                  </a:lnTo>
                  <a:lnTo>
                    <a:pt x="242" y="283"/>
                  </a:lnTo>
                  <a:lnTo>
                    <a:pt x="202" y="364"/>
                  </a:lnTo>
                  <a:cubicBezTo>
                    <a:pt x="162" y="404"/>
                    <a:pt x="162" y="445"/>
                    <a:pt x="121" y="485"/>
                  </a:cubicBezTo>
                  <a:cubicBezTo>
                    <a:pt x="81" y="606"/>
                    <a:pt x="41" y="727"/>
                    <a:pt x="41" y="848"/>
                  </a:cubicBezTo>
                  <a:cubicBezTo>
                    <a:pt x="0" y="928"/>
                    <a:pt x="0" y="1049"/>
                    <a:pt x="41" y="1170"/>
                  </a:cubicBezTo>
                  <a:cubicBezTo>
                    <a:pt x="41" y="1372"/>
                    <a:pt x="41" y="1574"/>
                    <a:pt x="81" y="1775"/>
                  </a:cubicBezTo>
                  <a:cubicBezTo>
                    <a:pt x="121" y="1977"/>
                    <a:pt x="162" y="2179"/>
                    <a:pt x="202" y="2380"/>
                  </a:cubicBezTo>
                  <a:cubicBezTo>
                    <a:pt x="283" y="2542"/>
                    <a:pt x="323" y="2743"/>
                    <a:pt x="404" y="2945"/>
                  </a:cubicBezTo>
                  <a:cubicBezTo>
                    <a:pt x="484" y="3106"/>
                    <a:pt x="605" y="3268"/>
                    <a:pt x="726" y="3429"/>
                  </a:cubicBezTo>
                  <a:cubicBezTo>
                    <a:pt x="807" y="3510"/>
                    <a:pt x="968" y="3590"/>
                    <a:pt x="1089" y="3590"/>
                  </a:cubicBezTo>
                  <a:cubicBezTo>
                    <a:pt x="1210" y="3550"/>
                    <a:pt x="1291" y="3550"/>
                    <a:pt x="1371" y="3510"/>
                  </a:cubicBezTo>
                  <a:cubicBezTo>
                    <a:pt x="1613" y="3389"/>
                    <a:pt x="1815" y="3227"/>
                    <a:pt x="1976" y="3066"/>
                  </a:cubicBezTo>
                  <a:cubicBezTo>
                    <a:pt x="2057" y="2985"/>
                    <a:pt x="2097" y="2905"/>
                    <a:pt x="2178" y="2864"/>
                  </a:cubicBezTo>
                  <a:cubicBezTo>
                    <a:pt x="2178" y="2824"/>
                    <a:pt x="2178" y="2784"/>
                    <a:pt x="2178" y="2784"/>
                  </a:cubicBezTo>
                  <a:cubicBezTo>
                    <a:pt x="2158" y="2763"/>
                    <a:pt x="2138" y="2753"/>
                    <a:pt x="2123" y="2753"/>
                  </a:cubicBezTo>
                  <a:cubicBezTo>
                    <a:pt x="2107" y="2753"/>
                    <a:pt x="2097" y="2763"/>
                    <a:pt x="2097" y="2784"/>
                  </a:cubicBezTo>
                  <a:lnTo>
                    <a:pt x="1855" y="2905"/>
                  </a:lnTo>
                  <a:cubicBezTo>
                    <a:pt x="1654" y="3026"/>
                    <a:pt x="1452" y="3147"/>
                    <a:pt x="1250" y="3187"/>
                  </a:cubicBezTo>
                  <a:cubicBezTo>
                    <a:pt x="1230" y="3207"/>
                    <a:pt x="1200" y="3217"/>
                    <a:pt x="1170" y="3217"/>
                  </a:cubicBezTo>
                  <a:cubicBezTo>
                    <a:pt x="1140" y="3217"/>
                    <a:pt x="1109" y="3207"/>
                    <a:pt x="1089" y="3187"/>
                  </a:cubicBezTo>
                  <a:lnTo>
                    <a:pt x="1049" y="3187"/>
                  </a:lnTo>
                  <a:cubicBezTo>
                    <a:pt x="1062" y="3200"/>
                    <a:pt x="1058" y="3205"/>
                    <a:pt x="1047" y="3205"/>
                  </a:cubicBezTo>
                  <a:cubicBezTo>
                    <a:pt x="1026" y="3205"/>
                    <a:pt x="982" y="3187"/>
                    <a:pt x="1008" y="3187"/>
                  </a:cubicBezTo>
                  <a:cubicBezTo>
                    <a:pt x="928" y="3026"/>
                    <a:pt x="887" y="2905"/>
                    <a:pt x="847" y="2743"/>
                  </a:cubicBezTo>
                  <a:cubicBezTo>
                    <a:pt x="726" y="2421"/>
                    <a:pt x="605" y="2058"/>
                    <a:pt x="565" y="1695"/>
                  </a:cubicBezTo>
                  <a:cubicBezTo>
                    <a:pt x="524" y="1493"/>
                    <a:pt x="524" y="1332"/>
                    <a:pt x="524" y="1130"/>
                  </a:cubicBezTo>
                  <a:cubicBezTo>
                    <a:pt x="524" y="1009"/>
                    <a:pt x="524" y="848"/>
                    <a:pt x="565" y="727"/>
                  </a:cubicBezTo>
                  <a:cubicBezTo>
                    <a:pt x="524" y="687"/>
                    <a:pt x="605" y="646"/>
                    <a:pt x="605" y="606"/>
                  </a:cubicBezTo>
                  <a:lnTo>
                    <a:pt x="645" y="566"/>
                  </a:lnTo>
                  <a:cubicBezTo>
                    <a:pt x="686" y="525"/>
                    <a:pt x="726" y="485"/>
                    <a:pt x="807" y="445"/>
                  </a:cubicBezTo>
                  <a:cubicBezTo>
                    <a:pt x="827" y="424"/>
                    <a:pt x="867" y="414"/>
                    <a:pt x="913" y="414"/>
                  </a:cubicBezTo>
                  <a:cubicBezTo>
                    <a:pt x="958" y="414"/>
                    <a:pt x="1008" y="424"/>
                    <a:pt x="1049" y="445"/>
                  </a:cubicBezTo>
                  <a:cubicBezTo>
                    <a:pt x="1210" y="606"/>
                    <a:pt x="1331" y="767"/>
                    <a:pt x="1412" y="969"/>
                  </a:cubicBezTo>
                  <a:cubicBezTo>
                    <a:pt x="1484" y="1114"/>
                    <a:pt x="1524" y="1194"/>
                    <a:pt x="1531" y="1208"/>
                  </a:cubicBezTo>
                  <a:lnTo>
                    <a:pt x="1531" y="1208"/>
                  </a:lnTo>
                  <a:cubicBezTo>
                    <a:pt x="1531" y="1208"/>
                    <a:pt x="1530" y="1208"/>
                    <a:pt x="1529" y="1207"/>
                  </a:cubicBezTo>
                  <a:lnTo>
                    <a:pt x="1529" y="1207"/>
                  </a:lnTo>
                  <a:lnTo>
                    <a:pt x="1533" y="1211"/>
                  </a:lnTo>
                  <a:cubicBezTo>
                    <a:pt x="1533" y="1211"/>
                    <a:pt x="1532" y="1210"/>
                    <a:pt x="1531" y="1208"/>
                  </a:cubicBezTo>
                  <a:lnTo>
                    <a:pt x="1531" y="1208"/>
                  </a:lnTo>
                  <a:cubicBezTo>
                    <a:pt x="1541" y="1212"/>
                    <a:pt x="1552" y="1214"/>
                    <a:pt x="1563" y="1214"/>
                  </a:cubicBezTo>
                  <a:cubicBezTo>
                    <a:pt x="1607" y="1214"/>
                    <a:pt x="1654" y="1180"/>
                    <a:pt x="1654" y="1130"/>
                  </a:cubicBezTo>
                  <a:cubicBezTo>
                    <a:pt x="1654" y="1049"/>
                    <a:pt x="1613" y="928"/>
                    <a:pt x="1613" y="848"/>
                  </a:cubicBezTo>
                  <a:cubicBezTo>
                    <a:pt x="1573" y="727"/>
                    <a:pt x="1533" y="646"/>
                    <a:pt x="1492" y="525"/>
                  </a:cubicBezTo>
                  <a:cubicBezTo>
                    <a:pt x="1412" y="404"/>
                    <a:pt x="1331" y="243"/>
                    <a:pt x="1210" y="162"/>
                  </a:cubicBezTo>
                  <a:cubicBezTo>
                    <a:pt x="1129" y="82"/>
                    <a:pt x="1049" y="41"/>
                    <a:pt x="9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46"/>
            <p:cNvSpPr/>
            <p:nvPr/>
          </p:nvSpPr>
          <p:spPr>
            <a:xfrm>
              <a:off x="14038313" y="4909850"/>
              <a:ext cx="17175" cy="87500"/>
            </a:xfrm>
            <a:custGeom>
              <a:avLst/>
              <a:gdLst/>
              <a:ahLst/>
              <a:cxnLst/>
              <a:rect l="l" t="t" r="r" b="b"/>
              <a:pathLst>
                <a:path w="687" h="3500" extrusionOk="0">
                  <a:moveTo>
                    <a:pt x="122" y="1"/>
                  </a:moveTo>
                  <a:cubicBezTo>
                    <a:pt x="41" y="1"/>
                    <a:pt x="1" y="41"/>
                    <a:pt x="41" y="122"/>
                  </a:cubicBezTo>
                  <a:lnTo>
                    <a:pt x="81" y="606"/>
                  </a:lnTo>
                  <a:cubicBezTo>
                    <a:pt x="122" y="767"/>
                    <a:pt x="162" y="969"/>
                    <a:pt x="162" y="1170"/>
                  </a:cubicBezTo>
                  <a:lnTo>
                    <a:pt x="162" y="1493"/>
                  </a:lnTo>
                  <a:lnTo>
                    <a:pt x="162" y="1856"/>
                  </a:lnTo>
                  <a:cubicBezTo>
                    <a:pt x="162" y="1937"/>
                    <a:pt x="162" y="2058"/>
                    <a:pt x="162" y="2178"/>
                  </a:cubicBezTo>
                  <a:lnTo>
                    <a:pt x="162" y="2340"/>
                  </a:lnTo>
                  <a:cubicBezTo>
                    <a:pt x="162" y="2380"/>
                    <a:pt x="162" y="2420"/>
                    <a:pt x="162" y="2461"/>
                  </a:cubicBezTo>
                  <a:lnTo>
                    <a:pt x="122" y="2783"/>
                  </a:lnTo>
                  <a:lnTo>
                    <a:pt x="41" y="3066"/>
                  </a:lnTo>
                  <a:lnTo>
                    <a:pt x="41" y="3245"/>
                  </a:lnTo>
                  <a:lnTo>
                    <a:pt x="41" y="3245"/>
                  </a:lnTo>
                  <a:cubicBezTo>
                    <a:pt x="33" y="3247"/>
                    <a:pt x="31" y="3247"/>
                    <a:pt x="31" y="3247"/>
                  </a:cubicBezTo>
                  <a:cubicBezTo>
                    <a:pt x="31" y="3247"/>
                    <a:pt x="41" y="3247"/>
                    <a:pt x="41" y="3267"/>
                  </a:cubicBezTo>
                  <a:lnTo>
                    <a:pt x="41" y="3308"/>
                  </a:lnTo>
                  <a:cubicBezTo>
                    <a:pt x="41" y="3348"/>
                    <a:pt x="41" y="3348"/>
                    <a:pt x="41" y="3388"/>
                  </a:cubicBezTo>
                  <a:cubicBezTo>
                    <a:pt x="41" y="3388"/>
                    <a:pt x="41" y="3429"/>
                    <a:pt x="41" y="3429"/>
                  </a:cubicBezTo>
                  <a:cubicBezTo>
                    <a:pt x="41" y="3469"/>
                    <a:pt x="41" y="3469"/>
                    <a:pt x="81" y="3469"/>
                  </a:cubicBezTo>
                  <a:cubicBezTo>
                    <a:pt x="101" y="3489"/>
                    <a:pt x="122" y="3499"/>
                    <a:pt x="137" y="3499"/>
                  </a:cubicBezTo>
                  <a:cubicBezTo>
                    <a:pt x="152" y="3499"/>
                    <a:pt x="162" y="3489"/>
                    <a:pt x="162" y="3469"/>
                  </a:cubicBezTo>
                  <a:lnTo>
                    <a:pt x="202" y="3469"/>
                  </a:lnTo>
                  <a:cubicBezTo>
                    <a:pt x="243" y="3469"/>
                    <a:pt x="243" y="3469"/>
                    <a:pt x="243" y="3429"/>
                  </a:cubicBezTo>
                  <a:cubicBezTo>
                    <a:pt x="323" y="3348"/>
                    <a:pt x="364" y="3267"/>
                    <a:pt x="404" y="3187"/>
                  </a:cubicBezTo>
                  <a:cubicBezTo>
                    <a:pt x="444" y="3106"/>
                    <a:pt x="444" y="3025"/>
                    <a:pt x="485" y="2945"/>
                  </a:cubicBezTo>
                  <a:cubicBezTo>
                    <a:pt x="525" y="2824"/>
                    <a:pt x="565" y="2703"/>
                    <a:pt x="606" y="2622"/>
                  </a:cubicBezTo>
                  <a:cubicBezTo>
                    <a:pt x="606" y="2541"/>
                    <a:pt x="646" y="2501"/>
                    <a:pt x="646" y="2420"/>
                  </a:cubicBezTo>
                  <a:lnTo>
                    <a:pt x="686" y="2259"/>
                  </a:lnTo>
                  <a:cubicBezTo>
                    <a:pt x="686" y="2138"/>
                    <a:pt x="686" y="2017"/>
                    <a:pt x="686" y="1896"/>
                  </a:cubicBezTo>
                  <a:cubicBezTo>
                    <a:pt x="686" y="1654"/>
                    <a:pt x="686" y="1412"/>
                    <a:pt x="646" y="1170"/>
                  </a:cubicBezTo>
                  <a:cubicBezTo>
                    <a:pt x="606" y="969"/>
                    <a:pt x="525" y="767"/>
                    <a:pt x="444" y="565"/>
                  </a:cubicBezTo>
                  <a:cubicBezTo>
                    <a:pt x="404" y="364"/>
                    <a:pt x="283" y="202"/>
                    <a:pt x="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6"/>
            <p:cNvSpPr/>
            <p:nvPr/>
          </p:nvSpPr>
          <p:spPr>
            <a:xfrm>
              <a:off x="14064538" y="4867500"/>
              <a:ext cx="23200" cy="64300"/>
            </a:xfrm>
            <a:custGeom>
              <a:avLst/>
              <a:gdLst/>
              <a:ahLst/>
              <a:cxnLst/>
              <a:rect l="l" t="t" r="r" b="b"/>
              <a:pathLst>
                <a:path w="928" h="2572" extrusionOk="0">
                  <a:moveTo>
                    <a:pt x="161" y="1"/>
                  </a:moveTo>
                  <a:cubicBezTo>
                    <a:pt x="121" y="1"/>
                    <a:pt x="121" y="1"/>
                    <a:pt x="81" y="41"/>
                  </a:cubicBezTo>
                  <a:cubicBezTo>
                    <a:pt x="40" y="41"/>
                    <a:pt x="0" y="82"/>
                    <a:pt x="0" y="122"/>
                  </a:cubicBezTo>
                  <a:cubicBezTo>
                    <a:pt x="0" y="122"/>
                    <a:pt x="40" y="283"/>
                    <a:pt x="121" y="525"/>
                  </a:cubicBezTo>
                  <a:cubicBezTo>
                    <a:pt x="161" y="767"/>
                    <a:pt x="242" y="1049"/>
                    <a:pt x="363" y="1332"/>
                  </a:cubicBezTo>
                  <a:cubicBezTo>
                    <a:pt x="403" y="1493"/>
                    <a:pt x="444" y="1654"/>
                    <a:pt x="484" y="1775"/>
                  </a:cubicBezTo>
                  <a:cubicBezTo>
                    <a:pt x="524" y="1896"/>
                    <a:pt x="565" y="2058"/>
                    <a:pt x="605" y="2138"/>
                  </a:cubicBezTo>
                  <a:cubicBezTo>
                    <a:pt x="605" y="2300"/>
                    <a:pt x="645" y="2421"/>
                    <a:pt x="686" y="2542"/>
                  </a:cubicBezTo>
                  <a:cubicBezTo>
                    <a:pt x="686" y="2562"/>
                    <a:pt x="706" y="2572"/>
                    <a:pt x="731" y="2572"/>
                  </a:cubicBezTo>
                  <a:cubicBezTo>
                    <a:pt x="756" y="2572"/>
                    <a:pt x="787" y="2562"/>
                    <a:pt x="807" y="2542"/>
                  </a:cubicBezTo>
                  <a:cubicBezTo>
                    <a:pt x="847" y="2421"/>
                    <a:pt x="887" y="2259"/>
                    <a:pt x="928" y="2138"/>
                  </a:cubicBezTo>
                  <a:cubicBezTo>
                    <a:pt x="928" y="1977"/>
                    <a:pt x="928" y="1816"/>
                    <a:pt x="928" y="1695"/>
                  </a:cubicBezTo>
                  <a:cubicBezTo>
                    <a:pt x="887" y="1493"/>
                    <a:pt x="887" y="1332"/>
                    <a:pt x="847" y="1170"/>
                  </a:cubicBezTo>
                  <a:cubicBezTo>
                    <a:pt x="766" y="1009"/>
                    <a:pt x="726" y="848"/>
                    <a:pt x="645" y="727"/>
                  </a:cubicBezTo>
                  <a:cubicBezTo>
                    <a:pt x="565" y="606"/>
                    <a:pt x="524" y="445"/>
                    <a:pt x="444" y="324"/>
                  </a:cubicBezTo>
                  <a:cubicBezTo>
                    <a:pt x="363" y="243"/>
                    <a:pt x="242" y="122"/>
                    <a:pt x="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6"/>
            <p:cNvSpPr/>
            <p:nvPr/>
          </p:nvSpPr>
          <p:spPr>
            <a:xfrm>
              <a:off x="14001013" y="4635725"/>
              <a:ext cx="669475" cy="516175"/>
            </a:xfrm>
            <a:custGeom>
              <a:avLst/>
              <a:gdLst/>
              <a:ahLst/>
              <a:cxnLst/>
              <a:rect l="l" t="t" r="r" b="b"/>
              <a:pathLst>
                <a:path w="26779" h="20647" extrusionOk="0">
                  <a:moveTo>
                    <a:pt x="11973" y="0"/>
                  </a:moveTo>
                  <a:cubicBezTo>
                    <a:pt x="11765" y="0"/>
                    <a:pt x="11603" y="12"/>
                    <a:pt x="11494" y="37"/>
                  </a:cubicBezTo>
                  <a:cubicBezTo>
                    <a:pt x="10768" y="238"/>
                    <a:pt x="9397" y="1851"/>
                    <a:pt x="7865" y="4029"/>
                  </a:cubicBezTo>
                  <a:cubicBezTo>
                    <a:pt x="6735" y="5683"/>
                    <a:pt x="5485" y="7618"/>
                    <a:pt x="4316" y="9474"/>
                  </a:cubicBezTo>
                  <a:cubicBezTo>
                    <a:pt x="3912" y="10119"/>
                    <a:pt x="3509" y="10764"/>
                    <a:pt x="3146" y="11369"/>
                  </a:cubicBezTo>
                  <a:cubicBezTo>
                    <a:pt x="2702" y="12095"/>
                    <a:pt x="2299" y="12700"/>
                    <a:pt x="1896" y="13385"/>
                  </a:cubicBezTo>
                  <a:cubicBezTo>
                    <a:pt x="1493" y="14071"/>
                    <a:pt x="1170" y="14676"/>
                    <a:pt x="847" y="15200"/>
                  </a:cubicBezTo>
                  <a:cubicBezTo>
                    <a:pt x="323" y="16128"/>
                    <a:pt x="0" y="16692"/>
                    <a:pt x="0" y="16692"/>
                  </a:cubicBezTo>
                  <a:cubicBezTo>
                    <a:pt x="363" y="17983"/>
                    <a:pt x="2340" y="18951"/>
                    <a:pt x="4800" y="19596"/>
                  </a:cubicBezTo>
                  <a:cubicBezTo>
                    <a:pt x="7500" y="20303"/>
                    <a:pt x="10800" y="20646"/>
                    <a:pt x="13198" y="20646"/>
                  </a:cubicBezTo>
                  <a:cubicBezTo>
                    <a:pt x="14633" y="20646"/>
                    <a:pt x="15745" y="20523"/>
                    <a:pt x="16213" y="20282"/>
                  </a:cubicBezTo>
                  <a:lnTo>
                    <a:pt x="16293" y="20241"/>
                  </a:lnTo>
                  <a:cubicBezTo>
                    <a:pt x="17261" y="19314"/>
                    <a:pt x="18148" y="18306"/>
                    <a:pt x="18915" y="17217"/>
                  </a:cubicBezTo>
                  <a:cubicBezTo>
                    <a:pt x="17544" y="16854"/>
                    <a:pt x="16253" y="16209"/>
                    <a:pt x="16414" y="15846"/>
                  </a:cubicBezTo>
                  <a:cubicBezTo>
                    <a:pt x="16527" y="15540"/>
                    <a:pt x="16979" y="15446"/>
                    <a:pt x="17495" y="15446"/>
                  </a:cubicBezTo>
                  <a:cubicBezTo>
                    <a:pt x="18273" y="15446"/>
                    <a:pt x="19197" y="15660"/>
                    <a:pt x="19318" y="15684"/>
                  </a:cubicBezTo>
                  <a:lnTo>
                    <a:pt x="19318" y="15644"/>
                  </a:lnTo>
                  <a:cubicBezTo>
                    <a:pt x="18148" y="15241"/>
                    <a:pt x="16697" y="14111"/>
                    <a:pt x="16898" y="13466"/>
                  </a:cubicBezTo>
                  <a:cubicBezTo>
                    <a:pt x="16940" y="13301"/>
                    <a:pt x="17085" y="13239"/>
                    <a:pt x="17294" y="13239"/>
                  </a:cubicBezTo>
                  <a:cubicBezTo>
                    <a:pt x="17699" y="13239"/>
                    <a:pt x="18344" y="13468"/>
                    <a:pt x="18955" y="13627"/>
                  </a:cubicBezTo>
                  <a:cubicBezTo>
                    <a:pt x="20004" y="13910"/>
                    <a:pt x="21012" y="14071"/>
                    <a:pt x="21012" y="14071"/>
                  </a:cubicBezTo>
                  <a:cubicBezTo>
                    <a:pt x="19479" y="13627"/>
                    <a:pt x="17060" y="12498"/>
                    <a:pt x="17544" y="11893"/>
                  </a:cubicBezTo>
                  <a:cubicBezTo>
                    <a:pt x="17687" y="11716"/>
                    <a:pt x="17931" y="11648"/>
                    <a:pt x="18237" y="11648"/>
                  </a:cubicBezTo>
                  <a:cubicBezTo>
                    <a:pt x="19231" y="11648"/>
                    <a:pt x="20880" y="12361"/>
                    <a:pt x="21871" y="12361"/>
                  </a:cubicBezTo>
                  <a:cubicBezTo>
                    <a:pt x="22035" y="12361"/>
                    <a:pt x="22180" y="12342"/>
                    <a:pt x="22302" y="12297"/>
                  </a:cubicBezTo>
                  <a:lnTo>
                    <a:pt x="23149" y="11006"/>
                  </a:lnTo>
                  <a:cubicBezTo>
                    <a:pt x="25166" y="7820"/>
                    <a:pt x="26779" y="4755"/>
                    <a:pt x="26698" y="3706"/>
                  </a:cubicBezTo>
                  <a:cubicBezTo>
                    <a:pt x="26585" y="2239"/>
                    <a:pt x="14859" y="0"/>
                    <a:pt x="11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6"/>
            <p:cNvSpPr/>
            <p:nvPr/>
          </p:nvSpPr>
          <p:spPr>
            <a:xfrm>
              <a:off x="14000013" y="4704175"/>
              <a:ext cx="670475" cy="447975"/>
            </a:xfrm>
            <a:custGeom>
              <a:avLst/>
              <a:gdLst/>
              <a:ahLst/>
              <a:cxnLst/>
              <a:rect l="l" t="t" r="r" b="b"/>
              <a:pathLst>
                <a:path w="26819" h="17919" extrusionOk="0">
                  <a:moveTo>
                    <a:pt x="25448" y="1"/>
                  </a:moveTo>
                  <a:cubicBezTo>
                    <a:pt x="17946" y="6292"/>
                    <a:pt x="9276" y="10083"/>
                    <a:pt x="282" y="13511"/>
                  </a:cubicBezTo>
                  <a:lnTo>
                    <a:pt x="0" y="13995"/>
                  </a:lnTo>
                  <a:cubicBezTo>
                    <a:pt x="403" y="15285"/>
                    <a:pt x="2380" y="16213"/>
                    <a:pt x="4799" y="16858"/>
                  </a:cubicBezTo>
                  <a:cubicBezTo>
                    <a:pt x="7492" y="17581"/>
                    <a:pt x="10755" y="17919"/>
                    <a:pt x="13149" y="17919"/>
                  </a:cubicBezTo>
                  <a:cubicBezTo>
                    <a:pt x="14628" y="17919"/>
                    <a:pt x="15775" y="17790"/>
                    <a:pt x="16253" y="17544"/>
                  </a:cubicBezTo>
                  <a:lnTo>
                    <a:pt x="16333" y="17503"/>
                  </a:lnTo>
                  <a:cubicBezTo>
                    <a:pt x="17301" y="16576"/>
                    <a:pt x="18148" y="15568"/>
                    <a:pt x="18914" y="14479"/>
                  </a:cubicBezTo>
                  <a:cubicBezTo>
                    <a:pt x="17584" y="14156"/>
                    <a:pt x="16293" y="13471"/>
                    <a:pt x="16454" y="13108"/>
                  </a:cubicBezTo>
                  <a:cubicBezTo>
                    <a:pt x="16563" y="12827"/>
                    <a:pt x="16985" y="12739"/>
                    <a:pt x="17473" y="12739"/>
                  </a:cubicBezTo>
                  <a:cubicBezTo>
                    <a:pt x="18249" y="12739"/>
                    <a:pt x="19194" y="12962"/>
                    <a:pt x="19318" y="12987"/>
                  </a:cubicBezTo>
                  <a:lnTo>
                    <a:pt x="19318" y="12946"/>
                  </a:lnTo>
                  <a:cubicBezTo>
                    <a:pt x="18188" y="12503"/>
                    <a:pt x="16737" y="11414"/>
                    <a:pt x="16898" y="10728"/>
                  </a:cubicBezTo>
                  <a:cubicBezTo>
                    <a:pt x="16953" y="10563"/>
                    <a:pt x="17107" y="10501"/>
                    <a:pt x="17323" y="10501"/>
                  </a:cubicBezTo>
                  <a:cubicBezTo>
                    <a:pt x="17739" y="10501"/>
                    <a:pt x="18384" y="10730"/>
                    <a:pt x="18995" y="10889"/>
                  </a:cubicBezTo>
                  <a:cubicBezTo>
                    <a:pt x="20044" y="11172"/>
                    <a:pt x="21052" y="11333"/>
                    <a:pt x="21052" y="11333"/>
                  </a:cubicBezTo>
                  <a:cubicBezTo>
                    <a:pt x="19519" y="10889"/>
                    <a:pt x="17100" y="9801"/>
                    <a:pt x="17584" y="9155"/>
                  </a:cubicBezTo>
                  <a:cubicBezTo>
                    <a:pt x="17716" y="8990"/>
                    <a:pt x="17946" y="8926"/>
                    <a:pt x="18238" y="8926"/>
                  </a:cubicBezTo>
                  <a:cubicBezTo>
                    <a:pt x="19223" y="8926"/>
                    <a:pt x="20913" y="9653"/>
                    <a:pt x="21906" y="9653"/>
                  </a:cubicBezTo>
                  <a:cubicBezTo>
                    <a:pt x="22055" y="9653"/>
                    <a:pt x="22189" y="9637"/>
                    <a:pt x="22302" y="9599"/>
                  </a:cubicBezTo>
                  <a:lnTo>
                    <a:pt x="23189" y="8268"/>
                  </a:lnTo>
                  <a:cubicBezTo>
                    <a:pt x="25206" y="5082"/>
                    <a:pt x="26819" y="2017"/>
                    <a:pt x="26738" y="968"/>
                  </a:cubicBezTo>
                  <a:cubicBezTo>
                    <a:pt x="26698" y="646"/>
                    <a:pt x="26214" y="323"/>
                    <a:pt x="254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6"/>
            <p:cNvSpPr/>
            <p:nvPr/>
          </p:nvSpPr>
          <p:spPr>
            <a:xfrm>
              <a:off x="14407313" y="4910875"/>
              <a:ext cx="209750" cy="161325"/>
            </a:xfrm>
            <a:custGeom>
              <a:avLst/>
              <a:gdLst/>
              <a:ahLst/>
              <a:cxnLst/>
              <a:rect l="l" t="t" r="r" b="b"/>
              <a:pathLst>
                <a:path w="8390" h="6453" extrusionOk="0">
                  <a:moveTo>
                    <a:pt x="6897" y="0"/>
                  </a:moveTo>
                  <a:lnTo>
                    <a:pt x="6050" y="1291"/>
                  </a:lnTo>
                  <a:lnTo>
                    <a:pt x="6010" y="1291"/>
                  </a:lnTo>
                  <a:cubicBezTo>
                    <a:pt x="5888" y="1336"/>
                    <a:pt x="5743" y="1355"/>
                    <a:pt x="5579" y="1355"/>
                  </a:cubicBezTo>
                  <a:cubicBezTo>
                    <a:pt x="4588" y="1355"/>
                    <a:pt x="2942" y="642"/>
                    <a:pt x="1965" y="642"/>
                  </a:cubicBezTo>
                  <a:cubicBezTo>
                    <a:pt x="1664" y="642"/>
                    <a:pt x="1427" y="710"/>
                    <a:pt x="1292" y="887"/>
                  </a:cubicBezTo>
                  <a:cubicBezTo>
                    <a:pt x="767" y="1492"/>
                    <a:pt x="3227" y="2621"/>
                    <a:pt x="4760" y="3065"/>
                  </a:cubicBezTo>
                  <a:cubicBezTo>
                    <a:pt x="4760" y="3065"/>
                    <a:pt x="3752" y="2904"/>
                    <a:pt x="2703" y="2621"/>
                  </a:cubicBezTo>
                  <a:cubicBezTo>
                    <a:pt x="2092" y="2462"/>
                    <a:pt x="1446" y="2215"/>
                    <a:pt x="1030" y="2215"/>
                  </a:cubicBezTo>
                  <a:cubicBezTo>
                    <a:pt x="815" y="2215"/>
                    <a:pt x="661" y="2281"/>
                    <a:pt x="606" y="2460"/>
                  </a:cubicBezTo>
                  <a:cubicBezTo>
                    <a:pt x="445" y="3146"/>
                    <a:pt x="1896" y="4235"/>
                    <a:pt x="3026" y="4638"/>
                  </a:cubicBezTo>
                  <a:lnTo>
                    <a:pt x="3026" y="4678"/>
                  </a:lnTo>
                  <a:cubicBezTo>
                    <a:pt x="2904" y="4654"/>
                    <a:pt x="1996" y="4440"/>
                    <a:pt x="1229" y="4440"/>
                  </a:cubicBezTo>
                  <a:cubicBezTo>
                    <a:pt x="721" y="4440"/>
                    <a:pt x="275" y="4534"/>
                    <a:pt x="162" y="4840"/>
                  </a:cubicBezTo>
                  <a:cubicBezTo>
                    <a:pt x="1" y="5203"/>
                    <a:pt x="1292" y="5848"/>
                    <a:pt x="2622" y="6211"/>
                  </a:cubicBezTo>
                  <a:cubicBezTo>
                    <a:pt x="3227" y="6372"/>
                    <a:pt x="3873" y="6453"/>
                    <a:pt x="4477" y="6453"/>
                  </a:cubicBezTo>
                  <a:cubicBezTo>
                    <a:pt x="6171" y="6332"/>
                    <a:pt x="7180" y="4719"/>
                    <a:pt x="7663" y="3670"/>
                  </a:cubicBezTo>
                  <a:cubicBezTo>
                    <a:pt x="8389" y="1976"/>
                    <a:pt x="7180" y="363"/>
                    <a:pt x="6897" y="0"/>
                  </a:cubicBezTo>
                  <a:close/>
                </a:path>
              </a:pathLst>
            </a:custGeom>
            <a:solidFill>
              <a:srgbClr val="7E6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6"/>
            <p:cNvSpPr/>
            <p:nvPr/>
          </p:nvSpPr>
          <p:spPr>
            <a:xfrm>
              <a:off x="13688238" y="3840200"/>
              <a:ext cx="430100" cy="136050"/>
            </a:xfrm>
            <a:custGeom>
              <a:avLst/>
              <a:gdLst/>
              <a:ahLst/>
              <a:cxnLst/>
              <a:rect l="l" t="t" r="r" b="b"/>
              <a:pathLst>
                <a:path w="17204" h="5442" extrusionOk="0">
                  <a:moveTo>
                    <a:pt x="16993" y="1"/>
                  </a:moveTo>
                  <a:cubicBezTo>
                    <a:pt x="16964" y="1"/>
                    <a:pt x="16934" y="12"/>
                    <a:pt x="16907" y="38"/>
                  </a:cubicBezTo>
                  <a:cubicBezTo>
                    <a:pt x="16181" y="643"/>
                    <a:pt x="15455" y="1248"/>
                    <a:pt x="14689" y="1772"/>
                  </a:cubicBezTo>
                  <a:cubicBezTo>
                    <a:pt x="13883" y="2337"/>
                    <a:pt x="13036" y="2861"/>
                    <a:pt x="12148" y="3345"/>
                  </a:cubicBezTo>
                  <a:cubicBezTo>
                    <a:pt x="11665" y="3587"/>
                    <a:pt x="11140" y="3869"/>
                    <a:pt x="10656" y="4071"/>
                  </a:cubicBezTo>
                  <a:cubicBezTo>
                    <a:pt x="10132" y="4313"/>
                    <a:pt x="9567" y="4474"/>
                    <a:pt x="9003" y="4635"/>
                  </a:cubicBezTo>
                  <a:lnTo>
                    <a:pt x="8600" y="4716"/>
                  </a:lnTo>
                  <a:cubicBezTo>
                    <a:pt x="8479" y="4756"/>
                    <a:pt x="8317" y="4797"/>
                    <a:pt x="8196" y="4797"/>
                  </a:cubicBezTo>
                  <a:cubicBezTo>
                    <a:pt x="7914" y="4877"/>
                    <a:pt x="7632" y="4918"/>
                    <a:pt x="7349" y="4918"/>
                  </a:cubicBezTo>
                  <a:lnTo>
                    <a:pt x="6946" y="4958"/>
                  </a:lnTo>
                  <a:lnTo>
                    <a:pt x="6543" y="4958"/>
                  </a:lnTo>
                  <a:lnTo>
                    <a:pt x="5736" y="4918"/>
                  </a:lnTo>
                  <a:cubicBezTo>
                    <a:pt x="5212" y="4877"/>
                    <a:pt x="4688" y="4797"/>
                    <a:pt x="4204" y="4716"/>
                  </a:cubicBezTo>
                  <a:cubicBezTo>
                    <a:pt x="3760" y="4635"/>
                    <a:pt x="3316" y="4514"/>
                    <a:pt x="2873" y="4353"/>
                  </a:cubicBezTo>
                  <a:cubicBezTo>
                    <a:pt x="2510" y="4232"/>
                    <a:pt x="2107" y="4111"/>
                    <a:pt x="1784" y="3950"/>
                  </a:cubicBezTo>
                  <a:lnTo>
                    <a:pt x="1542" y="3869"/>
                  </a:lnTo>
                  <a:lnTo>
                    <a:pt x="1340" y="3748"/>
                  </a:lnTo>
                  <a:lnTo>
                    <a:pt x="937" y="3587"/>
                  </a:lnTo>
                  <a:cubicBezTo>
                    <a:pt x="776" y="3506"/>
                    <a:pt x="614" y="3385"/>
                    <a:pt x="453" y="3305"/>
                  </a:cubicBezTo>
                  <a:lnTo>
                    <a:pt x="292" y="3184"/>
                  </a:lnTo>
                  <a:lnTo>
                    <a:pt x="292" y="3224"/>
                  </a:lnTo>
                  <a:cubicBezTo>
                    <a:pt x="260" y="3200"/>
                    <a:pt x="229" y="3191"/>
                    <a:pt x="200" y="3191"/>
                  </a:cubicBezTo>
                  <a:cubicBezTo>
                    <a:pt x="80" y="3191"/>
                    <a:pt x="0" y="3360"/>
                    <a:pt x="130" y="3426"/>
                  </a:cubicBezTo>
                  <a:lnTo>
                    <a:pt x="292" y="3547"/>
                  </a:lnTo>
                  <a:cubicBezTo>
                    <a:pt x="453" y="3667"/>
                    <a:pt x="614" y="3748"/>
                    <a:pt x="816" y="3869"/>
                  </a:cubicBezTo>
                  <a:lnTo>
                    <a:pt x="1179" y="4071"/>
                  </a:lnTo>
                  <a:lnTo>
                    <a:pt x="1381" y="4151"/>
                  </a:lnTo>
                  <a:lnTo>
                    <a:pt x="1623" y="4272"/>
                  </a:lnTo>
                  <a:cubicBezTo>
                    <a:pt x="1986" y="4434"/>
                    <a:pt x="2349" y="4595"/>
                    <a:pt x="2752" y="4716"/>
                  </a:cubicBezTo>
                  <a:cubicBezTo>
                    <a:pt x="3195" y="4877"/>
                    <a:pt x="3639" y="5039"/>
                    <a:pt x="4123" y="5119"/>
                  </a:cubicBezTo>
                  <a:cubicBezTo>
                    <a:pt x="4647" y="5240"/>
                    <a:pt x="5172" y="5321"/>
                    <a:pt x="5696" y="5361"/>
                  </a:cubicBezTo>
                  <a:lnTo>
                    <a:pt x="6543" y="5442"/>
                  </a:lnTo>
                  <a:lnTo>
                    <a:pt x="7430" y="5442"/>
                  </a:lnTo>
                  <a:cubicBezTo>
                    <a:pt x="7712" y="5442"/>
                    <a:pt x="7995" y="5402"/>
                    <a:pt x="8317" y="5321"/>
                  </a:cubicBezTo>
                  <a:cubicBezTo>
                    <a:pt x="8438" y="5321"/>
                    <a:pt x="8600" y="5281"/>
                    <a:pt x="8761" y="5240"/>
                  </a:cubicBezTo>
                  <a:lnTo>
                    <a:pt x="9164" y="5160"/>
                  </a:lnTo>
                  <a:cubicBezTo>
                    <a:pt x="9729" y="4998"/>
                    <a:pt x="10293" y="4797"/>
                    <a:pt x="10858" y="4555"/>
                  </a:cubicBezTo>
                  <a:cubicBezTo>
                    <a:pt x="11342" y="4272"/>
                    <a:pt x="11866" y="4030"/>
                    <a:pt x="12350" y="3788"/>
                  </a:cubicBezTo>
                  <a:cubicBezTo>
                    <a:pt x="13237" y="3264"/>
                    <a:pt x="14084" y="2740"/>
                    <a:pt x="14891" y="2135"/>
                  </a:cubicBezTo>
                  <a:cubicBezTo>
                    <a:pt x="15576" y="1611"/>
                    <a:pt x="16141" y="1127"/>
                    <a:pt x="16504" y="764"/>
                  </a:cubicBezTo>
                  <a:cubicBezTo>
                    <a:pt x="16907" y="441"/>
                    <a:pt x="17109" y="240"/>
                    <a:pt x="17109" y="240"/>
                  </a:cubicBezTo>
                  <a:cubicBezTo>
                    <a:pt x="17204" y="145"/>
                    <a:pt x="17101" y="1"/>
                    <a:pt x="169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6"/>
            <p:cNvSpPr/>
            <p:nvPr/>
          </p:nvSpPr>
          <p:spPr>
            <a:xfrm>
              <a:off x="13899813" y="3908200"/>
              <a:ext cx="345425" cy="89675"/>
            </a:xfrm>
            <a:custGeom>
              <a:avLst/>
              <a:gdLst/>
              <a:ahLst/>
              <a:cxnLst/>
              <a:rect l="l" t="t" r="r" b="b"/>
              <a:pathLst>
                <a:path w="13817" h="3587" extrusionOk="0">
                  <a:moveTo>
                    <a:pt x="13631" y="0"/>
                  </a:moveTo>
                  <a:cubicBezTo>
                    <a:pt x="13596" y="0"/>
                    <a:pt x="13558" y="17"/>
                    <a:pt x="13526" y="60"/>
                  </a:cubicBezTo>
                  <a:cubicBezTo>
                    <a:pt x="13364" y="181"/>
                    <a:pt x="13203" y="302"/>
                    <a:pt x="13082" y="423"/>
                  </a:cubicBezTo>
                  <a:cubicBezTo>
                    <a:pt x="12638" y="746"/>
                    <a:pt x="12235" y="1068"/>
                    <a:pt x="11792" y="1310"/>
                  </a:cubicBezTo>
                  <a:cubicBezTo>
                    <a:pt x="11469" y="1512"/>
                    <a:pt x="11187" y="1673"/>
                    <a:pt x="10824" y="1835"/>
                  </a:cubicBezTo>
                  <a:cubicBezTo>
                    <a:pt x="10662" y="1915"/>
                    <a:pt x="10501" y="1996"/>
                    <a:pt x="10299" y="2077"/>
                  </a:cubicBezTo>
                  <a:cubicBezTo>
                    <a:pt x="10098" y="2157"/>
                    <a:pt x="9936" y="2238"/>
                    <a:pt x="9735" y="2278"/>
                  </a:cubicBezTo>
                  <a:cubicBezTo>
                    <a:pt x="9332" y="2440"/>
                    <a:pt x="8928" y="2561"/>
                    <a:pt x="8525" y="2682"/>
                  </a:cubicBezTo>
                  <a:cubicBezTo>
                    <a:pt x="8081" y="2803"/>
                    <a:pt x="7638" y="2883"/>
                    <a:pt x="7194" y="2964"/>
                  </a:cubicBezTo>
                  <a:cubicBezTo>
                    <a:pt x="6992" y="2964"/>
                    <a:pt x="6791" y="3045"/>
                    <a:pt x="6549" y="3045"/>
                  </a:cubicBezTo>
                  <a:lnTo>
                    <a:pt x="5904" y="3085"/>
                  </a:lnTo>
                  <a:cubicBezTo>
                    <a:pt x="5608" y="3085"/>
                    <a:pt x="5330" y="3103"/>
                    <a:pt x="5058" y="3103"/>
                  </a:cubicBezTo>
                  <a:cubicBezTo>
                    <a:pt x="4922" y="3103"/>
                    <a:pt x="4788" y="3098"/>
                    <a:pt x="4653" y="3085"/>
                  </a:cubicBezTo>
                  <a:cubicBezTo>
                    <a:pt x="4250" y="3045"/>
                    <a:pt x="3806" y="3045"/>
                    <a:pt x="3443" y="3004"/>
                  </a:cubicBezTo>
                  <a:cubicBezTo>
                    <a:pt x="3081" y="2964"/>
                    <a:pt x="2718" y="2924"/>
                    <a:pt x="2395" y="2843"/>
                  </a:cubicBezTo>
                  <a:lnTo>
                    <a:pt x="1508" y="2682"/>
                  </a:lnTo>
                  <a:cubicBezTo>
                    <a:pt x="1225" y="2601"/>
                    <a:pt x="1024" y="2561"/>
                    <a:pt x="822" y="2520"/>
                  </a:cubicBezTo>
                  <a:lnTo>
                    <a:pt x="258" y="2359"/>
                  </a:lnTo>
                  <a:cubicBezTo>
                    <a:pt x="233" y="2349"/>
                    <a:pt x="209" y="2345"/>
                    <a:pt x="188" y="2345"/>
                  </a:cubicBezTo>
                  <a:cubicBezTo>
                    <a:pt x="40" y="2345"/>
                    <a:pt x="0" y="2566"/>
                    <a:pt x="177" y="2601"/>
                  </a:cubicBezTo>
                  <a:lnTo>
                    <a:pt x="741" y="2803"/>
                  </a:lnTo>
                  <a:cubicBezTo>
                    <a:pt x="943" y="2843"/>
                    <a:pt x="1185" y="2924"/>
                    <a:pt x="1427" y="3004"/>
                  </a:cubicBezTo>
                  <a:lnTo>
                    <a:pt x="2314" y="3246"/>
                  </a:lnTo>
                  <a:cubicBezTo>
                    <a:pt x="2677" y="3327"/>
                    <a:pt x="3040" y="3367"/>
                    <a:pt x="3403" y="3448"/>
                  </a:cubicBezTo>
                  <a:cubicBezTo>
                    <a:pt x="3806" y="3488"/>
                    <a:pt x="4210" y="3569"/>
                    <a:pt x="4653" y="3569"/>
                  </a:cubicBezTo>
                  <a:cubicBezTo>
                    <a:pt x="4922" y="3569"/>
                    <a:pt x="5209" y="3587"/>
                    <a:pt x="5502" y="3587"/>
                  </a:cubicBezTo>
                  <a:cubicBezTo>
                    <a:pt x="5648" y="3587"/>
                    <a:pt x="5796" y="3582"/>
                    <a:pt x="5944" y="3569"/>
                  </a:cubicBezTo>
                  <a:lnTo>
                    <a:pt x="6629" y="3529"/>
                  </a:lnTo>
                  <a:cubicBezTo>
                    <a:pt x="6871" y="3488"/>
                    <a:pt x="7073" y="3448"/>
                    <a:pt x="7315" y="3448"/>
                  </a:cubicBezTo>
                  <a:cubicBezTo>
                    <a:pt x="7517" y="3408"/>
                    <a:pt x="7759" y="3367"/>
                    <a:pt x="7960" y="3287"/>
                  </a:cubicBezTo>
                  <a:cubicBezTo>
                    <a:pt x="8202" y="3246"/>
                    <a:pt x="8404" y="3206"/>
                    <a:pt x="8646" y="3166"/>
                  </a:cubicBezTo>
                  <a:cubicBezTo>
                    <a:pt x="9049" y="3045"/>
                    <a:pt x="9453" y="2883"/>
                    <a:pt x="9896" y="2722"/>
                  </a:cubicBezTo>
                  <a:cubicBezTo>
                    <a:pt x="10259" y="2601"/>
                    <a:pt x="10622" y="2399"/>
                    <a:pt x="10985" y="2238"/>
                  </a:cubicBezTo>
                  <a:cubicBezTo>
                    <a:pt x="11348" y="2036"/>
                    <a:pt x="11671" y="1875"/>
                    <a:pt x="11953" y="1673"/>
                  </a:cubicBezTo>
                  <a:cubicBezTo>
                    <a:pt x="12598" y="1270"/>
                    <a:pt x="13203" y="786"/>
                    <a:pt x="13727" y="222"/>
                  </a:cubicBezTo>
                  <a:cubicBezTo>
                    <a:pt x="13816" y="133"/>
                    <a:pt x="13731" y="0"/>
                    <a:pt x="136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6"/>
            <p:cNvSpPr/>
            <p:nvPr/>
          </p:nvSpPr>
          <p:spPr>
            <a:xfrm>
              <a:off x="14009713" y="3990900"/>
              <a:ext cx="313950" cy="70800"/>
            </a:xfrm>
            <a:custGeom>
              <a:avLst/>
              <a:gdLst/>
              <a:ahLst/>
              <a:cxnLst/>
              <a:rect l="l" t="t" r="r" b="b"/>
              <a:pathLst>
                <a:path w="12558" h="2832" extrusionOk="0">
                  <a:moveTo>
                    <a:pt x="222" y="0"/>
                  </a:moveTo>
                  <a:cubicBezTo>
                    <a:pt x="93" y="0"/>
                    <a:pt x="1" y="159"/>
                    <a:pt x="136" y="261"/>
                  </a:cubicBezTo>
                  <a:lnTo>
                    <a:pt x="620" y="584"/>
                  </a:lnTo>
                  <a:lnTo>
                    <a:pt x="1104" y="987"/>
                  </a:lnTo>
                  <a:cubicBezTo>
                    <a:pt x="1346" y="1148"/>
                    <a:pt x="1588" y="1309"/>
                    <a:pt x="1830" y="1430"/>
                  </a:cubicBezTo>
                  <a:cubicBezTo>
                    <a:pt x="2112" y="1592"/>
                    <a:pt x="2395" y="1793"/>
                    <a:pt x="2758" y="1914"/>
                  </a:cubicBezTo>
                  <a:cubicBezTo>
                    <a:pt x="3080" y="2076"/>
                    <a:pt x="3443" y="2237"/>
                    <a:pt x="3806" y="2358"/>
                  </a:cubicBezTo>
                  <a:cubicBezTo>
                    <a:pt x="4210" y="2479"/>
                    <a:pt x="4613" y="2600"/>
                    <a:pt x="5016" y="2681"/>
                  </a:cubicBezTo>
                  <a:lnTo>
                    <a:pt x="5661" y="2761"/>
                  </a:lnTo>
                  <a:lnTo>
                    <a:pt x="6307" y="2802"/>
                  </a:lnTo>
                  <a:cubicBezTo>
                    <a:pt x="6408" y="2822"/>
                    <a:pt x="6508" y="2832"/>
                    <a:pt x="6614" y="2832"/>
                  </a:cubicBezTo>
                  <a:cubicBezTo>
                    <a:pt x="6720" y="2832"/>
                    <a:pt x="6831" y="2822"/>
                    <a:pt x="6952" y="2802"/>
                  </a:cubicBezTo>
                  <a:cubicBezTo>
                    <a:pt x="7154" y="2802"/>
                    <a:pt x="7355" y="2802"/>
                    <a:pt x="7557" y="2761"/>
                  </a:cubicBezTo>
                  <a:cubicBezTo>
                    <a:pt x="8001" y="2721"/>
                    <a:pt x="8404" y="2640"/>
                    <a:pt x="8807" y="2519"/>
                  </a:cubicBezTo>
                  <a:cubicBezTo>
                    <a:pt x="9170" y="2439"/>
                    <a:pt x="9533" y="2277"/>
                    <a:pt x="9896" y="2156"/>
                  </a:cubicBezTo>
                  <a:lnTo>
                    <a:pt x="10380" y="1914"/>
                  </a:lnTo>
                  <a:lnTo>
                    <a:pt x="10824" y="1672"/>
                  </a:lnTo>
                  <a:cubicBezTo>
                    <a:pt x="11267" y="1430"/>
                    <a:pt x="11711" y="1148"/>
                    <a:pt x="12114" y="785"/>
                  </a:cubicBezTo>
                  <a:cubicBezTo>
                    <a:pt x="12396" y="543"/>
                    <a:pt x="12517" y="422"/>
                    <a:pt x="12517" y="422"/>
                  </a:cubicBezTo>
                  <a:cubicBezTo>
                    <a:pt x="12558" y="342"/>
                    <a:pt x="12558" y="261"/>
                    <a:pt x="12517" y="221"/>
                  </a:cubicBezTo>
                  <a:cubicBezTo>
                    <a:pt x="12477" y="200"/>
                    <a:pt x="12437" y="190"/>
                    <a:pt x="12401" y="190"/>
                  </a:cubicBezTo>
                  <a:cubicBezTo>
                    <a:pt x="12366" y="190"/>
                    <a:pt x="12336" y="200"/>
                    <a:pt x="12316" y="221"/>
                  </a:cubicBezTo>
                  <a:cubicBezTo>
                    <a:pt x="12316" y="221"/>
                    <a:pt x="12154" y="342"/>
                    <a:pt x="11872" y="584"/>
                  </a:cubicBezTo>
                  <a:cubicBezTo>
                    <a:pt x="11751" y="664"/>
                    <a:pt x="11590" y="785"/>
                    <a:pt x="11348" y="946"/>
                  </a:cubicBezTo>
                  <a:cubicBezTo>
                    <a:pt x="11106" y="1067"/>
                    <a:pt x="10904" y="1188"/>
                    <a:pt x="10622" y="1350"/>
                  </a:cubicBezTo>
                  <a:lnTo>
                    <a:pt x="10178" y="1551"/>
                  </a:lnTo>
                  <a:lnTo>
                    <a:pt x="9694" y="1753"/>
                  </a:lnTo>
                  <a:cubicBezTo>
                    <a:pt x="9573" y="1834"/>
                    <a:pt x="9372" y="1874"/>
                    <a:pt x="9210" y="1914"/>
                  </a:cubicBezTo>
                  <a:cubicBezTo>
                    <a:pt x="9049" y="1995"/>
                    <a:pt x="8847" y="2035"/>
                    <a:pt x="8686" y="2076"/>
                  </a:cubicBezTo>
                  <a:cubicBezTo>
                    <a:pt x="8283" y="2156"/>
                    <a:pt x="7920" y="2237"/>
                    <a:pt x="7517" y="2277"/>
                  </a:cubicBezTo>
                  <a:cubicBezTo>
                    <a:pt x="7315" y="2318"/>
                    <a:pt x="7113" y="2318"/>
                    <a:pt x="6912" y="2318"/>
                  </a:cubicBezTo>
                  <a:lnTo>
                    <a:pt x="6307" y="2318"/>
                  </a:lnTo>
                  <a:lnTo>
                    <a:pt x="5702" y="2277"/>
                  </a:lnTo>
                  <a:lnTo>
                    <a:pt x="5097" y="2197"/>
                  </a:lnTo>
                  <a:cubicBezTo>
                    <a:pt x="4734" y="2116"/>
                    <a:pt x="4331" y="2035"/>
                    <a:pt x="3968" y="1914"/>
                  </a:cubicBezTo>
                  <a:cubicBezTo>
                    <a:pt x="3605" y="1793"/>
                    <a:pt x="3242" y="1632"/>
                    <a:pt x="2919" y="1551"/>
                  </a:cubicBezTo>
                  <a:cubicBezTo>
                    <a:pt x="2637" y="1430"/>
                    <a:pt x="2314" y="1229"/>
                    <a:pt x="2032" y="1108"/>
                  </a:cubicBezTo>
                  <a:cubicBezTo>
                    <a:pt x="1790" y="987"/>
                    <a:pt x="1548" y="825"/>
                    <a:pt x="1306" y="705"/>
                  </a:cubicBezTo>
                  <a:lnTo>
                    <a:pt x="741" y="342"/>
                  </a:lnTo>
                  <a:lnTo>
                    <a:pt x="298" y="19"/>
                  </a:lnTo>
                  <a:cubicBezTo>
                    <a:pt x="272" y="6"/>
                    <a:pt x="246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6"/>
            <p:cNvSpPr/>
            <p:nvPr/>
          </p:nvSpPr>
          <p:spPr>
            <a:xfrm>
              <a:off x="14071138" y="4026425"/>
              <a:ext cx="141625" cy="102825"/>
            </a:xfrm>
            <a:custGeom>
              <a:avLst/>
              <a:gdLst/>
              <a:ahLst/>
              <a:cxnLst/>
              <a:rect l="l" t="t" r="r" b="b"/>
              <a:pathLst>
                <a:path w="5665" h="4113" extrusionOk="0">
                  <a:moveTo>
                    <a:pt x="227" y="17"/>
                  </a:moveTo>
                  <a:lnTo>
                    <a:pt x="260" y="50"/>
                  </a:lnTo>
                  <a:cubicBezTo>
                    <a:pt x="251" y="35"/>
                    <a:pt x="240" y="24"/>
                    <a:pt x="227" y="17"/>
                  </a:cubicBezTo>
                  <a:close/>
                  <a:moveTo>
                    <a:pt x="172" y="1"/>
                  </a:moveTo>
                  <a:cubicBezTo>
                    <a:pt x="88" y="1"/>
                    <a:pt x="1" y="95"/>
                    <a:pt x="59" y="211"/>
                  </a:cubicBezTo>
                  <a:cubicBezTo>
                    <a:pt x="59" y="211"/>
                    <a:pt x="99" y="332"/>
                    <a:pt x="220" y="453"/>
                  </a:cubicBezTo>
                  <a:cubicBezTo>
                    <a:pt x="301" y="574"/>
                    <a:pt x="462" y="856"/>
                    <a:pt x="664" y="1098"/>
                  </a:cubicBezTo>
                  <a:cubicBezTo>
                    <a:pt x="865" y="1340"/>
                    <a:pt x="1107" y="1663"/>
                    <a:pt x="1390" y="1945"/>
                  </a:cubicBezTo>
                  <a:cubicBezTo>
                    <a:pt x="1511" y="2066"/>
                    <a:pt x="1632" y="2228"/>
                    <a:pt x="1833" y="2389"/>
                  </a:cubicBezTo>
                  <a:cubicBezTo>
                    <a:pt x="1995" y="2510"/>
                    <a:pt x="2156" y="2671"/>
                    <a:pt x="2317" y="2792"/>
                  </a:cubicBezTo>
                  <a:lnTo>
                    <a:pt x="2841" y="3195"/>
                  </a:lnTo>
                  <a:cubicBezTo>
                    <a:pt x="3003" y="3316"/>
                    <a:pt x="3204" y="3437"/>
                    <a:pt x="3366" y="3558"/>
                  </a:cubicBezTo>
                  <a:cubicBezTo>
                    <a:pt x="3527" y="3639"/>
                    <a:pt x="3729" y="3760"/>
                    <a:pt x="3890" y="3800"/>
                  </a:cubicBezTo>
                  <a:cubicBezTo>
                    <a:pt x="4051" y="3881"/>
                    <a:pt x="4253" y="3962"/>
                    <a:pt x="4414" y="4002"/>
                  </a:cubicBezTo>
                  <a:lnTo>
                    <a:pt x="4818" y="4083"/>
                  </a:lnTo>
                  <a:cubicBezTo>
                    <a:pt x="4878" y="4103"/>
                    <a:pt x="4939" y="4113"/>
                    <a:pt x="4999" y="4113"/>
                  </a:cubicBezTo>
                  <a:cubicBezTo>
                    <a:pt x="5060" y="4113"/>
                    <a:pt x="5120" y="4103"/>
                    <a:pt x="5181" y="4083"/>
                  </a:cubicBezTo>
                  <a:lnTo>
                    <a:pt x="5503" y="4083"/>
                  </a:lnTo>
                  <a:cubicBezTo>
                    <a:pt x="5664" y="4083"/>
                    <a:pt x="5664" y="3841"/>
                    <a:pt x="5503" y="3841"/>
                  </a:cubicBezTo>
                  <a:lnTo>
                    <a:pt x="5463" y="3841"/>
                  </a:lnTo>
                  <a:lnTo>
                    <a:pt x="5221" y="3800"/>
                  </a:lnTo>
                  <a:cubicBezTo>
                    <a:pt x="5100" y="3800"/>
                    <a:pt x="4979" y="3760"/>
                    <a:pt x="4898" y="3720"/>
                  </a:cubicBezTo>
                  <a:lnTo>
                    <a:pt x="4495" y="3599"/>
                  </a:lnTo>
                  <a:cubicBezTo>
                    <a:pt x="4374" y="3558"/>
                    <a:pt x="4213" y="3478"/>
                    <a:pt x="4051" y="3397"/>
                  </a:cubicBezTo>
                  <a:cubicBezTo>
                    <a:pt x="3890" y="3316"/>
                    <a:pt x="3729" y="3236"/>
                    <a:pt x="3567" y="3115"/>
                  </a:cubicBezTo>
                  <a:cubicBezTo>
                    <a:pt x="3406" y="3034"/>
                    <a:pt x="3245" y="2913"/>
                    <a:pt x="3083" y="2792"/>
                  </a:cubicBezTo>
                  <a:lnTo>
                    <a:pt x="2559" y="2429"/>
                  </a:lnTo>
                  <a:cubicBezTo>
                    <a:pt x="2398" y="2268"/>
                    <a:pt x="2277" y="2147"/>
                    <a:pt x="2116" y="1986"/>
                  </a:cubicBezTo>
                  <a:cubicBezTo>
                    <a:pt x="1954" y="1865"/>
                    <a:pt x="1793" y="1744"/>
                    <a:pt x="1672" y="1582"/>
                  </a:cubicBezTo>
                  <a:cubicBezTo>
                    <a:pt x="1511" y="1421"/>
                    <a:pt x="1390" y="1300"/>
                    <a:pt x="1269" y="1179"/>
                  </a:cubicBezTo>
                  <a:lnTo>
                    <a:pt x="906" y="816"/>
                  </a:lnTo>
                  <a:cubicBezTo>
                    <a:pt x="704" y="574"/>
                    <a:pt x="543" y="372"/>
                    <a:pt x="422" y="251"/>
                  </a:cubicBezTo>
                  <a:lnTo>
                    <a:pt x="225" y="15"/>
                  </a:lnTo>
                  <a:lnTo>
                    <a:pt x="225" y="15"/>
                  </a:lnTo>
                  <a:cubicBezTo>
                    <a:pt x="226" y="15"/>
                    <a:pt x="226" y="16"/>
                    <a:pt x="227" y="17"/>
                  </a:cubicBezTo>
                  <a:lnTo>
                    <a:pt x="227" y="17"/>
                  </a:lnTo>
                  <a:lnTo>
                    <a:pt x="220" y="9"/>
                  </a:lnTo>
                  <a:lnTo>
                    <a:pt x="225" y="15"/>
                  </a:lnTo>
                  <a:lnTo>
                    <a:pt x="225" y="15"/>
                  </a:lnTo>
                  <a:cubicBezTo>
                    <a:pt x="208" y="5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6"/>
            <p:cNvSpPr/>
            <p:nvPr/>
          </p:nvSpPr>
          <p:spPr>
            <a:xfrm>
              <a:off x="14416388" y="4960275"/>
              <a:ext cx="111950" cy="72600"/>
            </a:xfrm>
            <a:custGeom>
              <a:avLst/>
              <a:gdLst/>
              <a:ahLst/>
              <a:cxnLst/>
              <a:rect l="l" t="t" r="r" b="b"/>
              <a:pathLst>
                <a:path w="4478" h="2904" extrusionOk="0">
                  <a:moveTo>
                    <a:pt x="566" y="0"/>
                  </a:moveTo>
                  <a:cubicBezTo>
                    <a:pt x="445" y="0"/>
                    <a:pt x="364" y="41"/>
                    <a:pt x="283" y="81"/>
                  </a:cubicBezTo>
                  <a:cubicBezTo>
                    <a:pt x="162" y="161"/>
                    <a:pt x="82" y="242"/>
                    <a:pt x="41" y="363"/>
                  </a:cubicBezTo>
                  <a:lnTo>
                    <a:pt x="41" y="403"/>
                  </a:lnTo>
                  <a:lnTo>
                    <a:pt x="41" y="444"/>
                  </a:lnTo>
                  <a:lnTo>
                    <a:pt x="41" y="524"/>
                  </a:lnTo>
                  <a:cubicBezTo>
                    <a:pt x="1" y="565"/>
                    <a:pt x="1" y="605"/>
                    <a:pt x="41" y="645"/>
                  </a:cubicBezTo>
                  <a:cubicBezTo>
                    <a:pt x="41" y="686"/>
                    <a:pt x="41" y="726"/>
                    <a:pt x="41" y="807"/>
                  </a:cubicBezTo>
                  <a:lnTo>
                    <a:pt x="82" y="928"/>
                  </a:lnTo>
                  <a:cubicBezTo>
                    <a:pt x="122" y="1049"/>
                    <a:pt x="203" y="1210"/>
                    <a:pt x="324" y="1331"/>
                  </a:cubicBezTo>
                  <a:cubicBezTo>
                    <a:pt x="485" y="1533"/>
                    <a:pt x="687" y="1734"/>
                    <a:pt x="888" y="1896"/>
                  </a:cubicBezTo>
                  <a:cubicBezTo>
                    <a:pt x="1291" y="2178"/>
                    <a:pt x="1695" y="2420"/>
                    <a:pt x="2138" y="2622"/>
                  </a:cubicBezTo>
                  <a:cubicBezTo>
                    <a:pt x="2300" y="2702"/>
                    <a:pt x="2461" y="2743"/>
                    <a:pt x="2663" y="2823"/>
                  </a:cubicBezTo>
                  <a:lnTo>
                    <a:pt x="3066" y="2904"/>
                  </a:lnTo>
                  <a:lnTo>
                    <a:pt x="3469" y="2904"/>
                  </a:lnTo>
                  <a:cubicBezTo>
                    <a:pt x="3550" y="2904"/>
                    <a:pt x="3550" y="2783"/>
                    <a:pt x="3469" y="2783"/>
                  </a:cubicBezTo>
                  <a:lnTo>
                    <a:pt x="3147" y="2702"/>
                  </a:lnTo>
                  <a:lnTo>
                    <a:pt x="2743" y="2541"/>
                  </a:lnTo>
                  <a:cubicBezTo>
                    <a:pt x="2622" y="2501"/>
                    <a:pt x="2421" y="2380"/>
                    <a:pt x="2259" y="2299"/>
                  </a:cubicBezTo>
                  <a:cubicBezTo>
                    <a:pt x="1896" y="2097"/>
                    <a:pt x="1533" y="1815"/>
                    <a:pt x="1170" y="1533"/>
                  </a:cubicBezTo>
                  <a:cubicBezTo>
                    <a:pt x="1009" y="1371"/>
                    <a:pt x="808" y="1210"/>
                    <a:pt x="687" y="1049"/>
                  </a:cubicBezTo>
                  <a:cubicBezTo>
                    <a:pt x="606" y="928"/>
                    <a:pt x="566" y="847"/>
                    <a:pt x="525" y="726"/>
                  </a:cubicBezTo>
                  <a:lnTo>
                    <a:pt x="525" y="686"/>
                  </a:lnTo>
                  <a:cubicBezTo>
                    <a:pt x="525" y="645"/>
                    <a:pt x="525" y="645"/>
                    <a:pt x="525" y="645"/>
                  </a:cubicBezTo>
                  <a:lnTo>
                    <a:pt x="525" y="565"/>
                  </a:lnTo>
                  <a:lnTo>
                    <a:pt x="525" y="524"/>
                  </a:lnTo>
                  <a:cubicBezTo>
                    <a:pt x="525" y="524"/>
                    <a:pt x="525" y="484"/>
                    <a:pt x="646" y="484"/>
                  </a:cubicBezTo>
                  <a:cubicBezTo>
                    <a:pt x="727" y="484"/>
                    <a:pt x="848" y="524"/>
                    <a:pt x="969" y="524"/>
                  </a:cubicBezTo>
                  <a:cubicBezTo>
                    <a:pt x="1211" y="565"/>
                    <a:pt x="1453" y="645"/>
                    <a:pt x="1695" y="726"/>
                  </a:cubicBezTo>
                  <a:cubicBezTo>
                    <a:pt x="1937" y="766"/>
                    <a:pt x="2179" y="847"/>
                    <a:pt x="2421" y="887"/>
                  </a:cubicBezTo>
                  <a:lnTo>
                    <a:pt x="3066" y="1008"/>
                  </a:lnTo>
                  <a:cubicBezTo>
                    <a:pt x="3510" y="1089"/>
                    <a:pt x="3953" y="1129"/>
                    <a:pt x="4397" y="1170"/>
                  </a:cubicBezTo>
                  <a:cubicBezTo>
                    <a:pt x="4477" y="1129"/>
                    <a:pt x="4477" y="1008"/>
                    <a:pt x="4397" y="1008"/>
                  </a:cubicBezTo>
                  <a:lnTo>
                    <a:pt x="4034" y="887"/>
                  </a:lnTo>
                  <a:cubicBezTo>
                    <a:pt x="3792" y="847"/>
                    <a:pt x="3469" y="726"/>
                    <a:pt x="3106" y="645"/>
                  </a:cubicBezTo>
                  <a:lnTo>
                    <a:pt x="2461" y="484"/>
                  </a:lnTo>
                  <a:cubicBezTo>
                    <a:pt x="2259" y="403"/>
                    <a:pt x="2017" y="323"/>
                    <a:pt x="1775" y="242"/>
                  </a:cubicBezTo>
                  <a:cubicBezTo>
                    <a:pt x="1533" y="161"/>
                    <a:pt x="1291" y="121"/>
                    <a:pt x="1009" y="41"/>
                  </a:cubicBezTo>
                  <a:cubicBezTo>
                    <a:pt x="888" y="0"/>
                    <a:pt x="727" y="0"/>
                    <a:pt x="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6"/>
            <p:cNvSpPr/>
            <p:nvPr/>
          </p:nvSpPr>
          <p:spPr>
            <a:xfrm>
              <a:off x="14432538" y="4921925"/>
              <a:ext cx="127050" cy="66600"/>
            </a:xfrm>
            <a:custGeom>
              <a:avLst/>
              <a:gdLst/>
              <a:ahLst/>
              <a:cxnLst/>
              <a:rect l="l" t="t" r="r" b="b"/>
              <a:pathLst>
                <a:path w="5082" h="2664" extrusionOk="0">
                  <a:moveTo>
                    <a:pt x="988" y="0"/>
                  </a:moveTo>
                  <a:cubicBezTo>
                    <a:pt x="780" y="0"/>
                    <a:pt x="572" y="45"/>
                    <a:pt x="363" y="123"/>
                  </a:cubicBezTo>
                  <a:cubicBezTo>
                    <a:pt x="283" y="163"/>
                    <a:pt x="202" y="244"/>
                    <a:pt x="121" y="324"/>
                  </a:cubicBezTo>
                  <a:cubicBezTo>
                    <a:pt x="41" y="445"/>
                    <a:pt x="0" y="526"/>
                    <a:pt x="0" y="687"/>
                  </a:cubicBezTo>
                  <a:cubicBezTo>
                    <a:pt x="41" y="849"/>
                    <a:pt x="121" y="1050"/>
                    <a:pt x="283" y="1171"/>
                  </a:cubicBezTo>
                  <a:cubicBezTo>
                    <a:pt x="484" y="1373"/>
                    <a:pt x="726" y="1575"/>
                    <a:pt x="968" y="1695"/>
                  </a:cubicBezTo>
                  <a:cubicBezTo>
                    <a:pt x="1412" y="1937"/>
                    <a:pt x="1855" y="2179"/>
                    <a:pt x="2339" y="2341"/>
                  </a:cubicBezTo>
                  <a:cubicBezTo>
                    <a:pt x="2662" y="2421"/>
                    <a:pt x="3025" y="2542"/>
                    <a:pt x="3348" y="2623"/>
                  </a:cubicBezTo>
                  <a:cubicBezTo>
                    <a:pt x="3468" y="2623"/>
                    <a:pt x="3630" y="2663"/>
                    <a:pt x="3751" y="2663"/>
                  </a:cubicBezTo>
                  <a:cubicBezTo>
                    <a:pt x="3791" y="2663"/>
                    <a:pt x="3831" y="2583"/>
                    <a:pt x="3791" y="2542"/>
                  </a:cubicBezTo>
                  <a:cubicBezTo>
                    <a:pt x="3791" y="2542"/>
                    <a:pt x="3267" y="2341"/>
                    <a:pt x="2501" y="1978"/>
                  </a:cubicBezTo>
                  <a:cubicBezTo>
                    <a:pt x="2097" y="1776"/>
                    <a:pt x="1654" y="1575"/>
                    <a:pt x="1210" y="1292"/>
                  </a:cubicBezTo>
                  <a:cubicBezTo>
                    <a:pt x="1008" y="1171"/>
                    <a:pt x="807" y="1010"/>
                    <a:pt x="605" y="849"/>
                  </a:cubicBezTo>
                  <a:cubicBezTo>
                    <a:pt x="444" y="647"/>
                    <a:pt x="444" y="566"/>
                    <a:pt x="565" y="486"/>
                  </a:cubicBezTo>
                  <a:cubicBezTo>
                    <a:pt x="707" y="438"/>
                    <a:pt x="848" y="419"/>
                    <a:pt x="990" y="419"/>
                  </a:cubicBezTo>
                  <a:cubicBezTo>
                    <a:pt x="1090" y="419"/>
                    <a:pt x="1191" y="429"/>
                    <a:pt x="1291" y="445"/>
                  </a:cubicBezTo>
                  <a:cubicBezTo>
                    <a:pt x="1533" y="445"/>
                    <a:pt x="1815" y="526"/>
                    <a:pt x="2057" y="566"/>
                  </a:cubicBezTo>
                  <a:cubicBezTo>
                    <a:pt x="2581" y="687"/>
                    <a:pt x="3065" y="849"/>
                    <a:pt x="3468" y="929"/>
                  </a:cubicBezTo>
                  <a:cubicBezTo>
                    <a:pt x="3831" y="1010"/>
                    <a:pt x="4194" y="1050"/>
                    <a:pt x="4557" y="1050"/>
                  </a:cubicBezTo>
                  <a:cubicBezTo>
                    <a:pt x="4638" y="1050"/>
                    <a:pt x="4759" y="1010"/>
                    <a:pt x="4840" y="1010"/>
                  </a:cubicBezTo>
                  <a:lnTo>
                    <a:pt x="4961" y="970"/>
                  </a:lnTo>
                  <a:lnTo>
                    <a:pt x="5001" y="1010"/>
                  </a:lnTo>
                  <a:cubicBezTo>
                    <a:pt x="5082" y="970"/>
                    <a:pt x="5041" y="849"/>
                    <a:pt x="4920" y="849"/>
                  </a:cubicBezTo>
                  <a:lnTo>
                    <a:pt x="4557" y="849"/>
                  </a:lnTo>
                  <a:cubicBezTo>
                    <a:pt x="4235" y="808"/>
                    <a:pt x="3872" y="768"/>
                    <a:pt x="3549" y="647"/>
                  </a:cubicBezTo>
                  <a:lnTo>
                    <a:pt x="2138" y="244"/>
                  </a:lnTo>
                  <a:cubicBezTo>
                    <a:pt x="1896" y="163"/>
                    <a:pt x="1613" y="82"/>
                    <a:pt x="1331" y="42"/>
                  </a:cubicBezTo>
                  <a:cubicBezTo>
                    <a:pt x="1217" y="13"/>
                    <a:pt x="1102" y="0"/>
                    <a:pt x="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6"/>
            <p:cNvSpPr/>
            <p:nvPr/>
          </p:nvSpPr>
          <p:spPr>
            <a:xfrm>
              <a:off x="14404288" y="5017725"/>
              <a:ext cx="117000" cy="56500"/>
            </a:xfrm>
            <a:custGeom>
              <a:avLst/>
              <a:gdLst/>
              <a:ahLst/>
              <a:cxnLst/>
              <a:rect l="l" t="t" r="r" b="b"/>
              <a:pathLst>
                <a:path w="4680" h="2260" extrusionOk="0">
                  <a:moveTo>
                    <a:pt x="1171" y="1"/>
                  </a:moveTo>
                  <a:cubicBezTo>
                    <a:pt x="969" y="1"/>
                    <a:pt x="808" y="1"/>
                    <a:pt x="606" y="41"/>
                  </a:cubicBezTo>
                  <a:cubicBezTo>
                    <a:pt x="404" y="82"/>
                    <a:pt x="203" y="203"/>
                    <a:pt x="41" y="404"/>
                  </a:cubicBezTo>
                  <a:lnTo>
                    <a:pt x="1" y="485"/>
                  </a:lnTo>
                  <a:lnTo>
                    <a:pt x="1" y="525"/>
                  </a:lnTo>
                  <a:lnTo>
                    <a:pt x="1" y="566"/>
                  </a:lnTo>
                  <a:cubicBezTo>
                    <a:pt x="1" y="646"/>
                    <a:pt x="1" y="767"/>
                    <a:pt x="41" y="848"/>
                  </a:cubicBezTo>
                  <a:cubicBezTo>
                    <a:pt x="82" y="929"/>
                    <a:pt x="162" y="1049"/>
                    <a:pt x="243" y="1090"/>
                  </a:cubicBezTo>
                  <a:cubicBezTo>
                    <a:pt x="404" y="1211"/>
                    <a:pt x="525" y="1332"/>
                    <a:pt x="687" y="1412"/>
                  </a:cubicBezTo>
                  <a:cubicBezTo>
                    <a:pt x="1009" y="1574"/>
                    <a:pt x="1292" y="1735"/>
                    <a:pt x="1614" y="1856"/>
                  </a:cubicBezTo>
                  <a:cubicBezTo>
                    <a:pt x="1937" y="1937"/>
                    <a:pt x="2259" y="2058"/>
                    <a:pt x="2582" y="2138"/>
                  </a:cubicBezTo>
                  <a:cubicBezTo>
                    <a:pt x="2784" y="2179"/>
                    <a:pt x="2945" y="2179"/>
                    <a:pt x="3106" y="2219"/>
                  </a:cubicBezTo>
                  <a:cubicBezTo>
                    <a:pt x="3268" y="2259"/>
                    <a:pt x="3429" y="2259"/>
                    <a:pt x="3590" y="2259"/>
                  </a:cubicBezTo>
                  <a:lnTo>
                    <a:pt x="4115" y="2259"/>
                  </a:lnTo>
                  <a:cubicBezTo>
                    <a:pt x="4276" y="2259"/>
                    <a:pt x="4437" y="2259"/>
                    <a:pt x="4598" y="2219"/>
                  </a:cubicBezTo>
                  <a:cubicBezTo>
                    <a:pt x="4679" y="2219"/>
                    <a:pt x="4679" y="2098"/>
                    <a:pt x="4598" y="2098"/>
                  </a:cubicBezTo>
                  <a:cubicBezTo>
                    <a:pt x="4276" y="2058"/>
                    <a:pt x="3994" y="2017"/>
                    <a:pt x="3671" y="1977"/>
                  </a:cubicBezTo>
                  <a:cubicBezTo>
                    <a:pt x="3510" y="1937"/>
                    <a:pt x="3348" y="1896"/>
                    <a:pt x="3187" y="1856"/>
                  </a:cubicBezTo>
                  <a:cubicBezTo>
                    <a:pt x="3066" y="1816"/>
                    <a:pt x="2864" y="1775"/>
                    <a:pt x="2743" y="1695"/>
                  </a:cubicBezTo>
                  <a:cubicBezTo>
                    <a:pt x="2138" y="1533"/>
                    <a:pt x="1533" y="1291"/>
                    <a:pt x="969" y="969"/>
                  </a:cubicBezTo>
                  <a:cubicBezTo>
                    <a:pt x="848" y="888"/>
                    <a:pt x="727" y="808"/>
                    <a:pt x="606" y="727"/>
                  </a:cubicBezTo>
                  <a:cubicBezTo>
                    <a:pt x="573" y="694"/>
                    <a:pt x="567" y="661"/>
                    <a:pt x="544" y="628"/>
                  </a:cubicBezTo>
                  <a:lnTo>
                    <a:pt x="544" y="628"/>
                  </a:lnTo>
                  <a:cubicBezTo>
                    <a:pt x="618" y="554"/>
                    <a:pt x="696" y="485"/>
                    <a:pt x="808" y="485"/>
                  </a:cubicBezTo>
                  <a:cubicBezTo>
                    <a:pt x="929" y="445"/>
                    <a:pt x="1090" y="404"/>
                    <a:pt x="1211" y="404"/>
                  </a:cubicBezTo>
                  <a:lnTo>
                    <a:pt x="2179" y="404"/>
                  </a:lnTo>
                  <a:cubicBezTo>
                    <a:pt x="2501" y="445"/>
                    <a:pt x="2824" y="485"/>
                    <a:pt x="3147" y="525"/>
                  </a:cubicBezTo>
                  <a:lnTo>
                    <a:pt x="3066" y="525"/>
                  </a:lnTo>
                  <a:cubicBezTo>
                    <a:pt x="3083" y="531"/>
                    <a:pt x="3098" y="533"/>
                    <a:pt x="3111" y="533"/>
                  </a:cubicBezTo>
                  <a:cubicBezTo>
                    <a:pt x="3196" y="533"/>
                    <a:pt x="3216" y="434"/>
                    <a:pt x="3147" y="364"/>
                  </a:cubicBezTo>
                  <a:lnTo>
                    <a:pt x="3106" y="364"/>
                  </a:lnTo>
                  <a:cubicBezTo>
                    <a:pt x="2501" y="162"/>
                    <a:pt x="1816" y="41"/>
                    <a:pt x="1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6"/>
            <p:cNvSpPr/>
            <p:nvPr/>
          </p:nvSpPr>
          <p:spPr>
            <a:xfrm>
              <a:off x="13752988" y="4353850"/>
              <a:ext cx="69600" cy="70850"/>
            </a:xfrm>
            <a:custGeom>
              <a:avLst/>
              <a:gdLst/>
              <a:ahLst/>
              <a:cxnLst/>
              <a:rect l="l" t="t" r="r" b="b"/>
              <a:pathLst>
                <a:path w="2784" h="2834" extrusionOk="0">
                  <a:moveTo>
                    <a:pt x="1483" y="1"/>
                  </a:moveTo>
                  <a:cubicBezTo>
                    <a:pt x="873" y="1"/>
                    <a:pt x="307" y="461"/>
                    <a:pt x="162" y="1149"/>
                  </a:cubicBezTo>
                  <a:cubicBezTo>
                    <a:pt x="1" y="1915"/>
                    <a:pt x="404" y="2681"/>
                    <a:pt x="1089" y="2802"/>
                  </a:cubicBezTo>
                  <a:cubicBezTo>
                    <a:pt x="1178" y="2823"/>
                    <a:pt x="1267" y="2833"/>
                    <a:pt x="1355" y="2833"/>
                  </a:cubicBezTo>
                  <a:cubicBezTo>
                    <a:pt x="1944" y="2833"/>
                    <a:pt x="2481" y="2380"/>
                    <a:pt x="2622" y="1713"/>
                  </a:cubicBezTo>
                  <a:cubicBezTo>
                    <a:pt x="2783" y="947"/>
                    <a:pt x="2380" y="181"/>
                    <a:pt x="1694" y="19"/>
                  </a:cubicBezTo>
                  <a:cubicBezTo>
                    <a:pt x="1624" y="7"/>
                    <a:pt x="1553" y="1"/>
                    <a:pt x="14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6"/>
            <p:cNvSpPr/>
            <p:nvPr/>
          </p:nvSpPr>
          <p:spPr>
            <a:xfrm>
              <a:off x="14035288" y="4380775"/>
              <a:ext cx="70600" cy="71100"/>
            </a:xfrm>
            <a:custGeom>
              <a:avLst/>
              <a:gdLst/>
              <a:ahLst/>
              <a:cxnLst/>
              <a:rect l="l" t="t" r="r" b="b"/>
              <a:pathLst>
                <a:path w="2824" h="2844" extrusionOk="0">
                  <a:moveTo>
                    <a:pt x="1469" y="0"/>
                  </a:moveTo>
                  <a:cubicBezTo>
                    <a:pt x="879" y="0"/>
                    <a:pt x="337" y="453"/>
                    <a:pt x="162" y="1120"/>
                  </a:cubicBezTo>
                  <a:cubicBezTo>
                    <a:pt x="1" y="1886"/>
                    <a:pt x="404" y="2653"/>
                    <a:pt x="1089" y="2814"/>
                  </a:cubicBezTo>
                  <a:cubicBezTo>
                    <a:pt x="1173" y="2834"/>
                    <a:pt x="1257" y="2843"/>
                    <a:pt x="1340" y="2843"/>
                  </a:cubicBezTo>
                  <a:cubicBezTo>
                    <a:pt x="1935" y="2843"/>
                    <a:pt x="2480" y="2357"/>
                    <a:pt x="2622" y="1685"/>
                  </a:cubicBezTo>
                  <a:cubicBezTo>
                    <a:pt x="2824" y="919"/>
                    <a:pt x="2420" y="193"/>
                    <a:pt x="1735" y="31"/>
                  </a:cubicBezTo>
                  <a:cubicBezTo>
                    <a:pt x="1646" y="10"/>
                    <a:pt x="1557" y="0"/>
                    <a:pt x="14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6"/>
            <p:cNvSpPr/>
            <p:nvPr/>
          </p:nvSpPr>
          <p:spPr>
            <a:xfrm>
              <a:off x="13799138" y="4491075"/>
              <a:ext cx="186900" cy="100325"/>
            </a:xfrm>
            <a:custGeom>
              <a:avLst/>
              <a:gdLst/>
              <a:ahLst/>
              <a:cxnLst/>
              <a:rect l="l" t="t" r="r" b="b"/>
              <a:pathLst>
                <a:path w="7476" h="4013" extrusionOk="0">
                  <a:moveTo>
                    <a:pt x="328" y="1"/>
                  </a:moveTo>
                  <a:cubicBezTo>
                    <a:pt x="166" y="1"/>
                    <a:pt x="0" y="138"/>
                    <a:pt x="50" y="338"/>
                  </a:cubicBezTo>
                  <a:cubicBezTo>
                    <a:pt x="50" y="338"/>
                    <a:pt x="50" y="499"/>
                    <a:pt x="131" y="741"/>
                  </a:cubicBezTo>
                  <a:cubicBezTo>
                    <a:pt x="131" y="902"/>
                    <a:pt x="211" y="1064"/>
                    <a:pt x="252" y="1185"/>
                  </a:cubicBezTo>
                  <a:lnTo>
                    <a:pt x="373" y="1467"/>
                  </a:lnTo>
                  <a:cubicBezTo>
                    <a:pt x="413" y="1588"/>
                    <a:pt x="453" y="1669"/>
                    <a:pt x="494" y="1749"/>
                  </a:cubicBezTo>
                  <a:cubicBezTo>
                    <a:pt x="615" y="1991"/>
                    <a:pt x="776" y="2193"/>
                    <a:pt x="897" y="2354"/>
                  </a:cubicBezTo>
                  <a:cubicBezTo>
                    <a:pt x="1099" y="2596"/>
                    <a:pt x="1260" y="2758"/>
                    <a:pt x="1461" y="2959"/>
                  </a:cubicBezTo>
                  <a:cubicBezTo>
                    <a:pt x="1703" y="3161"/>
                    <a:pt x="1986" y="3362"/>
                    <a:pt x="2268" y="3524"/>
                  </a:cubicBezTo>
                  <a:lnTo>
                    <a:pt x="2470" y="3645"/>
                  </a:lnTo>
                  <a:lnTo>
                    <a:pt x="2671" y="3725"/>
                  </a:lnTo>
                  <a:lnTo>
                    <a:pt x="2873" y="3806"/>
                  </a:lnTo>
                  <a:lnTo>
                    <a:pt x="2954" y="3806"/>
                  </a:lnTo>
                  <a:lnTo>
                    <a:pt x="3075" y="3846"/>
                  </a:lnTo>
                  <a:cubicBezTo>
                    <a:pt x="3357" y="3927"/>
                    <a:pt x="3680" y="3967"/>
                    <a:pt x="4002" y="4008"/>
                  </a:cubicBezTo>
                  <a:cubicBezTo>
                    <a:pt x="4061" y="4011"/>
                    <a:pt x="4119" y="4012"/>
                    <a:pt x="4178" y="4012"/>
                  </a:cubicBezTo>
                  <a:cubicBezTo>
                    <a:pt x="4925" y="4012"/>
                    <a:pt x="5665" y="3777"/>
                    <a:pt x="6301" y="3403"/>
                  </a:cubicBezTo>
                  <a:cubicBezTo>
                    <a:pt x="6624" y="3201"/>
                    <a:pt x="6906" y="2999"/>
                    <a:pt x="7148" y="2717"/>
                  </a:cubicBezTo>
                  <a:cubicBezTo>
                    <a:pt x="7229" y="2637"/>
                    <a:pt x="7269" y="2556"/>
                    <a:pt x="7350" y="2475"/>
                  </a:cubicBezTo>
                  <a:lnTo>
                    <a:pt x="7430" y="2395"/>
                  </a:lnTo>
                  <a:lnTo>
                    <a:pt x="7350" y="2395"/>
                  </a:lnTo>
                  <a:cubicBezTo>
                    <a:pt x="7475" y="2206"/>
                    <a:pt x="7307" y="1968"/>
                    <a:pt x="7112" y="1968"/>
                  </a:cubicBezTo>
                  <a:cubicBezTo>
                    <a:pt x="7057" y="1968"/>
                    <a:pt x="7000" y="1987"/>
                    <a:pt x="6946" y="2032"/>
                  </a:cubicBezTo>
                  <a:lnTo>
                    <a:pt x="6866" y="2072"/>
                  </a:lnTo>
                  <a:lnTo>
                    <a:pt x="6664" y="2233"/>
                  </a:lnTo>
                  <a:cubicBezTo>
                    <a:pt x="6422" y="2395"/>
                    <a:pt x="6140" y="2516"/>
                    <a:pt x="5857" y="2637"/>
                  </a:cubicBezTo>
                  <a:cubicBezTo>
                    <a:pt x="5656" y="2717"/>
                    <a:pt x="5494" y="2798"/>
                    <a:pt x="5293" y="2838"/>
                  </a:cubicBezTo>
                  <a:cubicBezTo>
                    <a:pt x="5091" y="2919"/>
                    <a:pt x="4849" y="2959"/>
                    <a:pt x="4647" y="2959"/>
                  </a:cubicBezTo>
                  <a:cubicBezTo>
                    <a:pt x="4526" y="2979"/>
                    <a:pt x="4416" y="2989"/>
                    <a:pt x="4305" y="2989"/>
                  </a:cubicBezTo>
                  <a:cubicBezTo>
                    <a:pt x="4194" y="2989"/>
                    <a:pt x="4083" y="2979"/>
                    <a:pt x="3962" y="2959"/>
                  </a:cubicBezTo>
                  <a:cubicBezTo>
                    <a:pt x="3720" y="2959"/>
                    <a:pt x="3478" y="2919"/>
                    <a:pt x="3236" y="2838"/>
                  </a:cubicBezTo>
                  <a:lnTo>
                    <a:pt x="3155" y="2838"/>
                  </a:lnTo>
                  <a:lnTo>
                    <a:pt x="2954" y="2758"/>
                  </a:lnTo>
                  <a:lnTo>
                    <a:pt x="2752" y="2677"/>
                  </a:lnTo>
                  <a:lnTo>
                    <a:pt x="2631" y="2596"/>
                  </a:lnTo>
                  <a:cubicBezTo>
                    <a:pt x="2429" y="2516"/>
                    <a:pt x="2228" y="2395"/>
                    <a:pt x="2066" y="2233"/>
                  </a:cubicBezTo>
                  <a:cubicBezTo>
                    <a:pt x="1905" y="2112"/>
                    <a:pt x="1703" y="1951"/>
                    <a:pt x="1542" y="1790"/>
                  </a:cubicBezTo>
                  <a:cubicBezTo>
                    <a:pt x="1421" y="1628"/>
                    <a:pt x="1300" y="1507"/>
                    <a:pt x="1179" y="1346"/>
                  </a:cubicBezTo>
                  <a:cubicBezTo>
                    <a:pt x="1058" y="1185"/>
                    <a:pt x="978" y="1064"/>
                    <a:pt x="897" y="902"/>
                  </a:cubicBezTo>
                  <a:cubicBezTo>
                    <a:pt x="816" y="781"/>
                    <a:pt x="736" y="701"/>
                    <a:pt x="695" y="539"/>
                  </a:cubicBezTo>
                  <a:cubicBezTo>
                    <a:pt x="615" y="338"/>
                    <a:pt x="574" y="257"/>
                    <a:pt x="574" y="257"/>
                  </a:cubicBezTo>
                  <a:lnTo>
                    <a:pt x="574" y="176"/>
                  </a:lnTo>
                  <a:cubicBezTo>
                    <a:pt x="528" y="53"/>
                    <a:pt x="429" y="1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6"/>
            <p:cNvSpPr/>
            <p:nvPr/>
          </p:nvSpPr>
          <p:spPr>
            <a:xfrm>
              <a:off x="13880063" y="4341150"/>
              <a:ext cx="109875" cy="145250"/>
            </a:xfrm>
            <a:custGeom>
              <a:avLst/>
              <a:gdLst/>
              <a:ahLst/>
              <a:cxnLst/>
              <a:rect l="l" t="t" r="r" b="b"/>
              <a:pathLst>
                <a:path w="4395" h="5810" extrusionOk="0">
                  <a:moveTo>
                    <a:pt x="2723" y="1"/>
                  </a:moveTo>
                  <a:cubicBezTo>
                    <a:pt x="2202" y="1"/>
                    <a:pt x="0" y="4728"/>
                    <a:pt x="120" y="5206"/>
                  </a:cubicBezTo>
                  <a:cubicBezTo>
                    <a:pt x="217" y="5522"/>
                    <a:pt x="1581" y="5810"/>
                    <a:pt x="2698" y="5810"/>
                  </a:cubicBezTo>
                  <a:cubicBezTo>
                    <a:pt x="3430" y="5810"/>
                    <a:pt x="4057" y="5686"/>
                    <a:pt x="4153" y="5367"/>
                  </a:cubicBezTo>
                  <a:cubicBezTo>
                    <a:pt x="4395" y="4601"/>
                    <a:pt x="3306" y="164"/>
                    <a:pt x="2741" y="3"/>
                  </a:cubicBezTo>
                  <a:cubicBezTo>
                    <a:pt x="2735" y="2"/>
                    <a:pt x="2729" y="1"/>
                    <a:pt x="2723" y="1"/>
                  </a:cubicBezTo>
                  <a:close/>
                </a:path>
              </a:pathLst>
            </a:custGeom>
            <a:solidFill>
              <a:srgbClr val="534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6"/>
            <p:cNvSpPr/>
            <p:nvPr/>
          </p:nvSpPr>
          <p:spPr>
            <a:xfrm>
              <a:off x="13366913" y="4286025"/>
              <a:ext cx="114125" cy="69425"/>
            </a:xfrm>
            <a:custGeom>
              <a:avLst/>
              <a:gdLst/>
              <a:ahLst/>
              <a:cxnLst/>
              <a:rect l="l" t="t" r="r" b="b"/>
              <a:pathLst>
                <a:path w="4565" h="2777" extrusionOk="0">
                  <a:moveTo>
                    <a:pt x="2160" y="0"/>
                  </a:moveTo>
                  <a:cubicBezTo>
                    <a:pt x="2105" y="0"/>
                    <a:pt x="2054" y="10"/>
                    <a:pt x="2014" y="30"/>
                  </a:cubicBezTo>
                  <a:cubicBezTo>
                    <a:pt x="1970" y="23"/>
                    <a:pt x="1927" y="20"/>
                    <a:pt x="1885" y="20"/>
                  </a:cubicBezTo>
                  <a:cubicBezTo>
                    <a:pt x="1698" y="20"/>
                    <a:pt x="1533" y="85"/>
                    <a:pt x="1369" y="151"/>
                  </a:cubicBezTo>
                  <a:cubicBezTo>
                    <a:pt x="1006" y="272"/>
                    <a:pt x="683" y="514"/>
                    <a:pt x="481" y="797"/>
                  </a:cubicBezTo>
                  <a:cubicBezTo>
                    <a:pt x="320" y="998"/>
                    <a:pt x="199" y="1200"/>
                    <a:pt x="119" y="1442"/>
                  </a:cubicBezTo>
                  <a:cubicBezTo>
                    <a:pt x="119" y="1523"/>
                    <a:pt x="78" y="1603"/>
                    <a:pt x="38" y="1684"/>
                  </a:cubicBezTo>
                  <a:lnTo>
                    <a:pt x="78" y="1684"/>
                  </a:lnTo>
                  <a:cubicBezTo>
                    <a:pt x="0" y="1891"/>
                    <a:pt x="173" y="2049"/>
                    <a:pt x="349" y="2049"/>
                  </a:cubicBezTo>
                  <a:cubicBezTo>
                    <a:pt x="446" y="2049"/>
                    <a:pt x="545" y="2001"/>
                    <a:pt x="602" y="1885"/>
                  </a:cubicBezTo>
                  <a:lnTo>
                    <a:pt x="723" y="1724"/>
                  </a:lnTo>
                  <a:cubicBezTo>
                    <a:pt x="844" y="1563"/>
                    <a:pt x="965" y="1442"/>
                    <a:pt x="1127" y="1321"/>
                  </a:cubicBezTo>
                  <a:cubicBezTo>
                    <a:pt x="1288" y="1200"/>
                    <a:pt x="1490" y="1079"/>
                    <a:pt x="1691" y="1039"/>
                  </a:cubicBezTo>
                  <a:cubicBezTo>
                    <a:pt x="1777" y="1010"/>
                    <a:pt x="1862" y="982"/>
                    <a:pt x="1948" y="982"/>
                  </a:cubicBezTo>
                  <a:cubicBezTo>
                    <a:pt x="1983" y="982"/>
                    <a:pt x="2019" y="986"/>
                    <a:pt x="2054" y="998"/>
                  </a:cubicBezTo>
                  <a:cubicBezTo>
                    <a:pt x="2074" y="978"/>
                    <a:pt x="2105" y="968"/>
                    <a:pt x="2135" y="968"/>
                  </a:cubicBezTo>
                  <a:cubicBezTo>
                    <a:pt x="2165" y="968"/>
                    <a:pt x="2195" y="978"/>
                    <a:pt x="2216" y="998"/>
                  </a:cubicBezTo>
                  <a:lnTo>
                    <a:pt x="2296" y="998"/>
                  </a:lnTo>
                  <a:lnTo>
                    <a:pt x="2417" y="1039"/>
                  </a:lnTo>
                  <a:cubicBezTo>
                    <a:pt x="2458" y="1039"/>
                    <a:pt x="2538" y="1039"/>
                    <a:pt x="2619" y="1079"/>
                  </a:cubicBezTo>
                  <a:cubicBezTo>
                    <a:pt x="2659" y="1119"/>
                    <a:pt x="2700" y="1119"/>
                    <a:pt x="2780" y="1160"/>
                  </a:cubicBezTo>
                  <a:cubicBezTo>
                    <a:pt x="2901" y="1200"/>
                    <a:pt x="2982" y="1281"/>
                    <a:pt x="3103" y="1361"/>
                  </a:cubicBezTo>
                  <a:cubicBezTo>
                    <a:pt x="3184" y="1442"/>
                    <a:pt x="3304" y="1523"/>
                    <a:pt x="3385" y="1644"/>
                  </a:cubicBezTo>
                  <a:cubicBezTo>
                    <a:pt x="3466" y="1724"/>
                    <a:pt x="3506" y="1805"/>
                    <a:pt x="3587" y="1926"/>
                  </a:cubicBezTo>
                  <a:cubicBezTo>
                    <a:pt x="3748" y="2127"/>
                    <a:pt x="3869" y="2329"/>
                    <a:pt x="3950" y="2571"/>
                  </a:cubicBezTo>
                  <a:cubicBezTo>
                    <a:pt x="3932" y="2713"/>
                    <a:pt x="4062" y="2776"/>
                    <a:pt x="4199" y="2776"/>
                  </a:cubicBezTo>
                  <a:cubicBezTo>
                    <a:pt x="4375" y="2776"/>
                    <a:pt x="4565" y="2672"/>
                    <a:pt x="4474" y="2490"/>
                  </a:cubicBezTo>
                  <a:cubicBezTo>
                    <a:pt x="4474" y="2410"/>
                    <a:pt x="4474" y="2329"/>
                    <a:pt x="4474" y="2208"/>
                  </a:cubicBezTo>
                  <a:cubicBezTo>
                    <a:pt x="4434" y="1966"/>
                    <a:pt x="4393" y="1764"/>
                    <a:pt x="4313" y="1523"/>
                  </a:cubicBezTo>
                  <a:cubicBezTo>
                    <a:pt x="4232" y="1402"/>
                    <a:pt x="4151" y="1240"/>
                    <a:pt x="4071" y="1119"/>
                  </a:cubicBezTo>
                  <a:cubicBezTo>
                    <a:pt x="3990" y="958"/>
                    <a:pt x="3869" y="797"/>
                    <a:pt x="3708" y="676"/>
                  </a:cubicBezTo>
                  <a:cubicBezTo>
                    <a:pt x="3587" y="514"/>
                    <a:pt x="3385" y="393"/>
                    <a:pt x="3224" y="313"/>
                  </a:cubicBezTo>
                  <a:cubicBezTo>
                    <a:pt x="3022" y="192"/>
                    <a:pt x="2821" y="111"/>
                    <a:pt x="2619" y="30"/>
                  </a:cubicBezTo>
                  <a:lnTo>
                    <a:pt x="2337" y="30"/>
                  </a:lnTo>
                  <a:cubicBezTo>
                    <a:pt x="2276" y="10"/>
                    <a:pt x="2216" y="0"/>
                    <a:pt x="2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6"/>
            <p:cNvSpPr/>
            <p:nvPr/>
          </p:nvSpPr>
          <p:spPr>
            <a:xfrm>
              <a:off x="13747463" y="4271650"/>
              <a:ext cx="77000" cy="46075"/>
            </a:xfrm>
            <a:custGeom>
              <a:avLst/>
              <a:gdLst/>
              <a:ahLst/>
              <a:cxnLst/>
              <a:rect l="l" t="t" r="r" b="b"/>
              <a:pathLst>
                <a:path w="3080" h="1843" extrusionOk="0">
                  <a:moveTo>
                    <a:pt x="2297" y="0"/>
                  </a:moveTo>
                  <a:cubicBezTo>
                    <a:pt x="1496" y="0"/>
                    <a:pt x="82" y="790"/>
                    <a:pt x="20" y="1533"/>
                  </a:cubicBezTo>
                  <a:cubicBezTo>
                    <a:pt x="1" y="1752"/>
                    <a:pt x="166" y="1843"/>
                    <a:pt x="424" y="1843"/>
                  </a:cubicBezTo>
                  <a:cubicBezTo>
                    <a:pt x="1262" y="1843"/>
                    <a:pt x="3080" y="889"/>
                    <a:pt x="2803" y="242"/>
                  </a:cubicBezTo>
                  <a:cubicBezTo>
                    <a:pt x="2727" y="73"/>
                    <a:pt x="2541" y="0"/>
                    <a:pt x="2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6"/>
            <p:cNvSpPr/>
            <p:nvPr/>
          </p:nvSpPr>
          <p:spPr>
            <a:xfrm>
              <a:off x="14031388" y="4290800"/>
              <a:ext cx="77000" cy="46075"/>
            </a:xfrm>
            <a:custGeom>
              <a:avLst/>
              <a:gdLst/>
              <a:ahLst/>
              <a:cxnLst/>
              <a:rect l="l" t="t" r="r" b="b"/>
              <a:pathLst>
                <a:path w="3080" h="1843" extrusionOk="0">
                  <a:moveTo>
                    <a:pt x="799" y="1"/>
                  </a:moveTo>
                  <a:cubicBezTo>
                    <a:pt x="554" y="1"/>
                    <a:pt x="362" y="74"/>
                    <a:pt x="278" y="243"/>
                  </a:cubicBezTo>
                  <a:cubicBezTo>
                    <a:pt x="0" y="890"/>
                    <a:pt x="1818" y="1843"/>
                    <a:pt x="2656" y="1843"/>
                  </a:cubicBezTo>
                  <a:cubicBezTo>
                    <a:pt x="2914" y="1843"/>
                    <a:pt x="3079" y="1752"/>
                    <a:pt x="3060" y="1533"/>
                  </a:cubicBezTo>
                  <a:cubicBezTo>
                    <a:pt x="2998" y="791"/>
                    <a:pt x="1608" y="1"/>
                    <a:pt x="7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6"/>
            <p:cNvSpPr/>
            <p:nvPr/>
          </p:nvSpPr>
          <p:spPr>
            <a:xfrm>
              <a:off x="13623938" y="3559450"/>
              <a:ext cx="835850" cy="259525"/>
            </a:xfrm>
            <a:custGeom>
              <a:avLst/>
              <a:gdLst/>
              <a:ahLst/>
              <a:cxnLst/>
              <a:rect l="l" t="t" r="r" b="b"/>
              <a:pathLst>
                <a:path w="33434" h="10381" extrusionOk="0">
                  <a:moveTo>
                    <a:pt x="15199" y="3261"/>
                  </a:moveTo>
                  <a:cubicBezTo>
                    <a:pt x="15172" y="3405"/>
                    <a:pt x="15134" y="3548"/>
                    <a:pt x="15083" y="3686"/>
                  </a:cubicBezTo>
                  <a:cubicBezTo>
                    <a:pt x="14882" y="4130"/>
                    <a:pt x="14640" y="4573"/>
                    <a:pt x="14317" y="4936"/>
                  </a:cubicBezTo>
                  <a:cubicBezTo>
                    <a:pt x="13779" y="5618"/>
                    <a:pt x="12985" y="6172"/>
                    <a:pt x="12134" y="6172"/>
                  </a:cubicBezTo>
                  <a:cubicBezTo>
                    <a:pt x="12029" y="6172"/>
                    <a:pt x="11923" y="6164"/>
                    <a:pt x="11817" y="6146"/>
                  </a:cubicBezTo>
                  <a:cubicBezTo>
                    <a:pt x="11575" y="6146"/>
                    <a:pt x="11373" y="6025"/>
                    <a:pt x="11333" y="5944"/>
                  </a:cubicBezTo>
                  <a:cubicBezTo>
                    <a:pt x="11333" y="5823"/>
                    <a:pt x="11413" y="5622"/>
                    <a:pt x="11575" y="5420"/>
                  </a:cubicBezTo>
                  <a:cubicBezTo>
                    <a:pt x="11938" y="5017"/>
                    <a:pt x="12341" y="4694"/>
                    <a:pt x="12785" y="4412"/>
                  </a:cubicBezTo>
                  <a:cubicBezTo>
                    <a:pt x="13559" y="3967"/>
                    <a:pt x="14368" y="3582"/>
                    <a:pt x="15199" y="3261"/>
                  </a:cubicBezTo>
                  <a:close/>
                  <a:moveTo>
                    <a:pt x="26499" y="6318"/>
                  </a:moveTo>
                  <a:cubicBezTo>
                    <a:pt x="26188" y="6677"/>
                    <a:pt x="25863" y="7021"/>
                    <a:pt x="25529" y="7356"/>
                  </a:cubicBezTo>
                  <a:cubicBezTo>
                    <a:pt x="25166" y="7638"/>
                    <a:pt x="24803" y="7921"/>
                    <a:pt x="24399" y="8163"/>
                  </a:cubicBezTo>
                  <a:cubicBezTo>
                    <a:pt x="24118" y="8374"/>
                    <a:pt x="23744" y="8493"/>
                    <a:pt x="23385" y="8493"/>
                  </a:cubicBezTo>
                  <a:cubicBezTo>
                    <a:pt x="23333" y="8493"/>
                    <a:pt x="23281" y="8490"/>
                    <a:pt x="23230" y="8485"/>
                  </a:cubicBezTo>
                  <a:cubicBezTo>
                    <a:pt x="23028" y="8485"/>
                    <a:pt x="22867" y="8445"/>
                    <a:pt x="22706" y="8364"/>
                  </a:cubicBezTo>
                  <a:cubicBezTo>
                    <a:pt x="22625" y="8284"/>
                    <a:pt x="22665" y="8122"/>
                    <a:pt x="22786" y="7961"/>
                  </a:cubicBezTo>
                  <a:cubicBezTo>
                    <a:pt x="23069" y="7679"/>
                    <a:pt x="23391" y="7437"/>
                    <a:pt x="23754" y="7235"/>
                  </a:cubicBezTo>
                  <a:cubicBezTo>
                    <a:pt x="24621" y="6762"/>
                    <a:pt x="25540" y="6460"/>
                    <a:pt x="26499" y="6318"/>
                  </a:cubicBezTo>
                  <a:close/>
                  <a:moveTo>
                    <a:pt x="28251" y="1"/>
                  </a:moveTo>
                  <a:cubicBezTo>
                    <a:pt x="27830" y="1"/>
                    <a:pt x="27414" y="46"/>
                    <a:pt x="27021" y="137"/>
                  </a:cubicBezTo>
                  <a:cubicBezTo>
                    <a:pt x="26456" y="218"/>
                    <a:pt x="25932" y="339"/>
                    <a:pt x="25408" y="460"/>
                  </a:cubicBezTo>
                  <a:cubicBezTo>
                    <a:pt x="23230" y="903"/>
                    <a:pt x="21052" y="1428"/>
                    <a:pt x="18874" y="1791"/>
                  </a:cubicBezTo>
                  <a:cubicBezTo>
                    <a:pt x="17786" y="1946"/>
                    <a:pt x="16725" y="2195"/>
                    <a:pt x="15702" y="2538"/>
                  </a:cubicBezTo>
                  <a:lnTo>
                    <a:pt x="15702" y="2538"/>
                  </a:lnTo>
                  <a:cubicBezTo>
                    <a:pt x="15691" y="2424"/>
                    <a:pt x="15673" y="2309"/>
                    <a:pt x="15648" y="2194"/>
                  </a:cubicBezTo>
                  <a:cubicBezTo>
                    <a:pt x="15527" y="1629"/>
                    <a:pt x="15083" y="1186"/>
                    <a:pt x="14559" y="984"/>
                  </a:cubicBezTo>
                  <a:cubicBezTo>
                    <a:pt x="14158" y="850"/>
                    <a:pt x="13730" y="772"/>
                    <a:pt x="13296" y="772"/>
                  </a:cubicBezTo>
                  <a:cubicBezTo>
                    <a:pt x="13207" y="772"/>
                    <a:pt x="13117" y="775"/>
                    <a:pt x="13027" y="782"/>
                  </a:cubicBezTo>
                  <a:cubicBezTo>
                    <a:pt x="11212" y="782"/>
                    <a:pt x="9397" y="1307"/>
                    <a:pt x="7824" y="2315"/>
                  </a:cubicBezTo>
                  <a:cubicBezTo>
                    <a:pt x="6493" y="3121"/>
                    <a:pt x="5283" y="4049"/>
                    <a:pt x="4195" y="5138"/>
                  </a:cubicBezTo>
                  <a:cubicBezTo>
                    <a:pt x="3348" y="5985"/>
                    <a:pt x="2581" y="6832"/>
                    <a:pt x="1815" y="7759"/>
                  </a:cubicBezTo>
                  <a:cubicBezTo>
                    <a:pt x="1170" y="8566"/>
                    <a:pt x="565" y="9413"/>
                    <a:pt x="41" y="10260"/>
                  </a:cubicBezTo>
                  <a:cubicBezTo>
                    <a:pt x="0" y="10300"/>
                    <a:pt x="0" y="10340"/>
                    <a:pt x="0" y="10381"/>
                  </a:cubicBezTo>
                  <a:cubicBezTo>
                    <a:pt x="41" y="10381"/>
                    <a:pt x="81" y="10381"/>
                    <a:pt x="121" y="10340"/>
                  </a:cubicBezTo>
                  <a:cubicBezTo>
                    <a:pt x="686" y="9493"/>
                    <a:pt x="1291" y="8687"/>
                    <a:pt x="1977" y="7921"/>
                  </a:cubicBezTo>
                  <a:cubicBezTo>
                    <a:pt x="2702" y="6993"/>
                    <a:pt x="3509" y="6146"/>
                    <a:pt x="4356" y="5339"/>
                  </a:cubicBezTo>
                  <a:cubicBezTo>
                    <a:pt x="5445" y="4331"/>
                    <a:pt x="6655" y="3404"/>
                    <a:pt x="7986" y="2637"/>
                  </a:cubicBezTo>
                  <a:cubicBezTo>
                    <a:pt x="9478" y="1670"/>
                    <a:pt x="11212" y="1186"/>
                    <a:pt x="13027" y="1186"/>
                  </a:cubicBezTo>
                  <a:cubicBezTo>
                    <a:pt x="13470" y="1186"/>
                    <a:pt x="13914" y="1266"/>
                    <a:pt x="14358" y="1387"/>
                  </a:cubicBezTo>
                  <a:cubicBezTo>
                    <a:pt x="14801" y="1549"/>
                    <a:pt x="15083" y="1871"/>
                    <a:pt x="15204" y="2315"/>
                  </a:cubicBezTo>
                  <a:cubicBezTo>
                    <a:pt x="15227" y="2440"/>
                    <a:pt x="15240" y="2569"/>
                    <a:pt x="15244" y="2699"/>
                  </a:cubicBezTo>
                  <a:lnTo>
                    <a:pt x="15244" y="2699"/>
                  </a:lnTo>
                  <a:cubicBezTo>
                    <a:pt x="14308" y="3042"/>
                    <a:pt x="13405" y="3465"/>
                    <a:pt x="12543" y="3968"/>
                  </a:cubicBezTo>
                  <a:cubicBezTo>
                    <a:pt x="12018" y="4291"/>
                    <a:pt x="11575" y="4654"/>
                    <a:pt x="11212" y="5098"/>
                  </a:cubicBezTo>
                  <a:cubicBezTo>
                    <a:pt x="11131" y="5178"/>
                    <a:pt x="11010" y="5339"/>
                    <a:pt x="10970" y="5460"/>
                  </a:cubicBezTo>
                  <a:cubicBezTo>
                    <a:pt x="10889" y="5662"/>
                    <a:pt x="10849" y="5823"/>
                    <a:pt x="10889" y="6025"/>
                  </a:cubicBezTo>
                  <a:cubicBezTo>
                    <a:pt x="10930" y="6227"/>
                    <a:pt x="11091" y="6388"/>
                    <a:pt x="11293" y="6469"/>
                  </a:cubicBezTo>
                  <a:cubicBezTo>
                    <a:pt x="11413" y="6549"/>
                    <a:pt x="11575" y="6590"/>
                    <a:pt x="11736" y="6630"/>
                  </a:cubicBezTo>
                  <a:cubicBezTo>
                    <a:pt x="11851" y="6646"/>
                    <a:pt x="11968" y="6655"/>
                    <a:pt x="12086" y="6655"/>
                  </a:cubicBezTo>
                  <a:cubicBezTo>
                    <a:pt x="12544" y="6655"/>
                    <a:pt x="13013" y="6532"/>
                    <a:pt x="13430" y="6307"/>
                  </a:cubicBezTo>
                  <a:cubicBezTo>
                    <a:pt x="13914" y="6025"/>
                    <a:pt x="14358" y="5662"/>
                    <a:pt x="14680" y="5219"/>
                  </a:cubicBezTo>
                  <a:cubicBezTo>
                    <a:pt x="15043" y="4815"/>
                    <a:pt x="15325" y="4331"/>
                    <a:pt x="15527" y="3847"/>
                  </a:cubicBezTo>
                  <a:cubicBezTo>
                    <a:pt x="15623" y="3597"/>
                    <a:pt x="15683" y="3338"/>
                    <a:pt x="15705" y="3075"/>
                  </a:cubicBezTo>
                  <a:lnTo>
                    <a:pt x="15705" y="3075"/>
                  </a:lnTo>
                  <a:cubicBezTo>
                    <a:pt x="16751" y="2707"/>
                    <a:pt x="17827" y="2439"/>
                    <a:pt x="18915" y="2274"/>
                  </a:cubicBezTo>
                  <a:cubicBezTo>
                    <a:pt x="21173" y="1952"/>
                    <a:pt x="23351" y="1428"/>
                    <a:pt x="25488" y="944"/>
                  </a:cubicBezTo>
                  <a:cubicBezTo>
                    <a:pt x="26497" y="661"/>
                    <a:pt x="27585" y="500"/>
                    <a:pt x="28634" y="460"/>
                  </a:cubicBezTo>
                  <a:cubicBezTo>
                    <a:pt x="28876" y="460"/>
                    <a:pt x="29118" y="540"/>
                    <a:pt x="29320" y="621"/>
                  </a:cubicBezTo>
                  <a:cubicBezTo>
                    <a:pt x="29441" y="702"/>
                    <a:pt x="29441" y="702"/>
                    <a:pt x="29441" y="823"/>
                  </a:cubicBezTo>
                  <a:cubicBezTo>
                    <a:pt x="29481" y="903"/>
                    <a:pt x="29481" y="1024"/>
                    <a:pt x="29441" y="1105"/>
                  </a:cubicBezTo>
                  <a:cubicBezTo>
                    <a:pt x="29360" y="1629"/>
                    <a:pt x="29199" y="2113"/>
                    <a:pt x="28997" y="2557"/>
                  </a:cubicBezTo>
                  <a:cubicBezTo>
                    <a:pt x="28553" y="3444"/>
                    <a:pt x="28029" y="4331"/>
                    <a:pt x="27424" y="5138"/>
                  </a:cubicBezTo>
                  <a:cubicBezTo>
                    <a:pt x="27212" y="5441"/>
                    <a:pt x="26989" y="5732"/>
                    <a:pt x="26757" y="6014"/>
                  </a:cubicBezTo>
                  <a:lnTo>
                    <a:pt x="26757" y="6014"/>
                  </a:lnTo>
                  <a:cubicBezTo>
                    <a:pt x="25658" y="6120"/>
                    <a:pt x="24574" y="6433"/>
                    <a:pt x="23593" y="6953"/>
                  </a:cubicBezTo>
                  <a:cubicBezTo>
                    <a:pt x="23190" y="7154"/>
                    <a:pt x="22827" y="7437"/>
                    <a:pt x="22504" y="7759"/>
                  </a:cubicBezTo>
                  <a:cubicBezTo>
                    <a:pt x="22423" y="7880"/>
                    <a:pt x="22383" y="8001"/>
                    <a:pt x="22343" y="8122"/>
                  </a:cubicBezTo>
                  <a:cubicBezTo>
                    <a:pt x="22302" y="8284"/>
                    <a:pt x="22343" y="8485"/>
                    <a:pt x="22464" y="8606"/>
                  </a:cubicBezTo>
                  <a:cubicBezTo>
                    <a:pt x="22665" y="8767"/>
                    <a:pt x="22907" y="8848"/>
                    <a:pt x="23190" y="8848"/>
                  </a:cubicBezTo>
                  <a:cubicBezTo>
                    <a:pt x="23250" y="8853"/>
                    <a:pt x="23311" y="8856"/>
                    <a:pt x="23373" y="8856"/>
                  </a:cubicBezTo>
                  <a:cubicBezTo>
                    <a:pt x="23803" y="8856"/>
                    <a:pt x="24248" y="8732"/>
                    <a:pt x="24601" y="8485"/>
                  </a:cubicBezTo>
                  <a:cubicBezTo>
                    <a:pt x="25004" y="8243"/>
                    <a:pt x="25367" y="7961"/>
                    <a:pt x="25730" y="7598"/>
                  </a:cubicBezTo>
                  <a:cubicBezTo>
                    <a:pt x="26187" y="7192"/>
                    <a:pt x="26628" y="6737"/>
                    <a:pt x="27043" y="6255"/>
                  </a:cubicBezTo>
                  <a:lnTo>
                    <a:pt x="27043" y="6255"/>
                  </a:lnTo>
                  <a:cubicBezTo>
                    <a:pt x="27298" y="6234"/>
                    <a:pt x="27556" y="6223"/>
                    <a:pt x="27815" y="6223"/>
                  </a:cubicBezTo>
                  <a:cubicBezTo>
                    <a:pt x="27900" y="6223"/>
                    <a:pt x="27984" y="6225"/>
                    <a:pt x="28069" y="6227"/>
                  </a:cubicBezTo>
                  <a:cubicBezTo>
                    <a:pt x="29239" y="6267"/>
                    <a:pt x="30408" y="6509"/>
                    <a:pt x="31457" y="6993"/>
                  </a:cubicBezTo>
                  <a:cubicBezTo>
                    <a:pt x="31860" y="7154"/>
                    <a:pt x="32223" y="7396"/>
                    <a:pt x="32546" y="7679"/>
                  </a:cubicBezTo>
                  <a:cubicBezTo>
                    <a:pt x="32747" y="7880"/>
                    <a:pt x="32949" y="8122"/>
                    <a:pt x="33110" y="8405"/>
                  </a:cubicBezTo>
                  <a:cubicBezTo>
                    <a:pt x="33191" y="8566"/>
                    <a:pt x="33272" y="8767"/>
                    <a:pt x="33312" y="8969"/>
                  </a:cubicBezTo>
                  <a:cubicBezTo>
                    <a:pt x="33312" y="9009"/>
                    <a:pt x="33312" y="9090"/>
                    <a:pt x="33312" y="9130"/>
                  </a:cubicBezTo>
                  <a:cubicBezTo>
                    <a:pt x="33272" y="9171"/>
                    <a:pt x="33312" y="9211"/>
                    <a:pt x="33352" y="9211"/>
                  </a:cubicBezTo>
                  <a:cubicBezTo>
                    <a:pt x="33393" y="9211"/>
                    <a:pt x="33433" y="9171"/>
                    <a:pt x="33433" y="9171"/>
                  </a:cubicBezTo>
                  <a:cubicBezTo>
                    <a:pt x="33433" y="8888"/>
                    <a:pt x="33352" y="8606"/>
                    <a:pt x="33231" y="8364"/>
                  </a:cubicBezTo>
                  <a:cubicBezTo>
                    <a:pt x="33070" y="8042"/>
                    <a:pt x="32868" y="7800"/>
                    <a:pt x="32627" y="7558"/>
                  </a:cubicBezTo>
                  <a:cubicBezTo>
                    <a:pt x="32304" y="7235"/>
                    <a:pt x="31941" y="6993"/>
                    <a:pt x="31538" y="6791"/>
                  </a:cubicBezTo>
                  <a:cubicBezTo>
                    <a:pt x="30449" y="6307"/>
                    <a:pt x="29279" y="6025"/>
                    <a:pt x="28069" y="5985"/>
                  </a:cubicBezTo>
                  <a:cubicBezTo>
                    <a:pt x="27916" y="5977"/>
                    <a:pt x="27762" y="5973"/>
                    <a:pt x="27609" y="5973"/>
                  </a:cubicBezTo>
                  <a:cubicBezTo>
                    <a:pt x="27498" y="5973"/>
                    <a:pt x="27387" y="5975"/>
                    <a:pt x="27276" y="5979"/>
                  </a:cubicBezTo>
                  <a:lnTo>
                    <a:pt x="27276" y="5979"/>
                  </a:lnTo>
                  <a:cubicBezTo>
                    <a:pt x="27438" y="5783"/>
                    <a:pt x="27595" y="5583"/>
                    <a:pt x="27747" y="5380"/>
                  </a:cubicBezTo>
                  <a:cubicBezTo>
                    <a:pt x="28352" y="4533"/>
                    <a:pt x="28916" y="3646"/>
                    <a:pt x="29360" y="2718"/>
                  </a:cubicBezTo>
                  <a:cubicBezTo>
                    <a:pt x="29602" y="2234"/>
                    <a:pt x="29763" y="1710"/>
                    <a:pt x="29884" y="1145"/>
                  </a:cubicBezTo>
                  <a:cubicBezTo>
                    <a:pt x="29884" y="984"/>
                    <a:pt x="29884" y="823"/>
                    <a:pt x="29884" y="661"/>
                  </a:cubicBezTo>
                  <a:cubicBezTo>
                    <a:pt x="29844" y="581"/>
                    <a:pt x="29803" y="500"/>
                    <a:pt x="29763" y="419"/>
                  </a:cubicBezTo>
                  <a:cubicBezTo>
                    <a:pt x="29723" y="379"/>
                    <a:pt x="29682" y="339"/>
                    <a:pt x="29642" y="298"/>
                  </a:cubicBezTo>
                  <a:lnTo>
                    <a:pt x="29602" y="258"/>
                  </a:lnTo>
                  <a:lnTo>
                    <a:pt x="29562" y="258"/>
                  </a:lnTo>
                  <a:cubicBezTo>
                    <a:pt x="29279" y="97"/>
                    <a:pt x="28997" y="16"/>
                    <a:pt x="28674" y="16"/>
                  </a:cubicBezTo>
                  <a:cubicBezTo>
                    <a:pt x="28533" y="6"/>
                    <a:pt x="28392" y="1"/>
                    <a:pt x="28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6"/>
            <p:cNvSpPr/>
            <p:nvPr/>
          </p:nvSpPr>
          <p:spPr>
            <a:xfrm rot="-833841" flipH="1">
              <a:off x="15288853" y="6081045"/>
              <a:ext cx="210850" cy="107652"/>
            </a:xfrm>
            <a:custGeom>
              <a:avLst/>
              <a:gdLst/>
              <a:ahLst/>
              <a:cxnLst/>
              <a:rect l="l" t="t" r="r" b="b"/>
              <a:pathLst>
                <a:path w="8873" h="4307" extrusionOk="0">
                  <a:moveTo>
                    <a:pt x="3710" y="0"/>
                  </a:moveTo>
                  <a:cubicBezTo>
                    <a:pt x="3630" y="282"/>
                    <a:pt x="3509" y="524"/>
                    <a:pt x="3347" y="726"/>
                  </a:cubicBezTo>
                  <a:cubicBezTo>
                    <a:pt x="1694" y="2299"/>
                    <a:pt x="0" y="3267"/>
                    <a:pt x="81" y="3751"/>
                  </a:cubicBezTo>
                  <a:cubicBezTo>
                    <a:pt x="128" y="4008"/>
                    <a:pt x="2402" y="4306"/>
                    <a:pt x="4468" y="4306"/>
                  </a:cubicBezTo>
                  <a:cubicBezTo>
                    <a:pt x="5962" y="4306"/>
                    <a:pt x="7347" y="4150"/>
                    <a:pt x="7703" y="3710"/>
                  </a:cubicBezTo>
                  <a:lnTo>
                    <a:pt x="8872" y="2258"/>
                  </a:lnTo>
                  <a:cubicBezTo>
                    <a:pt x="6977" y="2097"/>
                    <a:pt x="5162" y="1331"/>
                    <a:pt x="3751" y="40"/>
                  </a:cubicBezTo>
                  <a:lnTo>
                    <a:pt x="37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6"/>
            <p:cNvSpPr/>
            <p:nvPr/>
          </p:nvSpPr>
          <p:spPr>
            <a:xfrm>
              <a:off x="14189538" y="5025625"/>
              <a:ext cx="701750" cy="277475"/>
            </a:xfrm>
            <a:custGeom>
              <a:avLst/>
              <a:gdLst/>
              <a:ahLst/>
              <a:cxnLst/>
              <a:rect l="l" t="t" r="r" b="b"/>
              <a:pathLst>
                <a:path w="28070" h="11099" extrusionOk="0">
                  <a:moveTo>
                    <a:pt x="24388" y="0"/>
                  </a:moveTo>
                  <a:cubicBezTo>
                    <a:pt x="21878" y="0"/>
                    <a:pt x="14725" y="2714"/>
                    <a:pt x="8833" y="5129"/>
                  </a:cubicBezTo>
                  <a:cubicBezTo>
                    <a:pt x="4114" y="7065"/>
                    <a:pt x="203" y="8799"/>
                    <a:pt x="203" y="8799"/>
                  </a:cubicBezTo>
                  <a:cubicBezTo>
                    <a:pt x="203" y="8799"/>
                    <a:pt x="162" y="9082"/>
                    <a:pt x="1" y="9566"/>
                  </a:cubicBezTo>
                  <a:lnTo>
                    <a:pt x="848" y="9687"/>
                  </a:lnTo>
                  <a:cubicBezTo>
                    <a:pt x="1170" y="10130"/>
                    <a:pt x="1412" y="10614"/>
                    <a:pt x="1574" y="11098"/>
                  </a:cubicBezTo>
                  <a:cubicBezTo>
                    <a:pt x="1574" y="11098"/>
                    <a:pt x="16052" y="5654"/>
                    <a:pt x="28070" y="4887"/>
                  </a:cubicBezTo>
                  <a:cubicBezTo>
                    <a:pt x="27989" y="4242"/>
                    <a:pt x="27505" y="1096"/>
                    <a:pt x="25005" y="88"/>
                  </a:cubicBezTo>
                  <a:cubicBezTo>
                    <a:pt x="24852" y="28"/>
                    <a:pt x="24644" y="0"/>
                    <a:pt x="24388" y="0"/>
                  </a:cubicBezTo>
                  <a:close/>
                </a:path>
              </a:pathLst>
            </a:custGeom>
            <a:solidFill>
              <a:srgbClr val="242424">
                <a:alpha val="34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6"/>
            <p:cNvSpPr/>
            <p:nvPr/>
          </p:nvSpPr>
          <p:spPr>
            <a:xfrm>
              <a:off x="14161825" y="5663975"/>
              <a:ext cx="700725" cy="612050"/>
            </a:xfrm>
            <a:custGeom>
              <a:avLst/>
              <a:gdLst/>
              <a:ahLst/>
              <a:cxnLst/>
              <a:rect l="l" t="t" r="r" b="b"/>
              <a:pathLst>
                <a:path w="28029" h="24482" extrusionOk="0">
                  <a:moveTo>
                    <a:pt x="27909" y="1"/>
                  </a:moveTo>
                  <a:cubicBezTo>
                    <a:pt x="23627" y="1"/>
                    <a:pt x="14716" y="4219"/>
                    <a:pt x="5646" y="6656"/>
                  </a:cubicBezTo>
                  <a:lnTo>
                    <a:pt x="5848" y="7422"/>
                  </a:lnTo>
                  <a:cubicBezTo>
                    <a:pt x="5566" y="9197"/>
                    <a:pt x="1452" y="17706"/>
                    <a:pt x="0" y="20570"/>
                  </a:cubicBezTo>
                  <a:cubicBezTo>
                    <a:pt x="767" y="23352"/>
                    <a:pt x="4598" y="24401"/>
                    <a:pt x="4880" y="24482"/>
                  </a:cubicBezTo>
                  <a:cubicBezTo>
                    <a:pt x="7300" y="21941"/>
                    <a:pt x="14035" y="17222"/>
                    <a:pt x="21133" y="9076"/>
                  </a:cubicBezTo>
                  <a:cubicBezTo>
                    <a:pt x="23230" y="6656"/>
                    <a:pt x="26900" y="2502"/>
                    <a:pt x="28029" y="2"/>
                  </a:cubicBezTo>
                  <a:cubicBezTo>
                    <a:pt x="27990" y="1"/>
                    <a:pt x="27950" y="1"/>
                    <a:pt x="27909" y="1"/>
                  </a:cubicBezTo>
                  <a:close/>
                </a:path>
              </a:pathLst>
            </a:custGeom>
            <a:solidFill>
              <a:srgbClr val="242424">
                <a:alpha val="34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8" name="Google Shape;898;p46"/>
          <p:cNvGrpSpPr/>
          <p:nvPr/>
        </p:nvGrpSpPr>
        <p:grpSpPr>
          <a:xfrm>
            <a:off x="1102723" y="3458422"/>
            <a:ext cx="426462" cy="418363"/>
            <a:chOff x="-1183550" y="3586525"/>
            <a:chExt cx="296175" cy="290550"/>
          </a:xfrm>
        </p:grpSpPr>
        <p:sp>
          <p:nvSpPr>
            <p:cNvPr id="899" name="Google Shape;899;p46"/>
            <p:cNvSpPr/>
            <p:nvPr/>
          </p:nvSpPr>
          <p:spPr>
            <a:xfrm>
              <a:off x="-927575" y="3671500"/>
              <a:ext cx="40200" cy="16575"/>
            </a:xfrm>
            <a:custGeom>
              <a:avLst/>
              <a:gdLst/>
              <a:ahLst/>
              <a:cxnLst/>
              <a:rect l="l" t="t" r="r" b="b"/>
              <a:pathLst>
                <a:path w="1608" h="663" extrusionOk="0">
                  <a:moveTo>
                    <a:pt x="473" y="0"/>
                  </a:moveTo>
                  <a:cubicBezTo>
                    <a:pt x="32" y="0"/>
                    <a:pt x="1" y="662"/>
                    <a:pt x="473" y="662"/>
                  </a:cubicBezTo>
                  <a:lnTo>
                    <a:pt x="1135" y="662"/>
                  </a:lnTo>
                  <a:cubicBezTo>
                    <a:pt x="1145" y="663"/>
                    <a:pt x="1156" y="663"/>
                    <a:pt x="1166" y="663"/>
                  </a:cubicBezTo>
                  <a:cubicBezTo>
                    <a:pt x="1607" y="663"/>
                    <a:pt x="1597" y="0"/>
                    <a:pt x="11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6"/>
            <p:cNvSpPr/>
            <p:nvPr/>
          </p:nvSpPr>
          <p:spPr>
            <a:xfrm>
              <a:off x="-1183550" y="3671500"/>
              <a:ext cx="39400" cy="16575"/>
            </a:xfrm>
            <a:custGeom>
              <a:avLst/>
              <a:gdLst/>
              <a:ahLst/>
              <a:cxnLst/>
              <a:rect l="l" t="t" r="r" b="b"/>
              <a:pathLst>
                <a:path w="1576" h="663" extrusionOk="0">
                  <a:moveTo>
                    <a:pt x="473" y="0"/>
                  </a:moveTo>
                  <a:cubicBezTo>
                    <a:pt x="32" y="0"/>
                    <a:pt x="1" y="662"/>
                    <a:pt x="473" y="662"/>
                  </a:cubicBezTo>
                  <a:lnTo>
                    <a:pt x="1135" y="662"/>
                  </a:lnTo>
                  <a:cubicBezTo>
                    <a:pt x="1145" y="663"/>
                    <a:pt x="1154" y="663"/>
                    <a:pt x="1163" y="663"/>
                  </a:cubicBezTo>
                  <a:cubicBezTo>
                    <a:pt x="1576" y="663"/>
                    <a:pt x="1566" y="0"/>
                    <a:pt x="11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6"/>
            <p:cNvSpPr/>
            <p:nvPr/>
          </p:nvSpPr>
          <p:spPr>
            <a:xfrm>
              <a:off x="-944250" y="3603025"/>
              <a:ext cx="39525" cy="26375"/>
            </a:xfrm>
            <a:custGeom>
              <a:avLst/>
              <a:gdLst/>
              <a:ahLst/>
              <a:cxnLst/>
              <a:rect l="l" t="t" r="r" b="b"/>
              <a:pathLst>
                <a:path w="1581" h="1055" extrusionOk="0">
                  <a:moveTo>
                    <a:pt x="1086" y="1"/>
                  </a:moveTo>
                  <a:cubicBezTo>
                    <a:pt x="1024" y="1"/>
                    <a:pt x="957" y="19"/>
                    <a:pt x="888" y="61"/>
                  </a:cubicBezTo>
                  <a:lnTo>
                    <a:pt x="321" y="408"/>
                  </a:lnTo>
                  <a:cubicBezTo>
                    <a:pt x="0" y="595"/>
                    <a:pt x="179" y="1054"/>
                    <a:pt x="490" y="1054"/>
                  </a:cubicBezTo>
                  <a:cubicBezTo>
                    <a:pt x="546" y="1054"/>
                    <a:pt x="606" y="1040"/>
                    <a:pt x="668" y="1006"/>
                  </a:cubicBezTo>
                  <a:lnTo>
                    <a:pt x="1266" y="660"/>
                  </a:lnTo>
                  <a:cubicBezTo>
                    <a:pt x="1581" y="450"/>
                    <a:pt x="1394" y="1"/>
                    <a:pt x="1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6"/>
            <p:cNvSpPr/>
            <p:nvPr/>
          </p:nvSpPr>
          <p:spPr>
            <a:xfrm>
              <a:off x="-1166200" y="3731225"/>
              <a:ext cx="39700" cy="26075"/>
            </a:xfrm>
            <a:custGeom>
              <a:avLst/>
              <a:gdLst/>
              <a:ahLst/>
              <a:cxnLst/>
              <a:rect l="l" t="t" r="r" b="b"/>
              <a:pathLst>
                <a:path w="1588" h="1043" extrusionOk="0">
                  <a:moveTo>
                    <a:pt x="1071" y="1"/>
                  </a:moveTo>
                  <a:cubicBezTo>
                    <a:pt x="1021" y="1"/>
                    <a:pt x="968" y="12"/>
                    <a:pt x="913" y="37"/>
                  </a:cubicBezTo>
                  <a:lnTo>
                    <a:pt x="315" y="384"/>
                  </a:lnTo>
                  <a:cubicBezTo>
                    <a:pt x="0" y="593"/>
                    <a:pt x="187" y="1043"/>
                    <a:pt x="495" y="1043"/>
                  </a:cubicBezTo>
                  <a:cubicBezTo>
                    <a:pt x="557" y="1043"/>
                    <a:pt x="624" y="1025"/>
                    <a:pt x="693" y="982"/>
                  </a:cubicBezTo>
                  <a:lnTo>
                    <a:pt x="1260" y="636"/>
                  </a:lnTo>
                  <a:cubicBezTo>
                    <a:pt x="1587" y="472"/>
                    <a:pt x="1395" y="1"/>
                    <a:pt x="1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6"/>
            <p:cNvSpPr/>
            <p:nvPr/>
          </p:nvSpPr>
          <p:spPr>
            <a:xfrm>
              <a:off x="-944925" y="3730950"/>
              <a:ext cx="40200" cy="26375"/>
            </a:xfrm>
            <a:custGeom>
              <a:avLst/>
              <a:gdLst/>
              <a:ahLst/>
              <a:cxnLst/>
              <a:rect l="l" t="t" r="r" b="b"/>
              <a:pathLst>
                <a:path w="1608" h="1055" extrusionOk="0">
                  <a:moveTo>
                    <a:pt x="515" y="0"/>
                  </a:moveTo>
                  <a:cubicBezTo>
                    <a:pt x="198" y="0"/>
                    <a:pt x="1" y="460"/>
                    <a:pt x="348" y="647"/>
                  </a:cubicBezTo>
                  <a:lnTo>
                    <a:pt x="915" y="993"/>
                  </a:lnTo>
                  <a:cubicBezTo>
                    <a:pt x="984" y="1036"/>
                    <a:pt x="1052" y="1054"/>
                    <a:pt x="1114" y="1054"/>
                  </a:cubicBezTo>
                  <a:cubicBezTo>
                    <a:pt x="1421" y="1054"/>
                    <a:pt x="1608" y="609"/>
                    <a:pt x="1293" y="426"/>
                  </a:cubicBezTo>
                  <a:lnTo>
                    <a:pt x="695" y="48"/>
                  </a:lnTo>
                  <a:cubicBezTo>
                    <a:pt x="633" y="15"/>
                    <a:pt x="572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6"/>
            <p:cNvSpPr/>
            <p:nvPr/>
          </p:nvSpPr>
          <p:spPr>
            <a:xfrm>
              <a:off x="-1167000" y="3603025"/>
              <a:ext cx="40200" cy="26375"/>
            </a:xfrm>
            <a:custGeom>
              <a:avLst/>
              <a:gdLst/>
              <a:ahLst/>
              <a:cxnLst/>
              <a:rect l="l" t="t" r="r" b="b"/>
              <a:pathLst>
                <a:path w="1608" h="1055" extrusionOk="0">
                  <a:moveTo>
                    <a:pt x="477" y="1"/>
                  </a:moveTo>
                  <a:cubicBezTo>
                    <a:pt x="188" y="1"/>
                    <a:pt x="1" y="450"/>
                    <a:pt x="315" y="660"/>
                  </a:cubicBezTo>
                  <a:lnTo>
                    <a:pt x="914" y="1006"/>
                  </a:lnTo>
                  <a:cubicBezTo>
                    <a:pt x="981" y="1040"/>
                    <a:pt x="1044" y="1054"/>
                    <a:pt x="1103" y="1054"/>
                  </a:cubicBezTo>
                  <a:cubicBezTo>
                    <a:pt x="1434" y="1054"/>
                    <a:pt x="1608" y="595"/>
                    <a:pt x="1260" y="408"/>
                  </a:cubicBezTo>
                  <a:lnTo>
                    <a:pt x="662" y="61"/>
                  </a:lnTo>
                  <a:cubicBezTo>
                    <a:pt x="598" y="19"/>
                    <a:pt x="536" y="1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6"/>
            <p:cNvSpPr/>
            <p:nvPr/>
          </p:nvSpPr>
          <p:spPr>
            <a:xfrm>
              <a:off x="-1065400" y="3658900"/>
              <a:ext cx="59875" cy="77200"/>
            </a:xfrm>
            <a:custGeom>
              <a:avLst/>
              <a:gdLst/>
              <a:ahLst/>
              <a:cxnLst/>
              <a:rect l="l" t="t" r="r" b="b"/>
              <a:pathLst>
                <a:path w="2395" h="3088" extrusionOk="0">
                  <a:moveTo>
                    <a:pt x="882" y="0"/>
                  </a:moveTo>
                  <a:lnTo>
                    <a:pt x="0" y="1355"/>
                  </a:lnTo>
                  <a:lnTo>
                    <a:pt x="1355" y="1922"/>
                  </a:lnTo>
                  <a:cubicBezTo>
                    <a:pt x="1450" y="1953"/>
                    <a:pt x="1544" y="2111"/>
                    <a:pt x="1544" y="2237"/>
                  </a:cubicBezTo>
                  <a:lnTo>
                    <a:pt x="1544" y="3088"/>
                  </a:lnTo>
                  <a:lnTo>
                    <a:pt x="2395" y="1733"/>
                  </a:lnTo>
                  <a:lnTo>
                    <a:pt x="1071" y="1166"/>
                  </a:lnTo>
                  <a:cubicBezTo>
                    <a:pt x="945" y="1134"/>
                    <a:pt x="882" y="1008"/>
                    <a:pt x="882" y="851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6"/>
            <p:cNvSpPr/>
            <p:nvPr/>
          </p:nvSpPr>
          <p:spPr>
            <a:xfrm>
              <a:off x="-1078000" y="3809325"/>
              <a:ext cx="85075" cy="67750"/>
            </a:xfrm>
            <a:custGeom>
              <a:avLst/>
              <a:gdLst/>
              <a:ahLst/>
              <a:cxnLst/>
              <a:rect l="l" t="t" r="r" b="b"/>
              <a:pathLst>
                <a:path w="3403" h="2710" extrusionOk="0">
                  <a:moveTo>
                    <a:pt x="0" y="1"/>
                  </a:moveTo>
                  <a:lnTo>
                    <a:pt x="0" y="662"/>
                  </a:lnTo>
                  <a:lnTo>
                    <a:pt x="1008" y="662"/>
                  </a:lnTo>
                  <a:cubicBezTo>
                    <a:pt x="1449" y="662"/>
                    <a:pt x="1481" y="1324"/>
                    <a:pt x="1008" y="1324"/>
                  </a:cubicBezTo>
                  <a:lnTo>
                    <a:pt x="0" y="1324"/>
                  </a:lnTo>
                  <a:lnTo>
                    <a:pt x="0" y="1670"/>
                  </a:lnTo>
                  <a:cubicBezTo>
                    <a:pt x="0" y="2237"/>
                    <a:pt x="473" y="2710"/>
                    <a:pt x="1008" y="2710"/>
                  </a:cubicBezTo>
                  <a:lnTo>
                    <a:pt x="2395" y="2710"/>
                  </a:lnTo>
                  <a:cubicBezTo>
                    <a:pt x="2962" y="2710"/>
                    <a:pt x="3403" y="2237"/>
                    <a:pt x="3403" y="1670"/>
                  </a:cubicBezTo>
                  <a:lnTo>
                    <a:pt x="3403" y="1324"/>
                  </a:lnTo>
                  <a:lnTo>
                    <a:pt x="2395" y="1324"/>
                  </a:lnTo>
                  <a:cubicBezTo>
                    <a:pt x="1954" y="1324"/>
                    <a:pt x="1922" y="662"/>
                    <a:pt x="2395" y="662"/>
                  </a:cubicBezTo>
                  <a:lnTo>
                    <a:pt x="3403" y="662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6"/>
            <p:cNvSpPr/>
            <p:nvPr/>
          </p:nvSpPr>
          <p:spPr>
            <a:xfrm>
              <a:off x="-1135500" y="3586525"/>
              <a:ext cx="193775" cy="204700"/>
            </a:xfrm>
            <a:custGeom>
              <a:avLst/>
              <a:gdLst/>
              <a:ahLst/>
              <a:cxnLst/>
              <a:rect l="l" t="t" r="r" b="b"/>
              <a:pathLst>
                <a:path w="7751" h="8188" extrusionOk="0">
                  <a:moveTo>
                    <a:pt x="4023" y="1424"/>
                  </a:moveTo>
                  <a:cubicBezTo>
                    <a:pt x="4201" y="1424"/>
                    <a:pt x="4380" y="1561"/>
                    <a:pt x="4380" y="1761"/>
                  </a:cubicBezTo>
                  <a:lnTo>
                    <a:pt x="4380" y="3588"/>
                  </a:lnTo>
                  <a:lnTo>
                    <a:pt x="5892" y="4124"/>
                  </a:lnTo>
                  <a:cubicBezTo>
                    <a:pt x="5955" y="4187"/>
                    <a:pt x="6049" y="4250"/>
                    <a:pt x="6081" y="4344"/>
                  </a:cubicBezTo>
                  <a:cubicBezTo>
                    <a:pt x="6081" y="4407"/>
                    <a:pt x="6081" y="4533"/>
                    <a:pt x="5986" y="4628"/>
                  </a:cubicBezTo>
                  <a:lnTo>
                    <a:pt x="4285" y="7369"/>
                  </a:lnTo>
                  <a:cubicBezTo>
                    <a:pt x="4222" y="7495"/>
                    <a:pt x="4127" y="7526"/>
                    <a:pt x="4033" y="7526"/>
                  </a:cubicBezTo>
                  <a:lnTo>
                    <a:pt x="3938" y="7526"/>
                  </a:lnTo>
                  <a:cubicBezTo>
                    <a:pt x="3781" y="7495"/>
                    <a:pt x="3718" y="7369"/>
                    <a:pt x="3718" y="7211"/>
                  </a:cubicBezTo>
                  <a:lnTo>
                    <a:pt x="3718" y="5384"/>
                  </a:lnTo>
                  <a:lnTo>
                    <a:pt x="2206" y="4817"/>
                  </a:lnTo>
                  <a:cubicBezTo>
                    <a:pt x="2143" y="4754"/>
                    <a:pt x="2048" y="4691"/>
                    <a:pt x="2017" y="4596"/>
                  </a:cubicBezTo>
                  <a:cubicBezTo>
                    <a:pt x="1985" y="4533"/>
                    <a:pt x="2017" y="4407"/>
                    <a:pt x="2048" y="4344"/>
                  </a:cubicBezTo>
                  <a:lnTo>
                    <a:pt x="3749" y="1572"/>
                  </a:lnTo>
                  <a:cubicBezTo>
                    <a:pt x="3818" y="1469"/>
                    <a:pt x="3920" y="1424"/>
                    <a:pt x="4023" y="1424"/>
                  </a:cubicBezTo>
                  <a:close/>
                  <a:moveTo>
                    <a:pt x="4019" y="1"/>
                  </a:moveTo>
                  <a:cubicBezTo>
                    <a:pt x="3743" y="1"/>
                    <a:pt x="3463" y="31"/>
                    <a:pt x="3182" y="91"/>
                  </a:cubicBezTo>
                  <a:cubicBezTo>
                    <a:pt x="1733" y="406"/>
                    <a:pt x="567" y="1572"/>
                    <a:pt x="284" y="3084"/>
                  </a:cubicBezTo>
                  <a:cubicBezTo>
                    <a:pt x="0" y="4533"/>
                    <a:pt x="599" y="5479"/>
                    <a:pt x="1040" y="6140"/>
                  </a:cubicBezTo>
                  <a:cubicBezTo>
                    <a:pt x="1922" y="7526"/>
                    <a:pt x="1387" y="7526"/>
                    <a:pt x="1670" y="8188"/>
                  </a:cubicBezTo>
                  <a:lnTo>
                    <a:pt x="6301" y="8188"/>
                  </a:lnTo>
                  <a:cubicBezTo>
                    <a:pt x="6553" y="7526"/>
                    <a:pt x="6018" y="7526"/>
                    <a:pt x="6931" y="6109"/>
                  </a:cubicBezTo>
                  <a:cubicBezTo>
                    <a:pt x="7373" y="5447"/>
                    <a:pt x="7719" y="4817"/>
                    <a:pt x="7719" y="3746"/>
                  </a:cubicBezTo>
                  <a:cubicBezTo>
                    <a:pt x="7751" y="2612"/>
                    <a:pt x="7246" y="1540"/>
                    <a:pt x="6396" y="847"/>
                  </a:cubicBezTo>
                  <a:cubicBezTo>
                    <a:pt x="5726" y="297"/>
                    <a:pt x="4892" y="1"/>
                    <a:pt x="40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8" name="Google Shape;908;p46"/>
          <p:cNvGrpSpPr/>
          <p:nvPr/>
        </p:nvGrpSpPr>
        <p:grpSpPr>
          <a:xfrm>
            <a:off x="1103850" y="2056983"/>
            <a:ext cx="424195" cy="420775"/>
            <a:chOff x="-5613150" y="3991275"/>
            <a:chExt cx="294600" cy="292225"/>
          </a:xfrm>
        </p:grpSpPr>
        <p:sp>
          <p:nvSpPr>
            <p:cNvPr id="909" name="Google Shape;909;p46"/>
            <p:cNvSpPr/>
            <p:nvPr/>
          </p:nvSpPr>
          <p:spPr>
            <a:xfrm>
              <a:off x="-5480050" y="4046400"/>
              <a:ext cx="27600" cy="14200"/>
            </a:xfrm>
            <a:custGeom>
              <a:avLst/>
              <a:gdLst/>
              <a:ahLst/>
              <a:cxnLst/>
              <a:rect l="l" t="t" r="r" b="b"/>
              <a:pathLst>
                <a:path w="1104" h="568" extrusionOk="0">
                  <a:moveTo>
                    <a:pt x="537" y="1"/>
                  </a:moveTo>
                  <a:lnTo>
                    <a:pt x="1" y="568"/>
                  </a:lnTo>
                  <a:lnTo>
                    <a:pt x="1104" y="568"/>
                  </a:lnTo>
                  <a:lnTo>
                    <a:pt x="5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6"/>
            <p:cNvSpPr/>
            <p:nvPr/>
          </p:nvSpPr>
          <p:spPr>
            <a:xfrm>
              <a:off x="-5531225" y="4042450"/>
              <a:ext cx="44125" cy="18150"/>
            </a:xfrm>
            <a:custGeom>
              <a:avLst/>
              <a:gdLst/>
              <a:ahLst/>
              <a:cxnLst/>
              <a:rect l="l" t="t" r="r" b="b"/>
              <a:pathLst>
                <a:path w="1765" h="726" extrusionOk="0">
                  <a:moveTo>
                    <a:pt x="693" y="1"/>
                  </a:moveTo>
                  <a:lnTo>
                    <a:pt x="0" y="726"/>
                  </a:lnTo>
                  <a:lnTo>
                    <a:pt x="1103" y="726"/>
                  </a:lnTo>
                  <a:lnTo>
                    <a:pt x="17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6"/>
            <p:cNvSpPr/>
            <p:nvPr/>
          </p:nvSpPr>
          <p:spPr>
            <a:xfrm>
              <a:off x="-5443025" y="4077125"/>
              <a:ext cx="41775" cy="40975"/>
            </a:xfrm>
            <a:custGeom>
              <a:avLst/>
              <a:gdLst/>
              <a:ahLst/>
              <a:cxnLst/>
              <a:rect l="l" t="t" r="r" b="b"/>
              <a:pathLst>
                <a:path w="1671" h="1639" extrusionOk="0">
                  <a:moveTo>
                    <a:pt x="694" y="0"/>
                  </a:moveTo>
                  <a:lnTo>
                    <a:pt x="1" y="1638"/>
                  </a:lnTo>
                  <a:lnTo>
                    <a:pt x="1" y="1638"/>
                  </a:lnTo>
                  <a:lnTo>
                    <a:pt x="16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6"/>
            <p:cNvSpPr/>
            <p:nvPr/>
          </p:nvSpPr>
          <p:spPr>
            <a:xfrm>
              <a:off x="-5487925" y="4077125"/>
              <a:ext cx="43350" cy="54375"/>
            </a:xfrm>
            <a:custGeom>
              <a:avLst/>
              <a:gdLst/>
              <a:ahLst/>
              <a:cxnLst/>
              <a:rect l="l" t="t" r="r" b="b"/>
              <a:pathLst>
                <a:path w="1734" h="2175" extrusionOk="0">
                  <a:moveTo>
                    <a:pt x="1" y="0"/>
                  </a:moveTo>
                  <a:lnTo>
                    <a:pt x="852" y="2174"/>
                  </a:lnTo>
                  <a:lnTo>
                    <a:pt x="17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46"/>
            <p:cNvSpPr/>
            <p:nvPr/>
          </p:nvSpPr>
          <p:spPr>
            <a:xfrm>
              <a:off x="-5445375" y="4042450"/>
              <a:ext cx="44125" cy="18150"/>
            </a:xfrm>
            <a:custGeom>
              <a:avLst/>
              <a:gdLst/>
              <a:ahLst/>
              <a:cxnLst/>
              <a:rect l="l" t="t" r="r" b="b"/>
              <a:pathLst>
                <a:path w="1765" h="726" extrusionOk="0">
                  <a:moveTo>
                    <a:pt x="0" y="1"/>
                  </a:moveTo>
                  <a:lnTo>
                    <a:pt x="693" y="726"/>
                  </a:lnTo>
                  <a:lnTo>
                    <a:pt x="1764" y="726"/>
                  </a:lnTo>
                  <a:lnTo>
                    <a:pt x="11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6"/>
            <p:cNvSpPr/>
            <p:nvPr/>
          </p:nvSpPr>
          <p:spPr>
            <a:xfrm>
              <a:off x="-5531225" y="4077125"/>
              <a:ext cx="41750" cy="40975"/>
            </a:xfrm>
            <a:custGeom>
              <a:avLst/>
              <a:gdLst/>
              <a:ahLst/>
              <a:cxnLst/>
              <a:rect l="l" t="t" r="r" b="b"/>
              <a:pathLst>
                <a:path w="1670" h="1639" extrusionOk="0">
                  <a:moveTo>
                    <a:pt x="0" y="0"/>
                  </a:moveTo>
                  <a:lnTo>
                    <a:pt x="1670" y="1638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46"/>
            <p:cNvSpPr/>
            <p:nvPr/>
          </p:nvSpPr>
          <p:spPr>
            <a:xfrm>
              <a:off x="-5613150" y="4198400"/>
              <a:ext cx="292225" cy="33900"/>
            </a:xfrm>
            <a:custGeom>
              <a:avLst/>
              <a:gdLst/>
              <a:ahLst/>
              <a:cxnLst/>
              <a:rect l="l" t="t" r="r" b="b"/>
              <a:pathLst>
                <a:path w="11689" h="1356" extrusionOk="0">
                  <a:moveTo>
                    <a:pt x="1" y="1"/>
                  </a:moveTo>
                  <a:lnTo>
                    <a:pt x="1" y="347"/>
                  </a:lnTo>
                  <a:lnTo>
                    <a:pt x="32" y="347"/>
                  </a:lnTo>
                  <a:cubicBezTo>
                    <a:pt x="32" y="883"/>
                    <a:pt x="505" y="1356"/>
                    <a:pt x="1072" y="1356"/>
                  </a:cubicBezTo>
                  <a:lnTo>
                    <a:pt x="10681" y="1356"/>
                  </a:lnTo>
                  <a:cubicBezTo>
                    <a:pt x="11216" y="1356"/>
                    <a:pt x="11689" y="883"/>
                    <a:pt x="11689" y="347"/>
                  </a:cubicBezTo>
                  <a:lnTo>
                    <a:pt x="116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46"/>
            <p:cNvSpPr/>
            <p:nvPr/>
          </p:nvSpPr>
          <p:spPr>
            <a:xfrm>
              <a:off x="-5610775" y="3991275"/>
              <a:ext cx="292225" cy="189050"/>
            </a:xfrm>
            <a:custGeom>
              <a:avLst/>
              <a:gdLst/>
              <a:ahLst/>
              <a:cxnLst/>
              <a:rect l="l" t="t" r="r" b="b"/>
              <a:pathLst>
                <a:path w="11689" h="7562" extrusionOk="0">
                  <a:moveTo>
                    <a:pt x="7813" y="1386"/>
                  </a:moveTo>
                  <a:cubicBezTo>
                    <a:pt x="7908" y="1386"/>
                    <a:pt x="8034" y="1418"/>
                    <a:pt x="8065" y="1512"/>
                  </a:cubicBezTo>
                  <a:cubicBezTo>
                    <a:pt x="8128" y="1575"/>
                    <a:pt x="9483" y="2867"/>
                    <a:pt x="9515" y="2993"/>
                  </a:cubicBezTo>
                  <a:cubicBezTo>
                    <a:pt x="9578" y="3088"/>
                    <a:pt x="9578" y="3214"/>
                    <a:pt x="9452" y="3340"/>
                  </a:cubicBezTo>
                  <a:lnTo>
                    <a:pt x="6018" y="6774"/>
                  </a:lnTo>
                  <a:cubicBezTo>
                    <a:pt x="5943" y="6848"/>
                    <a:pt x="5862" y="6880"/>
                    <a:pt x="5783" y="6880"/>
                  </a:cubicBezTo>
                  <a:cubicBezTo>
                    <a:pt x="5696" y="6880"/>
                    <a:pt x="5612" y="6840"/>
                    <a:pt x="5545" y="6774"/>
                  </a:cubicBezTo>
                  <a:lnTo>
                    <a:pt x="2111" y="3340"/>
                  </a:lnTo>
                  <a:cubicBezTo>
                    <a:pt x="2001" y="3230"/>
                    <a:pt x="1987" y="2976"/>
                    <a:pt x="2027" y="2976"/>
                  </a:cubicBezTo>
                  <a:cubicBezTo>
                    <a:pt x="2033" y="2976"/>
                    <a:pt x="2040" y="2981"/>
                    <a:pt x="2048" y="2993"/>
                  </a:cubicBezTo>
                  <a:cubicBezTo>
                    <a:pt x="2048" y="2962"/>
                    <a:pt x="2079" y="2930"/>
                    <a:pt x="2111" y="2867"/>
                  </a:cubicBezTo>
                  <a:lnTo>
                    <a:pt x="3497" y="1512"/>
                  </a:lnTo>
                  <a:cubicBezTo>
                    <a:pt x="3560" y="1418"/>
                    <a:pt x="3655" y="1386"/>
                    <a:pt x="3718" y="1386"/>
                  </a:cubicBezTo>
                  <a:close/>
                  <a:moveTo>
                    <a:pt x="1008" y="0"/>
                  </a:moveTo>
                  <a:cubicBezTo>
                    <a:pt x="473" y="0"/>
                    <a:pt x="0" y="473"/>
                    <a:pt x="0" y="1040"/>
                  </a:cubicBezTo>
                  <a:lnTo>
                    <a:pt x="0" y="7561"/>
                  </a:lnTo>
                  <a:lnTo>
                    <a:pt x="11689" y="7561"/>
                  </a:lnTo>
                  <a:lnTo>
                    <a:pt x="11689" y="1040"/>
                  </a:lnTo>
                  <a:cubicBezTo>
                    <a:pt x="11657" y="473"/>
                    <a:pt x="11184" y="0"/>
                    <a:pt x="10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46"/>
            <p:cNvSpPr/>
            <p:nvPr/>
          </p:nvSpPr>
          <p:spPr>
            <a:xfrm>
              <a:off x="-5546975" y="4250400"/>
              <a:ext cx="160700" cy="33100"/>
            </a:xfrm>
            <a:custGeom>
              <a:avLst/>
              <a:gdLst/>
              <a:ahLst/>
              <a:cxnLst/>
              <a:rect l="l" t="t" r="r" b="b"/>
              <a:pathLst>
                <a:path w="6428" h="1324" extrusionOk="0">
                  <a:moveTo>
                    <a:pt x="1544" y="0"/>
                  </a:moveTo>
                  <a:lnTo>
                    <a:pt x="1386" y="662"/>
                  </a:lnTo>
                  <a:lnTo>
                    <a:pt x="473" y="662"/>
                  </a:lnTo>
                  <a:cubicBezTo>
                    <a:pt x="32" y="662"/>
                    <a:pt x="0" y="1323"/>
                    <a:pt x="473" y="1323"/>
                  </a:cubicBezTo>
                  <a:lnTo>
                    <a:pt x="5955" y="1323"/>
                  </a:lnTo>
                  <a:cubicBezTo>
                    <a:pt x="6427" y="1323"/>
                    <a:pt x="6427" y="662"/>
                    <a:pt x="5986" y="662"/>
                  </a:cubicBezTo>
                  <a:lnTo>
                    <a:pt x="5072" y="662"/>
                  </a:lnTo>
                  <a:lnTo>
                    <a:pt x="49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845;p46">
            <a:extLst>
              <a:ext uri="{FF2B5EF4-FFF2-40B4-BE49-F238E27FC236}">
                <a16:creationId xmlns:a16="http://schemas.microsoft.com/office/drawing/2014/main" id="{067F8631-E5C5-B664-1513-E9A3B2604BCF}"/>
              </a:ext>
            </a:extLst>
          </p:cNvPr>
          <p:cNvSpPr txBox="1">
            <a:spLocks/>
          </p:cNvSpPr>
          <p:nvPr/>
        </p:nvSpPr>
        <p:spPr>
          <a:xfrm>
            <a:off x="1840840" y="1972494"/>
            <a:ext cx="4127902" cy="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marL="0" indent="0"/>
            <a:r>
              <a:rPr lang="en-US" sz="2400" dirty="0"/>
              <a:t>Have an overview about the topic ELECTRONIC DEVICES</a:t>
            </a:r>
          </a:p>
        </p:txBody>
      </p:sp>
      <p:sp>
        <p:nvSpPr>
          <p:cNvPr id="11" name="Google Shape;845;p46">
            <a:extLst>
              <a:ext uri="{FF2B5EF4-FFF2-40B4-BE49-F238E27FC236}">
                <a16:creationId xmlns:a16="http://schemas.microsoft.com/office/drawing/2014/main" id="{C72C2FD7-3A77-BA07-76AB-8475AFEC3891}"/>
              </a:ext>
            </a:extLst>
          </p:cNvPr>
          <p:cNvSpPr txBox="1">
            <a:spLocks/>
          </p:cNvSpPr>
          <p:nvPr/>
        </p:nvSpPr>
        <p:spPr>
          <a:xfrm>
            <a:off x="1861253" y="3270324"/>
            <a:ext cx="4127902" cy="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marL="0" indent="0"/>
            <a:r>
              <a:rPr lang="en-US" sz="2400" dirty="0"/>
              <a:t>use lexical items related to ELECTRONIC DEVICES</a:t>
            </a:r>
          </a:p>
        </p:txBody>
      </p:sp>
      <p:sp>
        <p:nvSpPr>
          <p:cNvPr id="12" name="Google Shape;522;p41">
            <a:extLst>
              <a:ext uri="{FF2B5EF4-FFF2-40B4-BE49-F238E27FC236}">
                <a16:creationId xmlns:a16="http://schemas.microsoft.com/office/drawing/2014/main" id="{9371E425-7E64-E69E-BB5A-3AD5134B3133}"/>
              </a:ext>
            </a:extLst>
          </p:cNvPr>
          <p:cNvSpPr txBox="1">
            <a:spLocks/>
          </p:cNvSpPr>
          <p:nvPr/>
        </p:nvSpPr>
        <p:spPr>
          <a:xfrm>
            <a:off x="720000" y="24158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greya Sans"/>
              <a:buNone/>
              <a:defRPr sz="3500" b="1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hare Tech Mono"/>
              <a:buNone/>
              <a:defRPr sz="3500" b="1" i="0" u="none" strike="noStrike" cap="none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hare Tech Mono"/>
              <a:buNone/>
              <a:defRPr sz="3500" b="1" i="0" u="none" strike="noStrike" cap="none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hare Tech Mono"/>
              <a:buNone/>
              <a:defRPr sz="3500" b="1" i="0" u="none" strike="noStrike" cap="none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hare Tech Mono"/>
              <a:buNone/>
              <a:defRPr sz="3500" b="1" i="0" u="none" strike="noStrike" cap="none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hare Tech Mono"/>
              <a:buNone/>
              <a:defRPr sz="3500" b="1" i="0" u="none" strike="noStrike" cap="none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hare Tech Mono"/>
              <a:buNone/>
              <a:defRPr sz="3500" b="1" i="0" u="none" strike="noStrike" cap="none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hare Tech Mono"/>
              <a:buNone/>
              <a:defRPr sz="3500" b="1" i="0" u="none" strike="noStrike" cap="none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hare Tech Mono"/>
              <a:buNone/>
              <a:defRPr sz="3500" b="1" i="0" u="none" strike="noStrike" cap="none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9pPr>
          </a:lstStyle>
          <a:p>
            <a:pPr algn="ctr"/>
            <a:r>
              <a:rPr lang="en-US" sz="4800" dirty="0">
                <a:solidFill>
                  <a:schemeClr val="bg2">
                    <a:lumMod val="75000"/>
                  </a:schemeClr>
                </a:solidFill>
              </a:rPr>
              <a:t>RECAP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2" name="Google Shape;2322;p73"/>
          <p:cNvSpPr txBox="1">
            <a:spLocks noGrp="1"/>
          </p:cNvSpPr>
          <p:nvPr>
            <p:ph type="title"/>
          </p:nvPr>
        </p:nvSpPr>
        <p:spPr>
          <a:xfrm>
            <a:off x="1739877" y="1073098"/>
            <a:ext cx="5627848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 for your attention!</a:t>
            </a:r>
            <a:endParaRPr dirty="0"/>
          </a:p>
        </p:txBody>
      </p:sp>
      <p:sp>
        <p:nvSpPr>
          <p:cNvPr id="2324" name="Google Shape;2324;p73"/>
          <p:cNvSpPr txBox="1"/>
          <p:nvPr/>
        </p:nvSpPr>
        <p:spPr>
          <a:xfrm>
            <a:off x="2347950" y="4299475"/>
            <a:ext cx="4448100" cy="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Please keep this slide for attribution</a:t>
            </a:r>
            <a:endParaRPr sz="12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grpSp>
        <p:nvGrpSpPr>
          <p:cNvPr id="2343" name="Google Shape;2343;p73"/>
          <p:cNvGrpSpPr/>
          <p:nvPr/>
        </p:nvGrpSpPr>
        <p:grpSpPr>
          <a:xfrm flipH="1">
            <a:off x="301479" y="4120814"/>
            <a:ext cx="910117" cy="497091"/>
            <a:chOff x="473550" y="525250"/>
            <a:chExt cx="971102" cy="530400"/>
          </a:xfrm>
        </p:grpSpPr>
        <p:sp>
          <p:nvSpPr>
            <p:cNvPr id="2344" name="Google Shape;2344;p73"/>
            <p:cNvSpPr/>
            <p:nvPr/>
          </p:nvSpPr>
          <p:spPr>
            <a:xfrm>
              <a:off x="500577" y="565050"/>
              <a:ext cx="944075" cy="490600"/>
            </a:xfrm>
            <a:custGeom>
              <a:avLst/>
              <a:gdLst/>
              <a:ahLst/>
              <a:cxnLst/>
              <a:rect l="l" t="t" r="r" b="b"/>
              <a:pathLst>
                <a:path w="37763" h="19624" extrusionOk="0">
                  <a:moveTo>
                    <a:pt x="21111" y="1"/>
                  </a:moveTo>
                  <a:cubicBezTo>
                    <a:pt x="20913" y="1"/>
                    <a:pt x="20713" y="8"/>
                    <a:pt x="20512" y="22"/>
                  </a:cubicBezTo>
                  <a:cubicBezTo>
                    <a:pt x="16303" y="326"/>
                    <a:pt x="13043" y="3814"/>
                    <a:pt x="13005" y="8022"/>
                  </a:cubicBezTo>
                  <a:lnTo>
                    <a:pt x="13005" y="8287"/>
                  </a:lnTo>
                  <a:cubicBezTo>
                    <a:pt x="11868" y="7415"/>
                    <a:pt x="10503" y="6960"/>
                    <a:pt x="9100" y="6960"/>
                  </a:cubicBezTo>
                  <a:cubicBezTo>
                    <a:pt x="2200" y="6998"/>
                    <a:pt x="1" y="16287"/>
                    <a:pt x="6143" y="19396"/>
                  </a:cubicBezTo>
                  <a:lnTo>
                    <a:pt x="6332" y="19396"/>
                  </a:lnTo>
                  <a:cubicBezTo>
                    <a:pt x="6749" y="19548"/>
                    <a:pt x="7204" y="19624"/>
                    <a:pt x="7621" y="19624"/>
                  </a:cubicBezTo>
                  <a:lnTo>
                    <a:pt x="33895" y="19624"/>
                  </a:lnTo>
                  <a:cubicBezTo>
                    <a:pt x="36019" y="19624"/>
                    <a:pt x="37763" y="17880"/>
                    <a:pt x="37763" y="15719"/>
                  </a:cubicBezTo>
                  <a:cubicBezTo>
                    <a:pt x="37763" y="13595"/>
                    <a:pt x="36019" y="11851"/>
                    <a:pt x="33895" y="11851"/>
                  </a:cubicBezTo>
                  <a:lnTo>
                    <a:pt x="33478" y="11851"/>
                  </a:lnTo>
                  <a:cubicBezTo>
                    <a:pt x="35180" y="9393"/>
                    <a:pt x="33241" y="6411"/>
                    <a:pt x="30708" y="6411"/>
                  </a:cubicBezTo>
                  <a:cubicBezTo>
                    <a:pt x="30194" y="6411"/>
                    <a:pt x="29656" y="6534"/>
                    <a:pt x="29118" y="6809"/>
                  </a:cubicBezTo>
                  <a:cubicBezTo>
                    <a:pt x="28468" y="2837"/>
                    <a:pt x="25068" y="1"/>
                    <a:pt x="2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73"/>
            <p:cNvSpPr/>
            <p:nvPr/>
          </p:nvSpPr>
          <p:spPr>
            <a:xfrm>
              <a:off x="473550" y="525250"/>
              <a:ext cx="945025" cy="490600"/>
            </a:xfrm>
            <a:custGeom>
              <a:avLst/>
              <a:gdLst/>
              <a:ahLst/>
              <a:cxnLst/>
              <a:rect l="l" t="t" r="r" b="b"/>
              <a:pathLst>
                <a:path w="37801" h="19624" extrusionOk="0">
                  <a:moveTo>
                    <a:pt x="21105" y="0"/>
                  </a:moveTo>
                  <a:cubicBezTo>
                    <a:pt x="20908" y="0"/>
                    <a:pt x="20711" y="7"/>
                    <a:pt x="20512" y="22"/>
                  </a:cubicBezTo>
                  <a:cubicBezTo>
                    <a:pt x="16303" y="325"/>
                    <a:pt x="13043" y="3813"/>
                    <a:pt x="13005" y="8022"/>
                  </a:cubicBezTo>
                  <a:lnTo>
                    <a:pt x="13005" y="8287"/>
                  </a:lnTo>
                  <a:cubicBezTo>
                    <a:pt x="11868" y="7453"/>
                    <a:pt x="10503" y="6998"/>
                    <a:pt x="9100" y="6998"/>
                  </a:cubicBezTo>
                  <a:cubicBezTo>
                    <a:pt x="2199" y="6998"/>
                    <a:pt x="0" y="16287"/>
                    <a:pt x="6180" y="19396"/>
                  </a:cubicBezTo>
                  <a:lnTo>
                    <a:pt x="6370" y="19396"/>
                  </a:lnTo>
                  <a:cubicBezTo>
                    <a:pt x="6749" y="19547"/>
                    <a:pt x="7204" y="19623"/>
                    <a:pt x="7659" y="19623"/>
                  </a:cubicBezTo>
                  <a:lnTo>
                    <a:pt x="33895" y="19623"/>
                  </a:lnTo>
                  <a:cubicBezTo>
                    <a:pt x="36056" y="19623"/>
                    <a:pt x="37801" y="17879"/>
                    <a:pt x="37801" y="15756"/>
                  </a:cubicBezTo>
                  <a:cubicBezTo>
                    <a:pt x="37801" y="13595"/>
                    <a:pt x="36056" y="11851"/>
                    <a:pt x="33895" y="11851"/>
                  </a:cubicBezTo>
                  <a:lnTo>
                    <a:pt x="33478" y="11851"/>
                  </a:lnTo>
                  <a:cubicBezTo>
                    <a:pt x="35214" y="9421"/>
                    <a:pt x="33246" y="6413"/>
                    <a:pt x="30701" y="6413"/>
                  </a:cubicBezTo>
                  <a:cubicBezTo>
                    <a:pt x="30188" y="6413"/>
                    <a:pt x="29652" y="6535"/>
                    <a:pt x="29118" y="6808"/>
                  </a:cubicBezTo>
                  <a:cubicBezTo>
                    <a:pt x="28468" y="2871"/>
                    <a:pt x="25064" y="0"/>
                    <a:pt x="2110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6" name="Google Shape;2346;p73"/>
          <p:cNvGrpSpPr/>
          <p:nvPr/>
        </p:nvGrpSpPr>
        <p:grpSpPr>
          <a:xfrm rot="-1799705" flipH="1">
            <a:off x="607490" y="3123103"/>
            <a:ext cx="897776" cy="1029079"/>
            <a:chOff x="7518736" y="3371263"/>
            <a:chExt cx="1316964" cy="1509575"/>
          </a:xfrm>
        </p:grpSpPr>
        <p:grpSp>
          <p:nvGrpSpPr>
            <p:cNvPr id="2347" name="Google Shape;2347;p73"/>
            <p:cNvGrpSpPr/>
            <p:nvPr/>
          </p:nvGrpSpPr>
          <p:grpSpPr>
            <a:xfrm>
              <a:off x="7543750" y="3371263"/>
              <a:ext cx="1291950" cy="1509575"/>
              <a:chOff x="4894300" y="1311075"/>
              <a:chExt cx="1291950" cy="1509575"/>
            </a:xfrm>
          </p:grpSpPr>
          <p:sp>
            <p:nvSpPr>
              <p:cNvPr id="2348" name="Google Shape;2348;p73"/>
              <p:cNvSpPr/>
              <p:nvPr/>
            </p:nvSpPr>
            <p:spPr>
              <a:xfrm>
                <a:off x="4918000" y="1338575"/>
                <a:ext cx="1268250" cy="1482075"/>
              </a:xfrm>
              <a:custGeom>
                <a:avLst/>
                <a:gdLst/>
                <a:ahLst/>
                <a:cxnLst/>
                <a:rect l="l" t="t" r="r" b="b"/>
                <a:pathLst>
                  <a:path w="50730" h="59283" extrusionOk="0">
                    <a:moveTo>
                      <a:pt x="33345" y="10701"/>
                    </a:moveTo>
                    <a:cubicBezTo>
                      <a:pt x="34131" y="10701"/>
                      <a:pt x="35093" y="10940"/>
                      <a:pt x="36095" y="11753"/>
                    </a:cubicBezTo>
                    <a:cubicBezTo>
                      <a:pt x="40113" y="15014"/>
                      <a:pt x="37914" y="23962"/>
                      <a:pt x="36550" y="30293"/>
                    </a:cubicBezTo>
                    <a:cubicBezTo>
                      <a:pt x="34009" y="42653"/>
                      <a:pt x="29915" y="47354"/>
                      <a:pt x="23848" y="50122"/>
                    </a:cubicBezTo>
                    <a:lnTo>
                      <a:pt x="23811" y="50122"/>
                    </a:lnTo>
                    <a:cubicBezTo>
                      <a:pt x="22597" y="47734"/>
                      <a:pt x="22256" y="45004"/>
                      <a:pt x="22825" y="42426"/>
                    </a:cubicBezTo>
                    <a:lnTo>
                      <a:pt x="22825" y="42426"/>
                    </a:lnTo>
                    <a:cubicBezTo>
                      <a:pt x="22851" y="42426"/>
                      <a:pt x="22878" y="42426"/>
                      <a:pt x="22904" y="42426"/>
                    </a:cubicBezTo>
                    <a:cubicBezTo>
                      <a:pt x="25562" y="42426"/>
                      <a:pt x="27834" y="40542"/>
                      <a:pt x="28322" y="37914"/>
                    </a:cubicBezTo>
                    <a:lnTo>
                      <a:pt x="31052" y="23052"/>
                    </a:lnTo>
                    <a:cubicBezTo>
                      <a:pt x="31469" y="20701"/>
                      <a:pt x="30332" y="18312"/>
                      <a:pt x="28171" y="17213"/>
                    </a:cubicBezTo>
                    <a:cubicBezTo>
                      <a:pt x="28853" y="14976"/>
                      <a:pt x="29953" y="12929"/>
                      <a:pt x="31431" y="11147"/>
                    </a:cubicBezTo>
                    <a:lnTo>
                      <a:pt x="31469" y="11185"/>
                    </a:lnTo>
                    <a:cubicBezTo>
                      <a:pt x="31469" y="11185"/>
                      <a:pt x="32228" y="10701"/>
                      <a:pt x="33345" y="10701"/>
                    </a:cubicBezTo>
                    <a:close/>
                    <a:moveTo>
                      <a:pt x="25896" y="0"/>
                    </a:moveTo>
                    <a:cubicBezTo>
                      <a:pt x="13043" y="0"/>
                      <a:pt x="9631" y="13535"/>
                      <a:pt x="9631" y="13535"/>
                    </a:cubicBezTo>
                    <a:cubicBezTo>
                      <a:pt x="9283" y="13469"/>
                      <a:pt x="8938" y="13438"/>
                      <a:pt x="8598" y="13438"/>
                    </a:cubicBezTo>
                    <a:cubicBezTo>
                      <a:pt x="6007" y="13438"/>
                      <a:pt x="3726" y="15285"/>
                      <a:pt x="3223" y="17933"/>
                    </a:cubicBezTo>
                    <a:lnTo>
                      <a:pt x="494" y="32796"/>
                    </a:lnTo>
                    <a:cubicBezTo>
                      <a:pt x="1" y="35449"/>
                      <a:pt x="1517" y="38066"/>
                      <a:pt x="4095" y="38975"/>
                    </a:cubicBezTo>
                    <a:lnTo>
                      <a:pt x="4020" y="39089"/>
                    </a:lnTo>
                    <a:cubicBezTo>
                      <a:pt x="3982" y="44852"/>
                      <a:pt x="4361" y="50008"/>
                      <a:pt x="8986" y="53648"/>
                    </a:cubicBezTo>
                    <a:cubicBezTo>
                      <a:pt x="13698" y="57356"/>
                      <a:pt x="19916" y="59282"/>
                      <a:pt x="25796" y="59282"/>
                    </a:cubicBezTo>
                    <a:cubicBezTo>
                      <a:pt x="30799" y="59282"/>
                      <a:pt x="35557" y="57889"/>
                      <a:pt x="38938" y="55013"/>
                    </a:cubicBezTo>
                    <a:cubicBezTo>
                      <a:pt x="40000" y="54103"/>
                      <a:pt x="40948" y="53042"/>
                      <a:pt x="41706" y="51866"/>
                    </a:cubicBezTo>
                    <a:cubicBezTo>
                      <a:pt x="47696" y="42312"/>
                      <a:pt x="50464" y="28549"/>
                      <a:pt x="50654" y="19564"/>
                    </a:cubicBezTo>
                    <a:cubicBezTo>
                      <a:pt x="50729" y="17744"/>
                      <a:pt x="50616" y="15924"/>
                      <a:pt x="50350" y="14142"/>
                    </a:cubicBezTo>
                    <a:cubicBezTo>
                      <a:pt x="49137" y="6407"/>
                      <a:pt x="40644" y="0"/>
                      <a:pt x="258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" name="Google Shape;2349;p73"/>
              <p:cNvSpPr/>
              <p:nvPr/>
            </p:nvSpPr>
            <p:spPr>
              <a:xfrm>
                <a:off x="5135050" y="1311075"/>
                <a:ext cx="1027500" cy="489125"/>
              </a:xfrm>
              <a:custGeom>
                <a:avLst/>
                <a:gdLst/>
                <a:ahLst/>
                <a:cxnLst/>
                <a:rect l="l" t="t" r="r" b="b"/>
                <a:pathLst>
                  <a:path w="41100" h="19565" extrusionOk="0">
                    <a:moveTo>
                      <a:pt x="16266" y="1"/>
                    </a:moveTo>
                    <a:cubicBezTo>
                      <a:pt x="3413" y="1"/>
                      <a:pt x="1" y="13498"/>
                      <a:pt x="1" y="13498"/>
                    </a:cubicBezTo>
                    <a:lnTo>
                      <a:pt x="16986" y="16645"/>
                    </a:lnTo>
                    <a:cubicBezTo>
                      <a:pt x="17555" y="16758"/>
                      <a:pt x="18048" y="16910"/>
                      <a:pt x="18541" y="17175"/>
                    </a:cubicBezTo>
                    <a:cubicBezTo>
                      <a:pt x="19223" y="14976"/>
                      <a:pt x="20323" y="12929"/>
                      <a:pt x="21801" y="11147"/>
                    </a:cubicBezTo>
                    <a:cubicBezTo>
                      <a:pt x="23495" y="9122"/>
                      <a:pt x="26002" y="7359"/>
                      <a:pt x="29526" y="7359"/>
                    </a:cubicBezTo>
                    <a:cubicBezTo>
                      <a:pt x="30027" y="7359"/>
                      <a:pt x="30548" y="7394"/>
                      <a:pt x="31090" y="7470"/>
                    </a:cubicBezTo>
                    <a:cubicBezTo>
                      <a:pt x="38597" y="8531"/>
                      <a:pt x="40607" y="15128"/>
                      <a:pt x="41024" y="19564"/>
                    </a:cubicBezTo>
                    <a:cubicBezTo>
                      <a:pt x="41099" y="17744"/>
                      <a:pt x="40986" y="15924"/>
                      <a:pt x="40720" y="14142"/>
                    </a:cubicBezTo>
                    <a:cubicBezTo>
                      <a:pt x="39507" y="6370"/>
                      <a:pt x="31014" y="1"/>
                      <a:pt x="162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0" name="Google Shape;2350;p73"/>
              <p:cNvSpPr/>
              <p:nvPr/>
            </p:nvSpPr>
            <p:spPr>
              <a:xfrm>
                <a:off x="5489550" y="1495925"/>
                <a:ext cx="672050" cy="1238650"/>
              </a:xfrm>
              <a:custGeom>
                <a:avLst/>
                <a:gdLst/>
                <a:ahLst/>
                <a:cxnLst/>
                <a:rect l="l" t="t" r="r" b="b"/>
                <a:pathLst>
                  <a:path w="26882" h="49546" extrusionOk="0">
                    <a:moveTo>
                      <a:pt x="15337" y="1"/>
                    </a:moveTo>
                    <a:cubicBezTo>
                      <a:pt x="11849" y="1"/>
                      <a:pt x="9344" y="1732"/>
                      <a:pt x="7621" y="3753"/>
                    </a:cubicBezTo>
                    <a:lnTo>
                      <a:pt x="7659" y="3791"/>
                    </a:lnTo>
                    <a:cubicBezTo>
                      <a:pt x="7659" y="3791"/>
                      <a:pt x="8418" y="3307"/>
                      <a:pt x="9543" y="3307"/>
                    </a:cubicBezTo>
                    <a:cubicBezTo>
                      <a:pt x="10334" y="3307"/>
                      <a:pt x="11306" y="3546"/>
                      <a:pt x="12323" y="4360"/>
                    </a:cubicBezTo>
                    <a:cubicBezTo>
                      <a:pt x="16304" y="7620"/>
                      <a:pt x="14105" y="16568"/>
                      <a:pt x="12778" y="22900"/>
                    </a:cubicBezTo>
                    <a:cubicBezTo>
                      <a:pt x="10237" y="35260"/>
                      <a:pt x="6143" y="39961"/>
                      <a:pt x="39" y="42767"/>
                    </a:cubicBezTo>
                    <a:lnTo>
                      <a:pt x="1" y="42767"/>
                    </a:lnTo>
                    <a:cubicBezTo>
                      <a:pt x="1944" y="46705"/>
                      <a:pt x="5853" y="49546"/>
                      <a:pt x="9779" y="49546"/>
                    </a:cubicBezTo>
                    <a:cubicBezTo>
                      <a:pt x="11598" y="49546"/>
                      <a:pt x="13420" y="48936"/>
                      <a:pt x="15052" y="47544"/>
                    </a:cubicBezTo>
                    <a:lnTo>
                      <a:pt x="15166" y="47657"/>
                    </a:lnTo>
                    <a:cubicBezTo>
                      <a:pt x="16228" y="46748"/>
                      <a:pt x="17138" y="45686"/>
                      <a:pt x="17896" y="44511"/>
                    </a:cubicBezTo>
                    <a:cubicBezTo>
                      <a:pt x="23924" y="34956"/>
                      <a:pt x="26692" y="21194"/>
                      <a:pt x="26882" y="12170"/>
                    </a:cubicBezTo>
                    <a:cubicBezTo>
                      <a:pt x="26465" y="7734"/>
                      <a:pt x="24417" y="1175"/>
                      <a:pt x="16910" y="113"/>
                    </a:cubicBezTo>
                    <a:cubicBezTo>
                      <a:pt x="16365" y="37"/>
                      <a:pt x="15841" y="1"/>
                      <a:pt x="153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1" name="Google Shape;2351;p73"/>
              <p:cNvSpPr/>
              <p:nvPr/>
            </p:nvSpPr>
            <p:spPr>
              <a:xfrm>
                <a:off x="4992875" y="2284525"/>
                <a:ext cx="874900" cy="508625"/>
              </a:xfrm>
              <a:custGeom>
                <a:avLst/>
                <a:gdLst/>
                <a:ahLst/>
                <a:cxnLst/>
                <a:rect l="l" t="t" r="r" b="b"/>
                <a:pathLst>
                  <a:path w="34996" h="20345" extrusionOk="0">
                    <a:moveTo>
                      <a:pt x="153" y="0"/>
                    </a:moveTo>
                    <a:lnTo>
                      <a:pt x="77" y="152"/>
                    </a:lnTo>
                    <a:cubicBezTo>
                      <a:pt x="1" y="5915"/>
                      <a:pt x="418" y="11071"/>
                      <a:pt x="5043" y="14711"/>
                    </a:cubicBezTo>
                    <a:cubicBezTo>
                      <a:pt x="9755" y="18419"/>
                      <a:pt x="15973" y="20345"/>
                      <a:pt x="21853" y="20345"/>
                    </a:cubicBezTo>
                    <a:cubicBezTo>
                      <a:pt x="26856" y="20345"/>
                      <a:pt x="31614" y="18951"/>
                      <a:pt x="34995" y="16076"/>
                    </a:cubicBezTo>
                    <a:lnTo>
                      <a:pt x="34919" y="16000"/>
                    </a:lnTo>
                    <a:cubicBezTo>
                      <a:pt x="33295" y="17374"/>
                      <a:pt x="31482" y="17976"/>
                      <a:pt x="29671" y="17976"/>
                    </a:cubicBezTo>
                    <a:cubicBezTo>
                      <a:pt x="25737" y="17976"/>
                      <a:pt x="21815" y="15132"/>
                      <a:pt x="19868" y="11185"/>
                    </a:cubicBezTo>
                    <a:cubicBezTo>
                      <a:pt x="18654" y="8796"/>
                      <a:pt x="18313" y="6066"/>
                      <a:pt x="18882" y="3450"/>
                    </a:cubicBezTo>
                    <a:cubicBezTo>
                      <a:pt x="18579" y="3450"/>
                      <a:pt x="18275" y="3412"/>
                      <a:pt x="17972" y="3374"/>
                    </a:cubicBezTo>
                    <a:lnTo>
                      <a:pt x="949" y="228"/>
                    </a:lnTo>
                    <a:cubicBezTo>
                      <a:pt x="683" y="190"/>
                      <a:pt x="418" y="114"/>
                      <a:pt x="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2" name="Google Shape;2352;p73"/>
              <p:cNvSpPr/>
              <p:nvPr/>
            </p:nvSpPr>
            <p:spPr>
              <a:xfrm>
                <a:off x="4894300" y="1647025"/>
                <a:ext cx="786750" cy="723775"/>
              </a:xfrm>
              <a:custGeom>
                <a:avLst/>
                <a:gdLst/>
                <a:ahLst/>
                <a:cxnLst/>
                <a:rect l="l" t="t" r="r" b="b"/>
                <a:pathLst>
                  <a:path w="31470" h="28951" extrusionOk="0">
                    <a:moveTo>
                      <a:pt x="8597" y="0"/>
                    </a:moveTo>
                    <a:cubicBezTo>
                      <a:pt x="5999" y="0"/>
                      <a:pt x="3693" y="1848"/>
                      <a:pt x="3224" y="4496"/>
                    </a:cubicBezTo>
                    <a:lnTo>
                      <a:pt x="494" y="19358"/>
                    </a:lnTo>
                    <a:cubicBezTo>
                      <a:pt x="1" y="22012"/>
                      <a:pt x="1517" y="24628"/>
                      <a:pt x="4096" y="25500"/>
                    </a:cubicBezTo>
                    <a:cubicBezTo>
                      <a:pt x="4361" y="25614"/>
                      <a:pt x="4626" y="25690"/>
                      <a:pt x="4892" y="25728"/>
                    </a:cubicBezTo>
                    <a:lnTo>
                      <a:pt x="21915" y="28874"/>
                    </a:lnTo>
                    <a:cubicBezTo>
                      <a:pt x="22218" y="28912"/>
                      <a:pt x="22522" y="28950"/>
                      <a:pt x="22825" y="28950"/>
                    </a:cubicBezTo>
                    <a:cubicBezTo>
                      <a:pt x="22851" y="28951"/>
                      <a:pt x="22877" y="28951"/>
                      <a:pt x="22903" y="28951"/>
                    </a:cubicBezTo>
                    <a:cubicBezTo>
                      <a:pt x="25524" y="28951"/>
                      <a:pt x="27797" y="27067"/>
                      <a:pt x="28285" y="24476"/>
                    </a:cubicBezTo>
                    <a:lnTo>
                      <a:pt x="31052" y="9614"/>
                    </a:lnTo>
                    <a:cubicBezTo>
                      <a:pt x="31469" y="7226"/>
                      <a:pt x="30294" y="4837"/>
                      <a:pt x="28171" y="3737"/>
                    </a:cubicBezTo>
                    <a:cubicBezTo>
                      <a:pt x="27678" y="3510"/>
                      <a:pt x="27147" y="3320"/>
                      <a:pt x="26616" y="3207"/>
                    </a:cubicBezTo>
                    <a:lnTo>
                      <a:pt x="9631" y="98"/>
                    </a:lnTo>
                    <a:cubicBezTo>
                      <a:pt x="9284" y="32"/>
                      <a:pt x="8938" y="0"/>
                      <a:pt x="85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3" name="Google Shape;2353;p73"/>
              <p:cNvSpPr/>
              <p:nvPr/>
            </p:nvSpPr>
            <p:spPr>
              <a:xfrm>
                <a:off x="4950225" y="1690225"/>
                <a:ext cx="675850" cy="637925"/>
              </a:xfrm>
              <a:custGeom>
                <a:avLst/>
                <a:gdLst/>
                <a:ahLst/>
                <a:cxnLst/>
                <a:rect l="l" t="t" r="r" b="b"/>
                <a:pathLst>
                  <a:path w="27034" h="25517" extrusionOk="0">
                    <a:moveTo>
                      <a:pt x="24228" y="21270"/>
                    </a:moveTo>
                    <a:cubicBezTo>
                      <a:pt x="23773" y="23848"/>
                      <a:pt x="21308" y="25516"/>
                      <a:pt x="18768" y="25061"/>
                    </a:cubicBezTo>
                    <a:lnTo>
                      <a:pt x="4247" y="22369"/>
                    </a:lnTo>
                    <a:cubicBezTo>
                      <a:pt x="1707" y="21914"/>
                      <a:pt x="1" y="19450"/>
                      <a:pt x="494" y="16910"/>
                    </a:cubicBezTo>
                    <a:lnTo>
                      <a:pt x="2806" y="4209"/>
                    </a:lnTo>
                    <a:cubicBezTo>
                      <a:pt x="3299" y="1668"/>
                      <a:pt x="5726" y="0"/>
                      <a:pt x="8266" y="455"/>
                    </a:cubicBezTo>
                    <a:lnTo>
                      <a:pt x="22825" y="3147"/>
                    </a:lnTo>
                    <a:cubicBezTo>
                      <a:pt x="25365" y="3602"/>
                      <a:pt x="27033" y="6066"/>
                      <a:pt x="26578" y="860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solidFill>
                    <a:schemeClr val="lt1"/>
                  </a:solidFill>
                  <a:latin typeface="Share Tech Mono"/>
                  <a:ea typeface="Share Tech Mono"/>
                  <a:cs typeface="Share Tech Mono"/>
                  <a:sym typeface="Share Tech Mono"/>
                </a:endParaRPr>
              </a:p>
            </p:txBody>
          </p:sp>
          <p:sp>
            <p:nvSpPr>
              <p:cNvPr id="2354" name="Google Shape;2354;p73"/>
              <p:cNvSpPr/>
              <p:nvPr/>
            </p:nvSpPr>
            <p:spPr>
              <a:xfrm>
                <a:off x="5152125" y="1834775"/>
                <a:ext cx="61625" cy="578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313" extrusionOk="0">
                    <a:moveTo>
                      <a:pt x="1240" y="0"/>
                    </a:moveTo>
                    <a:cubicBezTo>
                      <a:pt x="706" y="0"/>
                      <a:pt x="215" y="394"/>
                      <a:pt x="114" y="967"/>
                    </a:cubicBezTo>
                    <a:cubicBezTo>
                      <a:pt x="0" y="1573"/>
                      <a:pt x="417" y="2180"/>
                      <a:pt x="1024" y="2294"/>
                    </a:cubicBezTo>
                    <a:cubicBezTo>
                      <a:pt x="1096" y="2306"/>
                      <a:pt x="1166" y="2312"/>
                      <a:pt x="1236" y="2312"/>
                    </a:cubicBezTo>
                    <a:cubicBezTo>
                      <a:pt x="1789" y="2312"/>
                      <a:pt x="2250" y="1923"/>
                      <a:pt x="2351" y="1384"/>
                    </a:cubicBezTo>
                    <a:cubicBezTo>
                      <a:pt x="2465" y="739"/>
                      <a:pt x="2086" y="133"/>
                      <a:pt x="1441" y="19"/>
                    </a:cubicBezTo>
                    <a:cubicBezTo>
                      <a:pt x="1374" y="6"/>
                      <a:pt x="1307" y="0"/>
                      <a:pt x="1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5" name="Google Shape;2355;p73"/>
              <p:cNvSpPr/>
              <p:nvPr/>
            </p:nvSpPr>
            <p:spPr>
              <a:xfrm>
                <a:off x="5378650" y="1871725"/>
                <a:ext cx="61650" cy="5720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288" extrusionOk="0">
                    <a:moveTo>
                      <a:pt x="1240" y="1"/>
                    </a:moveTo>
                    <a:cubicBezTo>
                      <a:pt x="706" y="1"/>
                      <a:pt x="216" y="390"/>
                      <a:pt x="115" y="929"/>
                    </a:cubicBezTo>
                    <a:cubicBezTo>
                      <a:pt x="1" y="1574"/>
                      <a:pt x="418" y="2143"/>
                      <a:pt x="1024" y="2256"/>
                    </a:cubicBezTo>
                    <a:cubicBezTo>
                      <a:pt x="1114" y="2278"/>
                      <a:pt x="1202" y="2288"/>
                      <a:pt x="1288" y="2288"/>
                    </a:cubicBezTo>
                    <a:cubicBezTo>
                      <a:pt x="1818" y="2288"/>
                      <a:pt x="2254" y="1901"/>
                      <a:pt x="2351" y="1347"/>
                    </a:cubicBezTo>
                    <a:cubicBezTo>
                      <a:pt x="2465" y="740"/>
                      <a:pt x="2086" y="133"/>
                      <a:pt x="1442" y="20"/>
                    </a:cubicBezTo>
                    <a:cubicBezTo>
                      <a:pt x="1374" y="7"/>
                      <a:pt x="1307" y="1"/>
                      <a:pt x="12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2356;p73"/>
              <p:cNvSpPr/>
              <p:nvPr/>
            </p:nvSpPr>
            <p:spPr>
              <a:xfrm>
                <a:off x="5219725" y="1890925"/>
                <a:ext cx="1410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5641" h="2323" extrusionOk="0">
                    <a:moveTo>
                      <a:pt x="286" y="1"/>
                    </a:moveTo>
                    <a:cubicBezTo>
                      <a:pt x="136" y="1"/>
                      <a:pt x="0" y="130"/>
                      <a:pt x="26" y="313"/>
                    </a:cubicBezTo>
                    <a:lnTo>
                      <a:pt x="26" y="389"/>
                    </a:lnTo>
                    <a:cubicBezTo>
                      <a:pt x="64" y="427"/>
                      <a:pt x="64" y="503"/>
                      <a:pt x="140" y="579"/>
                    </a:cubicBezTo>
                    <a:cubicBezTo>
                      <a:pt x="178" y="692"/>
                      <a:pt x="216" y="768"/>
                      <a:pt x="292" y="882"/>
                    </a:cubicBezTo>
                    <a:cubicBezTo>
                      <a:pt x="367" y="996"/>
                      <a:pt x="443" y="1109"/>
                      <a:pt x="557" y="1223"/>
                    </a:cubicBezTo>
                    <a:cubicBezTo>
                      <a:pt x="633" y="1337"/>
                      <a:pt x="784" y="1488"/>
                      <a:pt x="898" y="1602"/>
                    </a:cubicBezTo>
                    <a:cubicBezTo>
                      <a:pt x="1050" y="1716"/>
                      <a:pt x="1202" y="1830"/>
                      <a:pt x="1391" y="1905"/>
                    </a:cubicBezTo>
                    <a:cubicBezTo>
                      <a:pt x="1581" y="2019"/>
                      <a:pt x="1770" y="2095"/>
                      <a:pt x="1960" y="2171"/>
                    </a:cubicBezTo>
                    <a:cubicBezTo>
                      <a:pt x="2149" y="2209"/>
                      <a:pt x="2377" y="2285"/>
                      <a:pt x="2566" y="2323"/>
                    </a:cubicBezTo>
                    <a:lnTo>
                      <a:pt x="3476" y="2323"/>
                    </a:lnTo>
                    <a:lnTo>
                      <a:pt x="3780" y="2285"/>
                    </a:lnTo>
                    <a:lnTo>
                      <a:pt x="4083" y="2209"/>
                    </a:lnTo>
                    <a:lnTo>
                      <a:pt x="4348" y="2133"/>
                    </a:lnTo>
                    <a:cubicBezTo>
                      <a:pt x="4462" y="2095"/>
                      <a:pt x="4538" y="2057"/>
                      <a:pt x="4614" y="2019"/>
                    </a:cubicBezTo>
                    <a:lnTo>
                      <a:pt x="4841" y="1868"/>
                    </a:lnTo>
                    <a:cubicBezTo>
                      <a:pt x="4955" y="1792"/>
                      <a:pt x="5069" y="1716"/>
                      <a:pt x="5182" y="1602"/>
                    </a:cubicBezTo>
                    <a:cubicBezTo>
                      <a:pt x="5258" y="1526"/>
                      <a:pt x="5334" y="1413"/>
                      <a:pt x="5410" y="1337"/>
                    </a:cubicBezTo>
                    <a:cubicBezTo>
                      <a:pt x="5448" y="1261"/>
                      <a:pt x="5486" y="1223"/>
                      <a:pt x="5524" y="1147"/>
                    </a:cubicBezTo>
                    <a:lnTo>
                      <a:pt x="5562" y="1071"/>
                    </a:lnTo>
                    <a:cubicBezTo>
                      <a:pt x="5640" y="861"/>
                      <a:pt x="5483" y="706"/>
                      <a:pt x="5315" y="706"/>
                    </a:cubicBezTo>
                    <a:cubicBezTo>
                      <a:pt x="5241" y="706"/>
                      <a:pt x="5165" y="736"/>
                      <a:pt x="5107" y="806"/>
                    </a:cubicBezTo>
                    <a:lnTo>
                      <a:pt x="4955" y="958"/>
                    </a:lnTo>
                    <a:cubicBezTo>
                      <a:pt x="4917" y="996"/>
                      <a:pt x="4841" y="1033"/>
                      <a:pt x="4765" y="1071"/>
                    </a:cubicBezTo>
                    <a:cubicBezTo>
                      <a:pt x="4652" y="1147"/>
                      <a:pt x="4576" y="1185"/>
                      <a:pt x="4462" y="1223"/>
                    </a:cubicBezTo>
                    <a:lnTo>
                      <a:pt x="4310" y="1299"/>
                    </a:lnTo>
                    <a:lnTo>
                      <a:pt x="4083" y="1337"/>
                    </a:lnTo>
                    <a:lnTo>
                      <a:pt x="3893" y="1375"/>
                    </a:lnTo>
                    <a:lnTo>
                      <a:pt x="3704" y="1375"/>
                    </a:lnTo>
                    <a:lnTo>
                      <a:pt x="3476" y="1413"/>
                    </a:lnTo>
                    <a:lnTo>
                      <a:pt x="2832" y="1413"/>
                    </a:lnTo>
                    <a:lnTo>
                      <a:pt x="2718" y="1375"/>
                    </a:lnTo>
                    <a:cubicBezTo>
                      <a:pt x="2566" y="1337"/>
                      <a:pt x="2377" y="1337"/>
                      <a:pt x="2225" y="1299"/>
                    </a:cubicBezTo>
                    <a:cubicBezTo>
                      <a:pt x="2074" y="1223"/>
                      <a:pt x="1922" y="1185"/>
                      <a:pt x="1808" y="1109"/>
                    </a:cubicBezTo>
                    <a:cubicBezTo>
                      <a:pt x="1656" y="1033"/>
                      <a:pt x="1505" y="996"/>
                      <a:pt x="1391" y="920"/>
                    </a:cubicBezTo>
                    <a:cubicBezTo>
                      <a:pt x="1277" y="844"/>
                      <a:pt x="1164" y="768"/>
                      <a:pt x="1088" y="692"/>
                    </a:cubicBezTo>
                    <a:cubicBezTo>
                      <a:pt x="974" y="616"/>
                      <a:pt x="898" y="541"/>
                      <a:pt x="822" y="465"/>
                    </a:cubicBezTo>
                    <a:lnTo>
                      <a:pt x="633" y="275"/>
                    </a:lnTo>
                    <a:lnTo>
                      <a:pt x="519" y="161"/>
                    </a:lnTo>
                    <a:lnTo>
                      <a:pt x="481" y="124"/>
                    </a:lnTo>
                    <a:lnTo>
                      <a:pt x="481" y="86"/>
                    </a:lnTo>
                    <a:cubicBezTo>
                      <a:pt x="422" y="27"/>
                      <a:pt x="353" y="1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57" name="Google Shape;2357;p73"/>
            <p:cNvSpPr/>
            <p:nvPr/>
          </p:nvSpPr>
          <p:spPr>
            <a:xfrm rot="524953">
              <a:off x="7563318" y="3874349"/>
              <a:ext cx="675807" cy="637884"/>
            </a:xfrm>
            <a:custGeom>
              <a:avLst/>
              <a:gdLst/>
              <a:ahLst/>
              <a:cxnLst/>
              <a:rect l="l" t="t" r="r" b="b"/>
              <a:pathLst>
                <a:path w="27034" h="25517" extrusionOk="0">
                  <a:moveTo>
                    <a:pt x="24228" y="21270"/>
                  </a:moveTo>
                  <a:cubicBezTo>
                    <a:pt x="23773" y="23848"/>
                    <a:pt x="21308" y="25516"/>
                    <a:pt x="18768" y="25061"/>
                  </a:cubicBezTo>
                  <a:lnTo>
                    <a:pt x="4247" y="22369"/>
                  </a:lnTo>
                  <a:cubicBezTo>
                    <a:pt x="1707" y="21914"/>
                    <a:pt x="1" y="19450"/>
                    <a:pt x="494" y="16910"/>
                  </a:cubicBezTo>
                  <a:lnTo>
                    <a:pt x="2806" y="4209"/>
                  </a:lnTo>
                  <a:cubicBezTo>
                    <a:pt x="3299" y="1668"/>
                    <a:pt x="5726" y="0"/>
                    <a:pt x="8266" y="455"/>
                  </a:cubicBezTo>
                  <a:lnTo>
                    <a:pt x="22825" y="3147"/>
                  </a:lnTo>
                  <a:cubicBezTo>
                    <a:pt x="25365" y="3602"/>
                    <a:pt x="27033" y="6066"/>
                    <a:pt x="26578" y="860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lt1"/>
                  </a:solidFill>
                  <a:latin typeface="Share Tech Mono"/>
                  <a:ea typeface="Share Tech Mono"/>
                  <a:cs typeface="Share Tech Mono"/>
                  <a:sym typeface="Share Tech Mono"/>
                </a:rPr>
                <a:t>12:00</a:t>
              </a:r>
              <a:endParaRPr sz="800" b="1">
                <a:solidFill>
                  <a:schemeClr val="lt1"/>
                </a:solidFill>
                <a:latin typeface="Share Tech Mono"/>
                <a:ea typeface="Share Tech Mono"/>
                <a:cs typeface="Share Tech Mono"/>
                <a:sym typeface="Share Tech Mono"/>
              </a:endParaRPr>
            </a:p>
          </p:txBody>
        </p:sp>
        <p:sp>
          <p:nvSpPr>
            <p:cNvPr id="2358" name="Google Shape;2358;p73"/>
            <p:cNvSpPr/>
            <p:nvPr/>
          </p:nvSpPr>
          <p:spPr>
            <a:xfrm>
              <a:off x="7666025" y="3852763"/>
              <a:ext cx="605700" cy="526050"/>
            </a:xfrm>
            <a:custGeom>
              <a:avLst/>
              <a:gdLst/>
              <a:ahLst/>
              <a:cxnLst/>
              <a:rect l="l" t="t" r="r" b="b"/>
              <a:pathLst>
                <a:path w="24228" h="21042" extrusionOk="0">
                  <a:moveTo>
                    <a:pt x="22256" y="1"/>
                  </a:moveTo>
                  <a:cubicBezTo>
                    <a:pt x="16304" y="7508"/>
                    <a:pt x="8759" y="14181"/>
                    <a:pt x="1" y="17669"/>
                  </a:cubicBezTo>
                  <a:cubicBezTo>
                    <a:pt x="494" y="17972"/>
                    <a:pt x="1024" y="18162"/>
                    <a:pt x="1593" y="18275"/>
                  </a:cubicBezTo>
                  <a:lnTo>
                    <a:pt x="16114" y="20967"/>
                  </a:lnTo>
                  <a:cubicBezTo>
                    <a:pt x="16395" y="21017"/>
                    <a:pt x="16675" y="21042"/>
                    <a:pt x="16952" y="21042"/>
                  </a:cubicBezTo>
                  <a:cubicBezTo>
                    <a:pt x="19175" y="21042"/>
                    <a:pt x="21169" y="19469"/>
                    <a:pt x="21574" y="17176"/>
                  </a:cubicBezTo>
                  <a:lnTo>
                    <a:pt x="23924" y="4513"/>
                  </a:lnTo>
                  <a:cubicBezTo>
                    <a:pt x="24228" y="2806"/>
                    <a:pt x="23583" y="1062"/>
                    <a:pt x="22256" y="1"/>
                  </a:cubicBezTo>
                  <a:close/>
                </a:path>
              </a:pathLst>
            </a:custGeom>
            <a:solidFill>
              <a:srgbClr val="242424">
                <a:alpha val="29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9" name="Google Shape;2359;p73"/>
          <p:cNvGrpSpPr/>
          <p:nvPr/>
        </p:nvGrpSpPr>
        <p:grpSpPr>
          <a:xfrm>
            <a:off x="7621936" y="1788798"/>
            <a:ext cx="899547" cy="493007"/>
            <a:chOff x="450800" y="525250"/>
            <a:chExt cx="967775" cy="530400"/>
          </a:xfrm>
        </p:grpSpPr>
        <p:sp>
          <p:nvSpPr>
            <p:cNvPr id="2360" name="Google Shape;2360;p73"/>
            <p:cNvSpPr/>
            <p:nvPr/>
          </p:nvSpPr>
          <p:spPr>
            <a:xfrm>
              <a:off x="450800" y="565050"/>
              <a:ext cx="944075" cy="490600"/>
            </a:xfrm>
            <a:custGeom>
              <a:avLst/>
              <a:gdLst/>
              <a:ahLst/>
              <a:cxnLst/>
              <a:rect l="l" t="t" r="r" b="b"/>
              <a:pathLst>
                <a:path w="37763" h="19624" extrusionOk="0">
                  <a:moveTo>
                    <a:pt x="21111" y="1"/>
                  </a:moveTo>
                  <a:cubicBezTo>
                    <a:pt x="20913" y="1"/>
                    <a:pt x="20713" y="8"/>
                    <a:pt x="20512" y="22"/>
                  </a:cubicBezTo>
                  <a:cubicBezTo>
                    <a:pt x="16303" y="326"/>
                    <a:pt x="13043" y="3814"/>
                    <a:pt x="13005" y="8022"/>
                  </a:cubicBezTo>
                  <a:lnTo>
                    <a:pt x="13005" y="8287"/>
                  </a:lnTo>
                  <a:cubicBezTo>
                    <a:pt x="11868" y="7415"/>
                    <a:pt x="10503" y="6960"/>
                    <a:pt x="9100" y="6960"/>
                  </a:cubicBezTo>
                  <a:cubicBezTo>
                    <a:pt x="2200" y="6998"/>
                    <a:pt x="1" y="16287"/>
                    <a:pt x="6143" y="19396"/>
                  </a:cubicBezTo>
                  <a:lnTo>
                    <a:pt x="6332" y="19396"/>
                  </a:lnTo>
                  <a:cubicBezTo>
                    <a:pt x="6749" y="19548"/>
                    <a:pt x="7204" y="19624"/>
                    <a:pt x="7621" y="19624"/>
                  </a:cubicBezTo>
                  <a:lnTo>
                    <a:pt x="33895" y="19624"/>
                  </a:lnTo>
                  <a:cubicBezTo>
                    <a:pt x="36019" y="19624"/>
                    <a:pt x="37763" y="17880"/>
                    <a:pt x="37763" y="15719"/>
                  </a:cubicBezTo>
                  <a:cubicBezTo>
                    <a:pt x="37763" y="13595"/>
                    <a:pt x="36019" y="11851"/>
                    <a:pt x="33895" y="11851"/>
                  </a:cubicBezTo>
                  <a:lnTo>
                    <a:pt x="33478" y="11851"/>
                  </a:lnTo>
                  <a:cubicBezTo>
                    <a:pt x="35180" y="9393"/>
                    <a:pt x="33241" y="6411"/>
                    <a:pt x="30708" y="6411"/>
                  </a:cubicBezTo>
                  <a:cubicBezTo>
                    <a:pt x="30194" y="6411"/>
                    <a:pt x="29656" y="6534"/>
                    <a:pt x="29118" y="6809"/>
                  </a:cubicBezTo>
                  <a:cubicBezTo>
                    <a:pt x="28468" y="2837"/>
                    <a:pt x="25068" y="1"/>
                    <a:pt x="2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73"/>
            <p:cNvSpPr/>
            <p:nvPr/>
          </p:nvSpPr>
          <p:spPr>
            <a:xfrm>
              <a:off x="473550" y="525250"/>
              <a:ext cx="945025" cy="490600"/>
            </a:xfrm>
            <a:custGeom>
              <a:avLst/>
              <a:gdLst/>
              <a:ahLst/>
              <a:cxnLst/>
              <a:rect l="l" t="t" r="r" b="b"/>
              <a:pathLst>
                <a:path w="37801" h="19624" extrusionOk="0">
                  <a:moveTo>
                    <a:pt x="21105" y="0"/>
                  </a:moveTo>
                  <a:cubicBezTo>
                    <a:pt x="20908" y="0"/>
                    <a:pt x="20711" y="7"/>
                    <a:pt x="20512" y="22"/>
                  </a:cubicBezTo>
                  <a:cubicBezTo>
                    <a:pt x="16303" y="325"/>
                    <a:pt x="13043" y="3813"/>
                    <a:pt x="13005" y="8022"/>
                  </a:cubicBezTo>
                  <a:lnTo>
                    <a:pt x="13005" y="8287"/>
                  </a:lnTo>
                  <a:cubicBezTo>
                    <a:pt x="11868" y="7453"/>
                    <a:pt x="10503" y="6998"/>
                    <a:pt x="9100" y="6998"/>
                  </a:cubicBezTo>
                  <a:cubicBezTo>
                    <a:pt x="2199" y="6998"/>
                    <a:pt x="0" y="16287"/>
                    <a:pt x="6180" y="19396"/>
                  </a:cubicBezTo>
                  <a:lnTo>
                    <a:pt x="6370" y="19396"/>
                  </a:lnTo>
                  <a:cubicBezTo>
                    <a:pt x="6749" y="19547"/>
                    <a:pt x="7204" y="19623"/>
                    <a:pt x="7659" y="19623"/>
                  </a:cubicBezTo>
                  <a:lnTo>
                    <a:pt x="33895" y="19623"/>
                  </a:lnTo>
                  <a:cubicBezTo>
                    <a:pt x="36056" y="19623"/>
                    <a:pt x="37801" y="17879"/>
                    <a:pt x="37801" y="15756"/>
                  </a:cubicBezTo>
                  <a:cubicBezTo>
                    <a:pt x="37801" y="13595"/>
                    <a:pt x="36056" y="11851"/>
                    <a:pt x="33895" y="11851"/>
                  </a:cubicBezTo>
                  <a:lnTo>
                    <a:pt x="33478" y="11851"/>
                  </a:lnTo>
                  <a:cubicBezTo>
                    <a:pt x="35214" y="9421"/>
                    <a:pt x="33246" y="6413"/>
                    <a:pt x="30701" y="6413"/>
                  </a:cubicBezTo>
                  <a:cubicBezTo>
                    <a:pt x="30188" y="6413"/>
                    <a:pt x="29652" y="6535"/>
                    <a:pt x="29118" y="6808"/>
                  </a:cubicBezTo>
                  <a:cubicBezTo>
                    <a:pt x="28468" y="2871"/>
                    <a:pt x="25064" y="0"/>
                    <a:pt x="2110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2" name="Google Shape;2362;p73"/>
          <p:cNvGrpSpPr/>
          <p:nvPr/>
        </p:nvGrpSpPr>
        <p:grpSpPr>
          <a:xfrm>
            <a:off x="6984412" y="397683"/>
            <a:ext cx="1797589" cy="1637181"/>
            <a:chOff x="10200000" y="2624563"/>
            <a:chExt cx="2343663" cy="2134525"/>
          </a:xfrm>
        </p:grpSpPr>
        <p:sp>
          <p:nvSpPr>
            <p:cNvPr id="2363" name="Google Shape;2363;p73"/>
            <p:cNvSpPr/>
            <p:nvPr/>
          </p:nvSpPr>
          <p:spPr>
            <a:xfrm>
              <a:off x="10852325" y="4586663"/>
              <a:ext cx="17175" cy="80600"/>
            </a:xfrm>
            <a:custGeom>
              <a:avLst/>
              <a:gdLst/>
              <a:ahLst/>
              <a:cxnLst/>
              <a:rect l="l" t="t" r="r" b="b"/>
              <a:pathLst>
                <a:path w="687" h="3224" extrusionOk="0">
                  <a:moveTo>
                    <a:pt x="516" y="0"/>
                  </a:moveTo>
                  <a:cubicBezTo>
                    <a:pt x="474" y="0"/>
                    <a:pt x="432" y="22"/>
                    <a:pt x="404" y="78"/>
                  </a:cubicBezTo>
                  <a:lnTo>
                    <a:pt x="323" y="199"/>
                  </a:lnTo>
                  <a:cubicBezTo>
                    <a:pt x="243" y="280"/>
                    <a:pt x="202" y="401"/>
                    <a:pt x="162" y="522"/>
                  </a:cubicBezTo>
                  <a:cubicBezTo>
                    <a:pt x="81" y="683"/>
                    <a:pt x="41" y="844"/>
                    <a:pt x="41" y="1046"/>
                  </a:cubicBezTo>
                  <a:cubicBezTo>
                    <a:pt x="1" y="1207"/>
                    <a:pt x="1" y="1449"/>
                    <a:pt x="41" y="1651"/>
                  </a:cubicBezTo>
                  <a:cubicBezTo>
                    <a:pt x="41" y="1812"/>
                    <a:pt x="81" y="2014"/>
                    <a:pt x="122" y="2216"/>
                  </a:cubicBezTo>
                  <a:cubicBezTo>
                    <a:pt x="162" y="2377"/>
                    <a:pt x="202" y="2578"/>
                    <a:pt x="243" y="2740"/>
                  </a:cubicBezTo>
                  <a:cubicBezTo>
                    <a:pt x="323" y="2901"/>
                    <a:pt x="364" y="3022"/>
                    <a:pt x="444" y="3183"/>
                  </a:cubicBezTo>
                  <a:cubicBezTo>
                    <a:pt x="485" y="3224"/>
                    <a:pt x="525" y="3224"/>
                    <a:pt x="565" y="3224"/>
                  </a:cubicBezTo>
                  <a:cubicBezTo>
                    <a:pt x="646" y="3224"/>
                    <a:pt x="686" y="3143"/>
                    <a:pt x="686" y="3062"/>
                  </a:cubicBezTo>
                  <a:cubicBezTo>
                    <a:pt x="686" y="3062"/>
                    <a:pt x="646" y="2861"/>
                    <a:pt x="606" y="2619"/>
                  </a:cubicBezTo>
                  <a:cubicBezTo>
                    <a:pt x="565" y="2337"/>
                    <a:pt x="525" y="1974"/>
                    <a:pt x="525" y="1611"/>
                  </a:cubicBezTo>
                  <a:cubicBezTo>
                    <a:pt x="485" y="1409"/>
                    <a:pt x="485" y="1248"/>
                    <a:pt x="525" y="1046"/>
                  </a:cubicBezTo>
                  <a:cubicBezTo>
                    <a:pt x="525" y="925"/>
                    <a:pt x="525" y="764"/>
                    <a:pt x="565" y="602"/>
                  </a:cubicBezTo>
                  <a:cubicBezTo>
                    <a:pt x="565" y="481"/>
                    <a:pt x="606" y="401"/>
                    <a:pt x="606" y="280"/>
                  </a:cubicBezTo>
                  <a:cubicBezTo>
                    <a:pt x="646" y="199"/>
                    <a:pt x="646" y="159"/>
                    <a:pt x="646" y="159"/>
                  </a:cubicBezTo>
                  <a:cubicBezTo>
                    <a:pt x="672" y="80"/>
                    <a:pt x="595" y="0"/>
                    <a:pt x="516" y="0"/>
                  </a:cubicBezTo>
                  <a:close/>
                </a:path>
              </a:pathLst>
            </a:custGeom>
            <a:solidFill>
              <a:srgbClr val="D89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73"/>
            <p:cNvSpPr/>
            <p:nvPr/>
          </p:nvSpPr>
          <p:spPr>
            <a:xfrm>
              <a:off x="10200000" y="2662663"/>
              <a:ext cx="2334075" cy="2096425"/>
            </a:xfrm>
            <a:custGeom>
              <a:avLst/>
              <a:gdLst/>
              <a:ahLst/>
              <a:cxnLst/>
              <a:rect l="l" t="t" r="r" b="b"/>
              <a:pathLst>
                <a:path w="93363" h="83857" extrusionOk="0">
                  <a:moveTo>
                    <a:pt x="64710" y="0"/>
                  </a:moveTo>
                  <a:cubicBezTo>
                    <a:pt x="64598" y="0"/>
                    <a:pt x="64509" y="42"/>
                    <a:pt x="64446" y="130"/>
                  </a:cubicBezTo>
                  <a:cubicBezTo>
                    <a:pt x="63680" y="1219"/>
                    <a:pt x="65576" y="5978"/>
                    <a:pt x="65253" y="7188"/>
                  </a:cubicBezTo>
                  <a:cubicBezTo>
                    <a:pt x="64890" y="8358"/>
                    <a:pt x="52872" y="26425"/>
                    <a:pt x="54485" y="32031"/>
                  </a:cubicBezTo>
                  <a:cubicBezTo>
                    <a:pt x="55655" y="36023"/>
                    <a:pt x="60656" y="41750"/>
                    <a:pt x="64930" y="46146"/>
                  </a:cubicBezTo>
                  <a:cubicBezTo>
                    <a:pt x="64890" y="46307"/>
                    <a:pt x="64850" y="46469"/>
                    <a:pt x="64769" y="46630"/>
                  </a:cubicBezTo>
                  <a:lnTo>
                    <a:pt x="64688" y="46791"/>
                  </a:lnTo>
                  <a:cubicBezTo>
                    <a:pt x="64648" y="46912"/>
                    <a:pt x="64567" y="47033"/>
                    <a:pt x="64527" y="47114"/>
                  </a:cubicBezTo>
                  <a:lnTo>
                    <a:pt x="64446" y="47275"/>
                  </a:lnTo>
                  <a:cubicBezTo>
                    <a:pt x="64366" y="47437"/>
                    <a:pt x="64245" y="47558"/>
                    <a:pt x="64124" y="47719"/>
                  </a:cubicBezTo>
                  <a:cubicBezTo>
                    <a:pt x="64043" y="47880"/>
                    <a:pt x="63922" y="48041"/>
                    <a:pt x="63761" y="48162"/>
                  </a:cubicBezTo>
                  <a:lnTo>
                    <a:pt x="63721" y="48243"/>
                  </a:lnTo>
                  <a:cubicBezTo>
                    <a:pt x="63600" y="48364"/>
                    <a:pt x="63479" y="48485"/>
                    <a:pt x="63358" y="48606"/>
                  </a:cubicBezTo>
                  <a:lnTo>
                    <a:pt x="63277" y="48687"/>
                  </a:lnTo>
                  <a:cubicBezTo>
                    <a:pt x="62833" y="49130"/>
                    <a:pt x="62349" y="49534"/>
                    <a:pt x="61825" y="49897"/>
                  </a:cubicBezTo>
                  <a:cubicBezTo>
                    <a:pt x="61462" y="50139"/>
                    <a:pt x="61099" y="50381"/>
                    <a:pt x="60736" y="50582"/>
                  </a:cubicBezTo>
                  <a:cubicBezTo>
                    <a:pt x="60373" y="50824"/>
                    <a:pt x="59970" y="51026"/>
                    <a:pt x="59607" y="51187"/>
                  </a:cubicBezTo>
                  <a:cubicBezTo>
                    <a:pt x="58921" y="50703"/>
                    <a:pt x="57349" y="49534"/>
                    <a:pt x="55493" y="48082"/>
                  </a:cubicBezTo>
                  <a:lnTo>
                    <a:pt x="55453" y="48041"/>
                  </a:lnTo>
                  <a:lnTo>
                    <a:pt x="54969" y="47638"/>
                  </a:lnTo>
                  <a:lnTo>
                    <a:pt x="54848" y="47558"/>
                  </a:lnTo>
                  <a:lnTo>
                    <a:pt x="54364" y="47154"/>
                  </a:lnTo>
                  <a:lnTo>
                    <a:pt x="54243" y="47074"/>
                  </a:lnTo>
                  <a:lnTo>
                    <a:pt x="53759" y="46711"/>
                  </a:lnTo>
                  <a:lnTo>
                    <a:pt x="53598" y="46549"/>
                  </a:lnTo>
                  <a:lnTo>
                    <a:pt x="53154" y="46186"/>
                  </a:lnTo>
                  <a:lnTo>
                    <a:pt x="53074" y="46146"/>
                  </a:lnTo>
                  <a:lnTo>
                    <a:pt x="52549" y="45702"/>
                  </a:lnTo>
                  <a:lnTo>
                    <a:pt x="52348" y="45541"/>
                  </a:lnTo>
                  <a:lnTo>
                    <a:pt x="51904" y="45178"/>
                  </a:lnTo>
                  <a:lnTo>
                    <a:pt x="51743" y="45017"/>
                  </a:lnTo>
                  <a:lnTo>
                    <a:pt x="51299" y="44694"/>
                  </a:lnTo>
                  <a:lnTo>
                    <a:pt x="51098" y="44493"/>
                  </a:lnTo>
                  <a:lnTo>
                    <a:pt x="50654" y="44170"/>
                  </a:lnTo>
                  <a:lnTo>
                    <a:pt x="50452" y="43968"/>
                  </a:lnTo>
                  <a:lnTo>
                    <a:pt x="50049" y="43646"/>
                  </a:lnTo>
                  <a:lnTo>
                    <a:pt x="49807" y="43444"/>
                  </a:lnTo>
                  <a:lnTo>
                    <a:pt x="49404" y="43162"/>
                  </a:lnTo>
                  <a:lnTo>
                    <a:pt x="49121" y="42920"/>
                  </a:lnTo>
                  <a:lnTo>
                    <a:pt x="48758" y="42637"/>
                  </a:lnTo>
                  <a:lnTo>
                    <a:pt x="48517" y="42395"/>
                  </a:lnTo>
                  <a:lnTo>
                    <a:pt x="48194" y="42113"/>
                  </a:lnTo>
                  <a:lnTo>
                    <a:pt x="47952" y="41871"/>
                  </a:lnTo>
                  <a:lnTo>
                    <a:pt x="47629" y="41589"/>
                  </a:lnTo>
                  <a:lnTo>
                    <a:pt x="47428" y="41387"/>
                  </a:lnTo>
                  <a:lnTo>
                    <a:pt x="47065" y="41065"/>
                  </a:lnTo>
                  <a:lnTo>
                    <a:pt x="46823" y="40823"/>
                  </a:lnTo>
                  <a:lnTo>
                    <a:pt x="46540" y="40581"/>
                  </a:lnTo>
                  <a:lnTo>
                    <a:pt x="46298" y="40339"/>
                  </a:lnTo>
                  <a:lnTo>
                    <a:pt x="46056" y="40097"/>
                  </a:lnTo>
                  <a:lnTo>
                    <a:pt x="45814" y="39855"/>
                  </a:lnTo>
                  <a:lnTo>
                    <a:pt x="45573" y="39613"/>
                  </a:lnTo>
                  <a:lnTo>
                    <a:pt x="45411" y="39411"/>
                  </a:lnTo>
                  <a:lnTo>
                    <a:pt x="45129" y="39169"/>
                  </a:lnTo>
                  <a:lnTo>
                    <a:pt x="44927" y="38927"/>
                  </a:lnTo>
                  <a:lnTo>
                    <a:pt x="44726" y="38725"/>
                  </a:lnTo>
                  <a:lnTo>
                    <a:pt x="44484" y="38443"/>
                  </a:lnTo>
                  <a:lnTo>
                    <a:pt x="44363" y="38322"/>
                  </a:lnTo>
                  <a:lnTo>
                    <a:pt x="44161" y="38040"/>
                  </a:lnTo>
                  <a:lnTo>
                    <a:pt x="44000" y="37919"/>
                  </a:lnTo>
                  <a:cubicBezTo>
                    <a:pt x="43919" y="37758"/>
                    <a:pt x="43798" y="37637"/>
                    <a:pt x="43717" y="37516"/>
                  </a:cubicBezTo>
                  <a:cubicBezTo>
                    <a:pt x="43717" y="37516"/>
                    <a:pt x="43477" y="32111"/>
                    <a:pt x="42598" y="32111"/>
                  </a:cubicBezTo>
                  <a:cubicBezTo>
                    <a:pt x="42595" y="32111"/>
                    <a:pt x="42591" y="32111"/>
                    <a:pt x="42588" y="32111"/>
                  </a:cubicBezTo>
                  <a:cubicBezTo>
                    <a:pt x="41943" y="32152"/>
                    <a:pt x="41822" y="34693"/>
                    <a:pt x="41822" y="34693"/>
                  </a:cubicBezTo>
                  <a:cubicBezTo>
                    <a:pt x="41822" y="34693"/>
                    <a:pt x="40868" y="32171"/>
                    <a:pt x="40275" y="32171"/>
                  </a:cubicBezTo>
                  <a:cubicBezTo>
                    <a:pt x="40223" y="32171"/>
                    <a:pt x="40174" y="32190"/>
                    <a:pt x="40128" y="32232"/>
                  </a:cubicBezTo>
                  <a:cubicBezTo>
                    <a:pt x="39725" y="32636"/>
                    <a:pt x="40128" y="34531"/>
                    <a:pt x="40289" y="34975"/>
                  </a:cubicBezTo>
                  <a:cubicBezTo>
                    <a:pt x="40137" y="34555"/>
                    <a:pt x="39623" y="32942"/>
                    <a:pt x="38987" y="32942"/>
                  </a:cubicBezTo>
                  <a:cubicBezTo>
                    <a:pt x="38951" y="32942"/>
                    <a:pt x="38915" y="32948"/>
                    <a:pt x="38878" y="32958"/>
                  </a:cubicBezTo>
                  <a:lnTo>
                    <a:pt x="38757" y="32999"/>
                  </a:lnTo>
                  <a:cubicBezTo>
                    <a:pt x="38031" y="31426"/>
                    <a:pt x="37144" y="29893"/>
                    <a:pt x="36136" y="28482"/>
                  </a:cubicBezTo>
                  <a:cubicBezTo>
                    <a:pt x="33442" y="25030"/>
                    <a:pt x="30071" y="24783"/>
                    <a:pt x="26934" y="24783"/>
                  </a:cubicBezTo>
                  <a:cubicBezTo>
                    <a:pt x="26409" y="24783"/>
                    <a:pt x="25891" y="24790"/>
                    <a:pt x="25383" y="24790"/>
                  </a:cubicBezTo>
                  <a:cubicBezTo>
                    <a:pt x="24245" y="24790"/>
                    <a:pt x="23162" y="24755"/>
                    <a:pt x="22182" y="24530"/>
                  </a:cubicBezTo>
                  <a:cubicBezTo>
                    <a:pt x="18310" y="23562"/>
                    <a:pt x="19399" y="18158"/>
                    <a:pt x="18229" y="17553"/>
                  </a:cubicBezTo>
                  <a:cubicBezTo>
                    <a:pt x="18229" y="17472"/>
                    <a:pt x="18189" y="17391"/>
                    <a:pt x="18149" y="17391"/>
                  </a:cubicBezTo>
                  <a:cubicBezTo>
                    <a:pt x="17867" y="17311"/>
                    <a:pt x="17544" y="17270"/>
                    <a:pt x="17262" y="17270"/>
                  </a:cubicBezTo>
                  <a:cubicBezTo>
                    <a:pt x="17062" y="17261"/>
                    <a:pt x="16864" y="17256"/>
                    <a:pt x="16667" y="17256"/>
                  </a:cubicBezTo>
                  <a:cubicBezTo>
                    <a:pt x="16032" y="17256"/>
                    <a:pt x="15408" y="17308"/>
                    <a:pt x="14761" y="17432"/>
                  </a:cubicBezTo>
                  <a:cubicBezTo>
                    <a:pt x="13511" y="17674"/>
                    <a:pt x="12261" y="18158"/>
                    <a:pt x="11172" y="18843"/>
                  </a:cubicBezTo>
                  <a:cubicBezTo>
                    <a:pt x="9720" y="19690"/>
                    <a:pt x="8510" y="20860"/>
                    <a:pt x="7542" y="22231"/>
                  </a:cubicBezTo>
                  <a:lnTo>
                    <a:pt x="6816" y="23441"/>
                  </a:lnTo>
                  <a:cubicBezTo>
                    <a:pt x="6574" y="23884"/>
                    <a:pt x="6373" y="24328"/>
                    <a:pt x="6171" y="24772"/>
                  </a:cubicBezTo>
                  <a:cubicBezTo>
                    <a:pt x="6050" y="25014"/>
                    <a:pt x="5929" y="25256"/>
                    <a:pt x="5889" y="25457"/>
                  </a:cubicBezTo>
                  <a:lnTo>
                    <a:pt x="5607" y="26183"/>
                  </a:lnTo>
                  <a:cubicBezTo>
                    <a:pt x="5526" y="26425"/>
                    <a:pt x="5445" y="26627"/>
                    <a:pt x="5365" y="26909"/>
                  </a:cubicBezTo>
                  <a:lnTo>
                    <a:pt x="5123" y="27675"/>
                  </a:lnTo>
                  <a:cubicBezTo>
                    <a:pt x="4840" y="28724"/>
                    <a:pt x="4598" y="29772"/>
                    <a:pt x="4477" y="30861"/>
                  </a:cubicBezTo>
                  <a:cubicBezTo>
                    <a:pt x="4276" y="31950"/>
                    <a:pt x="4276" y="33079"/>
                    <a:pt x="4397" y="34168"/>
                  </a:cubicBezTo>
                  <a:cubicBezTo>
                    <a:pt x="3913" y="34249"/>
                    <a:pt x="3469" y="34370"/>
                    <a:pt x="3066" y="34612"/>
                  </a:cubicBezTo>
                  <a:cubicBezTo>
                    <a:pt x="1896" y="35297"/>
                    <a:pt x="1049" y="36346"/>
                    <a:pt x="606" y="37637"/>
                  </a:cubicBezTo>
                  <a:cubicBezTo>
                    <a:pt x="202" y="38846"/>
                    <a:pt x="1" y="40097"/>
                    <a:pt x="1" y="41347"/>
                  </a:cubicBezTo>
                  <a:cubicBezTo>
                    <a:pt x="1" y="41952"/>
                    <a:pt x="1" y="42597"/>
                    <a:pt x="41" y="43202"/>
                  </a:cubicBezTo>
                  <a:lnTo>
                    <a:pt x="122" y="44089"/>
                  </a:lnTo>
                  <a:cubicBezTo>
                    <a:pt x="162" y="44412"/>
                    <a:pt x="202" y="44694"/>
                    <a:pt x="243" y="45017"/>
                  </a:cubicBezTo>
                  <a:cubicBezTo>
                    <a:pt x="364" y="45581"/>
                    <a:pt x="404" y="46186"/>
                    <a:pt x="565" y="46791"/>
                  </a:cubicBezTo>
                  <a:lnTo>
                    <a:pt x="1009" y="48525"/>
                  </a:lnTo>
                  <a:lnTo>
                    <a:pt x="1574" y="50179"/>
                  </a:lnTo>
                  <a:cubicBezTo>
                    <a:pt x="1775" y="50744"/>
                    <a:pt x="2058" y="51268"/>
                    <a:pt x="2259" y="51792"/>
                  </a:cubicBezTo>
                  <a:cubicBezTo>
                    <a:pt x="3227" y="53809"/>
                    <a:pt x="4518" y="55664"/>
                    <a:pt x="6050" y="57237"/>
                  </a:cubicBezTo>
                  <a:cubicBezTo>
                    <a:pt x="6937" y="58204"/>
                    <a:pt x="7946" y="59011"/>
                    <a:pt x="9034" y="59737"/>
                  </a:cubicBezTo>
                  <a:lnTo>
                    <a:pt x="8914" y="59979"/>
                  </a:lnTo>
                  <a:cubicBezTo>
                    <a:pt x="8833" y="60181"/>
                    <a:pt x="8752" y="60423"/>
                    <a:pt x="8672" y="60624"/>
                  </a:cubicBezTo>
                  <a:lnTo>
                    <a:pt x="8591" y="61229"/>
                  </a:lnTo>
                  <a:lnTo>
                    <a:pt x="8591" y="61753"/>
                  </a:lnTo>
                  <a:cubicBezTo>
                    <a:pt x="8591" y="61955"/>
                    <a:pt x="8631" y="62157"/>
                    <a:pt x="8672" y="62399"/>
                  </a:cubicBezTo>
                  <a:lnTo>
                    <a:pt x="8672" y="62600"/>
                  </a:lnTo>
                  <a:cubicBezTo>
                    <a:pt x="8672" y="62681"/>
                    <a:pt x="8752" y="62762"/>
                    <a:pt x="8873" y="62762"/>
                  </a:cubicBezTo>
                  <a:cubicBezTo>
                    <a:pt x="9236" y="64818"/>
                    <a:pt x="10648" y="67278"/>
                    <a:pt x="13067" y="69577"/>
                  </a:cubicBezTo>
                  <a:cubicBezTo>
                    <a:pt x="17100" y="73449"/>
                    <a:pt x="22746" y="76473"/>
                    <a:pt x="24198" y="77199"/>
                  </a:cubicBezTo>
                  <a:cubicBezTo>
                    <a:pt x="23916" y="77159"/>
                    <a:pt x="23634" y="77119"/>
                    <a:pt x="23392" y="77078"/>
                  </a:cubicBezTo>
                  <a:cubicBezTo>
                    <a:pt x="22985" y="77017"/>
                    <a:pt x="22575" y="76982"/>
                    <a:pt x="22212" y="76982"/>
                  </a:cubicBezTo>
                  <a:cubicBezTo>
                    <a:pt x="21137" y="76982"/>
                    <a:pt x="20471" y="77293"/>
                    <a:pt x="21496" y="78167"/>
                  </a:cubicBezTo>
                  <a:cubicBezTo>
                    <a:pt x="22424" y="78893"/>
                    <a:pt x="23513" y="79297"/>
                    <a:pt x="24682" y="79377"/>
                  </a:cubicBezTo>
                  <a:lnTo>
                    <a:pt x="21899" y="79538"/>
                  </a:lnTo>
                  <a:cubicBezTo>
                    <a:pt x="21778" y="79538"/>
                    <a:pt x="21519" y="79521"/>
                    <a:pt x="21227" y="79521"/>
                  </a:cubicBezTo>
                  <a:cubicBezTo>
                    <a:pt x="20645" y="79521"/>
                    <a:pt x="19937" y="79592"/>
                    <a:pt x="19964" y="80022"/>
                  </a:cubicBezTo>
                  <a:cubicBezTo>
                    <a:pt x="20004" y="80627"/>
                    <a:pt x="22182" y="81797"/>
                    <a:pt x="23956" y="81878"/>
                  </a:cubicBezTo>
                  <a:cubicBezTo>
                    <a:pt x="23956" y="81878"/>
                    <a:pt x="20609" y="81999"/>
                    <a:pt x="20811" y="82684"/>
                  </a:cubicBezTo>
                  <a:cubicBezTo>
                    <a:pt x="20932" y="83047"/>
                    <a:pt x="24964" y="83813"/>
                    <a:pt x="30489" y="83854"/>
                  </a:cubicBezTo>
                  <a:cubicBezTo>
                    <a:pt x="30683" y="83855"/>
                    <a:pt x="30878" y="83856"/>
                    <a:pt x="31075" y="83856"/>
                  </a:cubicBezTo>
                  <a:cubicBezTo>
                    <a:pt x="35769" y="83856"/>
                    <a:pt x="41477" y="83381"/>
                    <a:pt x="46702" y="81716"/>
                  </a:cubicBezTo>
                  <a:cubicBezTo>
                    <a:pt x="57268" y="78450"/>
                    <a:pt x="61825" y="74054"/>
                    <a:pt x="61825" y="74054"/>
                  </a:cubicBezTo>
                  <a:cubicBezTo>
                    <a:pt x="66584" y="73328"/>
                    <a:pt x="71262" y="71957"/>
                    <a:pt x="75658" y="70021"/>
                  </a:cubicBezTo>
                  <a:cubicBezTo>
                    <a:pt x="79771" y="68085"/>
                    <a:pt x="83804" y="65343"/>
                    <a:pt x="86063" y="61511"/>
                  </a:cubicBezTo>
                  <a:cubicBezTo>
                    <a:pt x="86466" y="60826"/>
                    <a:pt x="86789" y="60100"/>
                    <a:pt x="87111" y="59334"/>
                  </a:cubicBezTo>
                  <a:cubicBezTo>
                    <a:pt x="93362" y="46186"/>
                    <a:pt x="87152" y="36669"/>
                    <a:pt x="86506" y="31708"/>
                  </a:cubicBezTo>
                  <a:cubicBezTo>
                    <a:pt x="86143" y="29167"/>
                    <a:pt x="88523" y="19367"/>
                    <a:pt x="89289" y="14810"/>
                  </a:cubicBezTo>
                  <a:cubicBezTo>
                    <a:pt x="89410" y="14084"/>
                    <a:pt x="89491" y="13399"/>
                    <a:pt x="89531" y="12713"/>
                  </a:cubicBezTo>
                  <a:cubicBezTo>
                    <a:pt x="89419" y="10737"/>
                    <a:pt x="87033" y="6453"/>
                    <a:pt x="86418" y="6453"/>
                  </a:cubicBezTo>
                  <a:cubicBezTo>
                    <a:pt x="86368" y="6453"/>
                    <a:pt x="86329" y="6482"/>
                    <a:pt x="86305" y="6543"/>
                  </a:cubicBezTo>
                  <a:cubicBezTo>
                    <a:pt x="85942" y="7349"/>
                    <a:pt x="86668" y="10737"/>
                    <a:pt x="86022" y="11584"/>
                  </a:cubicBezTo>
                  <a:cubicBezTo>
                    <a:pt x="85982" y="11705"/>
                    <a:pt x="85821" y="11866"/>
                    <a:pt x="85659" y="12108"/>
                  </a:cubicBezTo>
                  <a:cubicBezTo>
                    <a:pt x="84369" y="13600"/>
                    <a:pt x="80780" y="17875"/>
                    <a:pt x="78118" y="21707"/>
                  </a:cubicBezTo>
                  <a:cubicBezTo>
                    <a:pt x="75335" y="25739"/>
                    <a:pt x="74609" y="30660"/>
                    <a:pt x="74488" y="31466"/>
                  </a:cubicBezTo>
                  <a:cubicBezTo>
                    <a:pt x="71988" y="29772"/>
                    <a:pt x="70980" y="29167"/>
                    <a:pt x="69205" y="24489"/>
                  </a:cubicBezTo>
                  <a:cubicBezTo>
                    <a:pt x="67350" y="19569"/>
                    <a:pt x="69568" y="12995"/>
                    <a:pt x="70496" y="9285"/>
                  </a:cubicBezTo>
                  <a:cubicBezTo>
                    <a:pt x="70778" y="8075"/>
                    <a:pt x="70939" y="7188"/>
                    <a:pt x="70738" y="6744"/>
                  </a:cubicBezTo>
                  <a:cubicBezTo>
                    <a:pt x="70071" y="5226"/>
                    <a:pt x="65969" y="0"/>
                    <a:pt x="64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73"/>
            <p:cNvSpPr/>
            <p:nvPr/>
          </p:nvSpPr>
          <p:spPr>
            <a:xfrm>
              <a:off x="10749500" y="2735138"/>
              <a:ext cx="638975" cy="600275"/>
            </a:xfrm>
            <a:custGeom>
              <a:avLst/>
              <a:gdLst/>
              <a:ahLst/>
              <a:cxnLst/>
              <a:rect l="l" t="t" r="r" b="b"/>
              <a:pathLst>
                <a:path w="25559" h="24011" extrusionOk="0">
                  <a:moveTo>
                    <a:pt x="14450" y="0"/>
                  </a:moveTo>
                  <a:cubicBezTo>
                    <a:pt x="13369" y="0"/>
                    <a:pt x="12266" y="169"/>
                    <a:pt x="11171" y="538"/>
                  </a:cubicBezTo>
                  <a:cubicBezTo>
                    <a:pt x="968" y="4007"/>
                    <a:pt x="0" y="20138"/>
                    <a:pt x="14680" y="21026"/>
                  </a:cubicBezTo>
                  <a:cubicBezTo>
                    <a:pt x="14680" y="21026"/>
                    <a:pt x="17187" y="24010"/>
                    <a:pt x="17616" y="24010"/>
                  </a:cubicBezTo>
                  <a:cubicBezTo>
                    <a:pt x="17618" y="24010"/>
                    <a:pt x="17621" y="24010"/>
                    <a:pt x="17624" y="24010"/>
                  </a:cubicBezTo>
                  <a:cubicBezTo>
                    <a:pt x="18027" y="24010"/>
                    <a:pt x="18995" y="20138"/>
                    <a:pt x="18995" y="20138"/>
                  </a:cubicBezTo>
                  <a:cubicBezTo>
                    <a:pt x="18995" y="20138"/>
                    <a:pt x="24802" y="18848"/>
                    <a:pt x="25286" y="10056"/>
                  </a:cubicBezTo>
                  <a:cubicBezTo>
                    <a:pt x="25559" y="5014"/>
                    <a:pt x="20334" y="0"/>
                    <a:pt x="14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73"/>
            <p:cNvSpPr/>
            <p:nvPr/>
          </p:nvSpPr>
          <p:spPr>
            <a:xfrm>
              <a:off x="10441975" y="4079838"/>
              <a:ext cx="116100" cy="69275"/>
            </a:xfrm>
            <a:custGeom>
              <a:avLst/>
              <a:gdLst/>
              <a:ahLst/>
              <a:cxnLst/>
              <a:rect l="l" t="t" r="r" b="b"/>
              <a:pathLst>
                <a:path w="4644" h="2771" extrusionOk="0">
                  <a:moveTo>
                    <a:pt x="2603" y="0"/>
                  </a:moveTo>
                  <a:cubicBezTo>
                    <a:pt x="2223" y="0"/>
                    <a:pt x="1774" y="103"/>
                    <a:pt x="1251" y="348"/>
                  </a:cubicBezTo>
                  <a:cubicBezTo>
                    <a:pt x="727" y="590"/>
                    <a:pt x="323" y="912"/>
                    <a:pt x="1" y="1356"/>
                  </a:cubicBezTo>
                  <a:cubicBezTo>
                    <a:pt x="1392" y="2322"/>
                    <a:pt x="2599" y="2770"/>
                    <a:pt x="3158" y="2770"/>
                  </a:cubicBezTo>
                  <a:cubicBezTo>
                    <a:pt x="3182" y="2770"/>
                    <a:pt x="3205" y="2769"/>
                    <a:pt x="3227" y="2768"/>
                  </a:cubicBezTo>
                  <a:cubicBezTo>
                    <a:pt x="4643" y="2666"/>
                    <a:pt x="4537" y="0"/>
                    <a:pt x="26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73"/>
            <p:cNvSpPr/>
            <p:nvPr/>
          </p:nvSpPr>
          <p:spPr>
            <a:xfrm>
              <a:off x="10329050" y="3489588"/>
              <a:ext cx="66575" cy="68975"/>
            </a:xfrm>
            <a:custGeom>
              <a:avLst/>
              <a:gdLst/>
              <a:ahLst/>
              <a:cxnLst/>
              <a:rect l="l" t="t" r="r" b="b"/>
              <a:pathLst>
                <a:path w="2663" h="2759" extrusionOk="0">
                  <a:moveTo>
                    <a:pt x="101" y="1"/>
                  </a:moveTo>
                  <a:cubicBezTo>
                    <a:pt x="67" y="1"/>
                    <a:pt x="34" y="1"/>
                    <a:pt x="1" y="2"/>
                  </a:cubicBezTo>
                  <a:cubicBezTo>
                    <a:pt x="365" y="1922"/>
                    <a:pt x="1257" y="2758"/>
                    <a:pt x="1908" y="2758"/>
                  </a:cubicBezTo>
                  <a:cubicBezTo>
                    <a:pt x="2338" y="2758"/>
                    <a:pt x="2663" y="2394"/>
                    <a:pt x="2663" y="1737"/>
                  </a:cubicBezTo>
                  <a:cubicBezTo>
                    <a:pt x="2663" y="830"/>
                    <a:pt x="1508" y="1"/>
                    <a:pt x="1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73"/>
            <p:cNvSpPr/>
            <p:nvPr/>
          </p:nvSpPr>
          <p:spPr>
            <a:xfrm>
              <a:off x="10701100" y="3484588"/>
              <a:ext cx="29250" cy="67225"/>
            </a:xfrm>
            <a:custGeom>
              <a:avLst/>
              <a:gdLst/>
              <a:ahLst/>
              <a:cxnLst/>
              <a:rect l="l" t="t" r="r" b="b"/>
              <a:pathLst>
                <a:path w="1170" h="2689" extrusionOk="0">
                  <a:moveTo>
                    <a:pt x="0" y="1"/>
                  </a:moveTo>
                  <a:lnTo>
                    <a:pt x="0" y="1"/>
                  </a:lnTo>
                  <a:cubicBezTo>
                    <a:pt x="121" y="1536"/>
                    <a:pt x="466" y="2689"/>
                    <a:pt x="750" y="2689"/>
                  </a:cubicBezTo>
                  <a:cubicBezTo>
                    <a:pt x="847" y="2689"/>
                    <a:pt x="937" y="2556"/>
                    <a:pt x="1009" y="2259"/>
                  </a:cubicBezTo>
                  <a:cubicBezTo>
                    <a:pt x="1170" y="1372"/>
                    <a:pt x="767" y="444"/>
                    <a:pt x="0" y="1"/>
                  </a:cubicBezTo>
                  <a:close/>
                </a:path>
              </a:pathLst>
            </a:custGeom>
            <a:solidFill>
              <a:srgbClr val="BC61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73"/>
            <p:cNvSpPr/>
            <p:nvPr/>
          </p:nvSpPr>
          <p:spPr>
            <a:xfrm>
              <a:off x="10913825" y="4381888"/>
              <a:ext cx="234950" cy="154300"/>
            </a:xfrm>
            <a:custGeom>
              <a:avLst/>
              <a:gdLst/>
              <a:ahLst/>
              <a:cxnLst/>
              <a:rect l="l" t="t" r="r" b="b"/>
              <a:pathLst>
                <a:path w="9398" h="6172" extrusionOk="0">
                  <a:moveTo>
                    <a:pt x="3292" y="0"/>
                  </a:moveTo>
                  <a:cubicBezTo>
                    <a:pt x="2121" y="0"/>
                    <a:pt x="1077" y="716"/>
                    <a:pt x="606" y="1776"/>
                  </a:cubicBezTo>
                  <a:lnTo>
                    <a:pt x="606" y="1816"/>
                  </a:lnTo>
                  <a:cubicBezTo>
                    <a:pt x="1170" y="2139"/>
                    <a:pt x="1775" y="2421"/>
                    <a:pt x="2380" y="2663"/>
                  </a:cubicBezTo>
                  <a:cubicBezTo>
                    <a:pt x="2513" y="2651"/>
                    <a:pt x="2641" y="2644"/>
                    <a:pt x="2764" y="2644"/>
                  </a:cubicBezTo>
                  <a:cubicBezTo>
                    <a:pt x="5261" y="2644"/>
                    <a:pt x="5561" y="5174"/>
                    <a:pt x="4295" y="5174"/>
                  </a:cubicBezTo>
                  <a:cubicBezTo>
                    <a:pt x="4250" y="5174"/>
                    <a:pt x="4203" y="5170"/>
                    <a:pt x="4155" y="5164"/>
                  </a:cubicBezTo>
                  <a:cubicBezTo>
                    <a:pt x="2662" y="5002"/>
                    <a:pt x="1896" y="3268"/>
                    <a:pt x="1896" y="3268"/>
                  </a:cubicBezTo>
                  <a:cubicBezTo>
                    <a:pt x="1896" y="3268"/>
                    <a:pt x="1251" y="3107"/>
                    <a:pt x="243" y="2704"/>
                  </a:cubicBezTo>
                  <a:lnTo>
                    <a:pt x="162" y="2905"/>
                  </a:lnTo>
                  <a:cubicBezTo>
                    <a:pt x="1" y="3389"/>
                    <a:pt x="928" y="6172"/>
                    <a:pt x="3751" y="6172"/>
                  </a:cubicBezTo>
                  <a:cubicBezTo>
                    <a:pt x="5485" y="5930"/>
                    <a:pt x="7139" y="5527"/>
                    <a:pt x="8792" y="5043"/>
                  </a:cubicBezTo>
                  <a:cubicBezTo>
                    <a:pt x="9155" y="4922"/>
                    <a:pt x="9397" y="4599"/>
                    <a:pt x="9397" y="4236"/>
                  </a:cubicBezTo>
                  <a:cubicBezTo>
                    <a:pt x="9397" y="3631"/>
                    <a:pt x="9196" y="3067"/>
                    <a:pt x="8833" y="2583"/>
                  </a:cubicBezTo>
                  <a:cubicBezTo>
                    <a:pt x="7462" y="970"/>
                    <a:pt x="5485" y="42"/>
                    <a:pt x="3388" y="2"/>
                  </a:cubicBezTo>
                  <a:cubicBezTo>
                    <a:pt x="3356" y="1"/>
                    <a:pt x="3324" y="0"/>
                    <a:pt x="3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73"/>
            <p:cNvSpPr/>
            <p:nvPr/>
          </p:nvSpPr>
          <p:spPr>
            <a:xfrm>
              <a:off x="10608350" y="3824363"/>
              <a:ext cx="445525" cy="687800"/>
            </a:xfrm>
            <a:custGeom>
              <a:avLst/>
              <a:gdLst/>
              <a:ahLst/>
              <a:cxnLst/>
              <a:rect l="l" t="t" r="r" b="b"/>
              <a:pathLst>
                <a:path w="17821" h="27512" extrusionOk="0">
                  <a:moveTo>
                    <a:pt x="5404" y="1"/>
                  </a:moveTo>
                  <a:lnTo>
                    <a:pt x="5283" y="243"/>
                  </a:lnTo>
                  <a:cubicBezTo>
                    <a:pt x="1734" y="3913"/>
                    <a:pt x="0" y="9599"/>
                    <a:pt x="1976" y="15608"/>
                  </a:cubicBezTo>
                  <a:cubicBezTo>
                    <a:pt x="3751" y="20972"/>
                    <a:pt x="9598" y="23875"/>
                    <a:pt x="12502" y="25005"/>
                  </a:cubicBezTo>
                  <a:cubicBezTo>
                    <a:pt x="13470" y="25408"/>
                    <a:pt x="14115" y="25610"/>
                    <a:pt x="14115" y="25610"/>
                  </a:cubicBezTo>
                  <a:cubicBezTo>
                    <a:pt x="14115" y="25610"/>
                    <a:pt x="14881" y="27303"/>
                    <a:pt x="16374" y="27505"/>
                  </a:cubicBezTo>
                  <a:cubicBezTo>
                    <a:pt x="16414" y="27509"/>
                    <a:pt x="16453" y="27511"/>
                    <a:pt x="16491" y="27511"/>
                  </a:cubicBezTo>
                  <a:cubicBezTo>
                    <a:pt x="17820" y="27511"/>
                    <a:pt x="17502" y="24945"/>
                    <a:pt x="15018" y="24945"/>
                  </a:cubicBezTo>
                  <a:cubicBezTo>
                    <a:pt x="14897" y="24945"/>
                    <a:pt x="14771" y="24952"/>
                    <a:pt x="14639" y="24964"/>
                  </a:cubicBezTo>
                  <a:cubicBezTo>
                    <a:pt x="13994" y="24722"/>
                    <a:pt x="13430" y="24440"/>
                    <a:pt x="12825" y="24117"/>
                  </a:cubicBezTo>
                  <a:lnTo>
                    <a:pt x="12341" y="23875"/>
                  </a:lnTo>
                  <a:cubicBezTo>
                    <a:pt x="9155" y="22020"/>
                    <a:pt x="3751" y="17745"/>
                    <a:pt x="4073" y="10002"/>
                  </a:cubicBezTo>
                  <a:cubicBezTo>
                    <a:pt x="4114" y="7018"/>
                    <a:pt x="5323" y="4155"/>
                    <a:pt x="7461" y="2057"/>
                  </a:cubicBezTo>
                  <a:cubicBezTo>
                    <a:pt x="7098" y="1211"/>
                    <a:pt x="6453" y="525"/>
                    <a:pt x="5646" y="122"/>
                  </a:cubicBezTo>
                  <a:lnTo>
                    <a:pt x="54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73"/>
            <p:cNvSpPr/>
            <p:nvPr/>
          </p:nvSpPr>
          <p:spPr>
            <a:xfrm>
              <a:off x="10202025" y="3057863"/>
              <a:ext cx="1126200" cy="1501525"/>
            </a:xfrm>
            <a:custGeom>
              <a:avLst/>
              <a:gdLst/>
              <a:ahLst/>
              <a:cxnLst/>
              <a:rect l="l" t="t" r="r" b="b"/>
              <a:pathLst>
                <a:path w="45048" h="60061" extrusionOk="0">
                  <a:moveTo>
                    <a:pt x="17182" y="1"/>
                  </a:moveTo>
                  <a:cubicBezTo>
                    <a:pt x="14497" y="1"/>
                    <a:pt x="8429" y="1195"/>
                    <a:pt x="5929" y="9609"/>
                  </a:cubicBezTo>
                  <a:cubicBezTo>
                    <a:pt x="4880" y="13117"/>
                    <a:pt x="4800" y="15578"/>
                    <a:pt x="5122" y="17271"/>
                  </a:cubicBezTo>
                  <a:cubicBezTo>
                    <a:pt x="5156" y="17270"/>
                    <a:pt x="5190" y="17270"/>
                    <a:pt x="5224" y="17270"/>
                  </a:cubicBezTo>
                  <a:cubicBezTo>
                    <a:pt x="6591" y="17270"/>
                    <a:pt x="7744" y="18061"/>
                    <a:pt x="7744" y="19006"/>
                  </a:cubicBezTo>
                  <a:cubicBezTo>
                    <a:pt x="7760" y="19658"/>
                    <a:pt x="7442" y="20016"/>
                    <a:pt x="7018" y="20016"/>
                  </a:cubicBezTo>
                  <a:cubicBezTo>
                    <a:pt x="6367" y="20016"/>
                    <a:pt x="5464" y="19175"/>
                    <a:pt x="5122" y="17271"/>
                  </a:cubicBezTo>
                  <a:cubicBezTo>
                    <a:pt x="2823" y="17312"/>
                    <a:pt x="0" y="19570"/>
                    <a:pt x="807" y="26910"/>
                  </a:cubicBezTo>
                  <a:cubicBezTo>
                    <a:pt x="1735" y="35137"/>
                    <a:pt x="6292" y="40017"/>
                    <a:pt x="9599" y="42235"/>
                  </a:cubicBezTo>
                  <a:cubicBezTo>
                    <a:pt x="9921" y="41791"/>
                    <a:pt x="10325" y="41429"/>
                    <a:pt x="10849" y="41227"/>
                  </a:cubicBezTo>
                  <a:cubicBezTo>
                    <a:pt x="11372" y="40982"/>
                    <a:pt x="11822" y="40879"/>
                    <a:pt x="12202" y="40879"/>
                  </a:cubicBezTo>
                  <a:cubicBezTo>
                    <a:pt x="14135" y="40879"/>
                    <a:pt x="14241" y="43539"/>
                    <a:pt x="12825" y="43606"/>
                  </a:cubicBezTo>
                  <a:cubicBezTo>
                    <a:pt x="12801" y="43608"/>
                    <a:pt x="12776" y="43609"/>
                    <a:pt x="12750" y="43609"/>
                  </a:cubicBezTo>
                  <a:cubicBezTo>
                    <a:pt x="12188" y="43609"/>
                    <a:pt x="10985" y="43198"/>
                    <a:pt x="9599" y="42235"/>
                  </a:cubicBezTo>
                  <a:lnTo>
                    <a:pt x="9599" y="42235"/>
                  </a:lnTo>
                  <a:cubicBezTo>
                    <a:pt x="8026" y="44332"/>
                    <a:pt x="9357" y="48486"/>
                    <a:pt x="13269" y="52237"/>
                  </a:cubicBezTo>
                  <a:cubicBezTo>
                    <a:pt x="17261" y="56108"/>
                    <a:pt x="22948" y="59133"/>
                    <a:pt x="24399" y="59859"/>
                  </a:cubicBezTo>
                  <a:cubicBezTo>
                    <a:pt x="25771" y="60020"/>
                    <a:pt x="27223" y="60061"/>
                    <a:pt x="27223" y="60061"/>
                  </a:cubicBezTo>
                  <a:cubicBezTo>
                    <a:pt x="27223" y="60061"/>
                    <a:pt x="25771" y="59536"/>
                    <a:pt x="26174" y="58730"/>
                  </a:cubicBezTo>
                  <a:cubicBezTo>
                    <a:pt x="26266" y="58546"/>
                    <a:pt x="26522" y="58476"/>
                    <a:pt x="26863" y="58476"/>
                  </a:cubicBezTo>
                  <a:cubicBezTo>
                    <a:pt x="28023" y="58476"/>
                    <a:pt x="30167" y="59294"/>
                    <a:pt x="30167" y="59294"/>
                  </a:cubicBezTo>
                  <a:cubicBezTo>
                    <a:pt x="30852" y="59294"/>
                    <a:pt x="31538" y="59214"/>
                    <a:pt x="32223" y="59133"/>
                  </a:cubicBezTo>
                  <a:cubicBezTo>
                    <a:pt x="29400" y="59133"/>
                    <a:pt x="28473" y="56350"/>
                    <a:pt x="28634" y="55866"/>
                  </a:cubicBezTo>
                  <a:lnTo>
                    <a:pt x="28715" y="55665"/>
                  </a:lnTo>
                  <a:cubicBezTo>
                    <a:pt x="25811" y="54535"/>
                    <a:pt x="20004" y="51632"/>
                    <a:pt x="18229" y="46228"/>
                  </a:cubicBezTo>
                  <a:cubicBezTo>
                    <a:pt x="16253" y="40219"/>
                    <a:pt x="17987" y="34573"/>
                    <a:pt x="21536" y="30903"/>
                  </a:cubicBezTo>
                  <a:lnTo>
                    <a:pt x="21617" y="30661"/>
                  </a:lnTo>
                  <a:cubicBezTo>
                    <a:pt x="18431" y="28846"/>
                    <a:pt x="16132" y="24571"/>
                    <a:pt x="17382" y="19127"/>
                  </a:cubicBezTo>
                  <a:cubicBezTo>
                    <a:pt x="17768" y="17466"/>
                    <a:pt x="18502" y="16852"/>
                    <a:pt x="19217" y="16852"/>
                  </a:cubicBezTo>
                  <a:cubicBezTo>
                    <a:pt x="19474" y="16852"/>
                    <a:pt x="19729" y="16931"/>
                    <a:pt x="19963" y="17070"/>
                  </a:cubicBezTo>
                  <a:cubicBezTo>
                    <a:pt x="19842" y="15457"/>
                    <a:pt x="20004" y="13440"/>
                    <a:pt x="20770" y="11827"/>
                  </a:cubicBezTo>
                  <a:cubicBezTo>
                    <a:pt x="21314" y="10778"/>
                    <a:pt x="22020" y="10345"/>
                    <a:pt x="22595" y="10345"/>
                  </a:cubicBezTo>
                  <a:cubicBezTo>
                    <a:pt x="23169" y="10345"/>
                    <a:pt x="23613" y="10778"/>
                    <a:pt x="23633" y="11464"/>
                  </a:cubicBezTo>
                  <a:cubicBezTo>
                    <a:pt x="23674" y="13319"/>
                    <a:pt x="26497" y="18078"/>
                    <a:pt x="31538" y="19893"/>
                  </a:cubicBezTo>
                  <a:cubicBezTo>
                    <a:pt x="35288" y="21264"/>
                    <a:pt x="36942" y="23845"/>
                    <a:pt x="37103" y="27838"/>
                  </a:cubicBezTo>
                  <a:lnTo>
                    <a:pt x="37224" y="27838"/>
                  </a:lnTo>
                  <a:cubicBezTo>
                    <a:pt x="38958" y="28241"/>
                    <a:pt x="40531" y="29128"/>
                    <a:pt x="41822" y="30338"/>
                  </a:cubicBezTo>
                  <a:cubicBezTo>
                    <a:pt x="42185" y="29693"/>
                    <a:pt x="42830" y="29249"/>
                    <a:pt x="43596" y="29168"/>
                  </a:cubicBezTo>
                  <a:cubicBezTo>
                    <a:pt x="43862" y="29102"/>
                    <a:pt x="44129" y="29072"/>
                    <a:pt x="44395" y="29072"/>
                  </a:cubicBezTo>
                  <a:cubicBezTo>
                    <a:pt x="44613" y="29072"/>
                    <a:pt x="44830" y="29092"/>
                    <a:pt x="45048" y="29128"/>
                  </a:cubicBezTo>
                  <a:lnTo>
                    <a:pt x="45048" y="29088"/>
                  </a:lnTo>
                  <a:cubicBezTo>
                    <a:pt x="43919" y="28322"/>
                    <a:pt x="42830" y="25539"/>
                    <a:pt x="41580" y="22272"/>
                  </a:cubicBezTo>
                  <a:cubicBezTo>
                    <a:pt x="40813" y="20135"/>
                    <a:pt x="39926" y="17796"/>
                    <a:pt x="38918" y="15658"/>
                  </a:cubicBezTo>
                  <a:cubicBezTo>
                    <a:pt x="38232" y="14045"/>
                    <a:pt x="37345" y="12513"/>
                    <a:pt x="36297" y="11101"/>
                  </a:cubicBezTo>
                  <a:cubicBezTo>
                    <a:pt x="33578" y="7610"/>
                    <a:pt x="30121" y="7430"/>
                    <a:pt x="26935" y="7430"/>
                  </a:cubicBezTo>
                  <a:cubicBezTo>
                    <a:pt x="26568" y="7430"/>
                    <a:pt x="26205" y="7432"/>
                    <a:pt x="25846" y="7432"/>
                  </a:cubicBezTo>
                  <a:cubicBezTo>
                    <a:pt x="24609" y="7432"/>
                    <a:pt x="23433" y="7403"/>
                    <a:pt x="22383" y="7149"/>
                  </a:cubicBezTo>
                  <a:cubicBezTo>
                    <a:pt x="18390" y="6141"/>
                    <a:pt x="19641" y="414"/>
                    <a:pt x="18310" y="91"/>
                  </a:cubicBezTo>
                  <a:cubicBezTo>
                    <a:pt x="18094" y="45"/>
                    <a:pt x="17701" y="1"/>
                    <a:pt x="17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73"/>
            <p:cNvSpPr/>
            <p:nvPr/>
          </p:nvSpPr>
          <p:spPr>
            <a:xfrm>
              <a:off x="10604300" y="3316463"/>
              <a:ext cx="526325" cy="1103800"/>
            </a:xfrm>
            <a:custGeom>
              <a:avLst/>
              <a:gdLst/>
              <a:ahLst/>
              <a:cxnLst/>
              <a:rect l="l" t="t" r="r" b="b"/>
              <a:pathLst>
                <a:path w="21053" h="44152" extrusionOk="0">
                  <a:moveTo>
                    <a:pt x="3872" y="6726"/>
                  </a:moveTo>
                  <a:cubicBezTo>
                    <a:pt x="4639" y="7169"/>
                    <a:pt x="5042" y="8097"/>
                    <a:pt x="4881" y="8984"/>
                  </a:cubicBezTo>
                  <a:cubicBezTo>
                    <a:pt x="4809" y="9281"/>
                    <a:pt x="4719" y="9414"/>
                    <a:pt x="4622" y="9414"/>
                  </a:cubicBezTo>
                  <a:cubicBezTo>
                    <a:pt x="4338" y="9414"/>
                    <a:pt x="3993" y="8261"/>
                    <a:pt x="3872" y="6726"/>
                  </a:cubicBezTo>
                  <a:close/>
                  <a:moveTo>
                    <a:pt x="6509" y="1"/>
                  </a:moveTo>
                  <a:cubicBezTo>
                    <a:pt x="5939" y="1"/>
                    <a:pt x="5243" y="434"/>
                    <a:pt x="4719" y="1483"/>
                  </a:cubicBezTo>
                  <a:cubicBezTo>
                    <a:pt x="3913" y="3056"/>
                    <a:pt x="3751" y="5072"/>
                    <a:pt x="3872" y="6726"/>
                  </a:cubicBezTo>
                  <a:cubicBezTo>
                    <a:pt x="3638" y="6587"/>
                    <a:pt x="3383" y="6508"/>
                    <a:pt x="3126" y="6508"/>
                  </a:cubicBezTo>
                  <a:cubicBezTo>
                    <a:pt x="2411" y="6508"/>
                    <a:pt x="1677" y="7122"/>
                    <a:pt x="1291" y="8783"/>
                  </a:cubicBezTo>
                  <a:cubicBezTo>
                    <a:pt x="1" y="14227"/>
                    <a:pt x="2340" y="18502"/>
                    <a:pt x="5566" y="20317"/>
                  </a:cubicBezTo>
                  <a:lnTo>
                    <a:pt x="5808" y="20438"/>
                  </a:lnTo>
                  <a:cubicBezTo>
                    <a:pt x="6615" y="20841"/>
                    <a:pt x="7260" y="21527"/>
                    <a:pt x="7623" y="22373"/>
                  </a:cubicBezTo>
                  <a:cubicBezTo>
                    <a:pt x="5485" y="24471"/>
                    <a:pt x="4316" y="27294"/>
                    <a:pt x="4276" y="30278"/>
                  </a:cubicBezTo>
                  <a:cubicBezTo>
                    <a:pt x="3953" y="38061"/>
                    <a:pt x="9317" y="42336"/>
                    <a:pt x="12503" y="44151"/>
                  </a:cubicBezTo>
                  <a:lnTo>
                    <a:pt x="12543" y="44111"/>
                  </a:lnTo>
                  <a:cubicBezTo>
                    <a:pt x="12543" y="44111"/>
                    <a:pt x="12730" y="41312"/>
                    <a:pt x="16024" y="41312"/>
                  </a:cubicBezTo>
                  <a:cubicBezTo>
                    <a:pt x="16481" y="41312"/>
                    <a:pt x="16999" y="41366"/>
                    <a:pt x="17584" y="41489"/>
                  </a:cubicBezTo>
                  <a:cubicBezTo>
                    <a:pt x="18108" y="41570"/>
                    <a:pt x="18633" y="41731"/>
                    <a:pt x="19117" y="41933"/>
                  </a:cubicBezTo>
                  <a:cubicBezTo>
                    <a:pt x="17907" y="34956"/>
                    <a:pt x="11736" y="32738"/>
                    <a:pt x="11333" y="32617"/>
                  </a:cubicBezTo>
                  <a:lnTo>
                    <a:pt x="11212" y="32375"/>
                  </a:lnTo>
                  <a:cubicBezTo>
                    <a:pt x="13914" y="30964"/>
                    <a:pt x="19802" y="27334"/>
                    <a:pt x="20649" y="22172"/>
                  </a:cubicBezTo>
                  <a:cubicBezTo>
                    <a:pt x="20770" y="21446"/>
                    <a:pt x="20891" y="20720"/>
                    <a:pt x="20931" y="20075"/>
                  </a:cubicBezTo>
                  <a:cubicBezTo>
                    <a:pt x="21012" y="19228"/>
                    <a:pt x="21052" y="18381"/>
                    <a:pt x="21012" y="17534"/>
                  </a:cubicBezTo>
                  <a:cubicBezTo>
                    <a:pt x="20851" y="13501"/>
                    <a:pt x="19197" y="10920"/>
                    <a:pt x="15487" y="9549"/>
                  </a:cubicBezTo>
                  <a:cubicBezTo>
                    <a:pt x="10446" y="7734"/>
                    <a:pt x="7583" y="2975"/>
                    <a:pt x="7542" y="1120"/>
                  </a:cubicBezTo>
                  <a:cubicBezTo>
                    <a:pt x="7522" y="434"/>
                    <a:pt x="7078" y="1"/>
                    <a:pt x="65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73"/>
            <p:cNvSpPr/>
            <p:nvPr/>
          </p:nvSpPr>
          <p:spPr>
            <a:xfrm>
              <a:off x="10916850" y="4349263"/>
              <a:ext cx="253100" cy="138550"/>
            </a:xfrm>
            <a:custGeom>
              <a:avLst/>
              <a:gdLst/>
              <a:ahLst/>
              <a:cxnLst/>
              <a:rect l="l" t="t" r="r" b="b"/>
              <a:pathLst>
                <a:path w="10124" h="5542" extrusionOk="0">
                  <a:moveTo>
                    <a:pt x="3510" y="0"/>
                  </a:moveTo>
                  <a:cubicBezTo>
                    <a:pt x="196" y="0"/>
                    <a:pt x="41" y="2799"/>
                    <a:pt x="41" y="2799"/>
                  </a:cubicBezTo>
                  <a:lnTo>
                    <a:pt x="1" y="2839"/>
                  </a:lnTo>
                  <a:lnTo>
                    <a:pt x="525" y="3121"/>
                  </a:lnTo>
                  <a:lnTo>
                    <a:pt x="525" y="3081"/>
                  </a:lnTo>
                  <a:cubicBezTo>
                    <a:pt x="969" y="1952"/>
                    <a:pt x="2098" y="1266"/>
                    <a:pt x="3308" y="1266"/>
                  </a:cubicBezTo>
                  <a:cubicBezTo>
                    <a:pt x="5405" y="1347"/>
                    <a:pt x="7381" y="2315"/>
                    <a:pt x="8712" y="3888"/>
                  </a:cubicBezTo>
                  <a:cubicBezTo>
                    <a:pt x="9075" y="4372"/>
                    <a:pt x="9276" y="4936"/>
                    <a:pt x="9276" y="5541"/>
                  </a:cubicBezTo>
                  <a:cubicBezTo>
                    <a:pt x="10123" y="3847"/>
                    <a:pt x="9276" y="1710"/>
                    <a:pt x="6574" y="621"/>
                  </a:cubicBezTo>
                  <a:cubicBezTo>
                    <a:pt x="6090" y="419"/>
                    <a:pt x="5606" y="258"/>
                    <a:pt x="5082" y="177"/>
                  </a:cubicBezTo>
                  <a:cubicBezTo>
                    <a:pt x="4492" y="54"/>
                    <a:pt x="3971" y="0"/>
                    <a:pt x="3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73"/>
            <p:cNvSpPr/>
            <p:nvPr/>
          </p:nvSpPr>
          <p:spPr>
            <a:xfrm>
              <a:off x="11247550" y="3784638"/>
              <a:ext cx="172425" cy="70000"/>
            </a:xfrm>
            <a:custGeom>
              <a:avLst/>
              <a:gdLst/>
              <a:ahLst/>
              <a:cxnLst/>
              <a:rect l="l" t="t" r="r" b="b"/>
              <a:pathLst>
                <a:path w="6897" h="2800" extrusionOk="0">
                  <a:moveTo>
                    <a:pt x="2574" y="1"/>
                  </a:moveTo>
                  <a:cubicBezTo>
                    <a:pt x="2308" y="1"/>
                    <a:pt x="2041" y="31"/>
                    <a:pt x="1775" y="97"/>
                  </a:cubicBezTo>
                  <a:cubicBezTo>
                    <a:pt x="1009" y="178"/>
                    <a:pt x="364" y="622"/>
                    <a:pt x="1" y="1267"/>
                  </a:cubicBezTo>
                  <a:lnTo>
                    <a:pt x="81" y="1348"/>
                  </a:lnTo>
                  <a:cubicBezTo>
                    <a:pt x="293" y="1323"/>
                    <a:pt x="772" y="1275"/>
                    <a:pt x="1411" y="1275"/>
                  </a:cubicBezTo>
                  <a:cubicBezTo>
                    <a:pt x="2845" y="1275"/>
                    <a:pt x="5083" y="1516"/>
                    <a:pt x="6897" y="2800"/>
                  </a:cubicBezTo>
                  <a:cubicBezTo>
                    <a:pt x="6615" y="1146"/>
                    <a:pt x="4921" y="218"/>
                    <a:pt x="3227" y="57"/>
                  </a:cubicBezTo>
                  <a:cubicBezTo>
                    <a:pt x="3009" y="21"/>
                    <a:pt x="2792" y="1"/>
                    <a:pt x="25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73"/>
            <p:cNvSpPr/>
            <p:nvPr/>
          </p:nvSpPr>
          <p:spPr>
            <a:xfrm>
              <a:off x="11240500" y="3816288"/>
              <a:ext cx="180500" cy="57350"/>
            </a:xfrm>
            <a:custGeom>
              <a:avLst/>
              <a:gdLst/>
              <a:ahLst/>
              <a:cxnLst/>
              <a:rect l="l" t="t" r="r" b="b"/>
              <a:pathLst>
                <a:path w="7220" h="2294" extrusionOk="0">
                  <a:moveTo>
                    <a:pt x="283" y="1"/>
                  </a:moveTo>
                  <a:cubicBezTo>
                    <a:pt x="162" y="243"/>
                    <a:pt x="81" y="525"/>
                    <a:pt x="41" y="767"/>
                  </a:cubicBezTo>
                  <a:lnTo>
                    <a:pt x="0" y="888"/>
                  </a:lnTo>
                  <a:cubicBezTo>
                    <a:pt x="2429" y="1638"/>
                    <a:pt x="4067" y="2293"/>
                    <a:pt x="5110" y="2293"/>
                  </a:cubicBezTo>
                  <a:cubicBezTo>
                    <a:pt x="5245" y="2293"/>
                    <a:pt x="5370" y="2282"/>
                    <a:pt x="5485" y="2259"/>
                  </a:cubicBezTo>
                  <a:cubicBezTo>
                    <a:pt x="6050" y="2138"/>
                    <a:pt x="6655" y="2058"/>
                    <a:pt x="7219" y="2017"/>
                  </a:cubicBezTo>
                  <a:cubicBezTo>
                    <a:pt x="7219" y="1856"/>
                    <a:pt x="7219" y="1695"/>
                    <a:pt x="7179" y="1534"/>
                  </a:cubicBezTo>
                  <a:cubicBezTo>
                    <a:pt x="5330" y="253"/>
                    <a:pt x="3039" y="17"/>
                    <a:pt x="1609" y="17"/>
                  </a:cubicBezTo>
                  <a:cubicBezTo>
                    <a:pt x="1012" y="17"/>
                    <a:pt x="565" y="58"/>
                    <a:pt x="363" y="82"/>
                  </a:cubicBezTo>
                  <a:lnTo>
                    <a:pt x="2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73"/>
            <p:cNvSpPr/>
            <p:nvPr/>
          </p:nvSpPr>
          <p:spPr>
            <a:xfrm>
              <a:off x="11127575" y="3754788"/>
              <a:ext cx="120000" cy="82700"/>
            </a:xfrm>
            <a:custGeom>
              <a:avLst/>
              <a:gdLst/>
              <a:ahLst/>
              <a:cxnLst/>
              <a:rect l="l" t="t" r="r" b="b"/>
              <a:pathLst>
                <a:path w="4800" h="3308" extrusionOk="0">
                  <a:moveTo>
                    <a:pt x="81" y="1"/>
                  </a:moveTo>
                  <a:cubicBezTo>
                    <a:pt x="121" y="848"/>
                    <a:pt x="81" y="1695"/>
                    <a:pt x="0" y="2542"/>
                  </a:cubicBezTo>
                  <a:cubicBezTo>
                    <a:pt x="63" y="2479"/>
                    <a:pt x="222" y="2395"/>
                    <a:pt x="628" y="2395"/>
                  </a:cubicBezTo>
                  <a:cubicBezTo>
                    <a:pt x="1008" y="2395"/>
                    <a:pt x="1605" y="2469"/>
                    <a:pt x="2541" y="2703"/>
                  </a:cubicBezTo>
                  <a:cubicBezTo>
                    <a:pt x="2823" y="2784"/>
                    <a:pt x="3106" y="2864"/>
                    <a:pt x="3388" y="2985"/>
                  </a:cubicBezTo>
                  <a:cubicBezTo>
                    <a:pt x="3791" y="3106"/>
                    <a:pt x="4154" y="3187"/>
                    <a:pt x="4517" y="3308"/>
                  </a:cubicBezTo>
                  <a:lnTo>
                    <a:pt x="4558" y="3227"/>
                  </a:lnTo>
                  <a:cubicBezTo>
                    <a:pt x="4598" y="2945"/>
                    <a:pt x="4679" y="2703"/>
                    <a:pt x="4800" y="2461"/>
                  </a:cubicBezTo>
                  <a:cubicBezTo>
                    <a:pt x="3509" y="1251"/>
                    <a:pt x="1896" y="404"/>
                    <a:pt x="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73"/>
            <p:cNvSpPr/>
            <p:nvPr/>
          </p:nvSpPr>
          <p:spPr>
            <a:xfrm>
              <a:off x="12347525" y="2785488"/>
              <a:ext cx="96800" cy="209125"/>
            </a:xfrm>
            <a:custGeom>
              <a:avLst/>
              <a:gdLst/>
              <a:ahLst/>
              <a:cxnLst/>
              <a:rect l="l" t="t" r="r" b="b"/>
              <a:pathLst>
                <a:path w="3872" h="8365" extrusionOk="0">
                  <a:moveTo>
                    <a:pt x="772" y="0"/>
                  </a:moveTo>
                  <a:cubicBezTo>
                    <a:pt x="717" y="0"/>
                    <a:pt x="674" y="31"/>
                    <a:pt x="646" y="97"/>
                  </a:cubicBezTo>
                  <a:cubicBezTo>
                    <a:pt x="283" y="904"/>
                    <a:pt x="1009" y="4292"/>
                    <a:pt x="404" y="5138"/>
                  </a:cubicBezTo>
                  <a:cubicBezTo>
                    <a:pt x="323" y="5259"/>
                    <a:pt x="162" y="5421"/>
                    <a:pt x="0" y="5622"/>
                  </a:cubicBezTo>
                  <a:lnTo>
                    <a:pt x="202" y="5622"/>
                  </a:lnTo>
                  <a:cubicBezTo>
                    <a:pt x="202" y="5622"/>
                    <a:pt x="2743" y="6429"/>
                    <a:pt x="3630" y="8365"/>
                  </a:cubicBezTo>
                  <a:cubicBezTo>
                    <a:pt x="3751" y="7679"/>
                    <a:pt x="3832" y="6994"/>
                    <a:pt x="3872" y="6268"/>
                  </a:cubicBezTo>
                  <a:cubicBezTo>
                    <a:pt x="3760" y="4334"/>
                    <a:pt x="1420" y="0"/>
                    <a:pt x="7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73"/>
            <p:cNvSpPr/>
            <p:nvPr/>
          </p:nvSpPr>
          <p:spPr>
            <a:xfrm>
              <a:off x="11800050" y="2624563"/>
              <a:ext cx="179500" cy="232950"/>
            </a:xfrm>
            <a:custGeom>
              <a:avLst/>
              <a:gdLst/>
              <a:ahLst/>
              <a:cxnLst/>
              <a:rect l="l" t="t" r="r" b="b"/>
              <a:pathLst>
                <a:path w="7180" h="9318" extrusionOk="0">
                  <a:moveTo>
                    <a:pt x="972" y="0"/>
                  </a:moveTo>
                  <a:cubicBezTo>
                    <a:pt x="868" y="0"/>
                    <a:pt x="784" y="39"/>
                    <a:pt x="727" y="122"/>
                  </a:cubicBezTo>
                  <a:cubicBezTo>
                    <a:pt x="1" y="1211"/>
                    <a:pt x="1816" y="6010"/>
                    <a:pt x="1493" y="7180"/>
                  </a:cubicBezTo>
                  <a:cubicBezTo>
                    <a:pt x="1493" y="7180"/>
                    <a:pt x="5365" y="7301"/>
                    <a:pt x="6736" y="9317"/>
                  </a:cubicBezTo>
                  <a:cubicBezTo>
                    <a:pt x="7018" y="8067"/>
                    <a:pt x="7179" y="7180"/>
                    <a:pt x="7018" y="6776"/>
                  </a:cubicBezTo>
                  <a:cubicBezTo>
                    <a:pt x="6313" y="5217"/>
                    <a:pt x="2189" y="0"/>
                    <a:pt x="9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73"/>
            <p:cNvSpPr/>
            <p:nvPr/>
          </p:nvSpPr>
          <p:spPr>
            <a:xfrm>
              <a:off x="12072788" y="2927038"/>
              <a:ext cx="470875" cy="1180675"/>
            </a:xfrm>
            <a:custGeom>
              <a:avLst/>
              <a:gdLst/>
              <a:ahLst/>
              <a:cxnLst/>
              <a:rect l="l" t="t" r="r" b="b"/>
              <a:pathLst>
                <a:path w="18835" h="47227" extrusionOk="0">
                  <a:moveTo>
                    <a:pt x="11131" y="1"/>
                  </a:moveTo>
                  <a:cubicBezTo>
                    <a:pt x="9881" y="1574"/>
                    <a:pt x="6292" y="5808"/>
                    <a:pt x="3630" y="9639"/>
                  </a:cubicBezTo>
                  <a:cubicBezTo>
                    <a:pt x="848" y="13672"/>
                    <a:pt x="122" y="18592"/>
                    <a:pt x="1" y="19399"/>
                  </a:cubicBezTo>
                  <a:cubicBezTo>
                    <a:pt x="1412" y="20327"/>
                    <a:pt x="2783" y="21335"/>
                    <a:pt x="4074" y="22424"/>
                  </a:cubicBezTo>
                  <a:cubicBezTo>
                    <a:pt x="9559" y="27021"/>
                    <a:pt x="16415" y="37628"/>
                    <a:pt x="12583" y="47226"/>
                  </a:cubicBezTo>
                  <a:cubicBezTo>
                    <a:pt x="18834" y="34119"/>
                    <a:pt x="12664" y="24561"/>
                    <a:pt x="11978" y="19601"/>
                  </a:cubicBezTo>
                  <a:cubicBezTo>
                    <a:pt x="11656" y="17100"/>
                    <a:pt x="13995" y="7300"/>
                    <a:pt x="14761" y="2743"/>
                  </a:cubicBezTo>
                  <a:cubicBezTo>
                    <a:pt x="13914" y="767"/>
                    <a:pt x="11333" y="1"/>
                    <a:pt x="11333" y="1"/>
                  </a:cubicBezTo>
                  <a:close/>
                </a:path>
              </a:pathLst>
            </a:custGeom>
            <a:solidFill>
              <a:srgbClr val="763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73"/>
            <p:cNvSpPr/>
            <p:nvPr/>
          </p:nvSpPr>
          <p:spPr>
            <a:xfrm>
              <a:off x="11527850" y="2805038"/>
              <a:ext cx="951775" cy="1568825"/>
            </a:xfrm>
            <a:custGeom>
              <a:avLst/>
              <a:gdLst/>
              <a:ahLst/>
              <a:cxnLst/>
              <a:rect l="l" t="t" r="r" b="b"/>
              <a:pathLst>
                <a:path w="38071" h="62753" extrusionOk="0">
                  <a:moveTo>
                    <a:pt x="12421" y="1"/>
                  </a:moveTo>
                  <a:cubicBezTo>
                    <a:pt x="12058" y="1170"/>
                    <a:pt x="0" y="19238"/>
                    <a:pt x="1654" y="24844"/>
                  </a:cubicBezTo>
                  <a:cubicBezTo>
                    <a:pt x="2783" y="28796"/>
                    <a:pt x="7784" y="34563"/>
                    <a:pt x="12099" y="38959"/>
                  </a:cubicBezTo>
                  <a:cubicBezTo>
                    <a:pt x="13793" y="40693"/>
                    <a:pt x="15446" y="42225"/>
                    <a:pt x="16656" y="43314"/>
                  </a:cubicBezTo>
                  <a:cubicBezTo>
                    <a:pt x="20971" y="47307"/>
                    <a:pt x="26819" y="55816"/>
                    <a:pt x="22746" y="62632"/>
                  </a:cubicBezTo>
                  <a:lnTo>
                    <a:pt x="22786" y="62753"/>
                  </a:lnTo>
                  <a:cubicBezTo>
                    <a:pt x="26940" y="60858"/>
                    <a:pt x="30932" y="58115"/>
                    <a:pt x="33191" y="54284"/>
                  </a:cubicBezTo>
                  <a:cubicBezTo>
                    <a:pt x="33594" y="53558"/>
                    <a:pt x="33957" y="52832"/>
                    <a:pt x="34239" y="52106"/>
                  </a:cubicBezTo>
                  <a:cubicBezTo>
                    <a:pt x="38071" y="42467"/>
                    <a:pt x="31215" y="31861"/>
                    <a:pt x="25730" y="27263"/>
                  </a:cubicBezTo>
                  <a:cubicBezTo>
                    <a:pt x="24439" y="26215"/>
                    <a:pt x="23068" y="25166"/>
                    <a:pt x="21657" y="24239"/>
                  </a:cubicBezTo>
                  <a:cubicBezTo>
                    <a:pt x="19156" y="22545"/>
                    <a:pt x="18148" y="21940"/>
                    <a:pt x="16374" y="17262"/>
                  </a:cubicBezTo>
                  <a:cubicBezTo>
                    <a:pt x="14518" y="12342"/>
                    <a:pt x="16737" y="5768"/>
                    <a:pt x="17624" y="2098"/>
                  </a:cubicBezTo>
                  <a:cubicBezTo>
                    <a:pt x="16253" y="41"/>
                    <a:pt x="12421" y="1"/>
                    <a:pt x="12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73"/>
            <p:cNvSpPr/>
            <p:nvPr/>
          </p:nvSpPr>
          <p:spPr>
            <a:xfrm>
              <a:off x="10956175" y="3562238"/>
              <a:ext cx="1242150" cy="1159525"/>
            </a:xfrm>
            <a:custGeom>
              <a:avLst/>
              <a:gdLst/>
              <a:ahLst/>
              <a:cxnLst/>
              <a:rect l="l" t="t" r="r" b="b"/>
              <a:pathLst>
                <a:path w="49686" h="46381" extrusionOk="0">
                  <a:moveTo>
                    <a:pt x="13753" y="0"/>
                  </a:moveTo>
                  <a:cubicBezTo>
                    <a:pt x="13188" y="887"/>
                    <a:pt x="12381" y="1613"/>
                    <a:pt x="11414" y="2057"/>
                  </a:cubicBezTo>
                  <a:cubicBezTo>
                    <a:pt x="12664" y="5364"/>
                    <a:pt x="13753" y="8147"/>
                    <a:pt x="14882" y="8872"/>
                  </a:cubicBezTo>
                  <a:lnTo>
                    <a:pt x="14882" y="8913"/>
                  </a:lnTo>
                  <a:cubicBezTo>
                    <a:pt x="16535" y="9114"/>
                    <a:pt x="18270" y="10042"/>
                    <a:pt x="18552" y="11655"/>
                  </a:cubicBezTo>
                  <a:cubicBezTo>
                    <a:pt x="18592" y="11857"/>
                    <a:pt x="18592" y="12018"/>
                    <a:pt x="18592" y="12179"/>
                  </a:cubicBezTo>
                  <a:cubicBezTo>
                    <a:pt x="18688" y="12177"/>
                    <a:pt x="18785" y="12175"/>
                    <a:pt x="18882" y="12175"/>
                  </a:cubicBezTo>
                  <a:cubicBezTo>
                    <a:pt x="20269" y="12175"/>
                    <a:pt x="21834" y="12463"/>
                    <a:pt x="22625" y="13631"/>
                  </a:cubicBezTo>
                  <a:cubicBezTo>
                    <a:pt x="23956" y="15607"/>
                    <a:pt x="26900" y="25609"/>
                    <a:pt x="20609" y="31376"/>
                  </a:cubicBezTo>
                  <a:lnTo>
                    <a:pt x="20649" y="31416"/>
                  </a:lnTo>
                  <a:cubicBezTo>
                    <a:pt x="18068" y="33030"/>
                    <a:pt x="13349" y="35732"/>
                    <a:pt x="9276" y="37143"/>
                  </a:cubicBezTo>
                  <a:cubicBezTo>
                    <a:pt x="8510" y="37385"/>
                    <a:pt x="7784" y="37627"/>
                    <a:pt x="7098" y="37829"/>
                  </a:cubicBezTo>
                  <a:cubicBezTo>
                    <a:pt x="5485" y="38313"/>
                    <a:pt x="3791" y="38716"/>
                    <a:pt x="2098" y="38958"/>
                  </a:cubicBezTo>
                  <a:cubicBezTo>
                    <a:pt x="1412" y="39079"/>
                    <a:pt x="686" y="39119"/>
                    <a:pt x="1" y="39119"/>
                  </a:cubicBezTo>
                  <a:cubicBezTo>
                    <a:pt x="1" y="39119"/>
                    <a:pt x="1372" y="42789"/>
                    <a:pt x="484" y="46298"/>
                  </a:cubicBezTo>
                  <a:lnTo>
                    <a:pt x="484" y="46379"/>
                  </a:lnTo>
                  <a:cubicBezTo>
                    <a:pt x="666" y="46380"/>
                    <a:pt x="849" y="46381"/>
                    <a:pt x="1034" y="46381"/>
                  </a:cubicBezTo>
                  <a:cubicBezTo>
                    <a:pt x="5768" y="46381"/>
                    <a:pt x="11458" y="45871"/>
                    <a:pt x="16737" y="44241"/>
                  </a:cubicBezTo>
                  <a:cubicBezTo>
                    <a:pt x="27263" y="40934"/>
                    <a:pt x="31860" y="36538"/>
                    <a:pt x="31860" y="36538"/>
                  </a:cubicBezTo>
                  <a:cubicBezTo>
                    <a:pt x="36619" y="35812"/>
                    <a:pt x="41257" y="34441"/>
                    <a:pt x="45653" y="32505"/>
                  </a:cubicBezTo>
                  <a:lnTo>
                    <a:pt x="45572" y="32344"/>
                  </a:lnTo>
                  <a:cubicBezTo>
                    <a:pt x="49686" y="25528"/>
                    <a:pt x="43798" y="17059"/>
                    <a:pt x="39483" y="13067"/>
                  </a:cubicBezTo>
                  <a:cubicBezTo>
                    <a:pt x="38273" y="11937"/>
                    <a:pt x="36660" y="10405"/>
                    <a:pt x="34966" y="8671"/>
                  </a:cubicBezTo>
                  <a:cubicBezTo>
                    <a:pt x="34280" y="10929"/>
                    <a:pt x="31780" y="12623"/>
                    <a:pt x="29642" y="13712"/>
                  </a:cubicBezTo>
                  <a:cubicBezTo>
                    <a:pt x="27384" y="12099"/>
                    <a:pt x="16576" y="3952"/>
                    <a:pt x="13753" y="0"/>
                  </a:cubicBezTo>
                  <a:close/>
                </a:path>
              </a:pathLst>
            </a:custGeom>
            <a:solidFill>
              <a:srgbClr val="C67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73"/>
            <p:cNvSpPr/>
            <p:nvPr/>
          </p:nvSpPr>
          <p:spPr>
            <a:xfrm>
              <a:off x="10956175" y="3778988"/>
              <a:ext cx="1242150" cy="941775"/>
            </a:xfrm>
            <a:custGeom>
              <a:avLst/>
              <a:gdLst/>
              <a:ahLst/>
              <a:cxnLst/>
              <a:rect l="l" t="t" r="r" b="b"/>
              <a:pathLst>
                <a:path w="49686" h="37671" extrusionOk="0">
                  <a:moveTo>
                    <a:pt x="34966" y="1"/>
                  </a:moveTo>
                  <a:cubicBezTo>
                    <a:pt x="34522" y="1493"/>
                    <a:pt x="33272" y="2743"/>
                    <a:pt x="31860" y="3751"/>
                  </a:cubicBezTo>
                  <a:cubicBezTo>
                    <a:pt x="31134" y="4235"/>
                    <a:pt x="30409" y="4679"/>
                    <a:pt x="29602" y="5042"/>
                  </a:cubicBezTo>
                  <a:cubicBezTo>
                    <a:pt x="27787" y="6171"/>
                    <a:pt x="25972" y="7220"/>
                    <a:pt x="23633" y="7260"/>
                  </a:cubicBezTo>
                  <a:cubicBezTo>
                    <a:pt x="24803" y="11091"/>
                    <a:pt x="25529" y="18189"/>
                    <a:pt x="20649" y="22706"/>
                  </a:cubicBezTo>
                  <a:lnTo>
                    <a:pt x="20689" y="22787"/>
                  </a:lnTo>
                  <a:cubicBezTo>
                    <a:pt x="18068" y="24360"/>
                    <a:pt x="13390" y="27062"/>
                    <a:pt x="9276" y="28473"/>
                  </a:cubicBezTo>
                  <a:cubicBezTo>
                    <a:pt x="8510" y="28755"/>
                    <a:pt x="7784" y="28997"/>
                    <a:pt x="7139" y="29159"/>
                  </a:cubicBezTo>
                  <a:cubicBezTo>
                    <a:pt x="5485" y="29683"/>
                    <a:pt x="3791" y="30046"/>
                    <a:pt x="2098" y="30328"/>
                  </a:cubicBezTo>
                  <a:cubicBezTo>
                    <a:pt x="1412" y="30409"/>
                    <a:pt x="686" y="30449"/>
                    <a:pt x="1" y="30449"/>
                  </a:cubicBezTo>
                  <a:cubicBezTo>
                    <a:pt x="1" y="30449"/>
                    <a:pt x="1372" y="34079"/>
                    <a:pt x="484" y="37628"/>
                  </a:cubicBezTo>
                  <a:lnTo>
                    <a:pt x="484" y="37668"/>
                  </a:lnTo>
                  <a:cubicBezTo>
                    <a:pt x="678" y="37670"/>
                    <a:pt x="873" y="37671"/>
                    <a:pt x="1070" y="37671"/>
                  </a:cubicBezTo>
                  <a:cubicBezTo>
                    <a:pt x="5761" y="37671"/>
                    <a:pt x="11433" y="37195"/>
                    <a:pt x="16697" y="35531"/>
                  </a:cubicBezTo>
                  <a:cubicBezTo>
                    <a:pt x="27263" y="32224"/>
                    <a:pt x="31820" y="27828"/>
                    <a:pt x="31820" y="27828"/>
                  </a:cubicBezTo>
                  <a:cubicBezTo>
                    <a:pt x="36579" y="27142"/>
                    <a:pt x="41217" y="25771"/>
                    <a:pt x="45613" y="23795"/>
                  </a:cubicBezTo>
                  <a:lnTo>
                    <a:pt x="45572" y="23674"/>
                  </a:lnTo>
                  <a:cubicBezTo>
                    <a:pt x="49686" y="16858"/>
                    <a:pt x="43798" y="8349"/>
                    <a:pt x="39483" y="4397"/>
                  </a:cubicBezTo>
                  <a:cubicBezTo>
                    <a:pt x="38273" y="3267"/>
                    <a:pt x="36660" y="1735"/>
                    <a:pt x="349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73"/>
            <p:cNvSpPr/>
            <p:nvPr/>
          </p:nvSpPr>
          <p:spPr>
            <a:xfrm>
              <a:off x="11241500" y="3562238"/>
              <a:ext cx="455750" cy="398275"/>
            </a:xfrm>
            <a:custGeom>
              <a:avLst/>
              <a:gdLst/>
              <a:ahLst/>
              <a:cxnLst/>
              <a:rect l="l" t="t" r="r" b="b"/>
              <a:pathLst>
                <a:path w="18230" h="15931" extrusionOk="0">
                  <a:moveTo>
                    <a:pt x="2340" y="0"/>
                  </a:moveTo>
                  <a:cubicBezTo>
                    <a:pt x="1775" y="928"/>
                    <a:pt x="968" y="1654"/>
                    <a:pt x="1" y="2097"/>
                  </a:cubicBezTo>
                  <a:cubicBezTo>
                    <a:pt x="1251" y="5364"/>
                    <a:pt x="2340" y="8147"/>
                    <a:pt x="3469" y="8913"/>
                  </a:cubicBezTo>
                  <a:lnTo>
                    <a:pt x="3469" y="8953"/>
                  </a:lnTo>
                  <a:cubicBezTo>
                    <a:pt x="5163" y="9114"/>
                    <a:pt x="6857" y="10042"/>
                    <a:pt x="7139" y="11696"/>
                  </a:cubicBezTo>
                  <a:cubicBezTo>
                    <a:pt x="7179" y="11857"/>
                    <a:pt x="7179" y="12018"/>
                    <a:pt x="7179" y="12179"/>
                  </a:cubicBezTo>
                  <a:cubicBezTo>
                    <a:pt x="7272" y="12177"/>
                    <a:pt x="7366" y="12175"/>
                    <a:pt x="7461" y="12175"/>
                  </a:cubicBezTo>
                  <a:cubicBezTo>
                    <a:pt x="8815" y="12175"/>
                    <a:pt x="10383" y="12466"/>
                    <a:pt x="11212" y="13672"/>
                  </a:cubicBezTo>
                  <a:cubicBezTo>
                    <a:pt x="11656" y="14357"/>
                    <a:pt x="12019" y="15123"/>
                    <a:pt x="12220" y="15930"/>
                  </a:cubicBezTo>
                  <a:cubicBezTo>
                    <a:pt x="14559" y="15890"/>
                    <a:pt x="16414" y="14841"/>
                    <a:pt x="18229" y="13712"/>
                  </a:cubicBezTo>
                  <a:cubicBezTo>
                    <a:pt x="15931" y="12018"/>
                    <a:pt x="5122" y="3952"/>
                    <a:pt x="2340" y="0"/>
                  </a:cubicBezTo>
                  <a:close/>
                </a:path>
              </a:pathLst>
            </a:custGeom>
            <a:solidFill>
              <a:srgbClr val="242424">
                <a:alpha val="29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73"/>
            <p:cNvSpPr/>
            <p:nvPr/>
          </p:nvSpPr>
          <p:spPr>
            <a:xfrm>
              <a:off x="11174950" y="3427113"/>
              <a:ext cx="125050" cy="187575"/>
            </a:xfrm>
            <a:custGeom>
              <a:avLst/>
              <a:gdLst/>
              <a:ahLst/>
              <a:cxnLst/>
              <a:rect l="l" t="t" r="r" b="b"/>
              <a:pathLst>
                <a:path w="5002" h="7503" extrusionOk="0">
                  <a:moveTo>
                    <a:pt x="3882" y="1"/>
                  </a:moveTo>
                  <a:cubicBezTo>
                    <a:pt x="3879" y="1"/>
                    <a:pt x="3876" y="1"/>
                    <a:pt x="3872" y="1"/>
                  </a:cubicBezTo>
                  <a:cubicBezTo>
                    <a:pt x="3187" y="41"/>
                    <a:pt x="3066" y="2542"/>
                    <a:pt x="3066" y="2542"/>
                  </a:cubicBezTo>
                  <a:cubicBezTo>
                    <a:pt x="3066" y="2542"/>
                    <a:pt x="2114" y="59"/>
                    <a:pt x="1552" y="59"/>
                  </a:cubicBezTo>
                  <a:cubicBezTo>
                    <a:pt x="1502" y="59"/>
                    <a:pt x="1455" y="79"/>
                    <a:pt x="1412" y="122"/>
                  </a:cubicBezTo>
                  <a:cubicBezTo>
                    <a:pt x="1009" y="485"/>
                    <a:pt x="1412" y="2421"/>
                    <a:pt x="1533" y="2864"/>
                  </a:cubicBezTo>
                  <a:cubicBezTo>
                    <a:pt x="1419" y="2482"/>
                    <a:pt x="869" y="832"/>
                    <a:pt x="229" y="832"/>
                  </a:cubicBezTo>
                  <a:cubicBezTo>
                    <a:pt x="193" y="832"/>
                    <a:pt x="158" y="837"/>
                    <a:pt x="122" y="848"/>
                  </a:cubicBezTo>
                  <a:lnTo>
                    <a:pt x="1" y="888"/>
                  </a:lnTo>
                  <a:cubicBezTo>
                    <a:pt x="1009" y="3026"/>
                    <a:pt x="1856" y="5365"/>
                    <a:pt x="2663" y="7502"/>
                  </a:cubicBezTo>
                  <a:cubicBezTo>
                    <a:pt x="3630" y="7059"/>
                    <a:pt x="4477" y="6333"/>
                    <a:pt x="5002" y="5405"/>
                  </a:cubicBezTo>
                  <a:cubicBezTo>
                    <a:pt x="5002" y="5405"/>
                    <a:pt x="4721" y="1"/>
                    <a:pt x="3882" y="1"/>
                  </a:cubicBezTo>
                  <a:close/>
                </a:path>
              </a:pathLst>
            </a:custGeom>
            <a:solidFill>
              <a:srgbClr val="F9C7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73"/>
            <p:cNvSpPr/>
            <p:nvPr/>
          </p:nvSpPr>
          <p:spPr>
            <a:xfrm>
              <a:off x="10704475" y="4519738"/>
              <a:ext cx="286000" cy="200975"/>
            </a:xfrm>
            <a:custGeom>
              <a:avLst/>
              <a:gdLst/>
              <a:ahLst/>
              <a:cxnLst/>
              <a:rect l="l" t="t" r="r" b="b"/>
              <a:pathLst>
                <a:path w="11440" h="8039" extrusionOk="0">
                  <a:moveTo>
                    <a:pt x="6749" y="1"/>
                  </a:moveTo>
                  <a:cubicBezTo>
                    <a:pt x="6410" y="1"/>
                    <a:pt x="6158" y="71"/>
                    <a:pt x="6076" y="255"/>
                  </a:cubicBezTo>
                  <a:cubicBezTo>
                    <a:pt x="5673" y="1061"/>
                    <a:pt x="7125" y="1626"/>
                    <a:pt x="7125" y="1626"/>
                  </a:cubicBezTo>
                  <a:cubicBezTo>
                    <a:pt x="7125" y="1626"/>
                    <a:pt x="5673" y="1586"/>
                    <a:pt x="4301" y="1424"/>
                  </a:cubicBezTo>
                  <a:cubicBezTo>
                    <a:pt x="4019" y="1384"/>
                    <a:pt x="3737" y="1344"/>
                    <a:pt x="3455" y="1263"/>
                  </a:cubicBezTo>
                  <a:cubicBezTo>
                    <a:pt x="3058" y="1202"/>
                    <a:pt x="2656" y="1166"/>
                    <a:pt x="2299" y="1166"/>
                  </a:cubicBezTo>
                  <a:cubicBezTo>
                    <a:pt x="1240" y="1166"/>
                    <a:pt x="574" y="1477"/>
                    <a:pt x="1599" y="2352"/>
                  </a:cubicBezTo>
                  <a:cubicBezTo>
                    <a:pt x="2487" y="3037"/>
                    <a:pt x="3576" y="3481"/>
                    <a:pt x="4745" y="3562"/>
                  </a:cubicBezTo>
                  <a:lnTo>
                    <a:pt x="1922" y="3723"/>
                  </a:lnTo>
                  <a:cubicBezTo>
                    <a:pt x="1887" y="3727"/>
                    <a:pt x="1836" y="3729"/>
                    <a:pt x="1774" y="3729"/>
                  </a:cubicBezTo>
                  <a:cubicBezTo>
                    <a:pt x="1636" y="3729"/>
                    <a:pt x="1440" y="3721"/>
                    <a:pt x="1229" y="3721"/>
                  </a:cubicBezTo>
                  <a:cubicBezTo>
                    <a:pt x="668" y="3721"/>
                    <a:pt x="0" y="3775"/>
                    <a:pt x="27" y="4167"/>
                  </a:cubicBezTo>
                  <a:cubicBezTo>
                    <a:pt x="67" y="4812"/>
                    <a:pt x="2245" y="5981"/>
                    <a:pt x="3979" y="6062"/>
                  </a:cubicBezTo>
                  <a:cubicBezTo>
                    <a:pt x="3979" y="6062"/>
                    <a:pt x="672" y="6183"/>
                    <a:pt x="874" y="6869"/>
                  </a:cubicBezTo>
                  <a:cubicBezTo>
                    <a:pt x="995" y="7232"/>
                    <a:pt x="5027" y="7998"/>
                    <a:pt x="10552" y="8038"/>
                  </a:cubicBezTo>
                  <a:lnTo>
                    <a:pt x="10552" y="7998"/>
                  </a:lnTo>
                  <a:cubicBezTo>
                    <a:pt x="11440" y="4449"/>
                    <a:pt x="10069" y="819"/>
                    <a:pt x="10069" y="819"/>
                  </a:cubicBezTo>
                  <a:cubicBezTo>
                    <a:pt x="10069" y="819"/>
                    <a:pt x="7901" y="1"/>
                    <a:pt x="6749" y="1"/>
                  </a:cubicBezTo>
                  <a:close/>
                </a:path>
              </a:pathLst>
            </a:custGeom>
            <a:solidFill>
              <a:srgbClr val="F9C7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73"/>
            <p:cNvSpPr/>
            <p:nvPr/>
          </p:nvSpPr>
          <p:spPr>
            <a:xfrm>
              <a:off x="10883575" y="3814663"/>
              <a:ext cx="745100" cy="693300"/>
            </a:xfrm>
            <a:custGeom>
              <a:avLst/>
              <a:gdLst/>
              <a:ahLst/>
              <a:cxnLst/>
              <a:rect l="l" t="t" r="r" b="b"/>
              <a:pathLst>
                <a:path w="29804" h="27732" extrusionOk="0">
                  <a:moveTo>
                    <a:pt x="10383" y="0"/>
                  </a:moveTo>
                  <a:cubicBezTo>
                    <a:pt x="9973" y="0"/>
                    <a:pt x="9803" y="84"/>
                    <a:pt x="9720" y="147"/>
                  </a:cubicBezTo>
                  <a:cubicBezTo>
                    <a:pt x="9680" y="832"/>
                    <a:pt x="9559" y="1518"/>
                    <a:pt x="9438" y="2244"/>
                  </a:cubicBezTo>
                  <a:cubicBezTo>
                    <a:pt x="8591" y="7446"/>
                    <a:pt x="2703" y="11036"/>
                    <a:pt x="1" y="12487"/>
                  </a:cubicBezTo>
                  <a:lnTo>
                    <a:pt x="122" y="12689"/>
                  </a:lnTo>
                  <a:cubicBezTo>
                    <a:pt x="525" y="12850"/>
                    <a:pt x="6695" y="15028"/>
                    <a:pt x="7905" y="22005"/>
                  </a:cubicBezTo>
                  <a:cubicBezTo>
                    <a:pt x="10567" y="23094"/>
                    <a:pt x="11454" y="25272"/>
                    <a:pt x="10567" y="26925"/>
                  </a:cubicBezTo>
                  <a:cubicBezTo>
                    <a:pt x="10567" y="27288"/>
                    <a:pt x="10365" y="27611"/>
                    <a:pt x="10002" y="27732"/>
                  </a:cubicBezTo>
                  <a:cubicBezTo>
                    <a:pt x="10688" y="27570"/>
                    <a:pt x="11414" y="27328"/>
                    <a:pt x="12140" y="27046"/>
                  </a:cubicBezTo>
                  <a:cubicBezTo>
                    <a:pt x="16253" y="25635"/>
                    <a:pt x="20972" y="22933"/>
                    <a:pt x="23553" y="21360"/>
                  </a:cubicBezTo>
                  <a:lnTo>
                    <a:pt x="23513" y="21279"/>
                  </a:lnTo>
                  <a:cubicBezTo>
                    <a:pt x="29804" y="15552"/>
                    <a:pt x="26860" y="5510"/>
                    <a:pt x="25529" y="3575"/>
                  </a:cubicBezTo>
                  <a:cubicBezTo>
                    <a:pt x="24700" y="2369"/>
                    <a:pt x="23132" y="2078"/>
                    <a:pt x="21778" y="2078"/>
                  </a:cubicBezTo>
                  <a:cubicBezTo>
                    <a:pt x="21683" y="2078"/>
                    <a:pt x="21589" y="2080"/>
                    <a:pt x="21496" y="2082"/>
                  </a:cubicBezTo>
                  <a:cubicBezTo>
                    <a:pt x="20932" y="2123"/>
                    <a:pt x="20327" y="2203"/>
                    <a:pt x="19762" y="2324"/>
                  </a:cubicBezTo>
                  <a:cubicBezTo>
                    <a:pt x="19662" y="2340"/>
                    <a:pt x="19555" y="2348"/>
                    <a:pt x="19441" y="2348"/>
                  </a:cubicBezTo>
                  <a:cubicBezTo>
                    <a:pt x="18401" y="2348"/>
                    <a:pt x="16748" y="1712"/>
                    <a:pt x="14277" y="913"/>
                  </a:cubicBezTo>
                  <a:cubicBezTo>
                    <a:pt x="13914" y="792"/>
                    <a:pt x="13551" y="671"/>
                    <a:pt x="13148" y="550"/>
                  </a:cubicBezTo>
                  <a:cubicBezTo>
                    <a:pt x="12866" y="469"/>
                    <a:pt x="12583" y="389"/>
                    <a:pt x="12301" y="308"/>
                  </a:cubicBezTo>
                  <a:cubicBezTo>
                    <a:pt x="11365" y="74"/>
                    <a:pt x="10768" y="0"/>
                    <a:pt x="10383" y="0"/>
                  </a:cubicBezTo>
                  <a:close/>
                </a:path>
              </a:pathLst>
            </a:custGeom>
            <a:solidFill>
              <a:srgbClr val="F9C7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73"/>
            <p:cNvSpPr/>
            <p:nvPr/>
          </p:nvSpPr>
          <p:spPr>
            <a:xfrm>
              <a:off x="10884600" y="3814663"/>
              <a:ext cx="742075" cy="648950"/>
            </a:xfrm>
            <a:custGeom>
              <a:avLst/>
              <a:gdLst/>
              <a:ahLst/>
              <a:cxnLst/>
              <a:rect l="l" t="t" r="r" b="b"/>
              <a:pathLst>
                <a:path w="29683" h="25958" extrusionOk="0">
                  <a:moveTo>
                    <a:pt x="10347" y="0"/>
                  </a:moveTo>
                  <a:cubicBezTo>
                    <a:pt x="9941" y="0"/>
                    <a:pt x="9782" y="84"/>
                    <a:pt x="9719" y="147"/>
                  </a:cubicBezTo>
                  <a:cubicBezTo>
                    <a:pt x="9639" y="792"/>
                    <a:pt x="9558" y="1518"/>
                    <a:pt x="9437" y="2244"/>
                  </a:cubicBezTo>
                  <a:cubicBezTo>
                    <a:pt x="8590" y="7406"/>
                    <a:pt x="2702" y="11036"/>
                    <a:pt x="0" y="12447"/>
                  </a:cubicBezTo>
                  <a:lnTo>
                    <a:pt x="121" y="12689"/>
                  </a:lnTo>
                  <a:cubicBezTo>
                    <a:pt x="484" y="12810"/>
                    <a:pt x="6654" y="15028"/>
                    <a:pt x="7864" y="22005"/>
                  </a:cubicBezTo>
                  <a:cubicBezTo>
                    <a:pt x="10082" y="22892"/>
                    <a:pt x="11050" y="24465"/>
                    <a:pt x="10849" y="25957"/>
                  </a:cubicBezTo>
                  <a:cubicBezTo>
                    <a:pt x="14922" y="24344"/>
                    <a:pt x="19560" y="23054"/>
                    <a:pt x="23633" y="21118"/>
                  </a:cubicBezTo>
                  <a:cubicBezTo>
                    <a:pt x="29682" y="15351"/>
                    <a:pt x="26819" y="5470"/>
                    <a:pt x="25488" y="3534"/>
                  </a:cubicBezTo>
                  <a:cubicBezTo>
                    <a:pt x="24659" y="2366"/>
                    <a:pt x="23091" y="2078"/>
                    <a:pt x="21738" y="2078"/>
                  </a:cubicBezTo>
                  <a:cubicBezTo>
                    <a:pt x="21642" y="2078"/>
                    <a:pt x="21548" y="2080"/>
                    <a:pt x="21455" y="2082"/>
                  </a:cubicBezTo>
                  <a:cubicBezTo>
                    <a:pt x="20850" y="2082"/>
                    <a:pt x="20286" y="2163"/>
                    <a:pt x="19721" y="2284"/>
                  </a:cubicBezTo>
                  <a:cubicBezTo>
                    <a:pt x="19601" y="2308"/>
                    <a:pt x="19471" y="2320"/>
                    <a:pt x="19329" y="2320"/>
                  </a:cubicBezTo>
                  <a:cubicBezTo>
                    <a:pt x="18285" y="2320"/>
                    <a:pt x="16652" y="1694"/>
                    <a:pt x="14236" y="913"/>
                  </a:cubicBezTo>
                  <a:cubicBezTo>
                    <a:pt x="13873" y="792"/>
                    <a:pt x="13510" y="711"/>
                    <a:pt x="13107" y="590"/>
                  </a:cubicBezTo>
                  <a:cubicBezTo>
                    <a:pt x="12784" y="469"/>
                    <a:pt x="12502" y="389"/>
                    <a:pt x="12260" y="308"/>
                  </a:cubicBezTo>
                  <a:cubicBezTo>
                    <a:pt x="11324" y="74"/>
                    <a:pt x="10727" y="0"/>
                    <a:pt x="10347" y="0"/>
                  </a:cubicBezTo>
                  <a:close/>
                </a:path>
              </a:pathLst>
            </a:custGeom>
            <a:solidFill>
              <a:srgbClr val="F9C7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73"/>
            <p:cNvSpPr/>
            <p:nvPr/>
          </p:nvSpPr>
          <p:spPr>
            <a:xfrm>
              <a:off x="11134625" y="4342588"/>
              <a:ext cx="340800" cy="165375"/>
            </a:xfrm>
            <a:custGeom>
              <a:avLst/>
              <a:gdLst/>
              <a:ahLst/>
              <a:cxnLst/>
              <a:rect l="l" t="t" r="r" b="b"/>
              <a:pathLst>
                <a:path w="13632" h="6615" extrusionOk="0">
                  <a:moveTo>
                    <a:pt x="13632" y="1"/>
                  </a:moveTo>
                  <a:lnTo>
                    <a:pt x="13632" y="1"/>
                  </a:lnTo>
                  <a:cubicBezTo>
                    <a:pt x="9559" y="1977"/>
                    <a:pt x="4961" y="3227"/>
                    <a:pt x="848" y="4840"/>
                  </a:cubicBezTo>
                  <a:cubicBezTo>
                    <a:pt x="807" y="5163"/>
                    <a:pt x="727" y="5486"/>
                    <a:pt x="565" y="5808"/>
                  </a:cubicBezTo>
                  <a:cubicBezTo>
                    <a:pt x="565" y="6171"/>
                    <a:pt x="323" y="6494"/>
                    <a:pt x="1" y="6615"/>
                  </a:cubicBezTo>
                  <a:cubicBezTo>
                    <a:pt x="646" y="6413"/>
                    <a:pt x="1372" y="6171"/>
                    <a:pt x="2138" y="5929"/>
                  </a:cubicBezTo>
                  <a:cubicBezTo>
                    <a:pt x="6252" y="4518"/>
                    <a:pt x="10930" y="1775"/>
                    <a:pt x="13551" y="202"/>
                  </a:cubicBezTo>
                  <a:lnTo>
                    <a:pt x="13511" y="162"/>
                  </a:lnTo>
                  <a:lnTo>
                    <a:pt x="13632" y="1"/>
                  </a:lnTo>
                  <a:close/>
                </a:path>
              </a:pathLst>
            </a:custGeom>
            <a:solidFill>
              <a:srgbClr val="242424">
                <a:alpha val="7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73"/>
            <p:cNvSpPr/>
            <p:nvPr/>
          </p:nvSpPr>
          <p:spPr>
            <a:xfrm>
              <a:off x="11362500" y="4076413"/>
              <a:ext cx="87725" cy="122025"/>
            </a:xfrm>
            <a:custGeom>
              <a:avLst/>
              <a:gdLst/>
              <a:ahLst/>
              <a:cxnLst/>
              <a:rect l="l" t="t" r="r" b="b"/>
              <a:pathLst>
                <a:path w="3509" h="4881" extrusionOk="0">
                  <a:moveTo>
                    <a:pt x="3428" y="1"/>
                  </a:moveTo>
                  <a:cubicBezTo>
                    <a:pt x="0" y="848"/>
                    <a:pt x="1049" y="4800"/>
                    <a:pt x="1049" y="4800"/>
                  </a:cubicBezTo>
                  <a:lnTo>
                    <a:pt x="1089" y="4881"/>
                  </a:lnTo>
                  <a:cubicBezTo>
                    <a:pt x="2218" y="4114"/>
                    <a:pt x="3025" y="2985"/>
                    <a:pt x="3307" y="1695"/>
                  </a:cubicBezTo>
                  <a:cubicBezTo>
                    <a:pt x="3428" y="1130"/>
                    <a:pt x="3509" y="566"/>
                    <a:pt x="3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73"/>
            <p:cNvSpPr/>
            <p:nvPr/>
          </p:nvSpPr>
          <p:spPr>
            <a:xfrm>
              <a:off x="11278800" y="3987038"/>
              <a:ext cx="170425" cy="226925"/>
            </a:xfrm>
            <a:custGeom>
              <a:avLst/>
              <a:gdLst/>
              <a:ahLst/>
              <a:cxnLst/>
              <a:rect l="l" t="t" r="r" b="b"/>
              <a:pathLst>
                <a:path w="6817" h="9077" extrusionOk="0">
                  <a:moveTo>
                    <a:pt x="4253" y="0"/>
                  </a:moveTo>
                  <a:cubicBezTo>
                    <a:pt x="4188" y="0"/>
                    <a:pt x="4128" y="9"/>
                    <a:pt x="4074" y="27"/>
                  </a:cubicBezTo>
                  <a:cubicBezTo>
                    <a:pt x="3227" y="350"/>
                    <a:pt x="3671" y="2487"/>
                    <a:pt x="2904" y="4262"/>
                  </a:cubicBezTo>
                  <a:cubicBezTo>
                    <a:pt x="2138" y="6076"/>
                    <a:pt x="1" y="7327"/>
                    <a:pt x="727" y="8496"/>
                  </a:cubicBezTo>
                  <a:cubicBezTo>
                    <a:pt x="957" y="8851"/>
                    <a:pt x="1544" y="9077"/>
                    <a:pt x="2264" y="9077"/>
                  </a:cubicBezTo>
                  <a:cubicBezTo>
                    <a:pt x="2933" y="9077"/>
                    <a:pt x="3718" y="8882"/>
                    <a:pt x="4437" y="8415"/>
                  </a:cubicBezTo>
                  <a:lnTo>
                    <a:pt x="4397" y="8375"/>
                  </a:lnTo>
                  <a:cubicBezTo>
                    <a:pt x="4397" y="8375"/>
                    <a:pt x="3348" y="4423"/>
                    <a:pt x="6776" y="3576"/>
                  </a:cubicBezTo>
                  <a:lnTo>
                    <a:pt x="6816" y="3576"/>
                  </a:lnTo>
                  <a:cubicBezTo>
                    <a:pt x="6667" y="1373"/>
                    <a:pt x="5066" y="0"/>
                    <a:pt x="4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73"/>
            <p:cNvSpPr/>
            <p:nvPr/>
          </p:nvSpPr>
          <p:spPr>
            <a:xfrm>
              <a:off x="11143775" y="3878813"/>
              <a:ext cx="85475" cy="51775"/>
            </a:xfrm>
            <a:custGeom>
              <a:avLst/>
              <a:gdLst/>
              <a:ahLst/>
              <a:cxnLst/>
              <a:rect l="l" t="t" r="r" b="b"/>
              <a:pathLst>
                <a:path w="3419" h="2071" extrusionOk="0">
                  <a:moveTo>
                    <a:pt x="2300" y="0"/>
                  </a:moveTo>
                  <a:cubicBezTo>
                    <a:pt x="1348" y="0"/>
                    <a:pt x="0" y="840"/>
                    <a:pt x="683" y="1896"/>
                  </a:cubicBezTo>
                  <a:cubicBezTo>
                    <a:pt x="758" y="2018"/>
                    <a:pt x="887" y="2070"/>
                    <a:pt x="1047" y="2070"/>
                  </a:cubicBezTo>
                  <a:cubicBezTo>
                    <a:pt x="1844" y="2070"/>
                    <a:pt x="3418" y="779"/>
                    <a:pt x="2982" y="242"/>
                  </a:cubicBezTo>
                  <a:cubicBezTo>
                    <a:pt x="2833" y="75"/>
                    <a:pt x="2584" y="0"/>
                    <a:pt x="23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73"/>
            <p:cNvSpPr/>
            <p:nvPr/>
          </p:nvSpPr>
          <p:spPr>
            <a:xfrm>
              <a:off x="11047925" y="4117763"/>
              <a:ext cx="65250" cy="83750"/>
            </a:xfrm>
            <a:custGeom>
              <a:avLst/>
              <a:gdLst/>
              <a:ahLst/>
              <a:cxnLst/>
              <a:rect l="l" t="t" r="r" b="b"/>
              <a:pathLst>
                <a:path w="2610" h="3350" extrusionOk="0">
                  <a:moveTo>
                    <a:pt x="1468" y="0"/>
                  </a:moveTo>
                  <a:cubicBezTo>
                    <a:pt x="1463" y="0"/>
                    <a:pt x="1457" y="0"/>
                    <a:pt x="1452" y="0"/>
                  </a:cubicBezTo>
                  <a:cubicBezTo>
                    <a:pt x="0" y="81"/>
                    <a:pt x="1009" y="3307"/>
                    <a:pt x="1654" y="3348"/>
                  </a:cubicBezTo>
                  <a:cubicBezTo>
                    <a:pt x="1665" y="3349"/>
                    <a:pt x="1676" y="3349"/>
                    <a:pt x="1687" y="3349"/>
                  </a:cubicBezTo>
                  <a:cubicBezTo>
                    <a:pt x="2610" y="3349"/>
                    <a:pt x="2333" y="0"/>
                    <a:pt x="1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73"/>
            <p:cNvSpPr/>
            <p:nvPr/>
          </p:nvSpPr>
          <p:spPr>
            <a:xfrm>
              <a:off x="11242500" y="3892813"/>
              <a:ext cx="120025" cy="92750"/>
            </a:xfrm>
            <a:custGeom>
              <a:avLst/>
              <a:gdLst/>
              <a:ahLst/>
              <a:cxnLst/>
              <a:rect l="l" t="t" r="r" b="b"/>
              <a:pathLst>
                <a:path w="4801" h="3710" extrusionOk="0">
                  <a:moveTo>
                    <a:pt x="1740" y="1"/>
                  </a:moveTo>
                  <a:cubicBezTo>
                    <a:pt x="1603" y="1"/>
                    <a:pt x="1546" y="216"/>
                    <a:pt x="1695" y="328"/>
                  </a:cubicBezTo>
                  <a:lnTo>
                    <a:pt x="1896" y="449"/>
                  </a:lnTo>
                  <a:cubicBezTo>
                    <a:pt x="2098" y="529"/>
                    <a:pt x="2259" y="650"/>
                    <a:pt x="2421" y="812"/>
                  </a:cubicBezTo>
                  <a:cubicBezTo>
                    <a:pt x="2622" y="973"/>
                    <a:pt x="2784" y="1215"/>
                    <a:pt x="2864" y="1457"/>
                  </a:cubicBezTo>
                  <a:cubicBezTo>
                    <a:pt x="2864" y="1618"/>
                    <a:pt x="2864" y="1739"/>
                    <a:pt x="2864" y="1860"/>
                  </a:cubicBezTo>
                  <a:cubicBezTo>
                    <a:pt x="2824" y="1941"/>
                    <a:pt x="2824" y="2062"/>
                    <a:pt x="2784" y="2142"/>
                  </a:cubicBezTo>
                  <a:cubicBezTo>
                    <a:pt x="2784" y="2183"/>
                    <a:pt x="2743" y="2263"/>
                    <a:pt x="2703" y="2304"/>
                  </a:cubicBezTo>
                  <a:cubicBezTo>
                    <a:pt x="2663" y="2384"/>
                    <a:pt x="2622" y="2425"/>
                    <a:pt x="2582" y="2505"/>
                  </a:cubicBezTo>
                  <a:cubicBezTo>
                    <a:pt x="2542" y="2546"/>
                    <a:pt x="2501" y="2586"/>
                    <a:pt x="2421" y="2626"/>
                  </a:cubicBezTo>
                  <a:cubicBezTo>
                    <a:pt x="2300" y="2707"/>
                    <a:pt x="2179" y="2788"/>
                    <a:pt x="2017" y="2828"/>
                  </a:cubicBezTo>
                  <a:cubicBezTo>
                    <a:pt x="1735" y="2909"/>
                    <a:pt x="1453" y="2989"/>
                    <a:pt x="1170" y="2989"/>
                  </a:cubicBezTo>
                  <a:lnTo>
                    <a:pt x="243" y="2989"/>
                  </a:lnTo>
                  <a:cubicBezTo>
                    <a:pt x="41" y="2989"/>
                    <a:pt x="1" y="3231"/>
                    <a:pt x="162" y="3312"/>
                  </a:cubicBezTo>
                  <a:cubicBezTo>
                    <a:pt x="485" y="3433"/>
                    <a:pt x="808" y="3514"/>
                    <a:pt x="1170" y="3514"/>
                  </a:cubicBezTo>
                  <a:cubicBezTo>
                    <a:pt x="1303" y="3528"/>
                    <a:pt x="1436" y="3538"/>
                    <a:pt x="1567" y="3538"/>
                  </a:cubicBezTo>
                  <a:cubicBezTo>
                    <a:pt x="1794" y="3538"/>
                    <a:pt x="2014" y="3510"/>
                    <a:pt x="2219" y="3433"/>
                  </a:cubicBezTo>
                  <a:cubicBezTo>
                    <a:pt x="2461" y="3393"/>
                    <a:pt x="2663" y="3312"/>
                    <a:pt x="2824" y="3191"/>
                  </a:cubicBezTo>
                  <a:lnTo>
                    <a:pt x="3832" y="3675"/>
                  </a:lnTo>
                  <a:cubicBezTo>
                    <a:pt x="3881" y="3699"/>
                    <a:pt x="3926" y="3710"/>
                    <a:pt x="3968" y="3710"/>
                  </a:cubicBezTo>
                  <a:cubicBezTo>
                    <a:pt x="4204" y="3710"/>
                    <a:pt x="4314" y="3368"/>
                    <a:pt x="4074" y="3231"/>
                  </a:cubicBezTo>
                  <a:lnTo>
                    <a:pt x="3187" y="2828"/>
                  </a:lnTo>
                  <a:cubicBezTo>
                    <a:pt x="3227" y="2788"/>
                    <a:pt x="3268" y="2707"/>
                    <a:pt x="3308" y="2667"/>
                  </a:cubicBezTo>
                  <a:cubicBezTo>
                    <a:pt x="3348" y="2586"/>
                    <a:pt x="3389" y="2465"/>
                    <a:pt x="3429" y="2344"/>
                  </a:cubicBezTo>
                  <a:cubicBezTo>
                    <a:pt x="3429" y="2263"/>
                    <a:pt x="3469" y="2223"/>
                    <a:pt x="3469" y="2183"/>
                  </a:cubicBezTo>
                  <a:lnTo>
                    <a:pt x="4558" y="2062"/>
                  </a:lnTo>
                  <a:cubicBezTo>
                    <a:pt x="4679" y="2062"/>
                    <a:pt x="4800" y="1941"/>
                    <a:pt x="4760" y="1779"/>
                  </a:cubicBezTo>
                  <a:cubicBezTo>
                    <a:pt x="4760" y="1659"/>
                    <a:pt x="4679" y="1538"/>
                    <a:pt x="4558" y="1497"/>
                  </a:cubicBezTo>
                  <a:lnTo>
                    <a:pt x="3550" y="1618"/>
                  </a:lnTo>
                  <a:cubicBezTo>
                    <a:pt x="3510" y="1497"/>
                    <a:pt x="3510" y="1376"/>
                    <a:pt x="3469" y="1296"/>
                  </a:cubicBezTo>
                  <a:cubicBezTo>
                    <a:pt x="3429" y="1215"/>
                    <a:pt x="3389" y="1134"/>
                    <a:pt x="3348" y="1054"/>
                  </a:cubicBezTo>
                  <a:lnTo>
                    <a:pt x="4195" y="529"/>
                  </a:lnTo>
                  <a:cubicBezTo>
                    <a:pt x="4398" y="360"/>
                    <a:pt x="4260" y="48"/>
                    <a:pt x="4044" y="48"/>
                  </a:cubicBezTo>
                  <a:cubicBezTo>
                    <a:pt x="4002" y="48"/>
                    <a:pt x="3958" y="60"/>
                    <a:pt x="3913" y="86"/>
                  </a:cubicBezTo>
                  <a:lnTo>
                    <a:pt x="3066" y="650"/>
                  </a:lnTo>
                  <a:cubicBezTo>
                    <a:pt x="2945" y="570"/>
                    <a:pt x="2864" y="489"/>
                    <a:pt x="2743" y="408"/>
                  </a:cubicBezTo>
                  <a:cubicBezTo>
                    <a:pt x="2542" y="247"/>
                    <a:pt x="2300" y="166"/>
                    <a:pt x="2058" y="86"/>
                  </a:cubicBezTo>
                  <a:cubicBezTo>
                    <a:pt x="1977" y="45"/>
                    <a:pt x="1896" y="5"/>
                    <a:pt x="1775" y="5"/>
                  </a:cubicBezTo>
                  <a:cubicBezTo>
                    <a:pt x="1763" y="2"/>
                    <a:pt x="1752" y="1"/>
                    <a:pt x="17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73"/>
            <p:cNvSpPr/>
            <p:nvPr/>
          </p:nvSpPr>
          <p:spPr>
            <a:xfrm>
              <a:off x="11145725" y="4118363"/>
              <a:ext cx="122725" cy="114475"/>
            </a:xfrm>
            <a:custGeom>
              <a:avLst/>
              <a:gdLst/>
              <a:ahLst/>
              <a:cxnLst/>
              <a:rect l="l" t="t" r="r" b="b"/>
              <a:pathLst>
                <a:path w="4909" h="4579" extrusionOk="0">
                  <a:moveTo>
                    <a:pt x="2112" y="1"/>
                  </a:moveTo>
                  <a:cubicBezTo>
                    <a:pt x="1978" y="1"/>
                    <a:pt x="1878" y="195"/>
                    <a:pt x="2017" y="299"/>
                  </a:cubicBezTo>
                  <a:lnTo>
                    <a:pt x="2178" y="460"/>
                  </a:lnTo>
                  <a:cubicBezTo>
                    <a:pt x="2339" y="622"/>
                    <a:pt x="2501" y="783"/>
                    <a:pt x="2622" y="944"/>
                  </a:cubicBezTo>
                  <a:cubicBezTo>
                    <a:pt x="2823" y="1146"/>
                    <a:pt x="2944" y="1428"/>
                    <a:pt x="3025" y="1711"/>
                  </a:cubicBezTo>
                  <a:cubicBezTo>
                    <a:pt x="3065" y="1832"/>
                    <a:pt x="3065" y="1953"/>
                    <a:pt x="3025" y="2074"/>
                  </a:cubicBezTo>
                  <a:cubicBezTo>
                    <a:pt x="3025" y="2235"/>
                    <a:pt x="2944" y="2356"/>
                    <a:pt x="2864" y="2477"/>
                  </a:cubicBezTo>
                  <a:cubicBezTo>
                    <a:pt x="2783" y="2598"/>
                    <a:pt x="2662" y="2678"/>
                    <a:pt x="2541" y="2719"/>
                  </a:cubicBezTo>
                  <a:cubicBezTo>
                    <a:pt x="2380" y="2799"/>
                    <a:pt x="2259" y="2840"/>
                    <a:pt x="2097" y="2880"/>
                  </a:cubicBezTo>
                  <a:cubicBezTo>
                    <a:pt x="1775" y="2920"/>
                    <a:pt x="1493" y="2961"/>
                    <a:pt x="1170" y="2961"/>
                  </a:cubicBezTo>
                  <a:lnTo>
                    <a:pt x="242" y="2961"/>
                  </a:lnTo>
                  <a:cubicBezTo>
                    <a:pt x="41" y="2961"/>
                    <a:pt x="0" y="3203"/>
                    <a:pt x="162" y="3283"/>
                  </a:cubicBezTo>
                  <a:cubicBezTo>
                    <a:pt x="484" y="3404"/>
                    <a:pt x="807" y="3485"/>
                    <a:pt x="1130" y="3525"/>
                  </a:cubicBezTo>
                  <a:cubicBezTo>
                    <a:pt x="1291" y="3546"/>
                    <a:pt x="1442" y="3556"/>
                    <a:pt x="1593" y="3556"/>
                  </a:cubicBezTo>
                  <a:cubicBezTo>
                    <a:pt x="1745" y="3556"/>
                    <a:pt x="1896" y="3546"/>
                    <a:pt x="2057" y="3525"/>
                  </a:cubicBezTo>
                  <a:lnTo>
                    <a:pt x="2904" y="4493"/>
                  </a:lnTo>
                  <a:cubicBezTo>
                    <a:pt x="2954" y="4553"/>
                    <a:pt x="3016" y="4578"/>
                    <a:pt x="3078" y="4578"/>
                  </a:cubicBezTo>
                  <a:cubicBezTo>
                    <a:pt x="3266" y="4578"/>
                    <a:pt x="3449" y="4343"/>
                    <a:pt x="3267" y="4130"/>
                  </a:cubicBezTo>
                  <a:lnTo>
                    <a:pt x="2622" y="3404"/>
                  </a:lnTo>
                  <a:cubicBezTo>
                    <a:pt x="2702" y="3364"/>
                    <a:pt x="2743" y="3364"/>
                    <a:pt x="2823" y="3324"/>
                  </a:cubicBezTo>
                  <a:cubicBezTo>
                    <a:pt x="3025" y="3243"/>
                    <a:pt x="3227" y="3082"/>
                    <a:pt x="3388" y="2880"/>
                  </a:cubicBezTo>
                  <a:cubicBezTo>
                    <a:pt x="3388" y="2880"/>
                    <a:pt x="3388" y="2880"/>
                    <a:pt x="3428" y="2840"/>
                  </a:cubicBezTo>
                  <a:lnTo>
                    <a:pt x="4437" y="3203"/>
                  </a:lnTo>
                  <a:lnTo>
                    <a:pt x="4517" y="3203"/>
                  </a:lnTo>
                  <a:cubicBezTo>
                    <a:pt x="4529" y="3204"/>
                    <a:pt x="4541" y="3205"/>
                    <a:pt x="4552" y="3205"/>
                  </a:cubicBezTo>
                  <a:cubicBezTo>
                    <a:pt x="4845" y="3205"/>
                    <a:pt x="4909" y="2717"/>
                    <a:pt x="4598" y="2678"/>
                  </a:cubicBezTo>
                  <a:lnTo>
                    <a:pt x="4598" y="2678"/>
                  </a:lnTo>
                  <a:lnTo>
                    <a:pt x="4598" y="2719"/>
                  </a:lnTo>
                  <a:lnTo>
                    <a:pt x="3670" y="2436"/>
                  </a:lnTo>
                  <a:cubicBezTo>
                    <a:pt x="3670" y="2396"/>
                    <a:pt x="3670" y="2356"/>
                    <a:pt x="3711" y="2275"/>
                  </a:cubicBezTo>
                  <a:cubicBezTo>
                    <a:pt x="3751" y="2033"/>
                    <a:pt x="3711" y="1791"/>
                    <a:pt x="3630" y="1590"/>
                  </a:cubicBezTo>
                  <a:lnTo>
                    <a:pt x="4517" y="1025"/>
                  </a:lnTo>
                  <a:cubicBezTo>
                    <a:pt x="4754" y="856"/>
                    <a:pt x="4593" y="544"/>
                    <a:pt x="4368" y="544"/>
                  </a:cubicBezTo>
                  <a:cubicBezTo>
                    <a:pt x="4325" y="544"/>
                    <a:pt x="4280" y="555"/>
                    <a:pt x="4235" y="581"/>
                  </a:cubicBezTo>
                  <a:lnTo>
                    <a:pt x="3428" y="1106"/>
                  </a:lnTo>
                  <a:cubicBezTo>
                    <a:pt x="3307" y="904"/>
                    <a:pt x="3186" y="743"/>
                    <a:pt x="3025" y="581"/>
                  </a:cubicBezTo>
                  <a:cubicBezTo>
                    <a:pt x="2864" y="420"/>
                    <a:pt x="2662" y="259"/>
                    <a:pt x="2460" y="138"/>
                  </a:cubicBezTo>
                  <a:cubicBezTo>
                    <a:pt x="2339" y="97"/>
                    <a:pt x="2259" y="57"/>
                    <a:pt x="2178" y="17"/>
                  </a:cubicBezTo>
                  <a:cubicBezTo>
                    <a:pt x="2156" y="6"/>
                    <a:pt x="2134" y="1"/>
                    <a:pt x="2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73"/>
            <p:cNvSpPr/>
            <p:nvPr/>
          </p:nvSpPr>
          <p:spPr>
            <a:xfrm>
              <a:off x="11234450" y="4023563"/>
              <a:ext cx="65550" cy="70750"/>
            </a:xfrm>
            <a:custGeom>
              <a:avLst/>
              <a:gdLst/>
              <a:ahLst/>
              <a:cxnLst/>
              <a:rect l="l" t="t" r="r" b="b"/>
              <a:pathLst>
                <a:path w="2622" h="2830" extrusionOk="0">
                  <a:moveTo>
                    <a:pt x="1427" y="0"/>
                  </a:moveTo>
                  <a:cubicBezTo>
                    <a:pt x="848" y="0"/>
                    <a:pt x="307" y="495"/>
                    <a:pt x="162" y="1187"/>
                  </a:cubicBezTo>
                  <a:cubicBezTo>
                    <a:pt x="0" y="1954"/>
                    <a:pt x="363" y="2680"/>
                    <a:pt x="1009" y="2801"/>
                  </a:cubicBezTo>
                  <a:cubicBezTo>
                    <a:pt x="1088" y="2820"/>
                    <a:pt x="1167" y="2830"/>
                    <a:pt x="1245" y="2830"/>
                  </a:cubicBezTo>
                  <a:cubicBezTo>
                    <a:pt x="1805" y="2830"/>
                    <a:pt x="2319" y="2344"/>
                    <a:pt x="2460" y="1671"/>
                  </a:cubicBezTo>
                  <a:cubicBezTo>
                    <a:pt x="2622" y="905"/>
                    <a:pt x="2218" y="179"/>
                    <a:pt x="1613" y="18"/>
                  </a:cubicBezTo>
                  <a:cubicBezTo>
                    <a:pt x="1551" y="6"/>
                    <a:pt x="1489" y="0"/>
                    <a:pt x="1427" y="0"/>
                  </a:cubicBezTo>
                  <a:close/>
                </a:path>
              </a:pathLst>
            </a:custGeom>
            <a:solidFill>
              <a:srgbClr val="D89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73"/>
            <p:cNvSpPr/>
            <p:nvPr/>
          </p:nvSpPr>
          <p:spPr>
            <a:xfrm>
              <a:off x="11216675" y="3506763"/>
              <a:ext cx="55550" cy="23775"/>
            </a:xfrm>
            <a:custGeom>
              <a:avLst/>
              <a:gdLst/>
              <a:ahLst/>
              <a:cxnLst/>
              <a:rect l="l" t="t" r="r" b="b"/>
              <a:pathLst>
                <a:path w="2222" h="951" extrusionOk="0">
                  <a:moveTo>
                    <a:pt x="1397" y="1"/>
                  </a:moveTo>
                  <a:cubicBezTo>
                    <a:pt x="1236" y="41"/>
                    <a:pt x="1115" y="41"/>
                    <a:pt x="953" y="82"/>
                  </a:cubicBezTo>
                  <a:lnTo>
                    <a:pt x="752" y="162"/>
                  </a:lnTo>
                  <a:cubicBezTo>
                    <a:pt x="711" y="162"/>
                    <a:pt x="631" y="203"/>
                    <a:pt x="590" y="243"/>
                  </a:cubicBezTo>
                  <a:cubicBezTo>
                    <a:pt x="469" y="283"/>
                    <a:pt x="389" y="364"/>
                    <a:pt x="308" y="485"/>
                  </a:cubicBezTo>
                  <a:cubicBezTo>
                    <a:pt x="227" y="566"/>
                    <a:pt x="147" y="646"/>
                    <a:pt x="66" y="727"/>
                  </a:cubicBezTo>
                  <a:cubicBezTo>
                    <a:pt x="0" y="825"/>
                    <a:pt x="68" y="950"/>
                    <a:pt x="161" y="950"/>
                  </a:cubicBezTo>
                  <a:cubicBezTo>
                    <a:pt x="182" y="950"/>
                    <a:pt x="205" y="944"/>
                    <a:pt x="227" y="929"/>
                  </a:cubicBezTo>
                  <a:lnTo>
                    <a:pt x="268" y="929"/>
                  </a:lnTo>
                  <a:cubicBezTo>
                    <a:pt x="348" y="888"/>
                    <a:pt x="469" y="848"/>
                    <a:pt x="550" y="808"/>
                  </a:cubicBezTo>
                  <a:cubicBezTo>
                    <a:pt x="631" y="727"/>
                    <a:pt x="711" y="687"/>
                    <a:pt x="792" y="687"/>
                  </a:cubicBezTo>
                  <a:cubicBezTo>
                    <a:pt x="832" y="646"/>
                    <a:pt x="913" y="646"/>
                    <a:pt x="953" y="606"/>
                  </a:cubicBezTo>
                  <a:lnTo>
                    <a:pt x="1115" y="566"/>
                  </a:lnTo>
                  <a:cubicBezTo>
                    <a:pt x="1155" y="566"/>
                    <a:pt x="1195" y="525"/>
                    <a:pt x="1276" y="525"/>
                  </a:cubicBezTo>
                  <a:lnTo>
                    <a:pt x="2002" y="525"/>
                  </a:lnTo>
                  <a:lnTo>
                    <a:pt x="2002" y="445"/>
                  </a:lnTo>
                  <a:cubicBezTo>
                    <a:pt x="2024" y="456"/>
                    <a:pt x="2045" y="461"/>
                    <a:pt x="2064" y="461"/>
                  </a:cubicBezTo>
                  <a:cubicBezTo>
                    <a:pt x="2181" y="461"/>
                    <a:pt x="2221" y="272"/>
                    <a:pt x="2082" y="203"/>
                  </a:cubicBezTo>
                  <a:cubicBezTo>
                    <a:pt x="2002" y="162"/>
                    <a:pt x="1881" y="82"/>
                    <a:pt x="1760" y="82"/>
                  </a:cubicBezTo>
                  <a:cubicBezTo>
                    <a:pt x="1639" y="41"/>
                    <a:pt x="1518" y="41"/>
                    <a:pt x="1397" y="1"/>
                  </a:cubicBezTo>
                  <a:close/>
                </a:path>
              </a:pathLst>
            </a:custGeom>
            <a:solidFill>
              <a:srgbClr val="D89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73"/>
            <p:cNvSpPr/>
            <p:nvPr/>
          </p:nvSpPr>
          <p:spPr>
            <a:xfrm>
              <a:off x="10756550" y="2697813"/>
              <a:ext cx="637975" cy="600300"/>
            </a:xfrm>
            <a:custGeom>
              <a:avLst/>
              <a:gdLst/>
              <a:ahLst/>
              <a:cxnLst/>
              <a:rect l="l" t="t" r="r" b="b"/>
              <a:pathLst>
                <a:path w="25519" h="24012" extrusionOk="0">
                  <a:moveTo>
                    <a:pt x="14412" y="1"/>
                  </a:moveTo>
                  <a:cubicBezTo>
                    <a:pt x="13330" y="1"/>
                    <a:pt x="12227" y="170"/>
                    <a:pt x="11131" y="539"/>
                  </a:cubicBezTo>
                  <a:cubicBezTo>
                    <a:pt x="928" y="3967"/>
                    <a:pt x="0" y="20099"/>
                    <a:pt x="14640" y="21026"/>
                  </a:cubicBezTo>
                  <a:cubicBezTo>
                    <a:pt x="14640" y="21026"/>
                    <a:pt x="17147" y="24011"/>
                    <a:pt x="17576" y="24011"/>
                  </a:cubicBezTo>
                  <a:cubicBezTo>
                    <a:pt x="17578" y="24011"/>
                    <a:pt x="17581" y="24011"/>
                    <a:pt x="17584" y="24011"/>
                  </a:cubicBezTo>
                  <a:cubicBezTo>
                    <a:pt x="17987" y="23971"/>
                    <a:pt x="18955" y="20099"/>
                    <a:pt x="18955" y="20099"/>
                  </a:cubicBezTo>
                  <a:cubicBezTo>
                    <a:pt x="18955" y="20099"/>
                    <a:pt x="24762" y="18808"/>
                    <a:pt x="25246" y="10017"/>
                  </a:cubicBezTo>
                  <a:cubicBezTo>
                    <a:pt x="25519" y="5009"/>
                    <a:pt x="20295" y="1"/>
                    <a:pt x="144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73"/>
            <p:cNvSpPr/>
            <p:nvPr/>
          </p:nvSpPr>
          <p:spPr>
            <a:xfrm>
              <a:off x="10614400" y="3304438"/>
              <a:ext cx="527325" cy="841975"/>
            </a:xfrm>
            <a:custGeom>
              <a:avLst/>
              <a:gdLst/>
              <a:ahLst/>
              <a:cxnLst/>
              <a:rect l="l" t="t" r="r" b="b"/>
              <a:pathLst>
                <a:path w="21093" h="33679" extrusionOk="0">
                  <a:moveTo>
                    <a:pt x="3808" y="7343"/>
                  </a:moveTo>
                  <a:cubicBezTo>
                    <a:pt x="3830" y="7364"/>
                    <a:pt x="3852" y="7385"/>
                    <a:pt x="3872" y="7408"/>
                  </a:cubicBezTo>
                  <a:cubicBezTo>
                    <a:pt x="4194" y="7771"/>
                    <a:pt x="4275" y="8255"/>
                    <a:pt x="4154" y="8699"/>
                  </a:cubicBezTo>
                  <a:cubicBezTo>
                    <a:pt x="4154" y="8820"/>
                    <a:pt x="4114" y="8941"/>
                    <a:pt x="4073" y="9062"/>
                  </a:cubicBezTo>
                  <a:lnTo>
                    <a:pt x="4073" y="9063"/>
                  </a:lnTo>
                  <a:lnTo>
                    <a:pt x="4073" y="9063"/>
                  </a:lnTo>
                  <a:cubicBezTo>
                    <a:pt x="3920" y="8579"/>
                    <a:pt x="3831" y="8094"/>
                    <a:pt x="3831" y="7610"/>
                  </a:cubicBezTo>
                  <a:cubicBezTo>
                    <a:pt x="3822" y="7521"/>
                    <a:pt x="3815" y="7432"/>
                    <a:pt x="3808" y="7343"/>
                  </a:cubicBezTo>
                  <a:close/>
                  <a:moveTo>
                    <a:pt x="6117" y="0"/>
                  </a:moveTo>
                  <a:cubicBezTo>
                    <a:pt x="5843" y="0"/>
                    <a:pt x="5575" y="63"/>
                    <a:pt x="5323" y="189"/>
                  </a:cubicBezTo>
                  <a:cubicBezTo>
                    <a:pt x="4638" y="552"/>
                    <a:pt x="4114" y="1117"/>
                    <a:pt x="3831" y="1843"/>
                  </a:cubicBezTo>
                  <a:cubicBezTo>
                    <a:pt x="3549" y="2448"/>
                    <a:pt x="3307" y="3093"/>
                    <a:pt x="3186" y="3738"/>
                  </a:cubicBezTo>
                  <a:cubicBezTo>
                    <a:pt x="3002" y="4580"/>
                    <a:pt x="2904" y="5438"/>
                    <a:pt x="2891" y="6292"/>
                  </a:cubicBezTo>
                  <a:lnTo>
                    <a:pt x="2891" y="6292"/>
                  </a:lnTo>
                  <a:cubicBezTo>
                    <a:pt x="2739" y="6314"/>
                    <a:pt x="2593" y="6350"/>
                    <a:pt x="2460" y="6400"/>
                  </a:cubicBezTo>
                  <a:cubicBezTo>
                    <a:pt x="1855" y="6682"/>
                    <a:pt x="1331" y="7166"/>
                    <a:pt x="1049" y="7771"/>
                  </a:cubicBezTo>
                  <a:cubicBezTo>
                    <a:pt x="726" y="8296"/>
                    <a:pt x="565" y="8901"/>
                    <a:pt x="444" y="9505"/>
                  </a:cubicBezTo>
                  <a:cubicBezTo>
                    <a:pt x="0" y="11603"/>
                    <a:pt x="121" y="13821"/>
                    <a:pt x="807" y="15877"/>
                  </a:cubicBezTo>
                  <a:cubicBezTo>
                    <a:pt x="1371" y="17612"/>
                    <a:pt x="2460" y="19144"/>
                    <a:pt x="3912" y="20273"/>
                  </a:cubicBezTo>
                  <a:cubicBezTo>
                    <a:pt x="4517" y="20717"/>
                    <a:pt x="5162" y="21080"/>
                    <a:pt x="5807" y="21443"/>
                  </a:cubicBezTo>
                  <a:cubicBezTo>
                    <a:pt x="6291" y="21766"/>
                    <a:pt x="6695" y="22209"/>
                    <a:pt x="6937" y="22774"/>
                  </a:cubicBezTo>
                  <a:cubicBezTo>
                    <a:pt x="7259" y="23540"/>
                    <a:pt x="7340" y="24387"/>
                    <a:pt x="7098" y="25234"/>
                  </a:cubicBezTo>
                  <a:cubicBezTo>
                    <a:pt x="7058" y="25435"/>
                    <a:pt x="6977" y="25637"/>
                    <a:pt x="6896" y="25839"/>
                  </a:cubicBezTo>
                  <a:cubicBezTo>
                    <a:pt x="6856" y="26000"/>
                    <a:pt x="6816" y="26081"/>
                    <a:pt x="6816" y="26081"/>
                  </a:cubicBezTo>
                  <a:cubicBezTo>
                    <a:pt x="6759" y="26166"/>
                    <a:pt x="6843" y="26252"/>
                    <a:pt x="6925" y="26252"/>
                  </a:cubicBezTo>
                  <a:cubicBezTo>
                    <a:pt x="6960" y="26252"/>
                    <a:pt x="6994" y="26237"/>
                    <a:pt x="7017" y="26202"/>
                  </a:cubicBezTo>
                  <a:cubicBezTo>
                    <a:pt x="7179" y="25879"/>
                    <a:pt x="7300" y="25597"/>
                    <a:pt x="7380" y="25274"/>
                  </a:cubicBezTo>
                  <a:cubicBezTo>
                    <a:pt x="7501" y="24911"/>
                    <a:pt x="7542" y="24548"/>
                    <a:pt x="7582" y="24145"/>
                  </a:cubicBezTo>
                  <a:cubicBezTo>
                    <a:pt x="7622" y="23621"/>
                    <a:pt x="7501" y="23096"/>
                    <a:pt x="7300" y="22612"/>
                  </a:cubicBezTo>
                  <a:cubicBezTo>
                    <a:pt x="7058" y="21967"/>
                    <a:pt x="6614" y="21443"/>
                    <a:pt x="6049" y="21080"/>
                  </a:cubicBezTo>
                  <a:cubicBezTo>
                    <a:pt x="5444" y="20717"/>
                    <a:pt x="4799" y="20314"/>
                    <a:pt x="4235" y="19870"/>
                  </a:cubicBezTo>
                  <a:cubicBezTo>
                    <a:pt x="2904" y="18741"/>
                    <a:pt x="1936" y="17289"/>
                    <a:pt x="1412" y="15676"/>
                  </a:cubicBezTo>
                  <a:cubicBezTo>
                    <a:pt x="807" y="13700"/>
                    <a:pt x="726" y="11643"/>
                    <a:pt x="1210" y="9667"/>
                  </a:cubicBezTo>
                  <a:cubicBezTo>
                    <a:pt x="1291" y="9143"/>
                    <a:pt x="1452" y="8659"/>
                    <a:pt x="1694" y="8175"/>
                  </a:cubicBezTo>
                  <a:cubicBezTo>
                    <a:pt x="1936" y="7731"/>
                    <a:pt x="2299" y="7408"/>
                    <a:pt x="2702" y="7166"/>
                  </a:cubicBezTo>
                  <a:cubicBezTo>
                    <a:pt x="2768" y="7140"/>
                    <a:pt x="2836" y="7120"/>
                    <a:pt x="2905" y="7107"/>
                  </a:cubicBezTo>
                  <a:lnTo>
                    <a:pt x="2905" y="7107"/>
                  </a:lnTo>
                  <a:cubicBezTo>
                    <a:pt x="2914" y="7289"/>
                    <a:pt x="2927" y="7470"/>
                    <a:pt x="2944" y="7650"/>
                  </a:cubicBezTo>
                  <a:cubicBezTo>
                    <a:pt x="2984" y="8336"/>
                    <a:pt x="3105" y="8981"/>
                    <a:pt x="3347" y="9626"/>
                  </a:cubicBezTo>
                  <a:cubicBezTo>
                    <a:pt x="3388" y="9707"/>
                    <a:pt x="3428" y="9828"/>
                    <a:pt x="3468" y="9909"/>
                  </a:cubicBezTo>
                  <a:cubicBezTo>
                    <a:pt x="3549" y="10030"/>
                    <a:pt x="3630" y="10151"/>
                    <a:pt x="3791" y="10231"/>
                  </a:cubicBezTo>
                  <a:cubicBezTo>
                    <a:pt x="3872" y="10272"/>
                    <a:pt x="4033" y="10312"/>
                    <a:pt x="4154" y="10312"/>
                  </a:cubicBezTo>
                  <a:cubicBezTo>
                    <a:pt x="4275" y="10312"/>
                    <a:pt x="4396" y="10231"/>
                    <a:pt x="4477" y="10191"/>
                  </a:cubicBezTo>
                  <a:cubicBezTo>
                    <a:pt x="4598" y="10070"/>
                    <a:pt x="4678" y="9989"/>
                    <a:pt x="4759" y="9868"/>
                  </a:cubicBezTo>
                  <a:cubicBezTo>
                    <a:pt x="4799" y="9747"/>
                    <a:pt x="4839" y="9667"/>
                    <a:pt x="4880" y="9586"/>
                  </a:cubicBezTo>
                  <a:lnTo>
                    <a:pt x="4960" y="9344"/>
                  </a:lnTo>
                  <a:cubicBezTo>
                    <a:pt x="5001" y="9183"/>
                    <a:pt x="5041" y="9022"/>
                    <a:pt x="5081" y="8860"/>
                  </a:cubicBezTo>
                  <a:cubicBezTo>
                    <a:pt x="5243" y="8134"/>
                    <a:pt x="5041" y="7328"/>
                    <a:pt x="4557" y="6763"/>
                  </a:cubicBezTo>
                  <a:cubicBezTo>
                    <a:pt x="4337" y="6574"/>
                    <a:pt x="4068" y="6410"/>
                    <a:pt x="3788" y="6328"/>
                  </a:cubicBezTo>
                  <a:lnTo>
                    <a:pt x="3788" y="6328"/>
                  </a:lnTo>
                  <a:cubicBezTo>
                    <a:pt x="3810" y="5534"/>
                    <a:pt x="3916" y="4740"/>
                    <a:pt x="4073" y="3980"/>
                  </a:cubicBezTo>
                  <a:cubicBezTo>
                    <a:pt x="4235" y="3375"/>
                    <a:pt x="4436" y="2811"/>
                    <a:pt x="4718" y="2246"/>
                  </a:cubicBezTo>
                  <a:cubicBezTo>
                    <a:pt x="4920" y="1762"/>
                    <a:pt x="5283" y="1319"/>
                    <a:pt x="5767" y="1077"/>
                  </a:cubicBezTo>
                  <a:cubicBezTo>
                    <a:pt x="5912" y="1011"/>
                    <a:pt x="6043" y="980"/>
                    <a:pt x="6159" y="980"/>
                  </a:cubicBezTo>
                  <a:cubicBezTo>
                    <a:pt x="6399" y="980"/>
                    <a:pt x="6573" y="1114"/>
                    <a:pt x="6654" y="1359"/>
                  </a:cubicBezTo>
                  <a:cubicBezTo>
                    <a:pt x="6654" y="1399"/>
                    <a:pt x="6654" y="1440"/>
                    <a:pt x="6654" y="1520"/>
                  </a:cubicBezTo>
                  <a:lnTo>
                    <a:pt x="6654" y="1762"/>
                  </a:lnTo>
                  <a:cubicBezTo>
                    <a:pt x="6695" y="1964"/>
                    <a:pt x="6695" y="2125"/>
                    <a:pt x="6775" y="2327"/>
                  </a:cubicBezTo>
                  <a:cubicBezTo>
                    <a:pt x="6856" y="2650"/>
                    <a:pt x="6937" y="3012"/>
                    <a:pt x="7098" y="3335"/>
                  </a:cubicBezTo>
                  <a:cubicBezTo>
                    <a:pt x="7663" y="4545"/>
                    <a:pt x="8429" y="5674"/>
                    <a:pt x="9316" y="6682"/>
                  </a:cubicBezTo>
                  <a:cubicBezTo>
                    <a:pt x="10203" y="7650"/>
                    <a:pt x="11252" y="8497"/>
                    <a:pt x="12341" y="9223"/>
                  </a:cubicBezTo>
                  <a:cubicBezTo>
                    <a:pt x="12905" y="9586"/>
                    <a:pt x="13510" y="9868"/>
                    <a:pt x="14115" y="10151"/>
                  </a:cubicBezTo>
                  <a:cubicBezTo>
                    <a:pt x="14438" y="10312"/>
                    <a:pt x="14720" y="10393"/>
                    <a:pt x="15002" y="10514"/>
                  </a:cubicBezTo>
                  <a:cubicBezTo>
                    <a:pt x="15285" y="10635"/>
                    <a:pt x="15567" y="10756"/>
                    <a:pt x="15849" y="10877"/>
                  </a:cubicBezTo>
                  <a:cubicBezTo>
                    <a:pt x="17987" y="11764"/>
                    <a:pt x="19519" y="13700"/>
                    <a:pt x="19922" y="15998"/>
                  </a:cubicBezTo>
                  <a:cubicBezTo>
                    <a:pt x="20124" y="17087"/>
                    <a:pt x="20245" y="18217"/>
                    <a:pt x="20164" y="19305"/>
                  </a:cubicBezTo>
                  <a:cubicBezTo>
                    <a:pt x="20124" y="20394"/>
                    <a:pt x="20043" y="21443"/>
                    <a:pt x="19882" y="22491"/>
                  </a:cubicBezTo>
                  <a:cubicBezTo>
                    <a:pt x="19721" y="23459"/>
                    <a:pt x="19398" y="24387"/>
                    <a:pt x="18955" y="25234"/>
                  </a:cubicBezTo>
                  <a:cubicBezTo>
                    <a:pt x="18108" y="26726"/>
                    <a:pt x="16978" y="28097"/>
                    <a:pt x="15688" y="29226"/>
                  </a:cubicBezTo>
                  <a:cubicBezTo>
                    <a:pt x="14680" y="30114"/>
                    <a:pt x="13591" y="30920"/>
                    <a:pt x="12462" y="31646"/>
                  </a:cubicBezTo>
                  <a:cubicBezTo>
                    <a:pt x="11494" y="32251"/>
                    <a:pt x="10728" y="32695"/>
                    <a:pt x="10203" y="32977"/>
                  </a:cubicBezTo>
                  <a:cubicBezTo>
                    <a:pt x="9639" y="33259"/>
                    <a:pt x="9356" y="33380"/>
                    <a:pt x="9356" y="33380"/>
                  </a:cubicBezTo>
                  <a:cubicBezTo>
                    <a:pt x="9276" y="33380"/>
                    <a:pt x="9195" y="33501"/>
                    <a:pt x="9235" y="33582"/>
                  </a:cubicBezTo>
                  <a:cubicBezTo>
                    <a:pt x="9265" y="33641"/>
                    <a:pt x="9316" y="33678"/>
                    <a:pt x="9373" y="33678"/>
                  </a:cubicBezTo>
                  <a:cubicBezTo>
                    <a:pt x="9394" y="33678"/>
                    <a:pt x="9415" y="33673"/>
                    <a:pt x="9437" y="33663"/>
                  </a:cubicBezTo>
                  <a:cubicBezTo>
                    <a:pt x="9437" y="33663"/>
                    <a:pt x="9760" y="33542"/>
                    <a:pt x="10324" y="33300"/>
                  </a:cubicBezTo>
                  <a:cubicBezTo>
                    <a:pt x="10848" y="33017"/>
                    <a:pt x="11695" y="32614"/>
                    <a:pt x="12663" y="32049"/>
                  </a:cubicBezTo>
                  <a:cubicBezTo>
                    <a:pt x="13833" y="31324"/>
                    <a:pt x="14962" y="30557"/>
                    <a:pt x="16051" y="29670"/>
                  </a:cubicBezTo>
                  <a:cubicBezTo>
                    <a:pt x="17462" y="28541"/>
                    <a:pt x="18672" y="27129"/>
                    <a:pt x="19560" y="25556"/>
                  </a:cubicBezTo>
                  <a:cubicBezTo>
                    <a:pt x="20084" y="24629"/>
                    <a:pt x="20447" y="23661"/>
                    <a:pt x="20608" y="22612"/>
                  </a:cubicBezTo>
                  <a:cubicBezTo>
                    <a:pt x="20810" y="21524"/>
                    <a:pt x="20931" y="20435"/>
                    <a:pt x="21011" y="19346"/>
                  </a:cubicBezTo>
                  <a:cubicBezTo>
                    <a:pt x="21092" y="18136"/>
                    <a:pt x="21011" y="16966"/>
                    <a:pt x="20810" y="15797"/>
                  </a:cubicBezTo>
                  <a:cubicBezTo>
                    <a:pt x="20568" y="14547"/>
                    <a:pt x="20043" y="13377"/>
                    <a:pt x="19277" y="12369"/>
                  </a:cubicBezTo>
                  <a:cubicBezTo>
                    <a:pt x="18471" y="11361"/>
                    <a:pt x="17422" y="10514"/>
                    <a:pt x="16212" y="9989"/>
                  </a:cubicBezTo>
                  <a:cubicBezTo>
                    <a:pt x="15930" y="9828"/>
                    <a:pt x="15607" y="9707"/>
                    <a:pt x="15325" y="9586"/>
                  </a:cubicBezTo>
                  <a:cubicBezTo>
                    <a:pt x="15043" y="9465"/>
                    <a:pt x="14720" y="9384"/>
                    <a:pt x="14478" y="9264"/>
                  </a:cubicBezTo>
                  <a:cubicBezTo>
                    <a:pt x="13913" y="8981"/>
                    <a:pt x="13349" y="8699"/>
                    <a:pt x="12865" y="8376"/>
                  </a:cubicBezTo>
                  <a:cubicBezTo>
                    <a:pt x="10728" y="7045"/>
                    <a:pt x="9074" y="5150"/>
                    <a:pt x="7985" y="2892"/>
                  </a:cubicBezTo>
                  <a:cubicBezTo>
                    <a:pt x="7864" y="2609"/>
                    <a:pt x="7743" y="2327"/>
                    <a:pt x="7703" y="2045"/>
                  </a:cubicBezTo>
                  <a:cubicBezTo>
                    <a:pt x="7663" y="1924"/>
                    <a:pt x="7622" y="1803"/>
                    <a:pt x="7622" y="1641"/>
                  </a:cubicBezTo>
                  <a:lnTo>
                    <a:pt x="7622" y="1440"/>
                  </a:lnTo>
                  <a:cubicBezTo>
                    <a:pt x="7622" y="1319"/>
                    <a:pt x="7582" y="1198"/>
                    <a:pt x="7542" y="1077"/>
                  </a:cubicBezTo>
                  <a:cubicBezTo>
                    <a:pt x="7421" y="633"/>
                    <a:pt x="7058" y="230"/>
                    <a:pt x="6614" y="68"/>
                  </a:cubicBezTo>
                  <a:cubicBezTo>
                    <a:pt x="6448" y="23"/>
                    <a:pt x="6281" y="0"/>
                    <a:pt x="6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73"/>
            <p:cNvSpPr/>
            <p:nvPr/>
          </p:nvSpPr>
          <p:spPr>
            <a:xfrm>
              <a:off x="10206050" y="3054838"/>
              <a:ext cx="458475" cy="1137450"/>
            </a:xfrm>
            <a:custGeom>
              <a:avLst/>
              <a:gdLst/>
              <a:ahLst/>
              <a:cxnLst/>
              <a:rect l="l" t="t" r="r" b="b"/>
              <a:pathLst>
                <a:path w="18339" h="45498" extrusionOk="0">
                  <a:moveTo>
                    <a:pt x="5525" y="17894"/>
                  </a:moveTo>
                  <a:cubicBezTo>
                    <a:pt x="5867" y="17945"/>
                    <a:pt x="6190" y="18073"/>
                    <a:pt x="6494" y="18239"/>
                  </a:cubicBezTo>
                  <a:cubicBezTo>
                    <a:pt x="6695" y="18360"/>
                    <a:pt x="6857" y="18522"/>
                    <a:pt x="7018" y="18683"/>
                  </a:cubicBezTo>
                  <a:cubicBezTo>
                    <a:pt x="7058" y="18764"/>
                    <a:pt x="7099" y="18844"/>
                    <a:pt x="7139" y="18965"/>
                  </a:cubicBezTo>
                  <a:lnTo>
                    <a:pt x="7139" y="19086"/>
                  </a:lnTo>
                  <a:lnTo>
                    <a:pt x="7139" y="19127"/>
                  </a:lnTo>
                  <a:lnTo>
                    <a:pt x="7139" y="19248"/>
                  </a:lnTo>
                  <a:cubicBezTo>
                    <a:pt x="7139" y="19409"/>
                    <a:pt x="7058" y="19530"/>
                    <a:pt x="6978" y="19651"/>
                  </a:cubicBezTo>
                  <a:cubicBezTo>
                    <a:pt x="6928" y="19668"/>
                    <a:pt x="6871" y="19677"/>
                    <a:pt x="6812" y="19677"/>
                  </a:cubicBezTo>
                  <a:cubicBezTo>
                    <a:pt x="6730" y="19677"/>
                    <a:pt x="6645" y="19658"/>
                    <a:pt x="6574" y="19610"/>
                  </a:cubicBezTo>
                  <a:cubicBezTo>
                    <a:pt x="6211" y="19328"/>
                    <a:pt x="5889" y="18925"/>
                    <a:pt x="5727" y="18481"/>
                  </a:cubicBezTo>
                  <a:cubicBezTo>
                    <a:pt x="5648" y="18291"/>
                    <a:pt x="5581" y="18095"/>
                    <a:pt x="5525" y="17894"/>
                  </a:cubicBezTo>
                  <a:close/>
                  <a:moveTo>
                    <a:pt x="11898" y="41308"/>
                  </a:moveTo>
                  <a:cubicBezTo>
                    <a:pt x="12180" y="41308"/>
                    <a:pt x="12462" y="41388"/>
                    <a:pt x="12704" y="41509"/>
                  </a:cubicBezTo>
                  <a:cubicBezTo>
                    <a:pt x="13229" y="41912"/>
                    <a:pt x="13390" y="42598"/>
                    <a:pt x="13067" y="43163"/>
                  </a:cubicBezTo>
                  <a:cubicBezTo>
                    <a:pt x="13027" y="43203"/>
                    <a:pt x="12987" y="43284"/>
                    <a:pt x="12946" y="43284"/>
                  </a:cubicBezTo>
                  <a:cubicBezTo>
                    <a:pt x="12866" y="43324"/>
                    <a:pt x="12825" y="43364"/>
                    <a:pt x="12745" y="43364"/>
                  </a:cubicBezTo>
                  <a:lnTo>
                    <a:pt x="12261" y="43364"/>
                  </a:lnTo>
                  <a:cubicBezTo>
                    <a:pt x="12099" y="43284"/>
                    <a:pt x="11938" y="43243"/>
                    <a:pt x="11737" y="43163"/>
                  </a:cubicBezTo>
                  <a:lnTo>
                    <a:pt x="11172" y="42921"/>
                  </a:lnTo>
                  <a:cubicBezTo>
                    <a:pt x="10724" y="42686"/>
                    <a:pt x="10286" y="42431"/>
                    <a:pt x="9862" y="42157"/>
                  </a:cubicBezTo>
                  <a:lnTo>
                    <a:pt x="9862" y="42157"/>
                  </a:lnTo>
                  <a:cubicBezTo>
                    <a:pt x="9982" y="42042"/>
                    <a:pt x="10113" y="41937"/>
                    <a:pt x="10244" y="41832"/>
                  </a:cubicBezTo>
                  <a:lnTo>
                    <a:pt x="10607" y="41630"/>
                  </a:lnTo>
                  <a:lnTo>
                    <a:pt x="10688" y="41590"/>
                  </a:lnTo>
                  <a:lnTo>
                    <a:pt x="10769" y="41590"/>
                  </a:lnTo>
                  <a:lnTo>
                    <a:pt x="11011" y="41509"/>
                  </a:lnTo>
                  <a:cubicBezTo>
                    <a:pt x="11132" y="41469"/>
                    <a:pt x="11293" y="41388"/>
                    <a:pt x="11454" y="41388"/>
                  </a:cubicBezTo>
                  <a:cubicBezTo>
                    <a:pt x="11575" y="41348"/>
                    <a:pt x="11737" y="41308"/>
                    <a:pt x="11898" y="41308"/>
                  </a:cubicBezTo>
                  <a:close/>
                  <a:moveTo>
                    <a:pt x="16869" y="0"/>
                  </a:moveTo>
                  <a:cubicBezTo>
                    <a:pt x="16177" y="0"/>
                    <a:pt x="15503" y="79"/>
                    <a:pt x="14802" y="212"/>
                  </a:cubicBezTo>
                  <a:cubicBezTo>
                    <a:pt x="13551" y="454"/>
                    <a:pt x="12301" y="898"/>
                    <a:pt x="11212" y="1583"/>
                  </a:cubicBezTo>
                  <a:cubicBezTo>
                    <a:pt x="9760" y="2471"/>
                    <a:pt x="8510" y="3640"/>
                    <a:pt x="7583" y="5052"/>
                  </a:cubicBezTo>
                  <a:lnTo>
                    <a:pt x="6816" y="6262"/>
                  </a:lnTo>
                  <a:cubicBezTo>
                    <a:pt x="6615" y="6705"/>
                    <a:pt x="6413" y="7149"/>
                    <a:pt x="6171" y="7592"/>
                  </a:cubicBezTo>
                  <a:cubicBezTo>
                    <a:pt x="6050" y="7834"/>
                    <a:pt x="5969" y="8036"/>
                    <a:pt x="5889" y="8278"/>
                  </a:cubicBezTo>
                  <a:lnTo>
                    <a:pt x="5647" y="9004"/>
                  </a:lnTo>
                  <a:cubicBezTo>
                    <a:pt x="5566" y="9206"/>
                    <a:pt x="5486" y="9448"/>
                    <a:pt x="5365" y="9730"/>
                  </a:cubicBezTo>
                  <a:lnTo>
                    <a:pt x="5163" y="10456"/>
                  </a:lnTo>
                  <a:cubicBezTo>
                    <a:pt x="4881" y="11504"/>
                    <a:pt x="4639" y="12593"/>
                    <a:pt x="4477" y="13642"/>
                  </a:cubicBezTo>
                  <a:cubicBezTo>
                    <a:pt x="4321" y="14739"/>
                    <a:pt x="4316" y="15875"/>
                    <a:pt x="4427" y="16975"/>
                  </a:cubicBezTo>
                  <a:lnTo>
                    <a:pt x="4427" y="16975"/>
                  </a:lnTo>
                  <a:cubicBezTo>
                    <a:pt x="3955" y="17039"/>
                    <a:pt x="3493" y="17191"/>
                    <a:pt x="3066" y="17433"/>
                  </a:cubicBezTo>
                  <a:cubicBezTo>
                    <a:pt x="1937" y="18118"/>
                    <a:pt x="1049" y="19167"/>
                    <a:pt x="646" y="20457"/>
                  </a:cubicBezTo>
                  <a:cubicBezTo>
                    <a:pt x="243" y="21627"/>
                    <a:pt x="41" y="22917"/>
                    <a:pt x="41" y="24168"/>
                  </a:cubicBezTo>
                  <a:cubicBezTo>
                    <a:pt x="1" y="24773"/>
                    <a:pt x="41" y="25378"/>
                    <a:pt x="81" y="26023"/>
                  </a:cubicBezTo>
                  <a:lnTo>
                    <a:pt x="162" y="26910"/>
                  </a:lnTo>
                  <a:cubicBezTo>
                    <a:pt x="162" y="27233"/>
                    <a:pt x="243" y="27515"/>
                    <a:pt x="283" y="27797"/>
                  </a:cubicBezTo>
                  <a:cubicBezTo>
                    <a:pt x="404" y="28402"/>
                    <a:pt x="444" y="29007"/>
                    <a:pt x="606" y="29612"/>
                  </a:cubicBezTo>
                  <a:lnTo>
                    <a:pt x="1009" y="31346"/>
                  </a:lnTo>
                  <a:lnTo>
                    <a:pt x="1614" y="33000"/>
                  </a:lnTo>
                  <a:cubicBezTo>
                    <a:pt x="1816" y="33564"/>
                    <a:pt x="2058" y="34089"/>
                    <a:pt x="2300" y="34613"/>
                  </a:cubicBezTo>
                  <a:cubicBezTo>
                    <a:pt x="3267" y="36629"/>
                    <a:pt x="4518" y="38484"/>
                    <a:pt x="6090" y="40057"/>
                  </a:cubicBezTo>
                  <a:cubicBezTo>
                    <a:pt x="6975" y="40994"/>
                    <a:pt x="7961" y="41830"/>
                    <a:pt x="9036" y="42544"/>
                  </a:cubicBezTo>
                  <a:lnTo>
                    <a:pt x="9036" y="42544"/>
                  </a:lnTo>
                  <a:cubicBezTo>
                    <a:pt x="8992" y="42613"/>
                    <a:pt x="8951" y="42684"/>
                    <a:pt x="8913" y="42759"/>
                  </a:cubicBezTo>
                  <a:cubicBezTo>
                    <a:pt x="8833" y="43001"/>
                    <a:pt x="8752" y="43203"/>
                    <a:pt x="8712" y="43445"/>
                  </a:cubicBezTo>
                  <a:lnTo>
                    <a:pt x="8631" y="44010"/>
                  </a:lnTo>
                  <a:lnTo>
                    <a:pt x="8631" y="44534"/>
                  </a:lnTo>
                  <a:cubicBezTo>
                    <a:pt x="8631" y="44736"/>
                    <a:pt x="8631" y="44977"/>
                    <a:pt x="8672" y="45179"/>
                  </a:cubicBezTo>
                  <a:lnTo>
                    <a:pt x="8712" y="45421"/>
                  </a:lnTo>
                  <a:lnTo>
                    <a:pt x="8631" y="45381"/>
                  </a:lnTo>
                  <a:lnTo>
                    <a:pt x="8631" y="45381"/>
                  </a:lnTo>
                  <a:cubicBezTo>
                    <a:pt x="8650" y="45457"/>
                    <a:pt x="8723" y="45497"/>
                    <a:pt x="8795" y="45497"/>
                  </a:cubicBezTo>
                  <a:cubicBezTo>
                    <a:pt x="8875" y="45497"/>
                    <a:pt x="8954" y="45447"/>
                    <a:pt x="8954" y="45340"/>
                  </a:cubicBezTo>
                  <a:lnTo>
                    <a:pt x="8954" y="45098"/>
                  </a:lnTo>
                  <a:cubicBezTo>
                    <a:pt x="8954" y="44897"/>
                    <a:pt x="8954" y="44695"/>
                    <a:pt x="8954" y="44494"/>
                  </a:cubicBezTo>
                  <a:cubicBezTo>
                    <a:pt x="8954" y="43865"/>
                    <a:pt x="9101" y="43286"/>
                    <a:pt x="9394" y="42775"/>
                  </a:cubicBezTo>
                  <a:lnTo>
                    <a:pt x="9394" y="42775"/>
                  </a:lnTo>
                  <a:cubicBezTo>
                    <a:pt x="9876" y="43077"/>
                    <a:pt x="10375" y="43354"/>
                    <a:pt x="10890" y="43606"/>
                  </a:cubicBezTo>
                  <a:lnTo>
                    <a:pt x="11535" y="43848"/>
                  </a:lnTo>
                  <a:cubicBezTo>
                    <a:pt x="11777" y="43929"/>
                    <a:pt x="12019" y="44010"/>
                    <a:pt x="12261" y="44050"/>
                  </a:cubicBezTo>
                  <a:lnTo>
                    <a:pt x="12583" y="44090"/>
                  </a:lnTo>
                  <a:lnTo>
                    <a:pt x="12825" y="44090"/>
                  </a:lnTo>
                  <a:lnTo>
                    <a:pt x="13027" y="44050"/>
                  </a:lnTo>
                  <a:cubicBezTo>
                    <a:pt x="13148" y="44010"/>
                    <a:pt x="13269" y="43929"/>
                    <a:pt x="13390" y="43848"/>
                  </a:cubicBezTo>
                  <a:cubicBezTo>
                    <a:pt x="13511" y="43768"/>
                    <a:pt x="13592" y="43647"/>
                    <a:pt x="13672" y="43526"/>
                  </a:cubicBezTo>
                  <a:cubicBezTo>
                    <a:pt x="14197" y="42679"/>
                    <a:pt x="13914" y="41550"/>
                    <a:pt x="13108" y="41025"/>
                  </a:cubicBezTo>
                  <a:cubicBezTo>
                    <a:pt x="12745" y="40844"/>
                    <a:pt x="12352" y="40753"/>
                    <a:pt x="11963" y="40753"/>
                  </a:cubicBezTo>
                  <a:cubicBezTo>
                    <a:pt x="11575" y="40753"/>
                    <a:pt x="11192" y="40844"/>
                    <a:pt x="10849" y="41025"/>
                  </a:cubicBezTo>
                  <a:lnTo>
                    <a:pt x="10648" y="41106"/>
                  </a:lnTo>
                  <a:lnTo>
                    <a:pt x="10567" y="41106"/>
                  </a:lnTo>
                  <a:lnTo>
                    <a:pt x="10527" y="41146"/>
                  </a:lnTo>
                  <a:lnTo>
                    <a:pt x="10406" y="41227"/>
                  </a:lnTo>
                  <a:cubicBezTo>
                    <a:pt x="10244" y="41308"/>
                    <a:pt x="10123" y="41388"/>
                    <a:pt x="10002" y="41469"/>
                  </a:cubicBezTo>
                  <a:cubicBezTo>
                    <a:pt x="9822" y="41589"/>
                    <a:pt x="9642" y="41754"/>
                    <a:pt x="9495" y="41914"/>
                  </a:cubicBezTo>
                  <a:lnTo>
                    <a:pt x="9495" y="41914"/>
                  </a:lnTo>
                  <a:cubicBezTo>
                    <a:pt x="8459" y="41206"/>
                    <a:pt x="7505" y="40381"/>
                    <a:pt x="6655" y="39452"/>
                  </a:cubicBezTo>
                  <a:cubicBezTo>
                    <a:pt x="5244" y="37880"/>
                    <a:pt x="4034" y="36105"/>
                    <a:pt x="3146" y="34169"/>
                  </a:cubicBezTo>
                  <a:cubicBezTo>
                    <a:pt x="2945" y="33645"/>
                    <a:pt x="2703" y="33161"/>
                    <a:pt x="2501" y="32637"/>
                  </a:cubicBezTo>
                  <a:lnTo>
                    <a:pt x="1937" y="31024"/>
                  </a:lnTo>
                  <a:lnTo>
                    <a:pt x="1533" y="29370"/>
                  </a:lnTo>
                  <a:cubicBezTo>
                    <a:pt x="1412" y="28806"/>
                    <a:pt x="1332" y="28241"/>
                    <a:pt x="1251" y="27636"/>
                  </a:cubicBezTo>
                  <a:cubicBezTo>
                    <a:pt x="1211" y="27354"/>
                    <a:pt x="1130" y="27071"/>
                    <a:pt x="1130" y="26789"/>
                  </a:cubicBezTo>
                  <a:lnTo>
                    <a:pt x="1049" y="25902"/>
                  </a:lnTo>
                  <a:cubicBezTo>
                    <a:pt x="1009" y="25337"/>
                    <a:pt x="1009" y="24732"/>
                    <a:pt x="1009" y="24168"/>
                  </a:cubicBezTo>
                  <a:cubicBezTo>
                    <a:pt x="1049" y="22998"/>
                    <a:pt x="1211" y="21869"/>
                    <a:pt x="1574" y="20780"/>
                  </a:cubicBezTo>
                  <a:cubicBezTo>
                    <a:pt x="1896" y="19731"/>
                    <a:pt x="2582" y="18804"/>
                    <a:pt x="3550" y="18239"/>
                  </a:cubicBezTo>
                  <a:cubicBezTo>
                    <a:pt x="3866" y="18067"/>
                    <a:pt x="4224" y="17956"/>
                    <a:pt x="4593" y="17906"/>
                  </a:cubicBezTo>
                  <a:lnTo>
                    <a:pt x="4593" y="17906"/>
                  </a:lnTo>
                  <a:cubicBezTo>
                    <a:pt x="4672" y="18228"/>
                    <a:pt x="4770" y="18536"/>
                    <a:pt x="4881" y="18844"/>
                  </a:cubicBezTo>
                  <a:cubicBezTo>
                    <a:pt x="5123" y="19489"/>
                    <a:pt x="5566" y="20054"/>
                    <a:pt x="6131" y="20417"/>
                  </a:cubicBezTo>
                  <a:cubicBezTo>
                    <a:pt x="6342" y="20544"/>
                    <a:pt x="6586" y="20604"/>
                    <a:pt x="6828" y="20604"/>
                  </a:cubicBezTo>
                  <a:cubicBezTo>
                    <a:pt x="7049" y="20604"/>
                    <a:pt x="7269" y="20554"/>
                    <a:pt x="7462" y="20457"/>
                  </a:cubicBezTo>
                  <a:cubicBezTo>
                    <a:pt x="7825" y="20215"/>
                    <a:pt x="8067" y="19772"/>
                    <a:pt x="8067" y="19328"/>
                  </a:cubicBezTo>
                  <a:lnTo>
                    <a:pt x="8067" y="19207"/>
                  </a:lnTo>
                  <a:cubicBezTo>
                    <a:pt x="8067" y="19167"/>
                    <a:pt x="8067" y="19167"/>
                    <a:pt x="8067" y="19127"/>
                  </a:cubicBezTo>
                  <a:lnTo>
                    <a:pt x="8067" y="19046"/>
                  </a:lnTo>
                  <a:cubicBezTo>
                    <a:pt x="8067" y="18965"/>
                    <a:pt x="8026" y="18844"/>
                    <a:pt x="8026" y="18764"/>
                  </a:cubicBezTo>
                  <a:cubicBezTo>
                    <a:pt x="7946" y="18562"/>
                    <a:pt x="7865" y="18360"/>
                    <a:pt x="7784" y="18199"/>
                  </a:cubicBezTo>
                  <a:cubicBezTo>
                    <a:pt x="7583" y="17917"/>
                    <a:pt x="7300" y="17634"/>
                    <a:pt x="6978" y="17473"/>
                  </a:cubicBezTo>
                  <a:cubicBezTo>
                    <a:pt x="6463" y="17182"/>
                    <a:pt x="5898" y="17007"/>
                    <a:pt x="5325" y="16955"/>
                  </a:cubicBezTo>
                  <a:lnTo>
                    <a:pt x="5325" y="16955"/>
                  </a:lnTo>
                  <a:cubicBezTo>
                    <a:pt x="5325" y="16953"/>
                    <a:pt x="5325" y="16951"/>
                    <a:pt x="5324" y="16949"/>
                  </a:cubicBezTo>
                  <a:cubicBezTo>
                    <a:pt x="5123" y="14852"/>
                    <a:pt x="5324" y="12714"/>
                    <a:pt x="5929" y="10698"/>
                  </a:cubicBezTo>
                  <a:lnTo>
                    <a:pt x="6131" y="9931"/>
                  </a:lnTo>
                  <a:cubicBezTo>
                    <a:pt x="6171" y="9730"/>
                    <a:pt x="6252" y="9488"/>
                    <a:pt x="6332" y="9246"/>
                  </a:cubicBezTo>
                  <a:lnTo>
                    <a:pt x="6574" y="8520"/>
                  </a:lnTo>
                  <a:cubicBezTo>
                    <a:pt x="6655" y="8318"/>
                    <a:pt x="6736" y="8076"/>
                    <a:pt x="6857" y="7834"/>
                  </a:cubicBezTo>
                  <a:lnTo>
                    <a:pt x="7421" y="6584"/>
                  </a:lnTo>
                  <a:lnTo>
                    <a:pt x="8107" y="5415"/>
                  </a:lnTo>
                  <a:cubicBezTo>
                    <a:pt x="8994" y="4084"/>
                    <a:pt x="10123" y="2914"/>
                    <a:pt x="11495" y="2027"/>
                  </a:cubicBezTo>
                  <a:cubicBezTo>
                    <a:pt x="12543" y="1341"/>
                    <a:pt x="13672" y="857"/>
                    <a:pt x="14882" y="575"/>
                  </a:cubicBezTo>
                  <a:cubicBezTo>
                    <a:pt x="15689" y="414"/>
                    <a:pt x="16495" y="293"/>
                    <a:pt x="17262" y="293"/>
                  </a:cubicBezTo>
                  <a:cubicBezTo>
                    <a:pt x="17544" y="293"/>
                    <a:pt x="17826" y="333"/>
                    <a:pt x="18108" y="373"/>
                  </a:cubicBezTo>
                  <a:cubicBezTo>
                    <a:pt x="18121" y="377"/>
                    <a:pt x="18133" y="378"/>
                    <a:pt x="18144" y="378"/>
                  </a:cubicBezTo>
                  <a:cubicBezTo>
                    <a:pt x="18281" y="378"/>
                    <a:pt x="18338" y="169"/>
                    <a:pt x="18189" y="132"/>
                  </a:cubicBezTo>
                  <a:cubicBezTo>
                    <a:pt x="17907" y="51"/>
                    <a:pt x="17584" y="11"/>
                    <a:pt x="17302" y="11"/>
                  </a:cubicBezTo>
                  <a:cubicBezTo>
                    <a:pt x="17157" y="4"/>
                    <a:pt x="17012" y="0"/>
                    <a:pt x="16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73"/>
            <p:cNvSpPr/>
            <p:nvPr/>
          </p:nvSpPr>
          <p:spPr>
            <a:xfrm>
              <a:off x="12072775" y="2927038"/>
              <a:ext cx="470875" cy="1180675"/>
            </a:xfrm>
            <a:custGeom>
              <a:avLst/>
              <a:gdLst/>
              <a:ahLst/>
              <a:cxnLst/>
              <a:rect l="l" t="t" r="r" b="b"/>
              <a:pathLst>
                <a:path w="18835" h="47227" extrusionOk="0">
                  <a:moveTo>
                    <a:pt x="11131" y="1"/>
                  </a:moveTo>
                  <a:cubicBezTo>
                    <a:pt x="9881" y="1574"/>
                    <a:pt x="6292" y="5808"/>
                    <a:pt x="3630" y="9639"/>
                  </a:cubicBezTo>
                  <a:cubicBezTo>
                    <a:pt x="848" y="13672"/>
                    <a:pt x="122" y="18592"/>
                    <a:pt x="1" y="19399"/>
                  </a:cubicBezTo>
                  <a:cubicBezTo>
                    <a:pt x="1412" y="20327"/>
                    <a:pt x="2783" y="21335"/>
                    <a:pt x="4074" y="22424"/>
                  </a:cubicBezTo>
                  <a:cubicBezTo>
                    <a:pt x="9559" y="27021"/>
                    <a:pt x="16415" y="37628"/>
                    <a:pt x="12583" y="47226"/>
                  </a:cubicBezTo>
                  <a:cubicBezTo>
                    <a:pt x="18834" y="34119"/>
                    <a:pt x="12664" y="24561"/>
                    <a:pt x="11978" y="19601"/>
                  </a:cubicBezTo>
                  <a:cubicBezTo>
                    <a:pt x="11656" y="17100"/>
                    <a:pt x="13995" y="7300"/>
                    <a:pt x="14761" y="2743"/>
                  </a:cubicBezTo>
                  <a:cubicBezTo>
                    <a:pt x="13914" y="767"/>
                    <a:pt x="11333" y="1"/>
                    <a:pt x="11333" y="1"/>
                  </a:cubicBezTo>
                  <a:close/>
                </a:path>
              </a:pathLst>
            </a:custGeom>
            <a:solidFill>
              <a:srgbClr val="242424">
                <a:alpha val="29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1" name="Google Shape;2401;p73"/>
          <p:cNvGrpSpPr/>
          <p:nvPr/>
        </p:nvGrpSpPr>
        <p:grpSpPr>
          <a:xfrm>
            <a:off x="410366" y="556677"/>
            <a:ext cx="470532" cy="257827"/>
            <a:chOff x="450800" y="525250"/>
            <a:chExt cx="967775" cy="530400"/>
          </a:xfrm>
        </p:grpSpPr>
        <p:sp>
          <p:nvSpPr>
            <p:cNvPr id="2402" name="Google Shape;2402;p73"/>
            <p:cNvSpPr/>
            <p:nvPr/>
          </p:nvSpPr>
          <p:spPr>
            <a:xfrm>
              <a:off x="450800" y="565050"/>
              <a:ext cx="944075" cy="490600"/>
            </a:xfrm>
            <a:custGeom>
              <a:avLst/>
              <a:gdLst/>
              <a:ahLst/>
              <a:cxnLst/>
              <a:rect l="l" t="t" r="r" b="b"/>
              <a:pathLst>
                <a:path w="37763" h="19624" extrusionOk="0">
                  <a:moveTo>
                    <a:pt x="21111" y="1"/>
                  </a:moveTo>
                  <a:cubicBezTo>
                    <a:pt x="20913" y="1"/>
                    <a:pt x="20713" y="8"/>
                    <a:pt x="20512" y="22"/>
                  </a:cubicBezTo>
                  <a:cubicBezTo>
                    <a:pt x="16303" y="326"/>
                    <a:pt x="13043" y="3814"/>
                    <a:pt x="13005" y="8022"/>
                  </a:cubicBezTo>
                  <a:lnTo>
                    <a:pt x="13005" y="8287"/>
                  </a:lnTo>
                  <a:cubicBezTo>
                    <a:pt x="11868" y="7415"/>
                    <a:pt x="10503" y="6960"/>
                    <a:pt x="9100" y="6960"/>
                  </a:cubicBezTo>
                  <a:cubicBezTo>
                    <a:pt x="2200" y="6998"/>
                    <a:pt x="1" y="16287"/>
                    <a:pt x="6143" y="19396"/>
                  </a:cubicBezTo>
                  <a:lnTo>
                    <a:pt x="6332" y="19396"/>
                  </a:lnTo>
                  <a:cubicBezTo>
                    <a:pt x="6749" y="19548"/>
                    <a:pt x="7204" y="19624"/>
                    <a:pt x="7621" y="19624"/>
                  </a:cubicBezTo>
                  <a:lnTo>
                    <a:pt x="33895" y="19624"/>
                  </a:lnTo>
                  <a:cubicBezTo>
                    <a:pt x="36019" y="19624"/>
                    <a:pt x="37763" y="17880"/>
                    <a:pt x="37763" y="15719"/>
                  </a:cubicBezTo>
                  <a:cubicBezTo>
                    <a:pt x="37763" y="13595"/>
                    <a:pt x="36019" y="11851"/>
                    <a:pt x="33895" y="11851"/>
                  </a:cubicBezTo>
                  <a:lnTo>
                    <a:pt x="33478" y="11851"/>
                  </a:lnTo>
                  <a:cubicBezTo>
                    <a:pt x="35180" y="9393"/>
                    <a:pt x="33241" y="6411"/>
                    <a:pt x="30708" y="6411"/>
                  </a:cubicBezTo>
                  <a:cubicBezTo>
                    <a:pt x="30194" y="6411"/>
                    <a:pt x="29656" y="6534"/>
                    <a:pt x="29118" y="6809"/>
                  </a:cubicBezTo>
                  <a:cubicBezTo>
                    <a:pt x="28468" y="2837"/>
                    <a:pt x="25068" y="1"/>
                    <a:pt x="2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73"/>
            <p:cNvSpPr/>
            <p:nvPr/>
          </p:nvSpPr>
          <p:spPr>
            <a:xfrm>
              <a:off x="473550" y="525250"/>
              <a:ext cx="945025" cy="490600"/>
            </a:xfrm>
            <a:custGeom>
              <a:avLst/>
              <a:gdLst/>
              <a:ahLst/>
              <a:cxnLst/>
              <a:rect l="l" t="t" r="r" b="b"/>
              <a:pathLst>
                <a:path w="37801" h="19624" extrusionOk="0">
                  <a:moveTo>
                    <a:pt x="21105" y="0"/>
                  </a:moveTo>
                  <a:cubicBezTo>
                    <a:pt x="20908" y="0"/>
                    <a:pt x="20711" y="7"/>
                    <a:pt x="20512" y="22"/>
                  </a:cubicBezTo>
                  <a:cubicBezTo>
                    <a:pt x="16303" y="325"/>
                    <a:pt x="13043" y="3813"/>
                    <a:pt x="13005" y="8022"/>
                  </a:cubicBezTo>
                  <a:lnTo>
                    <a:pt x="13005" y="8287"/>
                  </a:lnTo>
                  <a:cubicBezTo>
                    <a:pt x="11868" y="7453"/>
                    <a:pt x="10503" y="6998"/>
                    <a:pt x="9100" y="6998"/>
                  </a:cubicBezTo>
                  <a:cubicBezTo>
                    <a:pt x="2199" y="6998"/>
                    <a:pt x="0" y="16287"/>
                    <a:pt x="6180" y="19396"/>
                  </a:cubicBezTo>
                  <a:lnTo>
                    <a:pt x="6370" y="19396"/>
                  </a:lnTo>
                  <a:cubicBezTo>
                    <a:pt x="6749" y="19547"/>
                    <a:pt x="7204" y="19623"/>
                    <a:pt x="7659" y="19623"/>
                  </a:cubicBezTo>
                  <a:lnTo>
                    <a:pt x="33895" y="19623"/>
                  </a:lnTo>
                  <a:cubicBezTo>
                    <a:pt x="36056" y="19623"/>
                    <a:pt x="37801" y="17879"/>
                    <a:pt x="37801" y="15756"/>
                  </a:cubicBezTo>
                  <a:cubicBezTo>
                    <a:pt x="37801" y="13595"/>
                    <a:pt x="36056" y="11851"/>
                    <a:pt x="33895" y="11851"/>
                  </a:cubicBezTo>
                  <a:lnTo>
                    <a:pt x="33478" y="11851"/>
                  </a:lnTo>
                  <a:cubicBezTo>
                    <a:pt x="35214" y="9421"/>
                    <a:pt x="33246" y="6413"/>
                    <a:pt x="30701" y="6413"/>
                  </a:cubicBezTo>
                  <a:cubicBezTo>
                    <a:pt x="30188" y="6413"/>
                    <a:pt x="29652" y="6535"/>
                    <a:pt x="29118" y="6808"/>
                  </a:cubicBezTo>
                  <a:cubicBezTo>
                    <a:pt x="28468" y="2871"/>
                    <a:pt x="25064" y="0"/>
                    <a:pt x="2110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4" name="Google Shape;2404;p73"/>
          <p:cNvGrpSpPr/>
          <p:nvPr/>
        </p:nvGrpSpPr>
        <p:grpSpPr>
          <a:xfrm>
            <a:off x="748301" y="287423"/>
            <a:ext cx="351883" cy="192853"/>
            <a:chOff x="450800" y="525250"/>
            <a:chExt cx="967775" cy="530400"/>
          </a:xfrm>
        </p:grpSpPr>
        <p:sp>
          <p:nvSpPr>
            <p:cNvPr id="2405" name="Google Shape;2405;p73"/>
            <p:cNvSpPr/>
            <p:nvPr/>
          </p:nvSpPr>
          <p:spPr>
            <a:xfrm>
              <a:off x="450800" y="565050"/>
              <a:ext cx="944075" cy="490600"/>
            </a:xfrm>
            <a:custGeom>
              <a:avLst/>
              <a:gdLst/>
              <a:ahLst/>
              <a:cxnLst/>
              <a:rect l="l" t="t" r="r" b="b"/>
              <a:pathLst>
                <a:path w="37763" h="19624" extrusionOk="0">
                  <a:moveTo>
                    <a:pt x="21111" y="1"/>
                  </a:moveTo>
                  <a:cubicBezTo>
                    <a:pt x="20913" y="1"/>
                    <a:pt x="20713" y="8"/>
                    <a:pt x="20512" y="22"/>
                  </a:cubicBezTo>
                  <a:cubicBezTo>
                    <a:pt x="16303" y="326"/>
                    <a:pt x="13043" y="3814"/>
                    <a:pt x="13005" y="8022"/>
                  </a:cubicBezTo>
                  <a:lnTo>
                    <a:pt x="13005" y="8287"/>
                  </a:lnTo>
                  <a:cubicBezTo>
                    <a:pt x="11868" y="7415"/>
                    <a:pt x="10503" y="6960"/>
                    <a:pt x="9100" y="6960"/>
                  </a:cubicBezTo>
                  <a:cubicBezTo>
                    <a:pt x="2200" y="6998"/>
                    <a:pt x="1" y="16287"/>
                    <a:pt x="6143" y="19396"/>
                  </a:cubicBezTo>
                  <a:lnTo>
                    <a:pt x="6332" y="19396"/>
                  </a:lnTo>
                  <a:cubicBezTo>
                    <a:pt x="6749" y="19548"/>
                    <a:pt x="7204" y="19624"/>
                    <a:pt x="7621" y="19624"/>
                  </a:cubicBezTo>
                  <a:lnTo>
                    <a:pt x="33895" y="19624"/>
                  </a:lnTo>
                  <a:cubicBezTo>
                    <a:pt x="36019" y="19624"/>
                    <a:pt x="37763" y="17880"/>
                    <a:pt x="37763" y="15719"/>
                  </a:cubicBezTo>
                  <a:cubicBezTo>
                    <a:pt x="37763" y="13595"/>
                    <a:pt x="36019" y="11851"/>
                    <a:pt x="33895" y="11851"/>
                  </a:cubicBezTo>
                  <a:lnTo>
                    <a:pt x="33478" y="11851"/>
                  </a:lnTo>
                  <a:cubicBezTo>
                    <a:pt x="35180" y="9393"/>
                    <a:pt x="33241" y="6411"/>
                    <a:pt x="30708" y="6411"/>
                  </a:cubicBezTo>
                  <a:cubicBezTo>
                    <a:pt x="30194" y="6411"/>
                    <a:pt x="29656" y="6534"/>
                    <a:pt x="29118" y="6809"/>
                  </a:cubicBezTo>
                  <a:cubicBezTo>
                    <a:pt x="28468" y="2837"/>
                    <a:pt x="25068" y="1"/>
                    <a:pt x="2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73"/>
            <p:cNvSpPr/>
            <p:nvPr/>
          </p:nvSpPr>
          <p:spPr>
            <a:xfrm>
              <a:off x="473550" y="525250"/>
              <a:ext cx="945025" cy="490600"/>
            </a:xfrm>
            <a:custGeom>
              <a:avLst/>
              <a:gdLst/>
              <a:ahLst/>
              <a:cxnLst/>
              <a:rect l="l" t="t" r="r" b="b"/>
              <a:pathLst>
                <a:path w="37801" h="19624" extrusionOk="0">
                  <a:moveTo>
                    <a:pt x="21105" y="0"/>
                  </a:moveTo>
                  <a:cubicBezTo>
                    <a:pt x="20908" y="0"/>
                    <a:pt x="20711" y="7"/>
                    <a:pt x="20512" y="22"/>
                  </a:cubicBezTo>
                  <a:cubicBezTo>
                    <a:pt x="16303" y="325"/>
                    <a:pt x="13043" y="3813"/>
                    <a:pt x="13005" y="8022"/>
                  </a:cubicBezTo>
                  <a:lnTo>
                    <a:pt x="13005" y="8287"/>
                  </a:lnTo>
                  <a:cubicBezTo>
                    <a:pt x="11868" y="7453"/>
                    <a:pt x="10503" y="6998"/>
                    <a:pt x="9100" y="6998"/>
                  </a:cubicBezTo>
                  <a:cubicBezTo>
                    <a:pt x="2199" y="6998"/>
                    <a:pt x="0" y="16287"/>
                    <a:pt x="6180" y="19396"/>
                  </a:cubicBezTo>
                  <a:lnTo>
                    <a:pt x="6370" y="19396"/>
                  </a:lnTo>
                  <a:cubicBezTo>
                    <a:pt x="6749" y="19547"/>
                    <a:pt x="7204" y="19623"/>
                    <a:pt x="7659" y="19623"/>
                  </a:cubicBezTo>
                  <a:lnTo>
                    <a:pt x="33895" y="19623"/>
                  </a:lnTo>
                  <a:cubicBezTo>
                    <a:pt x="36056" y="19623"/>
                    <a:pt x="37801" y="17879"/>
                    <a:pt x="37801" y="15756"/>
                  </a:cubicBezTo>
                  <a:cubicBezTo>
                    <a:pt x="37801" y="13595"/>
                    <a:pt x="36056" y="11851"/>
                    <a:pt x="33895" y="11851"/>
                  </a:cubicBezTo>
                  <a:lnTo>
                    <a:pt x="33478" y="11851"/>
                  </a:lnTo>
                  <a:cubicBezTo>
                    <a:pt x="35214" y="9421"/>
                    <a:pt x="33246" y="6413"/>
                    <a:pt x="30701" y="6413"/>
                  </a:cubicBezTo>
                  <a:cubicBezTo>
                    <a:pt x="30188" y="6413"/>
                    <a:pt x="29652" y="6535"/>
                    <a:pt x="29118" y="6808"/>
                  </a:cubicBezTo>
                  <a:cubicBezTo>
                    <a:pt x="28468" y="2871"/>
                    <a:pt x="25064" y="0"/>
                    <a:pt x="2110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7" name="Google Shape;2407;p73"/>
          <p:cNvGrpSpPr/>
          <p:nvPr/>
        </p:nvGrpSpPr>
        <p:grpSpPr>
          <a:xfrm rot="900240">
            <a:off x="947266" y="519692"/>
            <a:ext cx="617452" cy="594011"/>
            <a:chOff x="4421325" y="238150"/>
            <a:chExt cx="899550" cy="865400"/>
          </a:xfrm>
        </p:grpSpPr>
        <p:sp>
          <p:nvSpPr>
            <p:cNvPr id="2408" name="Google Shape;2408;p73"/>
            <p:cNvSpPr/>
            <p:nvPr/>
          </p:nvSpPr>
          <p:spPr>
            <a:xfrm>
              <a:off x="4421325" y="277025"/>
              <a:ext cx="868250" cy="826525"/>
            </a:xfrm>
            <a:custGeom>
              <a:avLst/>
              <a:gdLst/>
              <a:ahLst/>
              <a:cxnLst/>
              <a:rect l="l" t="t" r="r" b="b"/>
              <a:pathLst>
                <a:path w="34730" h="33061" extrusionOk="0">
                  <a:moveTo>
                    <a:pt x="16029" y="1"/>
                  </a:moveTo>
                  <a:cubicBezTo>
                    <a:pt x="7503" y="1"/>
                    <a:pt x="415" y="7787"/>
                    <a:pt x="266" y="12207"/>
                  </a:cubicBezTo>
                  <a:cubicBezTo>
                    <a:pt x="1" y="22557"/>
                    <a:pt x="9783" y="26159"/>
                    <a:pt x="9858" y="28320"/>
                  </a:cubicBezTo>
                  <a:cubicBezTo>
                    <a:pt x="9896" y="30443"/>
                    <a:pt x="6370" y="33059"/>
                    <a:pt x="6370" y="33059"/>
                  </a:cubicBezTo>
                  <a:cubicBezTo>
                    <a:pt x="6370" y="33059"/>
                    <a:pt x="6446" y="33061"/>
                    <a:pt x="6587" y="33061"/>
                  </a:cubicBezTo>
                  <a:cubicBezTo>
                    <a:pt x="8195" y="33061"/>
                    <a:pt x="18349" y="32869"/>
                    <a:pt x="24342" y="28131"/>
                  </a:cubicBezTo>
                  <a:cubicBezTo>
                    <a:pt x="31469" y="22519"/>
                    <a:pt x="34730" y="8681"/>
                    <a:pt x="23356" y="2046"/>
                  </a:cubicBezTo>
                  <a:cubicBezTo>
                    <a:pt x="20881" y="602"/>
                    <a:pt x="18400" y="1"/>
                    <a:pt x="160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73"/>
            <p:cNvSpPr/>
            <p:nvPr/>
          </p:nvSpPr>
          <p:spPr>
            <a:xfrm>
              <a:off x="4452625" y="238150"/>
              <a:ext cx="868250" cy="826525"/>
            </a:xfrm>
            <a:custGeom>
              <a:avLst/>
              <a:gdLst/>
              <a:ahLst/>
              <a:cxnLst/>
              <a:rect l="l" t="t" r="r" b="b"/>
              <a:pathLst>
                <a:path w="34730" h="33061" extrusionOk="0">
                  <a:moveTo>
                    <a:pt x="16027" y="1"/>
                  </a:moveTo>
                  <a:cubicBezTo>
                    <a:pt x="7503" y="1"/>
                    <a:pt x="422" y="7779"/>
                    <a:pt x="303" y="12169"/>
                  </a:cubicBezTo>
                  <a:cubicBezTo>
                    <a:pt x="0" y="22558"/>
                    <a:pt x="9820" y="26160"/>
                    <a:pt x="9858" y="28283"/>
                  </a:cubicBezTo>
                  <a:cubicBezTo>
                    <a:pt x="9933" y="30444"/>
                    <a:pt x="6370" y="33060"/>
                    <a:pt x="6370" y="33060"/>
                  </a:cubicBezTo>
                  <a:cubicBezTo>
                    <a:pt x="6370" y="33060"/>
                    <a:pt x="6424" y="33061"/>
                    <a:pt x="6528" y="33061"/>
                  </a:cubicBezTo>
                  <a:cubicBezTo>
                    <a:pt x="7925" y="33061"/>
                    <a:pt x="18269" y="32896"/>
                    <a:pt x="24341" y="28131"/>
                  </a:cubicBezTo>
                  <a:cubicBezTo>
                    <a:pt x="31468" y="22520"/>
                    <a:pt x="34729" y="8643"/>
                    <a:pt x="23355" y="2046"/>
                  </a:cubicBezTo>
                  <a:cubicBezTo>
                    <a:pt x="20880" y="602"/>
                    <a:pt x="18397" y="1"/>
                    <a:pt x="16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73"/>
            <p:cNvSpPr/>
            <p:nvPr/>
          </p:nvSpPr>
          <p:spPr>
            <a:xfrm>
              <a:off x="4625125" y="626225"/>
              <a:ext cx="102400" cy="90125"/>
            </a:xfrm>
            <a:custGeom>
              <a:avLst/>
              <a:gdLst/>
              <a:ahLst/>
              <a:cxnLst/>
              <a:rect l="l" t="t" r="r" b="b"/>
              <a:pathLst>
                <a:path w="4096" h="3605" extrusionOk="0">
                  <a:moveTo>
                    <a:pt x="2057" y="0"/>
                  </a:moveTo>
                  <a:cubicBezTo>
                    <a:pt x="1828" y="0"/>
                    <a:pt x="1593" y="43"/>
                    <a:pt x="1365" y="134"/>
                  </a:cubicBezTo>
                  <a:cubicBezTo>
                    <a:pt x="455" y="476"/>
                    <a:pt x="0" y="1537"/>
                    <a:pt x="379" y="2447"/>
                  </a:cubicBezTo>
                  <a:cubicBezTo>
                    <a:pt x="639" y="3169"/>
                    <a:pt x="1316" y="3604"/>
                    <a:pt x="2043" y="3604"/>
                  </a:cubicBezTo>
                  <a:cubicBezTo>
                    <a:pt x="2271" y="3604"/>
                    <a:pt x="2504" y="3561"/>
                    <a:pt x="2730" y="3471"/>
                  </a:cubicBezTo>
                  <a:cubicBezTo>
                    <a:pt x="3640" y="3130"/>
                    <a:pt x="4095" y="2068"/>
                    <a:pt x="3716" y="1120"/>
                  </a:cubicBezTo>
                  <a:cubicBezTo>
                    <a:pt x="3457" y="429"/>
                    <a:pt x="2782" y="0"/>
                    <a:pt x="20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73"/>
            <p:cNvSpPr/>
            <p:nvPr/>
          </p:nvSpPr>
          <p:spPr>
            <a:xfrm>
              <a:off x="4802375" y="555650"/>
              <a:ext cx="102375" cy="90550"/>
            </a:xfrm>
            <a:custGeom>
              <a:avLst/>
              <a:gdLst/>
              <a:ahLst/>
              <a:cxnLst/>
              <a:rect l="l" t="t" r="r" b="b"/>
              <a:pathLst>
                <a:path w="4095" h="3622" extrusionOk="0">
                  <a:moveTo>
                    <a:pt x="2031" y="1"/>
                  </a:moveTo>
                  <a:cubicBezTo>
                    <a:pt x="1820" y="1"/>
                    <a:pt x="1608" y="37"/>
                    <a:pt x="1403" y="114"/>
                  </a:cubicBezTo>
                  <a:cubicBezTo>
                    <a:pt x="455" y="493"/>
                    <a:pt x="0" y="1555"/>
                    <a:pt x="379" y="2465"/>
                  </a:cubicBezTo>
                  <a:cubicBezTo>
                    <a:pt x="668" y="3186"/>
                    <a:pt x="1352" y="3622"/>
                    <a:pt x="2063" y="3622"/>
                  </a:cubicBezTo>
                  <a:cubicBezTo>
                    <a:pt x="2286" y="3622"/>
                    <a:pt x="2513" y="3579"/>
                    <a:pt x="2730" y="3488"/>
                  </a:cubicBezTo>
                  <a:cubicBezTo>
                    <a:pt x="3640" y="3109"/>
                    <a:pt x="4095" y="2085"/>
                    <a:pt x="3754" y="1138"/>
                  </a:cubicBezTo>
                  <a:cubicBezTo>
                    <a:pt x="3460" y="433"/>
                    <a:pt x="2756" y="1"/>
                    <a:pt x="20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73"/>
            <p:cNvSpPr/>
            <p:nvPr/>
          </p:nvSpPr>
          <p:spPr>
            <a:xfrm>
              <a:off x="4976775" y="486900"/>
              <a:ext cx="102400" cy="90125"/>
            </a:xfrm>
            <a:custGeom>
              <a:avLst/>
              <a:gdLst/>
              <a:ahLst/>
              <a:cxnLst/>
              <a:rect l="l" t="t" r="r" b="b"/>
              <a:pathLst>
                <a:path w="4096" h="3605" extrusionOk="0">
                  <a:moveTo>
                    <a:pt x="2074" y="0"/>
                  </a:moveTo>
                  <a:cubicBezTo>
                    <a:pt x="1849" y="0"/>
                    <a:pt x="1622" y="43"/>
                    <a:pt x="1403" y="134"/>
                  </a:cubicBezTo>
                  <a:cubicBezTo>
                    <a:pt x="455" y="475"/>
                    <a:pt x="0" y="1537"/>
                    <a:pt x="379" y="2447"/>
                  </a:cubicBezTo>
                  <a:cubicBezTo>
                    <a:pt x="668" y="3168"/>
                    <a:pt x="1352" y="3604"/>
                    <a:pt x="2063" y="3604"/>
                  </a:cubicBezTo>
                  <a:cubicBezTo>
                    <a:pt x="2287" y="3604"/>
                    <a:pt x="2513" y="3561"/>
                    <a:pt x="2730" y="3471"/>
                  </a:cubicBezTo>
                  <a:cubicBezTo>
                    <a:pt x="3640" y="3129"/>
                    <a:pt x="4095" y="2068"/>
                    <a:pt x="3754" y="1120"/>
                  </a:cubicBezTo>
                  <a:cubicBezTo>
                    <a:pt x="3466" y="429"/>
                    <a:pt x="2784" y="0"/>
                    <a:pt x="20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3" name="Google Shape;2413;p73"/>
          <p:cNvGrpSpPr/>
          <p:nvPr/>
        </p:nvGrpSpPr>
        <p:grpSpPr>
          <a:xfrm>
            <a:off x="7828709" y="4203122"/>
            <a:ext cx="910096" cy="498788"/>
            <a:chOff x="450800" y="525250"/>
            <a:chExt cx="967775" cy="530400"/>
          </a:xfrm>
        </p:grpSpPr>
        <p:sp>
          <p:nvSpPr>
            <p:cNvPr id="2414" name="Google Shape;2414;p73"/>
            <p:cNvSpPr/>
            <p:nvPr/>
          </p:nvSpPr>
          <p:spPr>
            <a:xfrm>
              <a:off x="450800" y="565050"/>
              <a:ext cx="944075" cy="490600"/>
            </a:xfrm>
            <a:custGeom>
              <a:avLst/>
              <a:gdLst/>
              <a:ahLst/>
              <a:cxnLst/>
              <a:rect l="l" t="t" r="r" b="b"/>
              <a:pathLst>
                <a:path w="37763" h="19624" extrusionOk="0">
                  <a:moveTo>
                    <a:pt x="21111" y="1"/>
                  </a:moveTo>
                  <a:cubicBezTo>
                    <a:pt x="20913" y="1"/>
                    <a:pt x="20713" y="8"/>
                    <a:pt x="20512" y="22"/>
                  </a:cubicBezTo>
                  <a:cubicBezTo>
                    <a:pt x="16303" y="326"/>
                    <a:pt x="13043" y="3814"/>
                    <a:pt x="13005" y="8022"/>
                  </a:cubicBezTo>
                  <a:lnTo>
                    <a:pt x="13005" y="8287"/>
                  </a:lnTo>
                  <a:cubicBezTo>
                    <a:pt x="11868" y="7415"/>
                    <a:pt x="10503" y="6960"/>
                    <a:pt x="9100" y="6960"/>
                  </a:cubicBezTo>
                  <a:cubicBezTo>
                    <a:pt x="2200" y="6998"/>
                    <a:pt x="1" y="16287"/>
                    <a:pt x="6143" y="19396"/>
                  </a:cubicBezTo>
                  <a:lnTo>
                    <a:pt x="6332" y="19396"/>
                  </a:lnTo>
                  <a:cubicBezTo>
                    <a:pt x="6749" y="19548"/>
                    <a:pt x="7204" y="19624"/>
                    <a:pt x="7621" y="19624"/>
                  </a:cubicBezTo>
                  <a:lnTo>
                    <a:pt x="33895" y="19624"/>
                  </a:lnTo>
                  <a:cubicBezTo>
                    <a:pt x="36019" y="19624"/>
                    <a:pt x="37763" y="17880"/>
                    <a:pt x="37763" y="15719"/>
                  </a:cubicBezTo>
                  <a:cubicBezTo>
                    <a:pt x="37763" y="13595"/>
                    <a:pt x="36019" y="11851"/>
                    <a:pt x="33895" y="11851"/>
                  </a:cubicBezTo>
                  <a:lnTo>
                    <a:pt x="33478" y="11851"/>
                  </a:lnTo>
                  <a:cubicBezTo>
                    <a:pt x="35180" y="9393"/>
                    <a:pt x="33241" y="6411"/>
                    <a:pt x="30708" y="6411"/>
                  </a:cubicBezTo>
                  <a:cubicBezTo>
                    <a:pt x="30194" y="6411"/>
                    <a:pt x="29656" y="6534"/>
                    <a:pt x="29118" y="6809"/>
                  </a:cubicBezTo>
                  <a:cubicBezTo>
                    <a:pt x="28468" y="2837"/>
                    <a:pt x="25068" y="1"/>
                    <a:pt x="2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73"/>
            <p:cNvSpPr/>
            <p:nvPr/>
          </p:nvSpPr>
          <p:spPr>
            <a:xfrm>
              <a:off x="473550" y="525250"/>
              <a:ext cx="945025" cy="490600"/>
            </a:xfrm>
            <a:custGeom>
              <a:avLst/>
              <a:gdLst/>
              <a:ahLst/>
              <a:cxnLst/>
              <a:rect l="l" t="t" r="r" b="b"/>
              <a:pathLst>
                <a:path w="37801" h="19624" extrusionOk="0">
                  <a:moveTo>
                    <a:pt x="21105" y="0"/>
                  </a:moveTo>
                  <a:cubicBezTo>
                    <a:pt x="20908" y="0"/>
                    <a:pt x="20711" y="7"/>
                    <a:pt x="20512" y="22"/>
                  </a:cubicBezTo>
                  <a:cubicBezTo>
                    <a:pt x="16303" y="325"/>
                    <a:pt x="13043" y="3813"/>
                    <a:pt x="13005" y="8022"/>
                  </a:cubicBezTo>
                  <a:lnTo>
                    <a:pt x="13005" y="8287"/>
                  </a:lnTo>
                  <a:cubicBezTo>
                    <a:pt x="11868" y="7453"/>
                    <a:pt x="10503" y="6998"/>
                    <a:pt x="9100" y="6998"/>
                  </a:cubicBezTo>
                  <a:cubicBezTo>
                    <a:pt x="2199" y="6998"/>
                    <a:pt x="0" y="16287"/>
                    <a:pt x="6180" y="19396"/>
                  </a:cubicBezTo>
                  <a:lnTo>
                    <a:pt x="6370" y="19396"/>
                  </a:lnTo>
                  <a:cubicBezTo>
                    <a:pt x="6749" y="19547"/>
                    <a:pt x="7204" y="19623"/>
                    <a:pt x="7659" y="19623"/>
                  </a:cubicBezTo>
                  <a:lnTo>
                    <a:pt x="33895" y="19623"/>
                  </a:lnTo>
                  <a:cubicBezTo>
                    <a:pt x="36056" y="19623"/>
                    <a:pt x="37801" y="17879"/>
                    <a:pt x="37801" y="15756"/>
                  </a:cubicBezTo>
                  <a:cubicBezTo>
                    <a:pt x="37801" y="13595"/>
                    <a:pt x="36056" y="11851"/>
                    <a:pt x="33895" y="11851"/>
                  </a:cubicBezTo>
                  <a:lnTo>
                    <a:pt x="33478" y="11851"/>
                  </a:lnTo>
                  <a:cubicBezTo>
                    <a:pt x="35214" y="9421"/>
                    <a:pt x="33246" y="6413"/>
                    <a:pt x="30701" y="6413"/>
                  </a:cubicBezTo>
                  <a:cubicBezTo>
                    <a:pt x="30188" y="6413"/>
                    <a:pt x="29652" y="6535"/>
                    <a:pt x="29118" y="6808"/>
                  </a:cubicBezTo>
                  <a:cubicBezTo>
                    <a:pt x="28468" y="2871"/>
                    <a:pt x="25064" y="0"/>
                    <a:pt x="2110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6" name="Google Shape;2416;p73"/>
          <p:cNvGrpSpPr/>
          <p:nvPr/>
        </p:nvGrpSpPr>
        <p:grpSpPr>
          <a:xfrm>
            <a:off x="7568527" y="4051625"/>
            <a:ext cx="475178" cy="260426"/>
            <a:chOff x="450800" y="525250"/>
            <a:chExt cx="967775" cy="530400"/>
          </a:xfrm>
        </p:grpSpPr>
        <p:sp>
          <p:nvSpPr>
            <p:cNvPr id="2417" name="Google Shape;2417;p73"/>
            <p:cNvSpPr/>
            <p:nvPr/>
          </p:nvSpPr>
          <p:spPr>
            <a:xfrm>
              <a:off x="450800" y="565050"/>
              <a:ext cx="944075" cy="490600"/>
            </a:xfrm>
            <a:custGeom>
              <a:avLst/>
              <a:gdLst/>
              <a:ahLst/>
              <a:cxnLst/>
              <a:rect l="l" t="t" r="r" b="b"/>
              <a:pathLst>
                <a:path w="37763" h="19624" extrusionOk="0">
                  <a:moveTo>
                    <a:pt x="21111" y="1"/>
                  </a:moveTo>
                  <a:cubicBezTo>
                    <a:pt x="20913" y="1"/>
                    <a:pt x="20713" y="8"/>
                    <a:pt x="20512" y="22"/>
                  </a:cubicBezTo>
                  <a:cubicBezTo>
                    <a:pt x="16303" y="326"/>
                    <a:pt x="13043" y="3814"/>
                    <a:pt x="13005" y="8022"/>
                  </a:cubicBezTo>
                  <a:lnTo>
                    <a:pt x="13005" y="8287"/>
                  </a:lnTo>
                  <a:cubicBezTo>
                    <a:pt x="11868" y="7415"/>
                    <a:pt x="10503" y="6960"/>
                    <a:pt x="9100" y="6960"/>
                  </a:cubicBezTo>
                  <a:cubicBezTo>
                    <a:pt x="2200" y="6998"/>
                    <a:pt x="1" y="16287"/>
                    <a:pt x="6143" y="19396"/>
                  </a:cubicBezTo>
                  <a:lnTo>
                    <a:pt x="6332" y="19396"/>
                  </a:lnTo>
                  <a:cubicBezTo>
                    <a:pt x="6749" y="19548"/>
                    <a:pt x="7204" y="19624"/>
                    <a:pt x="7621" y="19624"/>
                  </a:cubicBezTo>
                  <a:lnTo>
                    <a:pt x="33895" y="19624"/>
                  </a:lnTo>
                  <a:cubicBezTo>
                    <a:pt x="36019" y="19624"/>
                    <a:pt x="37763" y="17880"/>
                    <a:pt x="37763" y="15719"/>
                  </a:cubicBezTo>
                  <a:cubicBezTo>
                    <a:pt x="37763" y="13595"/>
                    <a:pt x="36019" y="11851"/>
                    <a:pt x="33895" y="11851"/>
                  </a:cubicBezTo>
                  <a:lnTo>
                    <a:pt x="33478" y="11851"/>
                  </a:lnTo>
                  <a:cubicBezTo>
                    <a:pt x="35180" y="9393"/>
                    <a:pt x="33241" y="6411"/>
                    <a:pt x="30708" y="6411"/>
                  </a:cubicBezTo>
                  <a:cubicBezTo>
                    <a:pt x="30194" y="6411"/>
                    <a:pt x="29656" y="6534"/>
                    <a:pt x="29118" y="6809"/>
                  </a:cubicBezTo>
                  <a:cubicBezTo>
                    <a:pt x="28468" y="2837"/>
                    <a:pt x="25068" y="1"/>
                    <a:pt x="2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73"/>
            <p:cNvSpPr/>
            <p:nvPr/>
          </p:nvSpPr>
          <p:spPr>
            <a:xfrm>
              <a:off x="473550" y="525250"/>
              <a:ext cx="945025" cy="490600"/>
            </a:xfrm>
            <a:custGeom>
              <a:avLst/>
              <a:gdLst/>
              <a:ahLst/>
              <a:cxnLst/>
              <a:rect l="l" t="t" r="r" b="b"/>
              <a:pathLst>
                <a:path w="37801" h="19624" extrusionOk="0">
                  <a:moveTo>
                    <a:pt x="21105" y="0"/>
                  </a:moveTo>
                  <a:cubicBezTo>
                    <a:pt x="20908" y="0"/>
                    <a:pt x="20711" y="7"/>
                    <a:pt x="20512" y="22"/>
                  </a:cubicBezTo>
                  <a:cubicBezTo>
                    <a:pt x="16303" y="325"/>
                    <a:pt x="13043" y="3813"/>
                    <a:pt x="13005" y="8022"/>
                  </a:cubicBezTo>
                  <a:lnTo>
                    <a:pt x="13005" y="8287"/>
                  </a:lnTo>
                  <a:cubicBezTo>
                    <a:pt x="11868" y="7453"/>
                    <a:pt x="10503" y="6998"/>
                    <a:pt x="9100" y="6998"/>
                  </a:cubicBezTo>
                  <a:cubicBezTo>
                    <a:pt x="2199" y="6998"/>
                    <a:pt x="0" y="16287"/>
                    <a:pt x="6180" y="19396"/>
                  </a:cubicBezTo>
                  <a:lnTo>
                    <a:pt x="6370" y="19396"/>
                  </a:lnTo>
                  <a:cubicBezTo>
                    <a:pt x="6749" y="19547"/>
                    <a:pt x="7204" y="19623"/>
                    <a:pt x="7659" y="19623"/>
                  </a:cubicBezTo>
                  <a:lnTo>
                    <a:pt x="33895" y="19623"/>
                  </a:lnTo>
                  <a:cubicBezTo>
                    <a:pt x="36056" y="19623"/>
                    <a:pt x="37801" y="17879"/>
                    <a:pt x="37801" y="15756"/>
                  </a:cubicBezTo>
                  <a:cubicBezTo>
                    <a:pt x="37801" y="13595"/>
                    <a:pt x="36056" y="11851"/>
                    <a:pt x="33895" y="11851"/>
                  </a:cubicBezTo>
                  <a:lnTo>
                    <a:pt x="33478" y="11851"/>
                  </a:lnTo>
                  <a:cubicBezTo>
                    <a:pt x="35214" y="9421"/>
                    <a:pt x="33246" y="6413"/>
                    <a:pt x="30701" y="6413"/>
                  </a:cubicBezTo>
                  <a:cubicBezTo>
                    <a:pt x="30188" y="6413"/>
                    <a:pt x="29652" y="6535"/>
                    <a:pt x="29118" y="6808"/>
                  </a:cubicBezTo>
                  <a:cubicBezTo>
                    <a:pt x="28468" y="2871"/>
                    <a:pt x="25064" y="0"/>
                    <a:pt x="2110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BEFA284-F7BD-6364-FB3C-5FF80BD17EA9}"/>
              </a:ext>
            </a:extLst>
          </p:cNvPr>
          <p:cNvSpPr/>
          <p:nvPr/>
        </p:nvSpPr>
        <p:spPr>
          <a:xfrm>
            <a:off x="2137144" y="3697130"/>
            <a:ext cx="4944032" cy="1058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500+ Mobile Phone Pictures [HD] | Download Free Images on Unsplash">
            <a:extLst>
              <a:ext uri="{FF2B5EF4-FFF2-40B4-BE49-F238E27FC236}">
                <a16:creationId xmlns:a16="http://schemas.microsoft.com/office/drawing/2014/main" id="{63680D9C-1006-0F2B-7C16-ED8A11B636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1" r="8817"/>
          <a:stretch/>
        </p:blipFill>
        <p:spPr bwMode="auto">
          <a:xfrm>
            <a:off x="1000124" y="-50006"/>
            <a:ext cx="7143750" cy="536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TextBox 2">
            <a:extLst>
              <a:ext uri="{FF2B5EF4-FFF2-40B4-BE49-F238E27FC236}">
                <a16:creationId xmlns:a16="http://schemas.microsoft.com/office/drawing/2014/main" id="{FAFB6FAC-68B9-4AD6-860A-3CC30FB36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142" y="4923235"/>
            <a:ext cx="266771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50">
                <a:solidFill>
                  <a:schemeClr val="bg1"/>
                </a:solidFill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Photo courtesy of Robbie Sproule (@flickr.com) - granted under creative commons licence - attribution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3A9576F-5481-43D0-B873-37A66DBC0AA0}"/>
              </a:ext>
            </a:extLst>
          </p:cNvPr>
          <p:cNvGrpSpPr>
            <a:grpSpLocks/>
          </p:cNvGrpSpPr>
          <p:nvPr/>
        </p:nvGrpSpPr>
        <p:grpSpPr bwMode="auto">
          <a:xfrm>
            <a:off x="1528763" y="4169569"/>
            <a:ext cx="6143625" cy="595313"/>
            <a:chOff x="514350" y="5559418"/>
            <a:chExt cx="8191500" cy="79375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962CD23-776A-470F-81BE-439D6411215E}"/>
                </a:ext>
              </a:extLst>
            </p:cNvPr>
            <p:cNvSpPr/>
            <p:nvPr/>
          </p:nvSpPr>
          <p:spPr>
            <a:xfrm>
              <a:off x="514350" y="5559418"/>
              <a:ext cx="8191500" cy="793757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05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400D2CC-518B-4B62-8D04-481D67E567CE}"/>
                </a:ext>
              </a:extLst>
            </p:cNvPr>
            <p:cNvSpPr txBox="1"/>
            <p:nvPr/>
          </p:nvSpPr>
          <p:spPr>
            <a:xfrm>
              <a:off x="2037981" y="5559418"/>
              <a:ext cx="5068055" cy="73867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GB" sz="3000" b="1" dirty="0">
                  <a:ln w="12700">
                    <a:solidFill>
                      <a:schemeClr val="tx1"/>
                    </a:solidFill>
                  </a:ln>
                  <a:latin typeface="+mn-lt"/>
                </a:rPr>
                <a:t>It’s a mobile phone!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8B64C3B-70C7-48E4-808C-278783DE9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132" y="172641"/>
            <a:ext cx="39597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chemeClr val="bg1"/>
                </a:solidFill>
              </a:rPr>
              <a:t>Can you guess what it is?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4B2E22-3933-404B-B27E-C9E11A23AD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2950" y="-2084784"/>
            <a:ext cx="13287375" cy="939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E1C9B2-8051-FF0E-1065-7DAD98295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4532" y="331017"/>
            <a:ext cx="39597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chemeClr val="bg1"/>
                </a:solidFill>
              </a:rPr>
              <a:t>Can you guess what it is?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423 0.02963 L -0.21423 0.02994 C -0.2184 0.03118 -0.22326 0.03396 -0.2276 0.03396 C -0.27066 0.03396 -0.26962 0.03272 -0.29843 0.02531 C -0.31198 0.01513 -0.29982 0.02531 -0.30937 0.01575 C -0.31111 0.01389 -0.31302 0.01266 -0.31475 0.01266 C -0.31788 0.0105 -0.31979 0.00679 -0.32291 0.00494 C -0.32552 0.00278 -0.3283 0.00247 -0.3309 0.00062 C -0.33385 -0.00154 -0.33698 -0.00679 -0.34045 -0.00925 C -0.34357 -0.0108 -0.34722 -0.01296 -0.35052 -0.01604 C -0.35347 -0.01851 -0.35642 -0.02191 -0.35903 -0.02438 C -0.36215 -0.02716 -0.36528 -0.02962 -0.36805 -0.0324 C -0.37118 -0.03549 -0.37396 -0.03827 -0.37656 -0.04043 C -0.38159 -0.04567 -0.3842 -0.04629 -0.38958 -0.04876 C -0.39114 -0.05185 -0.39236 -0.05555 -0.39375 -0.0574 C -0.39548 -0.05987 -0.40173 -0.06543 -0.40312 -0.06604 C -0.40798 -0.06913 -0.41267 -0.06913 -0.41666 -0.07438 C -0.42118 -0.07962 -0.42691 -0.08734 -0.43125 -0.09043 C -0.43298 -0.09197 -0.43889 -0.09629 -0.4408 -0.09876 C -0.44236 -0.10154 -0.44323 -0.10432 -0.44462 -0.10709 C -0.44531 -0.11142 -0.44635 -0.11697 -0.44739 -0.12006 C -0.45052 -0.12808 -0.45468 -0.13364 -0.45781 -0.14043 C -0.45903 -0.14321 -0.46093 -0.14567 -0.46198 -0.14845 C -0.46371 -0.15246 -0.46493 -0.15679 -0.46545 -0.16111 C -0.46545 -0.17222 -0.46545 -0.18395 -0.46493 -0.19413 C -0.46406 -0.19969 -0.46198 -0.20246 -0.46093 -0.20679 C -0.45 -0.24567 -0.46371 -0.20246 -0.45139 -0.2358 C -0.45 -0.23981 -0.44878 -0.24444 -0.44739 -0.24845 C -0.44323 -0.25987 -0.44236 -0.25956 -0.43837 -0.26913 C -0.4368 -0.27222 -0.43107 -0.28642 -0.42847 -0.28981 C -0.42725 -0.29197 -0.42621 -0.29228 -0.42482 -0.29382 C -0.42343 -0.29629 -0.42222 -0.3 -0.42066 -0.30216 C -0.41944 -0.30432 -0.41771 -0.30462 -0.41666 -0.30648 C -0.41528 -0.30895 -0.41406 -0.31234 -0.41267 -0.31481 C -0.41093 -0.3179 -0.40868 -0.32006 -0.40729 -0.32314 C -0.40573 -0.32685 -0.40364 -0.33209 -0.40173 -0.33549 C -0.40052 -0.33765 -0.39913 -0.33765 -0.39809 -0.3395 C -0.39514 -0.34506 -0.39288 -0.35401 -0.38958 -0.35617 C -0.38819 -0.35771 -0.38646 -0.35895 -0.3842 -0.36049 C -0.38316 -0.36172 -0.38194 -0.36327 -0.38021 -0.36419 C -0.37795 -0.36604 -0.37621 -0.36728 -0.37396 -0.36821 L -0.31337 -0.36419 C -0.31111 -0.36419 -0.30937 -0.3608 -0.30677 -0.36049 C -0.2967 -0.35802 -0.28593 -0.35771 -0.27569 -0.35617 C -0.27135 -0.35493 -0.26701 -0.35308 -0.26232 -0.35216 C -0.24132 -0.34753 -0.22205 -0.34722 -0.20087 -0.34382 C -0.13837 -0.33456 -0.23194 -0.34506 -0.14705 -0.33549 C -0.09062 -0.32932 -0.12343 -0.33456 -0.08403 -0.32716 C -0.08073 -0.32438 -0.07708 -0.32407 -0.07343 -0.31882 C -0.06718 -0.30956 -0.0684 -0.31018 -0.06128 -0.30216 C -0.05989 -0.30061 -0.05885 -0.29907 -0.05694 -0.29814 C -0.05486 -0.29629 -0.05191 -0.29567 -0.0493 -0.29382 C -0.04635 -0.29197 -0.04323 -0.28858 -0.03975 -0.28549 C -0.03837 -0.28456 -0.03732 -0.2824 -0.03593 -0.28148 C -0.02968 -0.27932 -0.02343 -0.2787 -0.01718 -0.27716 C -0.01163 -0.27469 -0.00625 -0.27469 -0.00121 -0.26913 L 0.00729 -0.2608 C 0.01042 -0.25771 0.0132 -0.25462 0.01632 -0.25246 C 0.01997 -0.25061 0.02344 -0.24969 0.02743 -0.24845 C 0.03125 -0.24413 0.03507 -0.23919 0.03941 -0.2358 C 0.04063 -0.23518 0.04653 -0.23024 0.04879 -0.22746 C 0.06181 -0.20555 0.05139 -0.21512 0.06198 -0.20679 C 0.06545 -0.20061 0.06823 -0.19382 0.0717 -0.18642 C 0.07309 -0.18209 0.07413 -0.17746 0.07552 -0.17345 C 0.08038 -0.12808 0.07257 -0.19691 0.07952 -0.14845 C 0.08073 -0.14074 0.07986 -0.12932 0.08247 -0.12376 C 0.09236 -0.10339 0.07986 -0.12932 0.09028 -0.10308 C 0.09167 -0.1 0.09306 -0.09845 0.09427 -0.09475 C 0.1066 -0.05679 0.08907 -0.1003 0.10417 -0.06172 C 0.10799 -0.05 0.10799 -0.05679 0.11181 -0.04043 C 0.11285 -0.0358 0.1132 -0.02932 0.11424 -0.02438 C 0.11719 -0.01419 0.12049 -0.00679 0.12361 0.00494 L 0.12778 0.01575 C 0.12847 0.02531 0.13125 0.03396 0.13125 0.04229 C 0.12952 0.05618 0.12917 0.07284 0.12778 0.08797 C 0.12726 0.09229 0.12587 0.09568 0.12535 0.10031 C 0.12361 0.10957 0.12275 0.11976 0.12136 0.12902 C 0.12049 0.13334 0.1191 0.13704 0.11858 0.14167 C 0.11771 0.14538 0.11771 0.15031 0.11719 0.15433 C 0.11389 0.17099 0.11198 0.17223 0.10729 0.18766 C 0.10608 0.1926 0.10521 0.19939 0.10417 0.20433 C 0.10191 0.20926 0.09896 0.21142 0.0967 0.21636 C 0.09479 0.22192 0.09254 0.23179 0.09028 0.23704 C 0.08872 0.24013 0.08663 0.2392 0.0849 0.24105 C 0.08247 0.24321 0.08038 0.24692 0.07813 0.2497 C 0.07709 0.25124 0.07552 0.25155 0.07413 0.25371 C 0.07257 0.25618 0.0717 0.25988 0.06997 0.26204 C 0.06233 0.27284 0.06094 0.27007 0.05243 0.2747 C 0.05052 0.27562 0.04861 0.27747 0.04601 0.27902 L 0.01094 0.29538 C 0.00799 0.29692 0.00469 0.29754 0.00139 0.2997 C -0.00034 0.30062 -0.00295 0.30247 -0.00521 0.3034 C -0.02882 0.30957 -0.04722 0.31235 -0.07083 0.31575 C -0.07482 0.31729 -0.07847 0.31976 -0.08298 0.32007 C -0.19618 0.32809 -0.15295 0.30247 -0.19392 0.32871 L -0.24757 0.32007 C -0.25087 0.31945 -0.25434 0.31698 -0.25712 0.31575 L -0.26805 0.31173 L -0.27725 0.3034 C -0.28368 0.29815 -0.28958 0.29507 -0.29618 0.28735 C -0.29861 0.28334 -0.30121 0.2784 -0.30382 0.2747 C -0.30625 0.27161 -0.3085 0.27007 -0.31076 0.26636 C -0.31337 0.26173 -0.31927 0.24507 -0.32153 0.23704 C -0.32239 0.23272 -0.32291 0.22809 -0.32396 0.2247 C -0.32552 0.22068 -0.32691 0.21883 -0.3283 0.21636 C -0.33229 0.2071 -0.33524 0.19846 -0.34045 0.19136 C -0.34184 0.1892 -0.34357 0.1892 -0.34548 0.18766 C -0.34913 0.18272 -0.3526 0.1747 -0.35642 0.17068 C -0.35903 0.16821 -0.36215 0.1676 -0.36441 0.16266 C -0.36562 0.15957 -0.36666 0.15587 -0.36805 0.15433 C -0.37118 0.15031 -0.37396 0.14846 -0.37656 0.14568 L -0.38021 0.14167 C -0.38159 0.14044 -0.38316 0.1392 -0.3842 0.13735 C -0.38646 0.13457 -0.38819 0.13118 -0.38958 0.12902 C -0.39149 0.12717 -0.39375 0.12717 -0.39514 0.12531 C -0.40173 0.11605 -0.40868 0.10649 -0.41528 0.0963 C -0.41718 0.0926 -0.41857 0.08612 -0.42066 0.08334 C -0.42517 0.07778 -0.43055 0.07593 -0.43524 0.0713 C -0.4401 0.06636 -0.44323 0.05957 -0.44739 0.05433 C -0.44843 0.05031 -0.45052 0.04723 -0.45 0.04229 C -0.45 0.0355 -0.44739 0.03612 -0.44635 0.03396 L -0.44635 0.02963 " pathEditMode="relative" rAng="0" ptsTypes="AAAAAAAAAAAAAAAAAAAAAAAAAAAAAAAAAAAAAAAAAAAAAAAAAAAAAAAAAAAAAAAAAAAAAAAAAAAAAAAAAAAAAAAAAAAAAAAAAAAAAAAAAAAAAAAAAAAAAAAAAA">
                                      <p:cBhvr>
                                        <p:cTn id="6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5" y="-4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A9BEE-7B9F-C919-A842-21DC260A0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2">
            <a:extLst>
              <a:ext uri="{FF2B5EF4-FFF2-40B4-BE49-F238E27FC236}">
                <a16:creationId xmlns:a16="http://schemas.microsoft.com/office/drawing/2014/main" id="{B33BA7ED-BCB5-F164-96C0-7DC8044CE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142" y="4923235"/>
            <a:ext cx="266771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50">
                <a:solidFill>
                  <a:schemeClr val="bg1"/>
                </a:solidFill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Photo courtesy of Robbie Sproule (@flickr.com) - granted under creative commons licence - attribution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6E0D81-114A-0DCC-E3C7-086350B9A367}"/>
              </a:ext>
            </a:extLst>
          </p:cNvPr>
          <p:cNvGrpSpPr>
            <a:grpSpLocks/>
          </p:cNvGrpSpPr>
          <p:nvPr/>
        </p:nvGrpSpPr>
        <p:grpSpPr bwMode="auto">
          <a:xfrm>
            <a:off x="1528763" y="4169569"/>
            <a:ext cx="6143625" cy="595313"/>
            <a:chOff x="514350" y="5559418"/>
            <a:chExt cx="8191500" cy="79375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BB5BCFB-AC67-1B9E-991F-BB35396BF93D}"/>
                </a:ext>
              </a:extLst>
            </p:cNvPr>
            <p:cNvSpPr/>
            <p:nvPr/>
          </p:nvSpPr>
          <p:spPr>
            <a:xfrm>
              <a:off x="514350" y="5559418"/>
              <a:ext cx="8191500" cy="793757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05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BF9D68-7160-2EBC-1F20-C008F1F5DCC1}"/>
                </a:ext>
              </a:extLst>
            </p:cNvPr>
            <p:cNvSpPr txBox="1"/>
            <p:nvPr/>
          </p:nvSpPr>
          <p:spPr>
            <a:xfrm>
              <a:off x="2895053" y="5559418"/>
              <a:ext cx="3353909" cy="73867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GB" sz="3000" b="1" dirty="0">
                  <a:ln w="12700">
                    <a:solidFill>
                      <a:schemeClr val="tx1"/>
                    </a:solidFill>
                  </a:ln>
                  <a:latin typeface="+mn-lt"/>
                </a:rPr>
                <a:t>It’s a printer!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2B8629C-BD78-35FC-07DB-36EA00143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132" y="172641"/>
            <a:ext cx="39597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chemeClr val="bg1"/>
                </a:solidFill>
              </a:rPr>
              <a:t>Can you guess what it is?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93CB04CB-B038-19E7-8034-1CF427156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426361"/>
            <a:ext cx="7181850" cy="459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F0A8F0-F16D-1995-ADD0-6CBD6B48D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2950" y="-2084784"/>
            <a:ext cx="13287375" cy="939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26ACB0-8CE6-A236-334A-FEC373130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4532" y="325041"/>
            <a:ext cx="39597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chemeClr val="bg1"/>
                </a:solidFill>
              </a:rPr>
              <a:t>Can you guess what it is?</a:t>
            </a:r>
          </a:p>
        </p:txBody>
      </p:sp>
    </p:spTree>
    <p:extLst>
      <p:ext uri="{BB962C8B-B14F-4D97-AF65-F5344CB8AC3E}">
        <p14:creationId xmlns:p14="http://schemas.microsoft.com/office/powerpoint/2010/main" val="167460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423 0.02963 L -0.21423 0.02994 C -0.2184 0.03118 -0.22326 0.03396 -0.2276 0.03396 C -0.27066 0.03396 -0.26962 0.03272 -0.29843 0.02531 C -0.31198 0.01513 -0.29982 0.02531 -0.30937 0.01575 C -0.31111 0.01389 -0.31302 0.01266 -0.31475 0.01266 C -0.31788 0.0105 -0.31979 0.00679 -0.32291 0.00494 C -0.32552 0.00278 -0.3283 0.00247 -0.3309 0.00062 C -0.33385 -0.00154 -0.33698 -0.00679 -0.34045 -0.00925 C -0.34357 -0.0108 -0.34722 -0.01296 -0.35052 -0.01604 C -0.35347 -0.01851 -0.35642 -0.02191 -0.35903 -0.02438 C -0.36215 -0.02716 -0.36528 -0.02962 -0.36805 -0.0324 C -0.37118 -0.03549 -0.37396 -0.03827 -0.37656 -0.04043 C -0.38159 -0.04567 -0.3842 -0.04629 -0.38958 -0.04876 C -0.39114 -0.05185 -0.39236 -0.05555 -0.39375 -0.0574 C -0.39548 -0.05987 -0.40173 -0.06543 -0.40312 -0.06604 C -0.40798 -0.06913 -0.41267 -0.06913 -0.41666 -0.07438 C -0.42118 -0.07962 -0.42691 -0.08734 -0.43125 -0.09043 C -0.43298 -0.09197 -0.43889 -0.09629 -0.4408 -0.09876 C -0.44236 -0.10154 -0.44323 -0.10432 -0.44462 -0.10709 C -0.44531 -0.11142 -0.44635 -0.11697 -0.44739 -0.12006 C -0.45052 -0.12808 -0.45468 -0.13364 -0.45781 -0.14043 C -0.45903 -0.14321 -0.46093 -0.14567 -0.46198 -0.14845 C -0.46371 -0.15246 -0.46493 -0.15679 -0.46545 -0.16111 C -0.46545 -0.17222 -0.46545 -0.18395 -0.46493 -0.19413 C -0.46406 -0.19969 -0.46198 -0.20246 -0.46093 -0.20679 C -0.45 -0.24567 -0.46371 -0.20246 -0.45139 -0.2358 C -0.45 -0.23981 -0.44878 -0.24444 -0.44739 -0.24845 C -0.44323 -0.25987 -0.44236 -0.25956 -0.43837 -0.26913 C -0.4368 -0.27222 -0.43107 -0.28642 -0.42847 -0.28981 C -0.42725 -0.29197 -0.42621 -0.29228 -0.42482 -0.29382 C -0.42343 -0.29629 -0.42222 -0.3 -0.42066 -0.30216 C -0.41944 -0.30432 -0.41771 -0.30462 -0.41666 -0.30648 C -0.41528 -0.30895 -0.41406 -0.31234 -0.41267 -0.31481 C -0.41093 -0.3179 -0.40868 -0.32006 -0.40729 -0.32314 C -0.40573 -0.32685 -0.40364 -0.33209 -0.40173 -0.33549 C -0.40052 -0.33765 -0.39913 -0.33765 -0.39809 -0.3395 C -0.39514 -0.34506 -0.39288 -0.35401 -0.38958 -0.35617 C -0.38819 -0.35771 -0.38646 -0.35895 -0.3842 -0.36049 C -0.38316 -0.36172 -0.38194 -0.36327 -0.38021 -0.36419 C -0.37795 -0.36604 -0.37621 -0.36728 -0.37396 -0.36821 L -0.31337 -0.36419 C -0.31111 -0.36419 -0.30937 -0.3608 -0.30677 -0.36049 C -0.2967 -0.35802 -0.28593 -0.35771 -0.27569 -0.35617 C -0.27135 -0.35493 -0.26701 -0.35308 -0.26232 -0.35216 C -0.24132 -0.34753 -0.22205 -0.34722 -0.20087 -0.34382 C -0.13837 -0.33456 -0.23194 -0.34506 -0.14705 -0.33549 C -0.09062 -0.32932 -0.12343 -0.33456 -0.08403 -0.32716 C -0.08073 -0.32438 -0.07708 -0.32407 -0.07343 -0.31882 C -0.06718 -0.30956 -0.0684 -0.31018 -0.06128 -0.30216 C -0.05989 -0.30061 -0.05885 -0.29907 -0.05694 -0.29814 C -0.05486 -0.29629 -0.05191 -0.29567 -0.0493 -0.29382 C -0.04635 -0.29197 -0.04323 -0.28858 -0.03975 -0.28549 C -0.03837 -0.28456 -0.03732 -0.2824 -0.03593 -0.28148 C -0.02968 -0.27932 -0.02343 -0.2787 -0.01718 -0.27716 C -0.01163 -0.27469 -0.00625 -0.27469 -0.00121 -0.26913 L 0.00729 -0.2608 C 0.01042 -0.25771 0.0132 -0.25462 0.01632 -0.25246 C 0.01997 -0.25061 0.02344 -0.24969 0.02743 -0.24845 C 0.03125 -0.24413 0.03507 -0.23919 0.03941 -0.2358 C 0.04063 -0.23518 0.04653 -0.23024 0.04879 -0.22746 C 0.06181 -0.20555 0.05139 -0.21512 0.06198 -0.20679 C 0.06545 -0.20061 0.06823 -0.19382 0.0717 -0.18642 C 0.07309 -0.18209 0.07413 -0.17746 0.07552 -0.17345 C 0.08038 -0.12808 0.07257 -0.19691 0.07952 -0.14845 C 0.08073 -0.14074 0.07986 -0.12932 0.08247 -0.12376 C 0.09236 -0.10339 0.07986 -0.12932 0.09028 -0.10308 C 0.09167 -0.1 0.09306 -0.09845 0.09427 -0.09475 C 0.1066 -0.05679 0.08907 -0.1003 0.10417 -0.06172 C 0.10799 -0.05 0.10799 -0.05679 0.11181 -0.04043 C 0.11285 -0.0358 0.1132 -0.02932 0.11424 -0.02438 C 0.11719 -0.01419 0.12049 -0.00679 0.12361 0.00494 L 0.12778 0.01575 C 0.12847 0.02531 0.13125 0.03396 0.13125 0.04229 C 0.12952 0.05618 0.12917 0.07284 0.12778 0.08797 C 0.12726 0.09229 0.12587 0.09568 0.12535 0.10031 C 0.12361 0.10957 0.12275 0.11976 0.12136 0.12902 C 0.12049 0.13334 0.1191 0.13704 0.11858 0.14167 C 0.11771 0.14538 0.11771 0.15031 0.11719 0.15433 C 0.11389 0.17099 0.11198 0.17223 0.10729 0.18766 C 0.10608 0.1926 0.10521 0.19939 0.10417 0.20433 C 0.10191 0.20926 0.09896 0.21142 0.0967 0.21636 C 0.09479 0.22192 0.09254 0.23179 0.09028 0.23704 C 0.08872 0.24013 0.08663 0.2392 0.0849 0.24105 C 0.08247 0.24321 0.08038 0.24692 0.07813 0.2497 C 0.07709 0.25124 0.07552 0.25155 0.07413 0.25371 C 0.07257 0.25618 0.0717 0.25988 0.06997 0.26204 C 0.06233 0.27284 0.06094 0.27007 0.05243 0.2747 C 0.05052 0.27562 0.04861 0.27747 0.04601 0.27902 L 0.01094 0.29538 C 0.00799 0.29692 0.00469 0.29754 0.00139 0.2997 C -0.00034 0.30062 -0.00295 0.30247 -0.00521 0.3034 C -0.02882 0.30957 -0.04722 0.31235 -0.07083 0.31575 C -0.07482 0.31729 -0.07847 0.31976 -0.08298 0.32007 C -0.19618 0.32809 -0.15295 0.30247 -0.19392 0.32871 L -0.24757 0.32007 C -0.25087 0.31945 -0.25434 0.31698 -0.25712 0.31575 L -0.26805 0.31173 L -0.27725 0.3034 C -0.28368 0.29815 -0.28958 0.29507 -0.29618 0.28735 C -0.29861 0.28334 -0.30121 0.2784 -0.30382 0.2747 C -0.30625 0.27161 -0.3085 0.27007 -0.31076 0.26636 C -0.31337 0.26173 -0.31927 0.24507 -0.32153 0.23704 C -0.32239 0.23272 -0.32291 0.22809 -0.32396 0.2247 C -0.32552 0.22068 -0.32691 0.21883 -0.3283 0.21636 C -0.33229 0.2071 -0.33524 0.19846 -0.34045 0.19136 C -0.34184 0.1892 -0.34357 0.1892 -0.34548 0.18766 C -0.34913 0.18272 -0.3526 0.1747 -0.35642 0.17068 C -0.35903 0.16821 -0.36215 0.1676 -0.36441 0.16266 C -0.36562 0.15957 -0.36666 0.15587 -0.36805 0.15433 C -0.37118 0.15031 -0.37396 0.14846 -0.37656 0.14568 L -0.38021 0.14167 C -0.38159 0.14044 -0.38316 0.1392 -0.3842 0.13735 C -0.38646 0.13457 -0.38819 0.13118 -0.38958 0.12902 C -0.39149 0.12717 -0.39375 0.12717 -0.39514 0.12531 C -0.40173 0.11605 -0.40868 0.10649 -0.41528 0.0963 C -0.41718 0.0926 -0.41857 0.08612 -0.42066 0.08334 C -0.42517 0.07778 -0.43055 0.07593 -0.43524 0.0713 C -0.4401 0.06636 -0.44323 0.05957 -0.44739 0.05433 C -0.44843 0.05031 -0.45052 0.04723 -0.45 0.04229 C -0.45 0.0355 -0.44739 0.03612 -0.44635 0.03396 L -0.44635 0.02963 " pathEditMode="relative" rAng="0" ptsTypes="AAAAAAAAAAAAAAAAAAAAAAAAAAAAAAAAAAAAAAAAAAAAAAAAAAAAAAAAAAAAAAAAAAAAAAAAAAAAAAAAAAAAAAAAAAAAAAAAAAAAAAAAAAAAAAAAAAAAAAAAAA">
                                      <p:cBhvr>
                                        <p:cTn id="6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5" y="-4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C15F6-EAF7-3981-A209-99B3968AB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The best headphones 2025: top cans from Sony, Bose and more, tested and  TechRadar-approved | TechRadar">
            <a:extLst>
              <a:ext uri="{FF2B5EF4-FFF2-40B4-BE49-F238E27FC236}">
                <a16:creationId xmlns:a16="http://schemas.microsoft.com/office/drawing/2014/main" id="{4A962801-5B32-0200-1409-6D9A5D80DA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8" r="7885"/>
          <a:stretch/>
        </p:blipFill>
        <p:spPr bwMode="auto">
          <a:xfrm>
            <a:off x="897549" y="115661"/>
            <a:ext cx="7406052" cy="491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9EDD076-1ED5-19D4-46A6-B812F8425D8F}"/>
              </a:ext>
            </a:extLst>
          </p:cNvPr>
          <p:cNvGrpSpPr>
            <a:grpSpLocks/>
          </p:cNvGrpSpPr>
          <p:nvPr/>
        </p:nvGrpSpPr>
        <p:grpSpPr bwMode="auto">
          <a:xfrm>
            <a:off x="1528763" y="4169569"/>
            <a:ext cx="6143625" cy="595313"/>
            <a:chOff x="514350" y="5559418"/>
            <a:chExt cx="8191500" cy="79375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09BBB68-8A5F-C2AE-640F-7BA04DB2FBE8}"/>
                </a:ext>
              </a:extLst>
            </p:cNvPr>
            <p:cNvSpPr/>
            <p:nvPr/>
          </p:nvSpPr>
          <p:spPr>
            <a:xfrm>
              <a:off x="514350" y="5559418"/>
              <a:ext cx="8191500" cy="793757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05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063F1EB-2168-8804-0604-A52C60A1709E}"/>
                </a:ext>
              </a:extLst>
            </p:cNvPr>
            <p:cNvSpPr txBox="1"/>
            <p:nvPr/>
          </p:nvSpPr>
          <p:spPr>
            <a:xfrm>
              <a:off x="2338278" y="5559418"/>
              <a:ext cx="4467463" cy="73867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GB" sz="3000" b="1" dirty="0">
                  <a:ln w="12700">
                    <a:solidFill>
                      <a:schemeClr val="tx1"/>
                    </a:solidFill>
                  </a:ln>
                  <a:latin typeface="+mn-lt"/>
                </a:rPr>
                <a:t>It’s a headphone!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B117701-8D11-4525-7F1C-4C4072CBE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2950" y="-2084784"/>
            <a:ext cx="13287375" cy="939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2">
            <a:extLst>
              <a:ext uri="{FF2B5EF4-FFF2-40B4-BE49-F238E27FC236}">
                <a16:creationId xmlns:a16="http://schemas.microsoft.com/office/drawing/2014/main" id="{CFBBA191-F9F8-CE4F-35EF-BD9E53EBC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142" y="4923235"/>
            <a:ext cx="266771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50">
                <a:solidFill>
                  <a:schemeClr val="bg1"/>
                </a:solidFill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Photo courtesy of Robbie Sproule (@flickr.com) - granted under creative commons licence - attribution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0995E3-ED3C-6ADE-BF85-F4DA7B10D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132" y="172641"/>
            <a:ext cx="39597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chemeClr val="bg1"/>
                </a:solidFill>
              </a:rPr>
              <a:t>Can you guess what it is?</a:t>
            </a:r>
          </a:p>
        </p:txBody>
      </p:sp>
    </p:spTree>
    <p:extLst>
      <p:ext uri="{BB962C8B-B14F-4D97-AF65-F5344CB8AC3E}">
        <p14:creationId xmlns:p14="http://schemas.microsoft.com/office/powerpoint/2010/main" val="306693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423 0.02963 L -0.21423 0.02994 C -0.2184 0.03118 -0.22326 0.03396 -0.2276 0.03396 C -0.27066 0.03396 -0.26962 0.03272 -0.29843 0.02531 C -0.31198 0.01513 -0.29982 0.02531 -0.30937 0.01575 C -0.31111 0.01389 -0.31302 0.01266 -0.31475 0.01266 C -0.31788 0.0105 -0.31979 0.00679 -0.32291 0.00494 C -0.32552 0.00278 -0.3283 0.00247 -0.3309 0.00062 C -0.33385 -0.00154 -0.33698 -0.00679 -0.34045 -0.00925 C -0.34357 -0.0108 -0.34722 -0.01296 -0.35052 -0.01604 C -0.35347 -0.01851 -0.35642 -0.02191 -0.35903 -0.02438 C -0.36215 -0.02716 -0.36528 -0.02962 -0.36805 -0.0324 C -0.37118 -0.03549 -0.37396 -0.03827 -0.37656 -0.04043 C -0.38159 -0.04567 -0.3842 -0.04629 -0.38958 -0.04876 C -0.39114 -0.05185 -0.39236 -0.05555 -0.39375 -0.0574 C -0.39548 -0.05987 -0.40173 -0.06543 -0.40312 -0.06604 C -0.40798 -0.06913 -0.41267 -0.06913 -0.41666 -0.07438 C -0.42118 -0.07962 -0.42691 -0.08734 -0.43125 -0.09043 C -0.43298 -0.09197 -0.43889 -0.09629 -0.4408 -0.09876 C -0.44236 -0.10154 -0.44323 -0.10432 -0.44462 -0.10709 C -0.44531 -0.11142 -0.44635 -0.11697 -0.44739 -0.12006 C -0.45052 -0.12808 -0.45468 -0.13364 -0.45781 -0.14043 C -0.45903 -0.14321 -0.46093 -0.14567 -0.46198 -0.14845 C -0.46371 -0.15246 -0.46493 -0.15679 -0.46545 -0.16111 C -0.46545 -0.17222 -0.46545 -0.18395 -0.46493 -0.19413 C -0.46406 -0.19969 -0.46198 -0.20246 -0.46093 -0.20679 C -0.45 -0.24567 -0.46371 -0.20246 -0.45139 -0.2358 C -0.45 -0.23981 -0.44878 -0.24444 -0.44739 -0.24845 C -0.44323 -0.25987 -0.44236 -0.25956 -0.43837 -0.26913 C -0.4368 -0.27222 -0.43107 -0.28642 -0.42847 -0.28981 C -0.42725 -0.29197 -0.42621 -0.29228 -0.42482 -0.29382 C -0.42343 -0.29629 -0.42222 -0.3 -0.42066 -0.30216 C -0.41944 -0.30432 -0.41771 -0.30462 -0.41666 -0.30648 C -0.41528 -0.30895 -0.41406 -0.31234 -0.41267 -0.31481 C -0.41093 -0.3179 -0.40868 -0.32006 -0.40729 -0.32314 C -0.40573 -0.32685 -0.40364 -0.33209 -0.40173 -0.33549 C -0.40052 -0.33765 -0.39913 -0.33765 -0.39809 -0.3395 C -0.39514 -0.34506 -0.39288 -0.35401 -0.38958 -0.35617 C -0.38819 -0.35771 -0.38646 -0.35895 -0.3842 -0.36049 C -0.38316 -0.36172 -0.38194 -0.36327 -0.38021 -0.36419 C -0.37795 -0.36604 -0.37621 -0.36728 -0.37396 -0.36821 L -0.31337 -0.36419 C -0.31111 -0.36419 -0.30937 -0.3608 -0.30677 -0.36049 C -0.2967 -0.35802 -0.28593 -0.35771 -0.27569 -0.35617 C -0.27135 -0.35493 -0.26701 -0.35308 -0.26232 -0.35216 C -0.24132 -0.34753 -0.22205 -0.34722 -0.20087 -0.34382 C -0.13837 -0.33456 -0.23194 -0.34506 -0.14705 -0.33549 C -0.09062 -0.32932 -0.12343 -0.33456 -0.08403 -0.32716 C -0.08073 -0.32438 -0.07708 -0.32407 -0.07343 -0.31882 C -0.06718 -0.30956 -0.0684 -0.31018 -0.06128 -0.30216 C -0.05989 -0.30061 -0.05885 -0.29907 -0.05694 -0.29814 C -0.05486 -0.29629 -0.05191 -0.29567 -0.0493 -0.29382 C -0.04635 -0.29197 -0.04323 -0.28858 -0.03975 -0.28549 C -0.03837 -0.28456 -0.03732 -0.2824 -0.03593 -0.28148 C -0.02968 -0.27932 -0.02343 -0.2787 -0.01718 -0.27716 C -0.01163 -0.27469 -0.00625 -0.27469 -0.00121 -0.26913 L 0.00729 -0.2608 C 0.01042 -0.25771 0.0132 -0.25462 0.01632 -0.25246 C 0.01997 -0.25061 0.02344 -0.24969 0.02743 -0.24845 C 0.03125 -0.24413 0.03507 -0.23919 0.03941 -0.2358 C 0.04063 -0.23518 0.04653 -0.23024 0.04879 -0.22746 C 0.06181 -0.20555 0.05139 -0.21512 0.06198 -0.20679 C 0.06545 -0.20061 0.06823 -0.19382 0.0717 -0.18642 C 0.07309 -0.18209 0.07413 -0.17746 0.07552 -0.17345 C 0.08038 -0.12808 0.07257 -0.19691 0.07952 -0.14845 C 0.08073 -0.14074 0.07986 -0.12932 0.08247 -0.12376 C 0.09236 -0.10339 0.07986 -0.12932 0.09028 -0.10308 C 0.09167 -0.1 0.09306 -0.09845 0.09427 -0.09475 C 0.1066 -0.05679 0.08907 -0.1003 0.10417 -0.06172 C 0.10799 -0.05 0.10799 -0.05679 0.11181 -0.04043 C 0.11285 -0.0358 0.1132 -0.02932 0.11424 -0.02438 C 0.11719 -0.01419 0.12049 -0.00679 0.12361 0.00494 L 0.12778 0.01575 C 0.12847 0.02531 0.13125 0.03396 0.13125 0.04229 C 0.12952 0.05618 0.12917 0.07284 0.12778 0.08797 C 0.12726 0.09229 0.12587 0.09568 0.12535 0.10031 C 0.12361 0.10957 0.12275 0.11976 0.12136 0.12902 C 0.12049 0.13334 0.1191 0.13704 0.11858 0.14167 C 0.11771 0.14538 0.11771 0.15031 0.11719 0.15433 C 0.11389 0.17099 0.11198 0.17223 0.10729 0.18766 C 0.10608 0.1926 0.10521 0.19939 0.10417 0.20433 C 0.10191 0.20926 0.09896 0.21142 0.0967 0.21636 C 0.09479 0.22192 0.09254 0.23179 0.09028 0.23704 C 0.08872 0.24013 0.08663 0.2392 0.0849 0.24105 C 0.08247 0.24321 0.08038 0.24692 0.07813 0.2497 C 0.07709 0.25124 0.07552 0.25155 0.07413 0.25371 C 0.07257 0.25618 0.0717 0.25988 0.06997 0.26204 C 0.06233 0.27284 0.06094 0.27007 0.05243 0.2747 C 0.05052 0.27562 0.04861 0.27747 0.04601 0.27902 L 0.01094 0.29538 C 0.00799 0.29692 0.00469 0.29754 0.00139 0.2997 C -0.00034 0.30062 -0.00295 0.30247 -0.00521 0.3034 C -0.02882 0.30957 -0.04722 0.31235 -0.07083 0.31575 C -0.07482 0.31729 -0.07847 0.31976 -0.08298 0.32007 C -0.19618 0.32809 -0.15295 0.30247 -0.19392 0.32871 L -0.24757 0.32007 C -0.25087 0.31945 -0.25434 0.31698 -0.25712 0.31575 L -0.26805 0.31173 L -0.27725 0.3034 C -0.28368 0.29815 -0.28958 0.29507 -0.29618 0.28735 C -0.29861 0.28334 -0.30121 0.2784 -0.30382 0.2747 C -0.30625 0.27161 -0.3085 0.27007 -0.31076 0.26636 C -0.31337 0.26173 -0.31927 0.24507 -0.32153 0.23704 C -0.32239 0.23272 -0.32291 0.22809 -0.32396 0.2247 C -0.32552 0.22068 -0.32691 0.21883 -0.3283 0.21636 C -0.33229 0.2071 -0.33524 0.19846 -0.34045 0.19136 C -0.34184 0.1892 -0.34357 0.1892 -0.34548 0.18766 C -0.34913 0.18272 -0.3526 0.1747 -0.35642 0.17068 C -0.35903 0.16821 -0.36215 0.1676 -0.36441 0.16266 C -0.36562 0.15957 -0.36666 0.15587 -0.36805 0.15433 C -0.37118 0.15031 -0.37396 0.14846 -0.37656 0.14568 L -0.38021 0.14167 C -0.38159 0.14044 -0.38316 0.1392 -0.3842 0.13735 C -0.38646 0.13457 -0.38819 0.13118 -0.38958 0.12902 C -0.39149 0.12717 -0.39375 0.12717 -0.39514 0.12531 C -0.40173 0.11605 -0.40868 0.10649 -0.41528 0.0963 C -0.41718 0.0926 -0.41857 0.08612 -0.42066 0.08334 C -0.42517 0.07778 -0.43055 0.07593 -0.43524 0.0713 C -0.4401 0.06636 -0.44323 0.05957 -0.44739 0.05433 C -0.44843 0.05031 -0.45052 0.04723 -0.45 0.04229 C -0.45 0.0355 -0.44739 0.03612 -0.44635 0.03396 L -0.44635 0.02963 " pathEditMode="relative" rAng="0" ptsTypes="AAAAAAAAAAAAAAAAAAAAAAAAAAAAAAAAAAAAAAAAAAAAAAAAAAAAAAAAAAAAAAAAAAAAAAAAAAAAAAAAAAAAAAAAAAAAAAAAAAAAAAAAAAAAAAAAAAAAAAAAAA">
                                      <p:cBhvr>
                                        <p:cTn id="6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5" y="-4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Box 2">
            <a:extLst>
              <a:ext uri="{FF2B5EF4-FFF2-40B4-BE49-F238E27FC236}">
                <a16:creationId xmlns:a16="http://schemas.microsoft.com/office/drawing/2014/main" id="{957C5D54-30BF-4602-AE96-E2CC582F4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4097" y="4923235"/>
            <a:ext cx="271580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50">
                <a:solidFill>
                  <a:schemeClr val="bg1"/>
                </a:solidFill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Photo courtesy of Geoff Livingston (@flickr.com) - granted under creative commons licence - attribution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BA6714-70B7-47E6-94E2-5C9159F48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132" y="172641"/>
            <a:ext cx="39597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chemeClr val="bg1"/>
                </a:solidFill>
              </a:rPr>
              <a:t>Can you guess what it is?</a:t>
            </a:r>
          </a:p>
        </p:txBody>
      </p:sp>
      <p:pic>
        <p:nvPicPr>
          <p:cNvPr id="12290" name="Picture 2" descr="Best cameras for photos and videos 2025: Beginners to pros | Space">
            <a:extLst>
              <a:ext uri="{FF2B5EF4-FFF2-40B4-BE49-F238E27FC236}">
                <a16:creationId xmlns:a16="http://schemas.microsoft.com/office/drawing/2014/main" id="{B90F9084-1C18-DD19-4D8E-852CF985EC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23"/>
          <a:stretch/>
        </p:blipFill>
        <p:spPr bwMode="auto">
          <a:xfrm>
            <a:off x="209415" y="0"/>
            <a:ext cx="8725170" cy="503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99552E1-E065-92E8-A63D-D218FB0B7EF7}"/>
              </a:ext>
            </a:extLst>
          </p:cNvPr>
          <p:cNvGrpSpPr>
            <a:grpSpLocks/>
          </p:cNvGrpSpPr>
          <p:nvPr/>
        </p:nvGrpSpPr>
        <p:grpSpPr bwMode="auto">
          <a:xfrm>
            <a:off x="1500187" y="4090392"/>
            <a:ext cx="6143625" cy="595313"/>
            <a:chOff x="514350" y="5559418"/>
            <a:chExt cx="8191500" cy="79375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2174AD0-1B55-F748-D514-135AE51F629B}"/>
                </a:ext>
              </a:extLst>
            </p:cNvPr>
            <p:cNvSpPr/>
            <p:nvPr/>
          </p:nvSpPr>
          <p:spPr>
            <a:xfrm>
              <a:off x="514350" y="5559418"/>
              <a:ext cx="8191500" cy="793757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05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C5F8B58-702F-21E2-04CF-216A8032A595}"/>
                </a:ext>
              </a:extLst>
            </p:cNvPr>
            <p:cNvSpPr txBox="1"/>
            <p:nvPr/>
          </p:nvSpPr>
          <p:spPr>
            <a:xfrm>
              <a:off x="2811697" y="5559418"/>
              <a:ext cx="3520621" cy="73867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GB" sz="3000" b="1" dirty="0">
                  <a:ln w="12700">
                    <a:solidFill>
                      <a:schemeClr val="tx1"/>
                    </a:solidFill>
                  </a:ln>
                  <a:latin typeface="+mn-lt"/>
                </a:rPr>
                <a:t>It’s a camera!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E2691CE-111B-E59F-5E95-2206DFB89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2950" y="-2084784"/>
            <a:ext cx="13287375" cy="939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9ABBED-7660-9DDB-718A-76650FE8A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4532" y="325041"/>
            <a:ext cx="39597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chemeClr val="bg1"/>
                </a:solidFill>
              </a:rPr>
              <a:t>Can you guess what it is?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423 0.02963 L -0.21423 0.02994 C -0.2184 0.03118 -0.22326 0.03396 -0.2276 0.03396 C -0.27066 0.03396 -0.26962 0.03272 -0.29843 0.02531 C -0.31198 0.01513 -0.29982 0.02531 -0.30937 0.01575 C -0.31111 0.01389 -0.31302 0.01266 -0.31475 0.01266 C -0.31788 0.0105 -0.31979 0.00679 -0.32291 0.00494 C -0.32552 0.00278 -0.3283 0.00247 -0.3309 0.00062 C -0.33385 -0.00154 -0.33698 -0.00679 -0.34045 -0.00925 C -0.34357 -0.0108 -0.34722 -0.01296 -0.35052 -0.01604 C -0.35347 -0.01851 -0.35642 -0.02191 -0.35903 -0.02438 C -0.36215 -0.02716 -0.36528 -0.02962 -0.36805 -0.0324 C -0.37118 -0.03549 -0.37396 -0.03827 -0.37656 -0.04043 C -0.38159 -0.04567 -0.3842 -0.04629 -0.38958 -0.04876 C -0.39114 -0.05185 -0.39236 -0.05555 -0.39375 -0.0574 C -0.39548 -0.05987 -0.40173 -0.06543 -0.40312 -0.06604 C -0.40798 -0.06913 -0.41267 -0.06913 -0.41666 -0.07438 C -0.42118 -0.07962 -0.42691 -0.08734 -0.43125 -0.09043 C -0.43298 -0.09197 -0.43889 -0.09629 -0.4408 -0.09876 C -0.44236 -0.10154 -0.4434 -0.10432 -0.44462 -0.10709 C -0.44548 -0.11142 -0.44653 -0.11697 -0.44739 -0.12006 C -0.45052 -0.12808 -0.45468 -0.13364 -0.45781 -0.14043 C -0.45903 -0.14321 -0.46093 -0.14567 -0.46198 -0.14845 C -0.46371 -0.15246 -0.46493 -0.15679 -0.46545 -0.16111 C -0.46545 -0.17222 -0.46545 -0.18395 -0.46493 -0.19413 C -0.46406 -0.19969 -0.46198 -0.20246 -0.46093 -0.20679 C -0.45 -0.24567 -0.46371 -0.20246 -0.45139 -0.2358 C -0.45 -0.23981 -0.44878 -0.24444 -0.44739 -0.24845 C -0.4434 -0.25987 -0.44236 -0.25956 -0.43837 -0.26913 C -0.4368 -0.27222 -0.43107 -0.28642 -0.42847 -0.28981 C -0.42725 -0.29197 -0.42621 -0.29228 -0.42482 -0.29382 C -0.42343 -0.29629 -0.42222 -0.3 -0.42066 -0.30216 C -0.41944 -0.30432 -0.41771 -0.30462 -0.41666 -0.30648 C -0.41528 -0.30895 -0.41406 -0.31234 -0.41267 -0.31481 C -0.41093 -0.3179 -0.40868 -0.32006 -0.40729 -0.32314 C -0.40573 -0.32685 -0.40364 -0.33209 -0.40173 -0.33549 C -0.40052 -0.33765 -0.39913 -0.33765 -0.39809 -0.3395 C -0.39514 -0.34506 -0.39288 -0.35401 -0.38958 -0.35617 C -0.38819 -0.35771 -0.38646 -0.35895 -0.3842 -0.36049 C -0.38316 -0.36172 -0.38194 -0.36327 -0.38021 -0.36419 C -0.37795 -0.36604 -0.37621 -0.36728 -0.37396 -0.36821 L -0.31337 -0.36419 C -0.31111 -0.36419 -0.30937 -0.3608 -0.30677 -0.36049 C -0.2967 -0.35802 -0.28593 -0.35771 -0.27569 -0.35617 C -0.27135 -0.35493 -0.26701 -0.35308 -0.26232 -0.35216 C -0.24132 -0.34753 -0.22205 -0.34722 -0.20087 -0.34382 C -0.13837 -0.33456 -0.23194 -0.34506 -0.14705 -0.33549 C -0.09062 -0.32932 -0.12343 -0.33456 -0.08403 -0.32716 C -0.08073 -0.32438 -0.07708 -0.32407 -0.07343 -0.31882 C -0.06718 -0.30956 -0.0684 -0.31018 -0.06128 -0.30216 C -0.05989 -0.30061 -0.05885 -0.29907 -0.05694 -0.29814 C -0.05486 -0.29629 -0.05191 -0.29567 -0.0493 -0.29382 C -0.04635 -0.29197 -0.04323 -0.28858 -0.03975 -0.28549 C -0.03837 -0.28456 -0.03732 -0.2824 -0.03593 -0.28148 C -0.02968 -0.27932 -0.02343 -0.2787 -0.01718 -0.27716 C -0.01163 -0.27469 -0.00625 -0.27469 -0.00121 -0.26913 L 0.00729 -0.2608 C 0.01042 -0.25771 0.0132 -0.25462 0.01632 -0.25246 C 0.01997 -0.25061 0.02344 -0.24969 0.02743 -0.24845 C 0.03125 -0.24413 0.03507 -0.23919 0.03941 -0.2358 C 0.04063 -0.23518 0.04653 -0.23024 0.04879 -0.22746 C 0.06181 -0.20555 0.05139 -0.21512 0.06198 -0.20679 C 0.06545 -0.20061 0.06823 -0.19382 0.0717 -0.18642 C 0.07309 -0.18209 0.07413 -0.17746 0.07552 -0.17345 C 0.08038 -0.12808 0.07257 -0.19691 0.07952 -0.14845 C 0.08073 -0.14074 0.07986 -0.12932 0.08247 -0.12376 C 0.09236 -0.10339 0.07986 -0.12932 0.09028 -0.10308 C 0.09167 -0.1 0.09306 -0.09845 0.09427 -0.09475 C 0.1066 -0.05679 0.08907 -0.1003 0.10417 -0.06172 C 0.10799 -0.05 0.10799 -0.05679 0.11181 -0.04043 C 0.11285 -0.0358 0.1132 -0.02932 0.11424 -0.02438 C 0.11719 -0.01419 0.12049 -0.00679 0.12361 0.00494 L 0.12778 0.01575 C 0.12847 0.02531 0.13125 0.03396 0.13125 0.04229 C 0.12952 0.05618 0.12917 0.07284 0.12778 0.08797 C 0.12726 0.09229 0.12587 0.09568 0.12535 0.10031 C 0.12361 0.10957 0.12275 0.11976 0.12136 0.12902 C 0.12049 0.13334 0.1191 0.13704 0.11858 0.14167 C 0.11771 0.14538 0.11771 0.15031 0.11719 0.15433 C 0.11389 0.17099 0.11198 0.17223 0.10729 0.18766 C 0.10608 0.1926 0.10521 0.19939 0.10417 0.20433 C 0.10191 0.20926 0.09896 0.21142 0.0967 0.21636 C 0.09479 0.22192 0.09254 0.23179 0.09028 0.23704 C 0.08872 0.24013 0.08663 0.2392 0.0849 0.24105 C 0.08247 0.24321 0.08038 0.24692 0.07813 0.2497 C 0.07709 0.25124 0.07552 0.25155 0.07413 0.25371 C 0.07257 0.25618 0.0717 0.25988 0.06997 0.26204 C 0.06233 0.27284 0.06094 0.27007 0.05243 0.2747 C 0.05052 0.27562 0.04861 0.27747 0.04601 0.27902 L 0.01094 0.29538 C 0.00799 0.29692 0.00469 0.29754 0.00139 0.2997 C -0.00034 0.30062 -0.00295 0.30247 -0.00521 0.3034 C -0.02882 0.30957 -0.04722 0.31235 -0.07083 0.31575 C -0.07482 0.31729 -0.07847 0.31976 -0.08298 0.32007 C -0.19618 0.32809 -0.15295 0.30247 -0.19392 0.32871 L -0.24757 0.32007 C -0.25087 0.31945 -0.25434 0.31698 -0.25712 0.31575 L -0.26805 0.31173 L -0.27725 0.3034 C -0.28368 0.29815 -0.28958 0.29507 -0.29618 0.28735 C -0.29861 0.28334 -0.30121 0.2784 -0.30382 0.2747 C -0.30625 0.27161 -0.3085 0.27007 -0.31076 0.26636 C -0.31337 0.26173 -0.31927 0.24507 -0.32153 0.23704 C -0.32239 0.23272 -0.32291 0.22809 -0.32396 0.2247 C -0.32552 0.22068 -0.32691 0.21883 -0.3283 0.21636 C -0.33229 0.2071 -0.33524 0.19846 -0.34045 0.19136 C -0.34184 0.1892 -0.34357 0.1892 -0.34548 0.18766 C -0.34913 0.18272 -0.3526 0.1747 -0.35642 0.17068 C -0.35903 0.16821 -0.36215 0.1676 -0.36441 0.16266 C -0.36562 0.15957 -0.36666 0.15587 -0.36805 0.15433 C -0.37118 0.15031 -0.37396 0.14846 -0.37656 0.14568 L -0.38021 0.14167 C -0.38159 0.14044 -0.38316 0.1392 -0.3842 0.13735 C -0.38646 0.13457 -0.38819 0.13118 -0.38958 0.12902 C -0.39149 0.12717 -0.39375 0.12717 -0.39514 0.12531 C -0.40173 0.11605 -0.40868 0.10649 -0.41528 0.0963 C -0.41718 0.0926 -0.41857 0.08612 -0.42066 0.08334 C -0.42517 0.07778 -0.43055 0.07593 -0.43524 0.0713 C -0.4401 0.06636 -0.4434 0.05957 -0.44739 0.05433 C -0.44843 0.05031 -0.45052 0.04723 -0.45 0.04229 C -0.45 0.0355 -0.44739 0.03612 -0.44635 0.03396 L -0.44635 0.02963 " pathEditMode="relative" rAng="0" ptsTypes="AAAAAAAAAAAAAAAAAAAAAAAAAAAAAAAAAAAAAAAAAAAAAAAAAAAAAAAAAAAAAAAAAAAAAAAAAAAAAAAAAAAAAAAAAAAAAAAAAAAAAAAAAAAAAAAAAAAAAAAAAA">
                                      <p:cBhvr>
                                        <p:cTn id="6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5" y="-4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26812F2F-A0EC-1771-DB3F-492D721E3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07" y="188913"/>
            <a:ext cx="9144000" cy="495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TextBox 2">
            <a:extLst>
              <a:ext uri="{FF2B5EF4-FFF2-40B4-BE49-F238E27FC236}">
                <a16:creationId xmlns:a16="http://schemas.microsoft.com/office/drawing/2014/main" id="{0BEF650D-3294-4AEC-BF9F-41B0E45B7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1804" y="4923235"/>
            <a:ext cx="2600392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50">
                <a:solidFill>
                  <a:schemeClr val="bg1"/>
                </a:solidFill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Photo courtesy of Derek Keats (@flickr.com) - granted under creative commons licence - attribution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E20E130-6CAB-42DD-8E4E-100F00560A79}"/>
              </a:ext>
            </a:extLst>
          </p:cNvPr>
          <p:cNvGrpSpPr>
            <a:grpSpLocks/>
          </p:cNvGrpSpPr>
          <p:nvPr/>
        </p:nvGrpSpPr>
        <p:grpSpPr bwMode="auto">
          <a:xfrm>
            <a:off x="1528763" y="4169569"/>
            <a:ext cx="6143625" cy="595313"/>
            <a:chOff x="514350" y="5559418"/>
            <a:chExt cx="8191500" cy="79375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814E4B6-56BF-457A-B068-078C869C29B2}"/>
                </a:ext>
              </a:extLst>
            </p:cNvPr>
            <p:cNvSpPr/>
            <p:nvPr/>
          </p:nvSpPr>
          <p:spPr>
            <a:xfrm>
              <a:off x="514350" y="5559418"/>
              <a:ext cx="8191500" cy="793757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05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062776-3477-4D68-A953-F6C7D22CC00A}"/>
                </a:ext>
              </a:extLst>
            </p:cNvPr>
            <p:cNvSpPr txBox="1"/>
            <p:nvPr/>
          </p:nvSpPr>
          <p:spPr>
            <a:xfrm>
              <a:off x="2852309" y="5559418"/>
              <a:ext cx="3439404" cy="73867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GB" sz="3000" b="1" dirty="0">
                  <a:ln w="12700">
                    <a:solidFill>
                      <a:schemeClr val="tx1"/>
                    </a:solidFill>
                  </a:ln>
                  <a:latin typeface="+mn-lt"/>
                </a:rPr>
                <a:t>It’s a project!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7069517-65A3-46B8-AB2D-B70962775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132" y="172641"/>
            <a:ext cx="39597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chemeClr val="bg1"/>
                </a:solidFill>
              </a:rPr>
              <a:t>Can you guess what it is?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B4CA7B-155A-4247-87CB-7C34DBBCF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2950" y="-2084784"/>
            <a:ext cx="13287375" cy="939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D5F852-08CC-F66F-124D-CA26E6A2E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4532" y="325041"/>
            <a:ext cx="39597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chemeClr val="bg1"/>
                </a:solidFill>
              </a:rPr>
              <a:t>Can you guess what it is?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642 0.13125 L -0.20625 0.13171 C -0.20955 0.13449 -0.21319 0.13866 -0.21684 0.14074 C -0.25486 0.16204 -0.25417 0.16088 -0.2809 0.17014 C -0.29514 0.17014 -0.28212 0.17083 -0.29253 0.16921 C -0.29462 0.16875 -0.29635 0.16921 -0.29792 0.16991 C -0.30122 0.16991 -0.30365 0.16852 -0.30694 0.16852 C -0.30955 0.16875 -0.31198 0.16991 -0.31458 0.16991 C -0.31788 0.16968 -0.3217 0.16782 -0.32517 0.16806 C -0.32812 0.16852 -0.33177 0.16875 -0.33542 0.16852 C -0.33854 0.16829 -0.34167 0.16759 -0.34462 0.16736 C -0.34792 0.1669 -0.35104 0.1669 -0.35417 0.1662 C -0.35764 0.16551 -0.36059 0.16551 -0.36337 0.16505 C -0.36892 0.16435 -0.37135 0.16528 -0.37656 0.1662 C -0.37865 0.16482 -0.38056 0.16296 -0.38194 0.1625 C -0.3842 0.16157 -0.3908 0.16111 -0.39219 0.16157 C -0.39705 0.16157 -0.40104 0.16412 -0.40573 0.16273 C -0.41076 0.16157 -0.41736 0.15926 -0.42205 0.15903 C -0.42361 0.15903 -0.42986 0.15903 -0.43194 0.15833 C -0.43403 0.15718 -0.43559 0.15579 -0.43715 0.1544 C -0.43889 0.15208 -0.44097 0.14907 -0.44219 0.14745 C -0.44687 0.14375 -0.45156 0.1419 -0.4559 0.13912 C -0.45747 0.1375 -0.45955 0.13727 -0.46111 0.13542 C -0.46354 0.13403 -0.46545 0.13148 -0.46684 0.12894 C -0.4691 0.12176 -0.47153 0.11389 -0.47344 0.10671 C -0.47378 0.10255 -0.47257 0.09954 -0.47257 0.0963 C -0.47118 0.06528 -0.47413 0.10046 -0.47031 0.07245 C -0.46997 0.06921 -0.46997 0.06528 -0.46944 0.06181 C -0.46858 0.05232 -0.46753 0.05208 -0.46597 0.04375 C -0.46528 0.04097 -0.46319 0.02847 -0.46181 0.025 C -0.46111 0.02315 -0.46024 0.02245 -0.45937 0.02083 C -0.45885 0.01829 -0.45833 0.01505 -0.45764 0.01273 C -0.45677 0.01088 -0.45538 0.00995 -0.45486 0.0081 C -0.45417 0.00579 -0.45382 0.00301 -0.45312 0.00069 C -0.45243 -0.00231 -0.45069 -0.00486 -0.45017 -0.00764 C -0.44965 -0.01065 -0.44878 -0.01551 -0.44792 -0.01852 C -0.44722 -0.0206 -0.44601 -0.02106 -0.44566 -0.02315 C -0.44427 -0.02801 -0.44392 -0.03518 -0.44167 -0.03843 C -0.4408 -0.03981 -0.43958 -0.0419 -0.43785 -0.04375 C -0.43715 -0.04537 -0.43646 -0.04676 -0.43507 -0.04838 C -0.43368 -0.05069 -0.43229 -0.05231 -0.43056 -0.05393 L -0.37656 -0.08148 C -0.37465 -0.08264 -0.37205 -0.08125 -0.36997 -0.08218 C -0.36059 -0.08565 -0.35104 -0.09028 -0.34184 -0.09491 C -0.33785 -0.09606 -0.33351 -0.09699 -0.32917 -0.09884 C -0.3099 -0.10625 -0.29306 -0.11551 -0.27361 -0.12407 C -0.21684 -0.14861 -0.30122 -0.10903 -0.22465 -0.14491 C -0.17396 -0.16875 -0.20382 -0.15579 -0.16771 -0.17037 C -0.16424 -0.1706 -0.16094 -0.17199 -0.1566 -0.1706 C -0.14931 -0.16736 -0.15052 -0.16713 -0.14253 -0.16528 C -0.14097 -0.16505 -0.13958 -0.16435 -0.13785 -0.16481 C -0.13559 -0.16458 -0.13281 -0.16551 -0.13021 -0.16551 C -0.12726 -0.16574 -0.12396 -0.16505 -0.11979 -0.16505 C -0.11875 -0.16505 -0.11736 -0.16435 -0.11597 -0.16412 C -0.1099 -0.16597 -0.10434 -0.16852 -0.09861 -0.1706 C -0.09306 -0.17153 -0.08854 -0.17407 -0.08281 -0.17338 L -0.07361 -0.17176 C -0.07014 -0.1713 -0.06701 -0.1706 -0.06389 -0.17106 C -0.06042 -0.1713 -0.05712 -0.17245 -0.0533 -0.17361 C -0.04913 -0.17268 -0.04462 -0.1713 -0.0401 -0.17106 C -0.03906 -0.17106 -0.03264 -0.17106 -0.03021 -0.17037 C -0.01406 -0.16227 -0.02535 -0.16319 -0.01424 -0.16319 C -0.0099 -0.16088 -0.00608 -0.15764 -0.00139 -0.15417 C 0.00069 -0.15208 0.00278 -0.14954 0.00486 -0.14745 C 0.0184 -0.11991 -0.00278 -0.16181 0.01354 -0.1331 C 0.01615 -0.12847 0.01771 -0.12037 0.02118 -0.11806 C 0.0342 -0.10926 0.01771 -0.1206 0.03264 -0.10787 C 0.03438 -0.10648 0.03594 -0.10648 0.03785 -0.10463 C 0.0566 -0.08518 0.03194 -0.10579 0.05347 -0.0875 C 0.05938 -0.08171 0.05799 -0.08588 0.06476 -0.07731 C 0.06667 -0.07454 0.06823 -0.07037 0.07014 -0.06759 C 0.07483 -0.06227 0.07934 -0.0588 0.08472 -0.05278 L 0.09045 -0.04768 C 0.09323 -0.04167 0.09757 -0.0375 0.09931 -0.03171 C 0.10052 -0.02176 0.10382 -0.01042 0.10573 0.00046 C 0.10642 0.00347 0.1059 0.00648 0.10642 0.00995 C 0.10694 0.0169 0.10833 0.02407 0.10885 0.03079 C 0.10903 0.03426 0.10868 0.03727 0.1092 0.04074 C 0.1092 0.04375 0.11024 0.04699 0.11059 0.05 C 0.11128 0.06273 0.1099 0.06412 0.10903 0.07685 C 0.10885 0.08079 0.10972 0.08565 0.10972 0.08912 C 0.10885 0.09421 0.10677 0.09699 0.1059 0.10139 C 0.10538 0.10579 0.10556 0.11366 0.10469 0.11829 C 0.10382 0.12107 0.10208 0.1213 0.10052 0.12384 C 0.09896 0.12616 0.09792 0.12963 0.0967 0.13287 C 0.09601 0.13426 0.09479 0.13542 0.09392 0.13727 C 0.09306 0.13958 0.09323 0.14259 0.09201 0.14491 C 0.0875 0.15579 0.08594 0.15463 0.07934 0.16204 C 0.07795 0.16343 0.07656 0.16574 0.07465 0.16782 L 0.0474 0.1963 C 0.04497 0.19861 0.04236 0.20093 0.03993 0.20394 C 0.03872 0.20556 0.03663 0.20787 0.0349 0.20972 C 0.01545 0.22546 2.22045E-16 0.23657 -0.01979 0.25046 C -0.02326 0.25347 -0.02587 0.25694 -0.02969 0.25949 C -0.12726 0.32083 -0.09479 0.28241 -0.125 0.32037 L -0.17396 0.34097 C -0.17691 0.34213 -0.18056 0.34259 -0.18333 0.34306 L -0.19375 0.3456 L -0.20347 0.34468 C -0.21024 0.34421 -0.21615 0.34514 -0.22361 0.34329 C -0.22639 0.3419 -0.22986 0.34028 -0.23281 0.33889 C -0.23576 0.33773 -0.23802 0.33796 -0.24062 0.33681 C -0.24392 0.33495 -0.25278 0.32685 -0.25642 0.32245 C -0.25816 0.31991 -0.25955 0.31713 -0.26111 0.31528 C -0.26319 0.31389 -0.2651 0.31319 -0.26667 0.31227 C -0.27205 0.3081 -0.27656 0.3037 -0.28264 0.30139 C -0.2842 0.30069 -0.28576 0.30162 -0.28785 0.30139 C -0.29201 0.3 -0.29687 0.29676 -0.30069 0.29583 C -0.30399 0.29514 -0.30677 0.29653 -0.30972 0.29421 C -0.31146 0.29282 -0.31319 0.29074 -0.31458 0.29051 C -0.31823 0.28958 -0.32101 0.28935 -0.32396 0.28912 L -0.32812 0.28819 C -0.32969 0.28773 -0.33108 0.28796 -0.33247 0.28704 C -0.3349 0.28681 -0.33733 0.28519 -0.33889 0.28426 C -0.34097 0.28426 -0.34288 0.28519 -0.34462 0.28449 C -0.35226 0.28171 -0.36042 0.2787 -0.36823 0.27569 C -0.37083 0.27384 -0.37326 0.27014 -0.37587 0.26944 C -0.38108 0.26806 -0.38611 0.26944 -0.39115 0.26852 C -0.39635 0.26806 -0.40087 0.26482 -0.40538 0.26343 C -0.40712 0.26134 -0.40972 0.26042 -0.41024 0.25671 C -0.41181 0.25232 -0.4092 0.25139 -0.40885 0.24931 L -0.40972 0.2463 " pathEditMode="relative" rAng="20220000" ptsTypes="AAAAAAAAAAAAAAAAAAAAAAAAAAAAAAAAAAAAAAAAAAAAAAAAAAAAAAAAAAAAAAAAAAAAAAAAAAAAAAAAAAAAAAAAAAAAAAAAAAAAAAAAAAAAAAAAAAAAAAAAAA">
                                      <p:cBhvr>
                                        <p:cTn id="6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8" y="-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6" name="Google Shape;1766;p65"/>
          <p:cNvGrpSpPr/>
          <p:nvPr/>
        </p:nvGrpSpPr>
        <p:grpSpPr>
          <a:xfrm flipH="1">
            <a:off x="2691713" y="4148170"/>
            <a:ext cx="762995" cy="416735"/>
            <a:chOff x="473550" y="525250"/>
            <a:chExt cx="971102" cy="530400"/>
          </a:xfrm>
        </p:grpSpPr>
        <p:sp>
          <p:nvSpPr>
            <p:cNvPr id="1767" name="Google Shape;1767;p65"/>
            <p:cNvSpPr/>
            <p:nvPr/>
          </p:nvSpPr>
          <p:spPr>
            <a:xfrm>
              <a:off x="500577" y="565050"/>
              <a:ext cx="944075" cy="490600"/>
            </a:xfrm>
            <a:custGeom>
              <a:avLst/>
              <a:gdLst/>
              <a:ahLst/>
              <a:cxnLst/>
              <a:rect l="l" t="t" r="r" b="b"/>
              <a:pathLst>
                <a:path w="37763" h="19624" extrusionOk="0">
                  <a:moveTo>
                    <a:pt x="21111" y="1"/>
                  </a:moveTo>
                  <a:cubicBezTo>
                    <a:pt x="20913" y="1"/>
                    <a:pt x="20713" y="8"/>
                    <a:pt x="20512" y="22"/>
                  </a:cubicBezTo>
                  <a:cubicBezTo>
                    <a:pt x="16303" y="326"/>
                    <a:pt x="13043" y="3814"/>
                    <a:pt x="13005" y="8022"/>
                  </a:cubicBezTo>
                  <a:lnTo>
                    <a:pt x="13005" y="8287"/>
                  </a:lnTo>
                  <a:cubicBezTo>
                    <a:pt x="11868" y="7415"/>
                    <a:pt x="10503" y="6960"/>
                    <a:pt x="9100" y="6960"/>
                  </a:cubicBezTo>
                  <a:cubicBezTo>
                    <a:pt x="2200" y="6998"/>
                    <a:pt x="1" y="16287"/>
                    <a:pt x="6143" y="19396"/>
                  </a:cubicBezTo>
                  <a:lnTo>
                    <a:pt x="6332" y="19396"/>
                  </a:lnTo>
                  <a:cubicBezTo>
                    <a:pt x="6749" y="19548"/>
                    <a:pt x="7204" y="19624"/>
                    <a:pt x="7621" y="19624"/>
                  </a:cubicBezTo>
                  <a:lnTo>
                    <a:pt x="33895" y="19624"/>
                  </a:lnTo>
                  <a:cubicBezTo>
                    <a:pt x="36019" y="19624"/>
                    <a:pt x="37763" y="17880"/>
                    <a:pt x="37763" y="15719"/>
                  </a:cubicBezTo>
                  <a:cubicBezTo>
                    <a:pt x="37763" y="13595"/>
                    <a:pt x="36019" y="11851"/>
                    <a:pt x="33895" y="11851"/>
                  </a:cubicBezTo>
                  <a:lnTo>
                    <a:pt x="33478" y="11851"/>
                  </a:lnTo>
                  <a:cubicBezTo>
                    <a:pt x="35180" y="9393"/>
                    <a:pt x="33241" y="6411"/>
                    <a:pt x="30708" y="6411"/>
                  </a:cubicBezTo>
                  <a:cubicBezTo>
                    <a:pt x="30194" y="6411"/>
                    <a:pt x="29656" y="6534"/>
                    <a:pt x="29118" y="6809"/>
                  </a:cubicBezTo>
                  <a:cubicBezTo>
                    <a:pt x="28468" y="2837"/>
                    <a:pt x="25068" y="1"/>
                    <a:pt x="2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65"/>
            <p:cNvSpPr/>
            <p:nvPr/>
          </p:nvSpPr>
          <p:spPr>
            <a:xfrm>
              <a:off x="473550" y="525250"/>
              <a:ext cx="945025" cy="490600"/>
            </a:xfrm>
            <a:custGeom>
              <a:avLst/>
              <a:gdLst/>
              <a:ahLst/>
              <a:cxnLst/>
              <a:rect l="l" t="t" r="r" b="b"/>
              <a:pathLst>
                <a:path w="37801" h="19624" extrusionOk="0">
                  <a:moveTo>
                    <a:pt x="21105" y="0"/>
                  </a:moveTo>
                  <a:cubicBezTo>
                    <a:pt x="20908" y="0"/>
                    <a:pt x="20711" y="7"/>
                    <a:pt x="20512" y="22"/>
                  </a:cubicBezTo>
                  <a:cubicBezTo>
                    <a:pt x="16303" y="325"/>
                    <a:pt x="13043" y="3813"/>
                    <a:pt x="13005" y="8022"/>
                  </a:cubicBezTo>
                  <a:lnTo>
                    <a:pt x="13005" y="8287"/>
                  </a:lnTo>
                  <a:cubicBezTo>
                    <a:pt x="11868" y="7453"/>
                    <a:pt x="10503" y="6998"/>
                    <a:pt x="9100" y="6998"/>
                  </a:cubicBezTo>
                  <a:cubicBezTo>
                    <a:pt x="2199" y="6998"/>
                    <a:pt x="0" y="16287"/>
                    <a:pt x="6180" y="19396"/>
                  </a:cubicBezTo>
                  <a:lnTo>
                    <a:pt x="6370" y="19396"/>
                  </a:lnTo>
                  <a:cubicBezTo>
                    <a:pt x="6749" y="19547"/>
                    <a:pt x="7204" y="19623"/>
                    <a:pt x="7659" y="19623"/>
                  </a:cubicBezTo>
                  <a:lnTo>
                    <a:pt x="33895" y="19623"/>
                  </a:lnTo>
                  <a:cubicBezTo>
                    <a:pt x="36056" y="19623"/>
                    <a:pt x="37801" y="17879"/>
                    <a:pt x="37801" y="15756"/>
                  </a:cubicBezTo>
                  <a:cubicBezTo>
                    <a:pt x="37801" y="13595"/>
                    <a:pt x="36056" y="11851"/>
                    <a:pt x="33895" y="11851"/>
                  </a:cubicBezTo>
                  <a:lnTo>
                    <a:pt x="33478" y="11851"/>
                  </a:lnTo>
                  <a:cubicBezTo>
                    <a:pt x="35214" y="9421"/>
                    <a:pt x="33246" y="6413"/>
                    <a:pt x="30701" y="6413"/>
                  </a:cubicBezTo>
                  <a:cubicBezTo>
                    <a:pt x="30188" y="6413"/>
                    <a:pt x="29652" y="6535"/>
                    <a:pt x="29118" y="6808"/>
                  </a:cubicBezTo>
                  <a:cubicBezTo>
                    <a:pt x="28468" y="2871"/>
                    <a:pt x="25064" y="0"/>
                    <a:pt x="2110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3" name="Google Shape;1773;p65"/>
          <p:cNvSpPr txBox="1">
            <a:spLocks noGrp="1"/>
          </p:cNvSpPr>
          <p:nvPr>
            <p:ph type="title"/>
          </p:nvPr>
        </p:nvSpPr>
        <p:spPr>
          <a:xfrm>
            <a:off x="2260163" y="2018645"/>
            <a:ext cx="4919651" cy="14277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is the topic you are going to learn today?</a:t>
            </a:r>
            <a:endParaRPr dirty="0"/>
          </a:p>
        </p:txBody>
      </p:sp>
      <p:grpSp>
        <p:nvGrpSpPr>
          <p:cNvPr id="1776" name="Google Shape;1776;p65"/>
          <p:cNvGrpSpPr/>
          <p:nvPr/>
        </p:nvGrpSpPr>
        <p:grpSpPr>
          <a:xfrm>
            <a:off x="551267" y="3460982"/>
            <a:ext cx="1340244" cy="1436918"/>
            <a:chOff x="1200052" y="1203843"/>
            <a:chExt cx="2371273" cy="2542317"/>
          </a:xfrm>
        </p:grpSpPr>
        <p:sp>
          <p:nvSpPr>
            <p:cNvPr id="1777" name="Google Shape;1777;p65"/>
            <p:cNvSpPr/>
            <p:nvPr/>
          </p:nvSpPr>
          <p:spPr>
            <a:xfrm rot="1800044">
              <a:off x="1579357" y="1476433"/>
              <a:ext cx="1612665" cy="1949307"/>
            </a:xfrm>
            <a:custGeom>
              <a:avLst/>
              <a:gdLst/>
              <a:ahLst/>
              <a:cxnLst/>
              <a:rect l="l" t="t" r="r" b="b"/>
              <a:pathLst>
                <a:path w="64508" h="77974" extrusionOk="0">
                  <a:moveTo>
                    <a:pt x="29831" y="0"/>
                  </a:moveTo>
                  <a:cubicBezTo>
                    <a:pt x="26719" y="0"/>
                    <a:pt x="25207" y="1043"/>
                    <a:pt x="22433" y="3183"/>
                  </a:cubicBezTo>
                  <a:cubicBezTo>
                    <a:pt x="17424" y="7082"/>
                    <a:pt x="11592" y="16564"/>
                    <a:pt x="7478" y="27583"/>
                  </a:cubicBezTo>
                  <a:cubicBezTo>
                    <a:pt x="3399" y="38638"/>
                    <a:pt x="0" y="60677"/>
                    <a:pt x="2290" y="64756"/>
                  </a:cubicBezTo>
                  <a:cubicBezTo>
                    <a:pt x="4615" y="68835"/>
                    <a:pt x="16100" y="70981"/>
                    <a:pt x="22325" y="73486"/>
                  </a:cubicBezTo>
                  <a:cubicBezTo>
                    <a:pt x="26869" y="75239"/>
                    <a:pt x="31556" y="76706"/>
                    <a:pt x="36314" y="77851"/>
                  </a:cubicBezTo>
                  <a:cubicBezTo>
                    <a:pt x="36613" y="77921"/>
                    <a:pt x="37021" y="77973"/>
                    <a:pt x="37502" y="77973"/>
                  </a:cubicBezTo>
                  <a:cubicBezTo>
                    <a:pt x="39959" y="77973"/>
                    <a:pt x="44341" y="76617"/>
                    <a:pt x="46046" y="69407"/>
                  </a:cubicBezTo>
                  <a:cubicBezTo>
                    <a:pt x="48085" y="60785"/>
                    <a:pt x="52450" y="42967"/>
                    <a:pt x="54954" y="36313"/>
                  </a:cubicBezTo>
                  <a:cubicBezTo>
                    <a:pt x="56815" y="31304"/>
                    <a:pt x="58997" y="26402"/>
                    <a:pt x="61430" y="21644"/>
                  </a:cubicBezTo>
                  <a:cubicBezTo>
                    <a:pt x="62575" y="19605"/>
                    <a:pt x="64435" y="16456"/>
                    <a:pt x="64435" y="16456"/>
                  </a:cubicBezTo>
                  <a:cubicBezTo>
                    <a:pt x="64507" y="13487"/>
                    <a:pt x="63398" y="11447"/>
                    <a:pt x="61537" y="9587"/>
                  </a:cubicBezTo>
                  <a:cubicBezTo>
                    <a:pt x="59677" y="7726"/>
                    <a:pt x="53845" y="4578"/>
                    <a:pt x="41967" y="2002"/>
                  </a:cubicBezTo>
                  <a:cubicBezTo>
                    <a:pt x="35885" y="677"/>
                    <a:pt x="32339" y="0"/>
                    <a:pt x="298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65"/>
            <p:cNvSpPr/>
            <p:nvPr/>
          </p:nvSpPr>
          <p:spPr>
            <a:xfrm rot="1800044">
              <a:off x="2358151" y="1940817"/>
              <a:ext cx="763858" cy="1730287"/>
            </a:xfrm>
            <a:custGeom>
              <a:avLst/>
              <a:gdLst/>
              <a:ahLst/>
              <a:cxnLst/>
              <a:rect l="l" t="t" r="r" b="b"/>
              <a:pathLst>
                <a:path w="30555" h="69213" extrusionOk="0">
                  <a:moveTo>
                    <a:pt x="25187" y="1"/>
                  </a:moveTo>
                  <a:lnTo>
                    <a:pt x="25187" y="1"/>
                  </a:lnTo>
                  <a:cubicBezTo>
                    <a:pt x="26189" y="2827"/>
                    <a:pt x="26189" y="5904"/>
                    <a:pt x="25187" y="8731"/>
                  </a:cubicBezTo>
                  <a:cubicBezTo>
                    <a:pt x="23542" y="13239"/>
                    <a:pt x="18426" y="20573"/>
                    <a:pt x="13524" y="35600"/>
                  </a:cubicBezTo>
                  <a:cubicBezTo>
                    <a:pt x="9553" y="47693"/>
                    <a:pt x="7585" y="61288"/>
                    <a:pt x="5832" y="64615"/>
                  </a:cubicBezTo>
                  <a:cubicBezTo>
                    <a:pt x="4079" y="67978"/>
                    <a:pt x="0" y="68265"/>
                    <a:pt x="0" y="68265"/>
                  </a:cubicBezTo>
                  <a:cubicBezTo>
                    <a:pt x="0" y="68265"/>
                    <a:pt x="3219" y="69213"/>
                    <a:pt x="5531" y="69213"/>
                  </a:cubicBezTo>
                  <a:cubicBezTo>
                    <a:pt x="5987" y="69213"/>
                    <a:pt x="6408" y="69176"/>
                    <a:pt x="6762" y="69088"/>
                  </a:cubicBezTo>
                  <a:cubicBezTo>
                    <a:pt x="8873" y="68551"/>
                    <a:pt x="10626" y="68444"/>
                    <a:pt x="11485" y="61861"/>
                  </a:cubicBezTo>
                  <a:cubicBezTo>
                    <a:pt x="12308" y="55277"/>
                    <a:pt x="13524" y="48480"/>
                    <a:pt x="17030" y="37675"/>
                  </a:cubicBezTo>
                  <a:cubicBezTo>
                    <a:pt x="20572" y="26834"/>
                    <a:pt x="28014" y="13346"/>
                    <a:pt x="29195" y="8552"/>
                  </a:cubicBezTo>
                  <a:cubicBezTo>
                    <a:pt x="30554" y="2899"/>
                    <a:pt x="27978" y="3149"/>
                    <a:pt x="251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65"/>
            <p:cNvSpPr/>
            <p:nvPr/>
          </p:nvSpPr>
          <p:spPr>
            <a:xfrm rot="1800044">
              <a:off x="1704350" y="1558831"/>
              <a:ext cx="1361345" cy="1742087"/>
            </a:xfrm>
            <a:custGeom>
              <a:avLst/>
              <a:gdLst/>
              <a:ahLst/>
              <a:cxnLst/>
              <a:rect l="l" t="t" r="r" b="b"/>
              <a:pathLst>
                <a:path w="54455" h="69685" extrusionOk="0">
                  <a:moveTo>
                    <a:pt x="23491" y="1"/>
                  </a:moveTo>
                  <a:cubicBezTo>
                    <a:pt x="23087" y="1"/>
                    <a:pt x="22714" y="66"/>
                    <a:pt x="22397" y="225"/>
                  </a:cubicBezTo>
                  <a:cubicBezTo>
                    <a:pt x="21897" y="547"/>
                    <a:pt x="21431" y="869"/>
                    <a:pt x="21002" y="1262"/>
                  </a:cubicBezTo>
                  <a:cubicBezTo>
                    <a:pt x="18283" y="3695"/>
                    <a:pt x="15886" y="6450"/>
                    <a:pt x="13811" y="9455"/>
                  </a:cubicBezTo>
                  <a:cubicBezTo>
                    <a:pt x="12093" y="11888"/>
                    <a:pt x="10591" y="14464"/>
                    <a:pt x="9267" y="17148"/>
                  </a:cubicBezTo>
                  <a:cubicBezTo>
                    <a:pt x="8015" y="19795"/>
                    <a:pt x="6941" y="22550"/>
                    <a:pt x="6154" y="25376"/>
                  </a:cubicBezTo>
                  <a:cubicBezTo>
                    <a:pt x="5439" y="27881"/>
                    <a:pt x="4580" y="31137"/>
                    <a:pt x="3722" y="34607"/>
                  </a:cubicBezTo>
                  <a:cubicBezTo>
                    <a:pt x="2541" y="39437"/>
                    <a:pt x="1396" y="44696"/>
                    <a:pt x="752" y="49061"/>
                  </a:cubicBezTo>
                  <a:cubicBezTo>
                    <a:pt x="215" y="52675"/>
                    <a:pt x="1" y="55644"/>
                    <a:pt x="394" y="57254"/>
                  </a:cubicBezTo>
                  <a:cubicBezTo>
                    <a:pt x="788" y="58864"/>
                    <a:pt x="3650" y="60689"/>
                    <a:pt x="7442" y="62406"/>
                  </a:cubicBezTo>
                  <a:cubicBezTo>
                    <a:pt x="12129" y="64410"/>
                    <a:pt x="16923" y="66163"/>
                    <a:pt x="21825" y="67558"/>
                  </a:cubicBezTo>
                  <a:cubicBezTo>
                    <a:pt x="25474" y="68632"/>
                    <a:pt x="28480" y="69383"/>
                    <a:pt x="29589" y="69598"/>
                  </a:cubicBezTo>
                  <a:cubicBezTo>
                    <a:pt x="29803" y="69634"/>
                    <a:pt x="30018" y="69669"/>
                    <a:pt x="30233" y="69669"/>
                  </a:cubicBezTo>
                  <a:cubicBezTo>
                    <a:pt x="30370" y="69679"/>
                    <a:pt x="30506" y="69684"/>
                    <a:pt x="30639" y="69684"/>
                  </a:cubicBezTo>
                  <a:cubicBezTo>
                    <a:pt x="33838" y="69684"/>
                    <a:pt x="35863" y="66788"/>
                    <a:pt x="37030" y="60331"/>
                  </a:cubicBezTo>
                  <a:cubicBezTo>
                    <a:pt x="37174" y="59580"/>
                    <a:pt x="37317" y="58793"/>
                    <a:pt x="37496" y="57934"/>
                  </a:cubicBezTo>
                  <a:cubicBezTo>
                    <a:pt x="38426" y="53784"/>
                    <a:pt x="39928" y="48310"/>
                    <a:pt x="41717" y="42550"/>
                  </a:cubicBezTo>
                  <a:cubicBezTo>
                    <a:pt x="43148" y="37970"/>
                    <a:pt x="44830" y="33176"/>
                    <a:pt x="46547" y="28811"/>
                  </a:cubicBezTo>
                  <a:lnTo>
                    <a:pt x="48909" y="22729"/>
                  </a:lnTo>
                  <a:cubicBezTo>
                    <a:pt x="51592" y="15895"/>
                    <a:pt x="52951" y="12353"/>
                    <a:pt x="53631" y="10064"/>
                  </a:cubicBezTo>
                  <a:cubicBezTo>
                    <a:pt x="54454" y="7201"/>
                    <a:pt x="53560" y="7130"/>
                    <a:pt x="49946" y="6164"/>
                  </a:cubicBezTo>
                  <a:cubicBezTo>
                    <a:pt x="47081" y="5433"/>
                    <a:pt x="44921" y="4549"/>
                    <a:pt x="43641" y="4549"/>
                  </a:cubicBezTo>
                  <a:cubicBezTo>
                    <a:pt x="43290" y="4549"/>
                    <a:pt x="43006" y="4615"/>
                    <a:pt x="42791" y="4769"/>
                  </a:cubicBezTo>
                  <a:cubicBezTo>
                    <a:pt x="41753" y="5520"/>
                    <a:pt x="40751" y="6629"/>
                    <a:pt x="39714" y="6629"/>
                  </a:cubicBezTo>
                  <a:cubicBezTo>
                    <a:pt x="39606" y="6629"/>
                    <a:pt x="39463" y="6629"/>
                    <a:pt x="39320" y="6593"/>
                  </a:cubicBezTo>
                  <a:cubicBezTo>
                    <a:pt x="37388" y="6307"/>
                    <a:pt x="30590" y="4697"/>
                    <a:pt x="29982" y="3838"/>
                  </a:cubicBezTo>
                  <a:cubicBezTo>
                    <a:pt x="29338" y="2908"/>
                    <a:pt x="29624" y="1799"/>
                    <a:pt x="28408" y="1441"/>
                  </a:cubicBezTo>
                  <a:cubicBezTo>
                    <a:pt x="27426" y="1152"/>
                    <a:pt x="25185" y="1"/>
                    <a:pt x="23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65"/>
            <p:cNvSpPr/>
            <p:nvPr/>
          </p:nvSpPr>
          <p:spPr>
            <a:xfrm rot="1800044">
              <a:off x="2003024" y="2039377"/>
              <a:ext cx="104673" cy="103773"/>
            </a:xfrm>
            <a:custGeom>
              <a:avLst/>
              <a:gdLst/>
              <a:ahLst/>
              <a:cxnLst/>
              <a:rect l="l" t="t" r="r" b="b"/>
              <a:pathLst>
                <a:path w="4187" h="4151" extrusionOk="0">
                  <a:moveTo>
                    <a:pt x="2111" y="0"/>
                  </a:moveTo>
                  <a:cubicBezTo>
                    <a:pt x="931" y="0"/>
                    <a:pt x="0" y="931"/>
                    <a:pt x="0" y="2076"/>
                  </a:cubicBezTo>
                  <a:cubicBezTo>
                    <a:pt x="0" y="3220"/>
                    <a:pt x="931" y="4151"/>
                    <a:pt x="2111" y="4151"/>
                  </a:cubicBezTo>
                  <a:cubicBezTo>
                    <a:pt x="3256" y="4151"/>
                    <a:pt x="4186" y="3220"/>
                    <a:pt x="4186" y="2076"/>
                  </a:cubicBezTo>
                  <a:cubicBezTo>
                    <a:pt x="4186" y="931"/>
                    <a:pt x="3256" y="0"/>
                    <a:pt x="2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65"/>
            <p:cNvSpPr/>
            <p:nvPr/>
          </p:nvSpPr>
          <p:spPr>
            <a:xfrm rot="1800044">
              <a:off x="2559559" y="2601332"/>
              <a:ext cx="104673" cy="103773"/>
            </a:xfrm>
            <a:custGeom>
              <a:avLst/>
              <a:gdLst/>
              <a:ahLst/>
              <a:cxnLst/>
              <a:rect l="l" t="t" r="r" b="b"/>
              <a:pathLst>
                <a:path w="4187" h="4151" extrusionOk="0">
                  <a:moveTo>
                    <a:pt x="2076" y="1"/>
                  </a:moveTo>
                  <a:cubicBezTo>
                    <a:pt x="931" y="1"/>
                    <a:pt x="1" y="931"/>
                    <a:pt x="1" y="2076"/>
                  </a:cubicBezTo>
                  <a:cubicBezTo>
                    <a:pt x="1" y="3221"/>
                    <a:pt x="931" y="4151"/>
                    <a:pt x="2076" y="4151"/>
                  </a:cubicBezTo>
                  <a:cubicBezTo>
                    <a:pt x="3221" y="4151"/>
                    <a:pt x="4187" y="3221"/>
                    <a:pt x="4187" y="2076"/>
                  </a:cubicBezTo>
                  <a:cubicBezTo>
                    <a:pt x="4187" y="931"/>
                    <a:pt x="3221" y="1"/>
                    <a:pt x="20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65"/>
            <p:cNvSpPr/>
            <p:nvPr/>
          </p:nvSpPr>
          <p:spPr>
            <a:xfrm rot="1800044">
              <a:off x="1773678" y="2348556"/>
              <a:ext cx="757608" cy="479839"/>
            </a:xfrm>
            <a:custGeom>
              <a:avLst/>
              <a:gdLst/>
              <a:ahLst/>
              <a:cxnLst/>
              <a:rect l="l" t="t" r="r" b="b"/>
              <a:pathLst>
                <a:path w="30305" h="19194" extrusionOk="0">
                  <a:moveTo>
                    <a:pt x="4774" y="0"/>
                  </a:moveTo>
                  <a:cubicBezTo>
                    <a:pt x="4710" y="0"/>
                    <a:pt x="4645" y="2"/>
                    <a:pt x="4580" y="4"/>
                  </a:cubicBezTo>
                  <a:cubicBezTo>
                    <a:pt x="2470" y="76"/>
                    <a:pt x="645" y="1614"/>
                    <a:pt x="251" y="4727"/>
                  </a:cubicBezTo>
                  <a:cubicBezTo>
                    <a:pt x="1" y="6874"/>
                    <a:pt x="430" y="9020"/>
                    <a:pt x="1504" y="10916"/>
                  </a:cubicBezTo>
                  <a:cubicBezTo>
                    <a:pt x="2935" y="13564"/>
                    <a:pt x="5546" y="16033"/>
                    <a:pt x="9518" y="17428"/>
                  </a:cubicBezTo>
                  <a:cubicBezTo>
                    <a:pt x="12926" y="18641"/>
                    <a:pt x="15528" y="19194"/>
                    <a:pt x="17802" y="19194"/>
                  </a:cubicBezTo>
                  <a:cubicBezTo>
                    <a:pt x="19419" y="19194"/>
                    <a:pt x="20869" y="18914"/>
                    <a:pt x="22326" y="18394"/>
                  </a:cubicBezTo>
                  <a:cubicBezTo>
                    <a:pt x="23077" y="18108"/>
                    <a:pt x="23829" y="17786"/>
                    <a:pt x="24544" y="17428"/>
                  </a:cubicBezTo>
                  <a:cubicBezTo>
                    <a:pt x="28945" y="15210"/>
                    <a:pt x="30305" y="9807"/>
                    <a:pt x="26333" y="6552"/>
                  </a:cubicBezTo>
                  <a:cubicBezTo>
                    <a:pt x="26226" y="6480"/>
                    <a:pt x="26154" y="6444"/>
                    <a:pt x="26083" y="6373"/>
                  </a:cubicBezTo>
                  <a:cubicBezTo>
                    <a:pt x="24993" y="5581"/>
                    <a:pt x="23885" y="5326"/>
                    <a:pt x="22756" y="5326"/>
                  </a:cubicBezTo>
                  <a:cubicBezTo>
                    <a:pt x="21588" y="5326"/>
                    <a:pt x="20397" y="5599"/>
                    <a:pt x="19178" y="5836"/>
                  </a:cubicBezTo>
                  <a:cubicBezTo>
                    <a:pt x="18340" y="5984"/>
                    <a:pt x="17495" y="6117"/>
                    <a:pt x="16639" y="6117"/>
                  </a:cubicBezTo>
                  <a:cubicBezTo>
                    <a:pt x="15630" y="6117"/>
                    <a:pt x="14606" y="5932"/>
                    <a:pt x="13561" y="5371"/>
                  </a:cubicBezTo>
                  <a:cubicBezTo>
                    <a:pt x="12416" y="4727"/>
                    <a:pt x="11342" y="3868"/>
                    <a:pt x="10412" y="2902"/>
                  </a:cubicBezTo>
                  <a:cubicBezTo>
                    <a:pt x="9482" y="1936"/>
                    <a:pt x="8373" y="1149"/>
                    <a:pt x="7156" y="577"/>
                  </a:cubicBezTo>
                  <a:cubicBezTo>
                    <a:pt x="6426" y="212"/>
                    <a:pt x="5603" y="0"/>
                    <a:pt x="4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65"/>
            <p:cNvSpPr/>
            <p:nvPr/>
          </p:nvSpPr>
          <p:spPr>
            <a:xfrm rot="1800044">
              <a:off x="1961497" y="2265840"/>
              <a:ext cx="180696" cy="162071"/>
            </a:xfrm>
            <a:custGeom>
              <a:avLst/>
              <a:gdLst/>
              <a:ahLst/>
              <a:cxnLst/>
              <a:rect l="l" t="t" r="r" b="b"/>
              <a:pathLst>
                <a:path w="7228" h="6483" extrusionOk="0">
                  <a:moveTo>
                    <a:pt x="1612" y="1"/>
                  </a:moveTo>
                  <a:cubicBezTo>
                    <a:pt x="1540" y="1"/>
                    <a:pt x="1468" y="2"/>
                    <a:pt x="1396" y="5"/>
                  </a:cubicBezTo>
                  <a:cubicBezTo>
                    <a:pt x="895" y="864"/>
                    <a:pt x="1" y="2474"/>
                    <a:pt x="251" y="3619"/>
                  </a:cubicBezTo>
                  <a:cubicBezTo>
                    <a:pt x="538" y="5157"/>
                    <a:pt x="2362" y="6409"/>
                    <a:pt x="4151" y="6481"/>
                  </a:cubicBezTo>
                  <a:cubicBezTo>
                    <a:pt x="4171" y="6482"/>
                    <a:pt x="4190" y="6483"/>
                    <a:pt x="4209" y="6483"/>
                  </a:cubicBezTo>
                  <a:cubicBezTo>
                    <a:pt x="5510" y="6483"/>
                    <a:pt x="6699" y="4137"/>
                    <a:pt x="7228" y="2903"/>
                  </a:cubicBezTo>
                  <a:cubicBezTo>
                    <a:pt x="6262" y="1937"/>
                    <a:pt x="5153" y="1150"/>
                    <a:pt x="3936" y="542"/>
                  </a:cubicBezTo>
                  <a:cubicBezTo>
                    <a:pt x="3215" y="181"/>
                    <a:pt x="2403" y="1"/>
                    <a:pt x="1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65"/>
            <p:cNvSpPr/>
            <p:nvPr/>
          </p:nvSpPr>
          <p:spPr>
            <a:xfrm rot="1800044">
              <a:off x="2217865" y="2573109"/>
              <a:ext cx="195896" cy="169821"/>
            </a:xfrm>
            <a:custGeom>
              <a:avLst/>
              <a:gdLst/>
              <a:ahLst/>
              <a:cxnLst/>
              <a:rect l="l" t="t" r="r" b="b"/>
              <a:pathLst>
                <a:path w="7836" h="6793" extrusionOk="0">
                  <a:moveTo>
                    <a:pt x="4491" y="1"/>
                  </a:moveTo>
                  <a:cubicBezTo>
                    <a:pt x="3314" y="1"/>
                    <a:pt x="2114" y="275"/>
                    <a:pt x="895" y="493"/>
                  </a:cubicBezTo>
                  <a:cubicBezTo>
                    <a:pt x="537" y="1674"/>
                    <a:pt x="0" y="3427"/>
                    <a:pt x="143" y="4250"/>
                  </a:cubicBezTo>
                  <a:cubicBezTo>
                    <a:pt x="358" y="5502"/>
                    <a:pt x="1360" y="6718"/>
                    <a:pt x="3650" y="6790"/>
                  </a:cubicBezTo>
                  <a:cubicBezTo>
                    <a:pt x="3708" y="6792"/>
                    <a:pt x="3765" y="6793"/>
                    <a:pt x="3821" y="6793"/>
                  </a:cubicBezTo>
                  <a:cubicBezTo>
                    <a:pt x="5986" y="6793"/>
                    <a:pt x="6879" y="5470"/>
                    <a:pt x="7227" y="4250"/>
                  </a:cubicBezTo>
                  <a:cubicBezTo>
                    <a:pt x="7478" y="3212"/>
                    <a:pt x="7692" y="2139"/>
                    <a:pt x="7836" y="1065"/>
                  </a:cubicBezTo>
                  <a:cubicBezTo>
                    <a:pt x="6745" y="257"/>
                    <a:pt x="5629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65"/>
            <p:cNvSpPr/>
            <p:nvPr/>
          </p:nvSpPr>
          <p:spPr>
            <a:xfrm rot="1800044">
              <a:off x="1759934" y="2540081"/>
              <a:ext cx="520589" cy="231195"/>
            </a:xfrm>
            <a:custGeom>
              <a:avLst/>
              <a:gdLst/>
              <a:ahLst/>
              <a:cxnLst/>
              <a:rect l="l" t="t" r="r" b="b"/>
              <a:pathLst>
                <a:path w="20824" h="9248" extrusionOk="0">
                  <a:moveTo>
                    <a:pt x="5068" y="0"/>
                  </a:moveTo>
                  <a:cubicBezTo>
                    <a:pt x="3101" y="0"/>
                    <a:pt x="1098" y="589"/>
                    <a:pt x="1" y="970"/>
                  </a:cubicBezTo>
                  <a:cubicBezTo>
                    <a:pt x="1432" y="3618"/>
                    <a:pt x="4043" y="6087"/>
                    <a:pt x="8015" y="7482"/>
                  </a:cubicBezTo>
                  <a:cubicBezTo>
                    <a:pt x="11444" y="8695"/>
                    <a:pt x="14043" y="9248"/>
                    <a:pt x="16310" y="9248"/>
                  </a:cubicBezTo>
                  <a:cubicBezTo>
                    <a:pt x="17922" y="9248"/>
                    <a:pt x="19366" y="8968"/>
                    <a:pt x="20823" y="8448"/>
                  </a:cubicBezTo>
                  <a:cubicBezTo>
                    <a:pt x="20644" y="8019"/>
                    <a:pt x="20394" y="7554"/>
                    <a:pt x="20143" y="7124"/>
                  </a:cubicBezTo>
                  <a:cubicBezTo>
                    <a:pt x="18712" y="4584"/>
                    <a:pt x="16494" y="3368"/>
                    <a:pt x="14097" y="2795"/>
                  </a:cubicBezTo>
                  <a:cubicBezTo>
                    <a:pt x="11664" y="2187"/>
                    <a:pt x="11235" y="2115"/>
                    <a:pt x="7872" y="541"/>
                  </a:cubicBezTo>
                  <a:cubicBezTo>
                    <a:pt x="7025" y="148"/>
                    <a:pt x="6051" y="0"/>
                    <a:pt x="50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6" name="Google Shape;1786;p65"/>
          <p:cNvGrpSpPr/>
          <p:nvPr/>
        </p:nvGrpSpPr>
        <p:grpSpPr>
          <a:xfrm>
            <a:off x="5439491" y="3984964"/>
            <a:ext cx="864223" cy="473647"/>
            <a:chOff x="450800" y="525250"/>
            <a:chExt cx="967775" cy="530400"/>
          </a:xfrm>
        </p:grpSpPr>
        <p:sp>
          <p:nvSpPr>
            <p:cNvPr id="1787" name="Google Shape;1787;p65"/>
            <p:cNvSpPr/>
            <p:nvPr/>
          </p:nvSpPr>
          <p:spPr>
            <a:xfrm>
              <a:off x="450800" y="565050"/>
              <a:ext cx="944075" cy="490600"/>
            </a:xfrm>
            <a:custGeom>
              <a:avLst/>
              <a:gdLst/>
              <a:ahLst/>
              <a:cxnLst/>
              <a:rect l="l" t="t" r="r" b="b"/>
              <a:pathLst>
                <a:path w="37763" h="19624" extrusionOk="0">
                  <a:moveTo>
                    <a:pt x="21111" y="1"/>
                  </a:moveTo>
                  <a:cubicBezTo>
                    <a:pt x="20913" y="1"/>
                    <a:pt x="20713" y="8"/>
                    <a:pt x="20512" y="22"/>
                  </a:cubicBezTo>
                  <a:cubicBezTo>
                    <a:pt x="16303" y="326"/>
                    <a:pt x="13043" y="3814"/>
                    <a:pt x="13005" y="8022"/>
                  </a:cubicBezTo>
                  <a:lnTo>
                    <a:pt x="13005" y="8287"/>
                  </a:lnTo>
                  <a:cubicBezTo>
                    <a:pt x="11868" y="7415"/>
                    <a:pt x="10503" y="6960"/>
                    <a:pt x="9100" y="6960"/>
                  </a:cubicBezTo>
                  <a:cubicBezTo>
                    <a:pt x="2200" y="6998"/>
                    <a:pt x="1" y="16287"/>
                    <a:pt x="6143" y="19396"/>
                  </a:cubicBezTo>
                  <a:lnTo>
                    <a:pt x="6332" y="19396"/>
                  </a:lnTo>
                  <a:cubicBezTo>
                    <a:pt x="6749" y="19548"/>
                    <a:pt x="7204" y="19624"/>
                    <a:pt x="7621" y="19624"/>
                  </a:cubicBezTo>
                  <a:lnTo>
                    <a:pt x="33895" y="19624"/>
                  </a:lnTo>
                  <a:cubicBezTo>
                    <a:pt x="36019" y="19624"/>
                    <a:pt x="37763" y="17880"/>
                    <a:pt x="37763" y="15719"/>
                  </a:cubicBezTo>
                  <a:cubicBezTo>
                    <a:pt x="37763" y="13595"/>
                    <a:pt x="36019" y="11851"/>
                    <a:pt x="33895" y="11851"/>
                  </a:cubicBezTo>
                  <a:lnTo>
                    <a:pt x="33478" y="11851"/>
                  </a:lnTo>
                  <a:cubicBezTo>
                    <a:pt x="35180" y="9393"/>
                    <a:pt x="33241" y="6411"/>
                    <a:pt x="30708" y="6411"/>
                  </a:cubicBezTo>
                  <a:cubicBezTo>
                    <a:pt x="30194" y="6411"/>
                    <a:pt x="29656" y="6534"/>
                    <a:pt x="29118" y="6809"/>
                  </a:cubicBezTo>
                  <a:cubicBezTo>
                    <a:pt x="28468" y="2837"/>
                    <a:pt x="25068" y="1"/>
                    <a:pt x="2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65"/>
            <p:cNvSpPr/>
            <p:nvPr/>
          </p:nvSpPr>
          <p:spPr>
            <a:xfrm>
              <a:off x="473550" y="525250"/>
              <a:ext cx="945025" cy="490600"/>
            </a:xfrm>
            <a:custGeom>
              <a:avLst/>
              <a:gdLst/>
              <a:ahLst/>
              <a:cxnLst/>
              <a:rect l="l" t="t" r="r" b="b"/>
              <a:pathLst>
                <a:path w="37801" h="19624" extrusionOk="0">
                  <a:moveTo>
                    <a:pt x="21105" y="0"/>
                  </a:moveTo>
                  <a:cubicBezTo>
                    <a:pt x="20908" y="0"/>
                    <a:pt x="20711" y="7"/>
                    <a:pt x="20512" y="22"/>
                  </a:cubicBezTo>
                  <a:cubicBezTo>
                    <a:pt x="16303" y="325"/>
                    <a:pt x="13043" y="3813"/>
                    <a:pt x="13005" y="8022"/>
                  </a:cubicBezTo>
                  <a:lnTo>
                    <a:pt x="13005" y="8287"/>
                  </a:lnTo>
                  <a:cubicBezTo>
                    <a:pt x="11868" y="7453"/>
                    <a:pt x="10503" y="6998"/>
                    <a:pt x="9100" y="6998"/>
                  </a:cubicBezTo>
                  <a:cubicBezTo>
                    <a:pt x="2199" y="6998"/>
                    <a:pt x="0" y="16287"/>
                    <a:pt x="6180" y="19396"/>
                  </a:cubicBezTo>
                  <a:lnTo>
                    <a:pt x="6370" y="19396"/>
                  </a:lnTo>
                  <a:cubicBezTo>
                    <a:pt x="6749" y="19547"/>
                    <a:pt x="7204" y="19623"/>
                    <a:pt x="7659" y="19623"/>
                  </a:cubicBezTo>
                  <a:lnTo>
                    <a:pt x="33895" y="19623"/>
                  </a:lnTo>
                  <a:cubicBezTo>
                    <a:pt x="36056" y="19623"/>
                    <a:pt x="37801" y="17879"/>
                    <a:pt x="37801" y="15756"/>
                  </a:cubicBezTo>
                  <a:cubicBezTo>
                    <a:pt x="37801" y="13595"/>
                    <a:pt x="36056" y="11851"/>
                    <a:pt x="33895" y="11851"/>
                  </a:cubicBezTo>
                  <a:lnTo>
                    <a:pt x="33478" y="11851"/>
                  </a:lnTo>
                  <a:cubicBezTo>
                    <a:pt x="35214" y="9421"/>
                    <a:pt x="33246" y="6413"/>
                    <a:pt x="30701" y="6413"/>
                  </a:cubicBezTo>
                  <a:cubicBezTo>
                    <a:pt x="30188" y="6413"/>
                    <a:pt x="29652" y="6535"/>
                    <a:pt x="29118" y="6808"/>
                  </a:cubicBezTo>
                  <a:cubicBezTo>
                    <a:pt x="28468" y="2871"/>
                    <a:pt x="25064" y="0"/>
                    <a:pt x="2110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9" name="Google Shape;1789;p65"/>
          <p:cNvGrpSpPr/>
          <p:nvPr/>
        </p:nvGrpSpPr>
        <p:grpSpPr>
          <a:xfrm>
            <a:off x="221968" y="293992"/>
            <a:ext cx="1683847" cy="1931288"/>
            <a:chOff x="5381737" y="652360"/>
            <a:chExt cx="1683847" cy="1931288"/>
          </a:xfrm>
        </p:grpSpPr>
        <p:grpSp>
          <p:nvGrpSpPr>
            <p:cNvPr id="1790" name="Google Shape;1790;p65"/>
            <p:cNvGrpSpPr/>
            <p:nvPr/>
          </p:nvGrpSpPr>
          <p:grpSpPr>
            <a:xfrm flipH="1">
              <a:off x="6295935" y="652360"/>
              <a:ext cx="626117" cy="548145"/>
              <a:chOff x="1665950" y="1053250"/>
              <a:chExt cx="1035075" cy="906175"/>
            </a:xfrm>
          </p:grpSpPr>
          <p:sp>
            <p:nvSpPr>
              <p:cNvPr id="1791" name="Google Shape;1791;p65"/>
              <p:cNvSpPr/>
              <p:nvPr/>
            </p:nvSpPr>
            <p:spPr>
              <a:xfrm>
                <a:off x="1683950" y="1126100"/>
                <a:ext cx="1017075" cy="833325"/>
              </a:xfrm>
              <a:custGeom>
                <a:avLst/>
                <a:gdLst/>
                <a:ahLst/>
                <a:cxnLst/>
                <a:rect l="l" t="t" r="r" b="b"/>
                <a:pathLst>
                  <a:path w="40683" h="33333" extrusionOk="0">
                    <a:moveTo>
                      <a:pt x="16277" y="1"/>
                    </a:moveTo>
                    <a:cubicBezTo>
                      <a:pt x="11439" y="1"/>
                      <a:pt x="7053" y="504"/>
                      <a:pt x="4854" y="1750"/>
                    </a:cubicBezTo>
                    <a:cubicBezTo>
                      <a:pt x="1" y="4518"/>
                      <a:pt x="570" y="22224"/>
                      <a:pt x="4437" y="24574"/>
                    </a:cubicBezTo>
                    <a:cubicBezTo>
                      <a:pt x="8266" y="26925"/>
                      <a:pt x="14863" y="27570"/>
                      <a:pt x="14863" y="27570"/>
                    </a:cubicBezTo>
                    <a:cubicBezTo>
                      <a:pt x="14863" y="27570"/>
                      <a:pt x="18503" y="33333"/>
                      <a:pt x="19792" y="33333"/>
                    </a:cubicBezTo>
                    <a:cubicBezTo>
                      <a:pt x="21081" y="33333"/>
                      <a:pt x="23621" y="27797"/>
                      <a:pt x="23621" y="27797"/>
                    </a:cubicBezTo>
                    <a:cubicBezTo>
                      <a:pt x="23621" y="27797"/>
                      <a:pt x="36322" y="26887"/>
                      <a:pt x="37611" y="24764"/>
                    </a:cubicBezTo>
                    <a:cubicBezTo>
                      <a:pt x="38863" y="22603"/>
                      <a:pt x="40682" y="5390"/>
                      <a:pt x="35792" y="2850"/>
                    </a:cubicBezTo>
                    <a:cubicBezTo>
                      <a:pt x="32768" y="1268"/>
                      <a:pt x="23953" y="1"/>
                      <a:pt x="162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65"/>
              <p:cNvSpPr/>
              <p:nvPr/>
            </p:nvSpPr>
            <p:spPr>
              <a:xfrm>
                <a:off x="1665950" y="1053250"/>
                <a:ext cx="1017075" cy="870150"/>
              </a:xfrm>
              <a:custGeom>
                <a:avLst/>
                <a:gdLst/>
                <a:ahLst/>
                <a:cxnLst/>
                <a:rect l="l" t="t" r="r" b="b"/>
                <a:pathLst>
                  <a:path w="40683" h="34806" extrusionOk="0">
                    <a:moveTo>
                      <a:pt x="4854" y="3262"/>
                    </a:moveTo>
                    <a:cubicBezTo>
                      <a:pt x="1" y="6029"/>
                      <a:pt x="607" y="23735"/>
                      <a:pt x="4436" y="26086"/>
                    </a:cubicBezTo>
                    <a:cubicBezTo>
                      <a:pt x="8266" y="28436"/>
                      <a:pt x="14901" y="29081"/>
                      <a:pt x="14901" y="29081"/>
                    </a:cubicBezTo>
                    <a:cubicBezTo>
                      <a:pt x="14901" y="29081"/>
                      <a:pt x="18502" y="34806"/>
                      <a:pt x="19792" y="34806"/>
                    </a:cubicBezTo>
                    <a:cubicBezTo>
                      <a:pt x="21081" y="34806"/>
                      <a:pt x="23621" y="29270"/>
                      <a:pt x="23621" y="29270"/>
                    </a:cubicBezTo>
                    <a:cubicBezTo>
                      <a:pt x="23621" y="29270"/>
                      <a:pt x="36322" y="28361"/>
                      <a:pt x="37611" y="26237"/>
                    </a:cubicBezTo>
                    <a:cubicBezTo>
                      <a:pt x="38862" y="24114"/>
                      <a:pt x="40682" y="6863"/>
                      <a:pt x="35791" y="4323"/>
                    </a:cubicBezTo>
                    <a:cubicBezTo>
                      <a:pt x="30862" y="1745"/>
                      <a:pt x="10578" y="1"/>
                      <a:pt x="4854" y="326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65"/>
              <p:cNvSpPr/>
              <p:nvPr/>
            </p:nvSpPr>
            <p:spPr>
              <a:xfrm flipH="1">
                <a:off x="1910505" y="1254483"/>
                <a:ext cx="527975" cy="355750"/>
              </a:xfrm>
              <a:custGeom>
                <a:avLst/>
                <a:gdLst/>
                <a:ahLst/>
                <a:cxnLst/>
                <a:rect l="l" t="t" r="r" b="b"/>
                <a:pathLst>
                  <a:path w="21119" h="14230" extrusionOk="0">
                    <a:moveTo>
                      <a:pt x="14259" y="1"/>
                    </a:moveTo>
                    <a:cubicBezTo>
                      <a:pt x="11996" y="1"/>
                      <a:pt x="9661" y="2392"/>
                      <a:pt x="9062" y="4371"/>
                    </a:cubicBezTo>
                    <a:cubicBezTo>
                      <a:pt x="9062" y="4371"/>
                      <a:pt x="7197" y="592"/>
                      <a:pt x="4331" y="592"/>
                    </a:cubicBezTo>
                    <a:cubicBezTo>
                      <a:pt x="3681" y="592"/>
                      <a:pt x="2980" y="786"/>
                      <a:pt x="2238" y="1262"/>
                    </a:cubicBezTo>
                    <a:cubicBezTo>
                      <a:pt x="1" y="2703"/>
                      <a:pt x="76" y="7025"/>
                      <a:pt x="2238" y="9831"/>
                    </a:cubicBezTo>
                    <a:cubicBezTo>
                      <a:pt x="4189" y="12383"/>
                      <a:pt x="8519" y="14229"/>
                      <a:pt x="9415" y="14229"/>
                    </a:cubicBezTo>
                    <a:cubicBezTo>
                      <a:pt x="9424" y="14229"/>
                      <a:pt x="9433" y="14229"/>
                      <a:pt x="9441" y="14229"/>
                    </a:cubicBezTo>
                    <a:cubicBezTo>
                      <a:pt x="11299" y="14153"/>
                      <a:pt x="21119" y="7783"/>
                      <a:pt x="17138" y="1755"/>
                    </a:cubicBezTo>
                    <a:cubicBezTo>
                      <a:pt x="16307" y="497"/>
                      <a:pt x="15290" y="1"/>
                      <a:pt x="142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4" name="Google Shape;1794;p65"/>
            <p:cNvGrpSpPr/>
            <p:nvPr/>
          </p:nvGrpSpPr>
          <p:grpSpPr>
            <a:xfrm rot="-900195" flipH="1">
              <a:off x="5524403" y="1138313"/>
              <a:ext cx="1398513" cy="1286244"/>
              <a:chOff x="7524675" y="3721321"/>
              <a:chExt cx="1410356" cy="1297263"/>
            </a:xfrm>
          </p:grpSpPr>
          <p:sp>
            <p:nvSpPr>
              <p:cNvPr id="1795" name="Google Shape;1795;p65"/>
              <p:cNvSpPr/>
              <p:nvPr/>
            </p:nvSpPr>
            <p:spPr>
              <a:xfrm rot="899960">
                <a:off x="7910709" y="3832656"/>
                <a:ext cx="951222" cy="690129"/>
              </a:xfrm>
              <a:custGeom>
                <a:avLst/>
                <a:gdLst/>
                <a:ahLst/>
                <a:cxnLst/>
                <a:rect l="l" t="t" r="r" b="b"/>
                <a:pathLst>
                  <a:path w="38050" h="27606" extrusionOk="0">
                    <a:moveTo>
                      <a:pt x="10746" y="0"/>
                    </a:moveTo>
                    <a:cubicBezTo>
                      <a:pt x="8811" y="0"/>
                      <a:pt x="7333" y="47"/>
                      <a:pt x="6672" y="124"/>
                    </a:cubicBezTo>
                    <a:cubicBezTo>
                      <a:pt x="4239" y="411"/>
                      <a:pt x="2737" y="1090"/>
                      <a:pt x="1985" y="3452"/>
                    </a:cubicBezTo>
                    <a:cubicBezTo>
                      <a:pt x="1234" y="5777"/>
                      <a:pt x="232" y="18908"/>
                      <a:pt x="89" y="20697"/>
                    </a:cubicBezTo>
                    <a:cubicBezTo>
                      <a:pt x="1" y="22197"/>
                      <a:pt x="130" y="22948"/>
                      <a:pt x="796" y="22948"/>
                    </a:cubicBezTo>
                    <a:cubicBezTo>
                      <a:pt x="940" y="22948"/>
                      <a:pt x="1109" y="22913"/>
                      <a:pt x="1306" y="22843"/>
                    </a:cubicBezTo>
                    <a:lnTo>
                      <a:pt x="1306" y="22843"/>
                    </a:lnTo>
                    <a:cubicBezTo>
                      <a:pt x="1306" y="22843"/>
                      <a:pt x="1055" y="23559"/>
                      <a:pt x="1413" y="23809"/>
                    </a:cubicBezTo>
                    <a:cubicBezTo>
                      <a:pt x="1765" y="24020"/>
                      <a:pt x="28280" y="26996"/>
                      <a:pt x="30853" y="26996"/>
                    </a:cubicBezTo>
                    <a:cubicBezTo>
                      <a:pt x="30897" y="26996"/>
                      <a:pt x="30935" y="26995"/>
                      <a:pt x="30965" y="26993"/>
                    </a:cubicBezTo>
                    <a:cubicBezTo>
                      <a:pt x="31011" y="26992"/>
                      <a:pt x="31057" y="26991"/>
                      <a:pt x="31104" y="26991"/>
                    </a:cubicBezTo>
                    <a:cubicBezTo>
                      <a:pt x="32052" y="26991"/>
                      <a:pt x="33268" y="27324"/>
                      <a:pt x="34257" y="27494"/>
                    </a:cubicBezTo>
                    <a:cubicBezTo>
                      <a:pt x="34599" y="27563"/>
                      <a:pt x="34915" y="27605"/>
                      <a:pt x="35185" y="27605"/>
                    </a:cubicBezTo>
                    <a:cubicBezTo>
                      <a:pt x="35620" y="27605"/>
                      <a:pt x="35935" y="27495"/>
                      <a:pt x="36046" y="27208"/>
                    </a:cubicBezTo>
                    <a:cubicBezTo>
                      <a:pt x="36403" y="26206"/>
                      <a:pt x="38049" y="11430"/>
                      <a:pt x="37298" y="7924"/>
                    </a:cubicBezTo>
                    <a:cubicBezTo>
                      <a:pt x="36761" y="5348"/>
                      <a:pt x="36260" y="3666"/>
                      <a:pt x="33362" y="2450"/>
                    </a:cubicBezTo>
                    <a:cubicBezTo>
                      <a:pt x="32038" y="1913"/>
                      <a:pt x="30643" y="1520"/>
                      <a:pt x="29248" y="1269"/>
                    </a:cubicBezTo>
                    <a:cubicBezTo>
                      <a:pt x="24402" y="331"/>
                      <a:pt x="15932" y="0"/>
                      <a:pt x="10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65"/>
              <p:cNvSpPr/>
              <p:nvPr/>
            </p:nvSpPr>
            <p:spPr>
              <a:xfrm rot="899960">
                <a:off x="7564331" y="4430309"/>
                <a:ext cx="1109092" cy="452461"/>
              </a:xfrm>
              <a:custGeom>
                <a:avLst/>
                <a:gdLst/>
                <a:ahLst/>
                <a:cxnLst/>
                <a:rect l="l" t="t" r="r" b="b"/>
                <a:pathLst>
                  <a:path w="44365" h="18099" extrusionOk="0">
                    <a:moveTo>
                      <a:pt x="41614" y="0"/>
                    </a:moveTo>
                    <a:cubicBezTo>
                      <a:pt x="37121" y="0"/>
                      <a:pt x="859" y="7589"/>
                      <a:pt x="859" y="7589"/>
                    </a:cubicBezTo>
                    <a:cubicBezTo>
                      <a:pt x="859" y="7589"/>
                      <a:pt x="1" y="9485"/>
                      <a:pt x="1539" y="12133"/>
                    </a:cubicBezTo>
                    <a:cubicBezTo>
                      <a:pt x="2469" y="13815"/>
                      <a:pt x="9804" y="16247"/>
                      <a:pt x="16351" y="16891"/>
                    </a:cubicBezTo>
                    <a:cubicBezTo>
                      <a:pt x="21369" y="17374"/>
                      <a:pt x="27514" y="18099"/>
                      <a:pt x="31450" y="18099"/>
                    </a:cubicBezTo>
                    <a:cubicBezTo>
                      <a:pt x="32762" y="18099"/>
                      <a:pt x="33828" y="18018"/>
                      <a:pt x="34526" y="17822"/>
                    </a:cubicBezTo>
                    <a:cubicBezTo>
                      <a:pt x="37352" y="17035"/>
                      <a:pt x="42504" y="4870"/>
                      <a:pt x="43435" y="3296"/>
                    </a:cubicBezTo>
                    <a:cubicBezTo>
                      <a:pt x="44365" y="1722"/>
                      <a:pt x="43828" y="720"/>
                      <a:pt x="42004" y="40"/>
                    </a:cubicBezTo>
                    <a:cubicBezTo>
                      <a:pt x="41931" y="13"/>
                      <a:pt x="41800" y="0"/>
                      <a:pt x="416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65"/>
              <p:cNvSpPr/>
              <p:nvPr/>
            </p:nvSpPr>
            <p:spPr>
              <a:xfrm rot="899960">
                <a:off x="7578395" y="4334331"/>
                <a:ext cx="1075118" cy="472761"/>
              </a:xfrm>
              <a:custGeom>
                <a:avLst/>
                <a:gdLst/>
                <a:ahLst/>
                <a:cxnLst/>
                <a:rect l="l" t="t" r="r" b="b"/>
                <a:pathLst>
                  <a:path w="43006" h="18911" extrusionOk="0">
                    <a:moveTo>
                      <a:pt x="15835" y="0"/>
                    </a:moveTo>
                    <a:cubicBezTo>
                      <a:pt x="14151" y="0"/>
                      <a:pt x="12825" y="68"/>
                      <a:pt x="11772" y="83"/>
                    </a:cubicBezTo>
                    <a:cubicBezTo>
                      <a:pt x="8981" y="119"/>
                      <a:pt x="9124" y="655"/>
                      <a:pt x="8373" y="1407"/>
                    </a:cubicBezTo>
                    <a:cubicBezTo>
                      <a:pt x="8373" y="1407"/>
                      <a:pt x="2290" y="7847"/>
                      <a:pt x="1146" y="11317"/>
                    </a:cubicBezTo>
                    <a:cubicBezTo>
                      <a:pt x="1" y="14752"/>
                      <a:pt x="3793" y="15253"/>
                      <a:pt x="10054" y="16469"/>
                    </a:cubicBezTo>
                    <a:cubicBezTo>
                      <a:pt x="14937" y="17418"/>
                      <a:pt x="26198" y="18911"/>
                      <a:pt x="31545" y="18911"/>
                    </a:cubicBezTo>
                    <a:cubicBezTo>
                      <a:pt x="33054" y="18911"/>
                      <a:pt x="34092" y="18792"/>
                      <a:pt x="34383" y="18508"/>
                    </a:cubicBezTo>
                    <a:cubicBezTo>
                      <a:pt x="35671" y="17185"/>
                      <a:pt x="40429" y="8777"/>
                      <a:pt x="41073" y="7489"/>
                    </a:cubicBezTo>
                    <a:cubicBezTo>
                      <a:pt x="41717" y="6201"/>
                      <a:pt x="43005" y="4698"/>
                      <a:pt x="42290" y="3732"/>
                    </a:cubicBezTo>
                    <a:cubicBezTo>
                      <a:pt x="41574" y="2802"/>
                      <a:pt x="31306" y="1586"/>
                      <a:pt x="24759" y="655"/>
                    </a:cubicBezTo>
                    <a:cubicBezTo>
                      <a:pt x="21005" y="122"/>
                      <a:pt x="18097" y="0"/>
                      <a:pt x="158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65"/>
              <p:cNvSpPr/>
              <p:nvPr/>
            </p:nvSpPr>
            <p:spPr>
              <a:xfrm rot="899960">
                <a:off x="7779504" y="4380300"/>
                <a:ext cx="778152" cy="257592"/>
              </a:xfrm>
              <a:custGeom>
                <a:avLst/>
                <a:gdLst/>
                <a:ahLst/>
                <a:cxnLst/>
                <a:rect l="l" t="t" r="r" b="b"/>
                <a:pathLst>
                  <a:path w="31127" h="10304" extrusionOk="0">
                    <a:moveTo>
                      <a:pt x="6431" y="0"/>
                    </a:moveTo>
                    <a:cubicBezTo>
                      <a:pt x="6019" y="0"/>
                      <a:pt x="5712" y="20"/>
                      <a:pt x="5546" y="64"/>
                    </a:cubicBezTo>
                    <a:cubicBezTo>
                      <a:pt x="4437" y="386"/>
                      <a:pt x="2612" y="1102"/>
                      <a:pt x="1896" y="2211"/>
                    </a:cubicBezTo>
                    <a:cubicBezTo>
                      <a:pt x="716" y="4000"/>
                      <a:pt x="0" y="5109"/>
                      <a:pt x="179" y="6325"/>
                    </a:cubicBezTo>
                    <a:cubicBezTo>
                      <a:pt x="322" y="7542"/>
                      <a:pt x="10912" y="8723"/>
                      <a:pt x="13452" y="8866"/>
                    </a:cubicBezTo>
                    <a:cubicBezTo>
                      <a:pt x="15957" y="9009"/>
                      <a:pt x="22969" y="10225"/>
                      <a:pt x="24937" y="10297"/>
                    </a:cubicBezTo>
                    <a:cubicBezTo>
                      <a:pt x="25063" y="10301"/>
                      <a:pt x="25181" y="10304"/>
                      <a:pt x="25294" y="10304"/>
                    </a:cubicBezTo>
                    <a:cubicBezTo>
                      <a:pt x="26917" y="10304"/>
                      <a:pt x="27305" y="9779"/>
                      <a:pt x="28944" y="7470"/>
                    </a:cubicBezTo>
                    <a:cubicBezTo>
                      <a:pt x="30697" y="5002"/>
                      <a:pt x="31127" y="3785"/>
                      <a:pt x="30518" y="3106"/>
                    </a:cubicBezTo>
                    <a:cubicBezTo>
                      <a:pt x="29910" y="2462"/>
                      <a:pt x="20071" y="1138"/>
                      <a:pt x="16780" y="816"/>
                    </a:cubicBezTo>
                    <a:cubicBezTo>
                      <a:pt x="14000" y="574"/>
                      <a:pt x="8668" y="0"/>
                      <a:pt x="6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65"/>
              <p:cNvSpPr/>
              <p:nvPr/>
            </p:nvSpPr>
            <p:spPr>
              <a:xfrm rot="899960">
                <a:off x="7850709" y="4576378"/>
                <a:ext cx="254017" cy="135821"/>
              </a:xfrm>
              <a:custGeom>
                <a:avLst/>
                <a:gdLst/>
                <a:ahLst/>
                <a:cxnLst/>
                <a:rect l="l" t="t" r="r" b="b"/>
                <a:pathLst>
                  <a:path w="10161" h="5433" extrusionOk="0">
                    <a:moveTo>
                      <a:pt x="3755" y="1"/>
                    </a:moveTo>
                    <a:cubicBezTo>
                      <a:pt x="3634" y="1"/>
                      <a:pt x="3537" y="6"/>
                      <a:pt x="3470" y="18"/>
                    </a:cubicBezTo>
                    <a:cubicBezTo>
                      <a:pt x="2648" y="161"/>
                      <a:pt x="2469" y="268"/>
                      <a:pt x="2183" y="733"/>
                    </a:cubicBezTo>
                    <a:cubicBezTo>
                      <a:pt x="1789" y="1413"/>
                      <a:pt x="966" y="2594"/>
                      <a:pt x="716" y="3202"/>
                    </a:cubicBezTo>
                    <a:cubicBezTo>
                      <a:pt x="429" y="3810"/>
                      <a:pt x="0" y="4240"/>
                      <a:pt x="2183" y="4562"/>
                    </a:cubicBezTo>
                    <a:cubicBezTo>
                      <a:pt x="4167" y="4859"/>
                      <a:pt x="6519" y="5432"/>
                      <a:pt x="7654" y="5432"/>
                    </a:cubicBezTo>
                    <a:cubicBezTo>
                      <a:pt x="7747" y="5432"/>
                      <a:pt x="7831" y="5428"/>
                      <a:pt x="7907" y="5420"/>
                    </a:cubicBezTo>
                    <a:cubicBezTo>
                      <a:pt x="8909" y="5313"/>
                      <a:pt x="9195" y="4418"/>
                      <a:pt x="9624" y="3774"/>
                    </a:cubicBezTo>
                    <a:cubicBezTo>
                      <a:pt x="10054" y="3130"/>
                      <a:pt x="10161" y="1699"/>
                      <a:pt x="9910" y="1198"/>
                    </a:cubicBezTo>
                    <a:cubicBezTo>
                      <a:pt x="9680" y="705"/>
                      <a:pt x="5130" y="1"/>
                      <a:pt x="37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65"/>
              <p:cNvSpPr/>
              <p:nvPr/>
            </p:nvSpPr>
            <p:spPr>
              <a:xfrm rot="899960">
                <a:off x="8722603" y="4000762"/>
                <a:ext cx="117196" cy="628906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2515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81" y="1074"/>
                      <a:pt x="2254" y="2112"/>
                      <a:pt x="2433" y="5546"/>
                    </a:cubicBezTo>
                    <a:cubicBezTo>
                      <a:pt x="2612" y="8588"/>
                      <a:pt x="1181" y="22326"/>
                      <a:pt x="895" y="25045"/>
                    </a:cubicBezTo>
                    <a:cubicBezTo>
                      <a:pt x="1237" y="25114"/>
                      <a:pt x="1553" y="25156"/>
                      <a:pt x="1823" y="25156"/>
                    </a:cubicBezTo>
                    <a:cubicBezTo>
                      <a:pt x="2258" y="25156"/>
                      <a:pt x="2573" y="25046"/>
                      <a:pt x="2684" y="24759"/>
                    </a:cubicBezTo>
                    <a:cubicBezTo>
                      <a:pt x="3041" y="23757"/>
                      <a:pt x="4687" y="8981"/>
                      <a:pt x="3972" y="5511"/>
                    </a:cubicBezTo>
                    <a:cubicBezTo>
                      <a:pt x="3435" y="2935"/>
                      <a:pt x="2898" y="1217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65"/>
              <p:cNvSpPr/>
              <p:nvPr/>
            </p:nvSpPr>
            <p:spPr>
              <a:xfrm rot="899960">
                <a:off x="7947393" y="3868138"/>
                <a:ext cx="805901" cy="547184"/>
              </a:xfrm>
              <a:custGeom>
                <a:avLst/>
                <a:gdLst/>
                <a:ahLst/>
                <a:cxnLst/>
                <a:rect l="l" t="t" r="r" b="b"/>
                <a:pathLst>
                  <a:path w="32237" h="21888" extrusionOk="0">
                    <a:moveTo>
                      <a:pt x="10949" y="1"/>
                    </a:moveTo>
                    <a:cubicBezTo>
                      <a:pt x="9482" y="1"/>
                      <a:pt x="7979" y="72"/>
                      <a:pt x="6477" y="215"/>
                    </a:cubicBezTo>
                    <a:cubicBezTo>
                      <a:pt x="4294" y="430"/>
                      <a:pt x="2899" y="824"/>
                      <a:pt x="2470" y="1289"/>
                    </a:cubicBezTo>
                    <a:cubicBezTo>
                      <a:pt x="2004" y="1718"/>
                      <a:pt x="1575" y="3722"/>
                      <a:pt x="1253" y="5833"/>
                    </a:cubicBezTo>
                    <a:cubicBezTo>
                      <a:pt x="967" y="7586"/>
                      <a:pt x="752" y="9375"/>
                      <a:pt x="609" y="10412"/>
                    </a:cubicBezTo>
                    <a:lnTo>
                      <a:pt x="573" y="10913"/>
                    </a:lnTo>
                    <a:cubicBezTo>
                      <a:pt x="502" y="11378"/>
                      <a:pt x="430" y="12022"/>
                      <a:pt x="394" y="12702"/>
                    </a:cubicBezTo>
                    <a:cubicBezTo>
                      <a:pt x="323" y="13847"/>
                      <a:pt x="251" y="15099"/>
                      <a:pt x="216" y="15922"/>
                    </a:cubicBezTo>
                    <a:cubicBezTo>
                      <a:pt x="144" y="16459"/>
                      <a:pt x="144" y="16781"/>
                      <a:pt x="144" y="16781"/>
                    </a:cubicBezTo>
                    <a:cubicBezTo>
                      <a:pt x="108" y="17818"/>
                      <a:pt x="1" y="18355"/>
                      <a:pt x="681" y="18534"/>
                    </a:cubicBezTo>
                    <a:cubicBezTo>
                      <a:pt x="1074" y="18605"/>
                      <a:pt x="1504" y="18641"/>
                      <a:pt x="1897" y="18641"/>
                    </a:cubicBezTo>
                    <a:cubicBezTo>
                      <a:pt x="3257" y="18677"/>
                      <a:pt x="5511" y="18748"/>
                      <a:pt x="8051" y="18856"/>
                    </a:cubicBezTo>
                    <a:cubicBezTo>
                      <a:pt x="9303" y="18927"/>
                      <a:pt x="10627" y="19035"/>
                      <a:pt x="11986" y="19142"/>
                    </a:cubicBezTo>
                    <a:cubicBezTo>
                      <a:pt x="12988" y="19213"/>
                      <a:pt x="13990" y="19321"/>
                      <a:pt x="14992" y="19464"/>
                    </a:cubicBezTo>
                    <a:cubicBezTo>
                      <a:pt x="15707" y="19535"/>
                      <a:pt x="16423" y="19643"/>
                      <a:pt x="17138" y="19750"/>
                    </a:cubicBezTo>
                    <a:cubicBezTo>
                      <a:pt x="18641" y="19965"/>
                      <a:pt x="20144" y="20215"/>
                      <a:pt x="21539" y="20466"/>
                    </a:cubicBezTo>
                    <a:cubicBezTo>
                      <a:pt x="23149" y="20752"/>
                      <a:pt x="24580" y="21038"/>
                      <a:pt x="25796" y="21253"/>
                    </a:cubicBezTo>
                    <a:cubicBezTo>
                      <a:pt x="27335" y="21539"/>
                      <a:pt x="28444" y="21754"/>
                      <a:pt x="28873" y="21825"/>
                    </a:cubicBezTo>
                    <a:cubicBezTo>
                      <a:pt x="29109" y="21855"/>
                      <a:pt x="29332" y="21887"/>
                      <a:pt x="29542" y="21887"/>
                    </a:cubicBezTo>
                    <a:cubicBezTo>
                      <a:pt x="30352" y="21887"/>
                      <a:pt x="30958" y="21403"/>
                      <a:pt x="31270" y="18391"/>
                    </a:cubicBezTo>
                    <a:cubicBezTo>
                      <a:pt x="31342" y="17675"/>
                      <a:pt x="31449" y="16745"/>
                      <a:pt x="31557" y="15743"/>
                    </a:cubicBezTo>
                    <a:cubicBezTo>
                      <a:pt x="31736" y="14312"/>
                      <a:pt x="31879" y="12702"/>
                      <a:pt x="32022" y="11128"/>
                    </a:cubicBezTo>
                    <a:cubicBezTo>
                      <a:pt x="32129" y="9375"/>
                      <a:pt x="32236" y="7693"/>
                      <a:pt x="32165" y="6369"/>
                    </a:cubicBezTo>
                    <a:cubicBezTo>
                      <a:pt x="32129" y="5224"/>
                      <a:pt x="32022" y="4401"/>
                      <a:pt x="31771" y="4151"/>
                    </a:cubicBezTo>
                    <a:cubicBezTo>
                      <a:pt x="31342" y="3757"/>
                      <a:pt x="30805" y="3471"/>
                      <a:pt x="30233" y="3257"/>
                    </a:cubicBezTo>
                    <a:cubicBezTo>
                      <a:pt x="28981" y="2756"/>
                      <a:pt x="27693" y="2326"/>
                      <a:pt x="26369" y="1969"/>
                    </a:cubicBezTo>
                    <a:cubicBezTo>
                      <a:pt x="25188" y="1647"/>
                      <a:pt x="23900" y="1360"/>
                      <a:pt x="22505" y="1074"/>
                    </a:cubicBezTo>
                    <a:cubicBezTo>
                      <a:pt x="21110" y="788"/>
                      <a:pt x="19643" y="573"/>
                      <a:pt x="18140" y="394"/>
                    </a:cubicBezTo>
                    <a:cubicBezTo>
                      <a:pt x="17317" y="287"/>
                      <a:pt x="16494" y="215"/>
                      <a:pt x="15671" y="180"/>
                    </a:cubicBezTo>
                    <a:cubicBezTo>
                      <a:pt x="15206" y="144"/>
                      <a:pt x="14777" y="108"/>
                      <a:pt x="14348" y="108"/>
                    </a:cubicBezTo>
                    <a:cubicBezTo>
                      <a:pt x="13131" y="37"/>
                      <a:pt x="11986" y="1"/>
                      <a:pt x="109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65"/>
              <p:cNvSpPr/>
              <p:nvPr/>
            </p:nvSpPr>
            <p:spPr>
              <a:xfrm rot="899960">
                <a:off x="8040629" y="3998941"/>
                <a:ext cx="136846" cy="78823"/>
              </a:xfrm>
              <a:custGeom>
                <a:avLst/>
                <a:gdLst/>
                <a:ahLst/>
                <a:cxnLst/>
                <a:rect l="l" t="t" r="r" b="b"/>
                <a:pathLst>
                  <a:path w="5474" h="3153" extrusionOk="0">
                    <a:moveTo>
                      <a:pt x="465" y="1"/>
                    </a:moveTo>
                    <a:cubicBezTo>
                      <a:pt x="250" y="1"/>
                      <a:pt x="36" y="144"/>
                      <a:pt x="36" y="430"/>
                    </a:cubicBezTo>
                    <a:cubicBezTo>
                      <a:pt x="1" y="1927"/>
                      <a:pt x="1219" y="3152"/>
                      <a:pt x="2701" y="3152"/>
                    </a:cubicBezTo>
                    <a:cubicBezTo>
                      <a:pt x="2743" y="3152"/>
                      <a:pt x="2784" y="3151"/>
                      <a:pt x="2826" y="3149"/>
                    </a:cubicBezTo>
                    <a:cubicBezTo>
                      <a:pt x="2869" y="3151"/>
                      <a:pt x="2910" y="3152"/>
                      <a:pt x="2952" y="3152"/>
                    </a:cubicBezTo>
                    <a:cubicBezTo>
                      <a:pt x="3654" y="3152"/>
                      <a:pt x="4288" y="2871"/>
                      <a:pt x="4794" y="2398"/>
                    </a:cubicBezTo>
                    <a:cubicBezTo>
                      <a:pt x="5259" y="1825"/>
                      <a:pt x="5474" y="1110"/>
                      <a:pt x="5474" y="394"/>
                    </a:cubicBezTo>
                    <a:cubicBezTo>
                      <a:pt x="5440" y="139"/>
                      <a:pt x="5236" y="13"/>
                      <a:pt x="5035" y="13"/>
                    </a:cubicBezTo>
                    <a:cubicBezTo>
                      <a:pt x="4814" y="13"/>
                      <a:pt x="4597" y="166"/>
                      <a:pt x="4615" y="466"/>
                    </a:cubicBezTo>
                    <a:cubicBezTo>
                      <a:pt x="4651" y="967"/>
                      <a:pt x="4472" y="1468"/>
                      <a:pt x="4186" y="1825"/>
                    </a:cubicBezTo>
                    <a:cubicBezTo>
                      <a:pt x="3858" y="2153"/>
                      <a:pt x="3410" y="2331"/>
                      <a:pt x="2952" y="2331"/>
                    </a:cubicBezTo>
                    <a:cubicBezTo>
                      <a:pt x="2910" y="2331"/>
                      <a:pt x="2868" y="2329"/>
                      <a:pt x="2826" y="2326"/>
                    </a:cubicBezTo>
                    <a:cubicBezTo>
                      <a:pt x="2786" y="2329"/>
                      <a:pt x="2746" y="2330"/>
                      <a:pt x="2706" y="2330"/>
                    </a:cubicBezTo>
                    <a:cubicBezTo>
                      <a:pt x="1687" y="2330"/>
                      <a:pt x="860" y="1463"/>
                      <a:pt x="894" y="430"/>
                    </a:cubicBezTo>
                    <a:cubicBezTo>
                      <a:pt x="894" y="144"/>
                      <a:pt x="680" y="1"/>
                      <a:pt x="4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65"/>
              <p:cNvSpPr/>
              <p:nvPr/>
            </p:nvSpPr>
            <p:spPr>
              <a:xfrm rot="899960">
                <a:off x="8518212" y="4166799"/>
                <a:ext cx="168645" cy="87497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3500" extrusionOk="0">
                    <a:moveTo>
                      <a:pt x="670" y="0"/>
                    </a:moveTo>
                    <a:cubicBezTo>
                      <a:pt x="476" y="0"/>
                      <a:pt x="284" y="120"/>
                      <a:pt x="251" y="383"/>
                    </a:cubicBezTo>
                    <a:cubicBezTo>
                      <a:pt x="251" y="419"/>
                      <a:pt x="0" y="3066"/>
                      <a:pt x="3220" y="3460"/>
                    </a:cubicBezTo>
                    <a:cubicBezTo>
                      <a:pt x="3363" y="3496"/>
                      <a:pt x="3542" y="3496"/>
                      <a:pt x="3721" y="3496"/>
                    </a:cubicBezTo>
                    <a:cubicBezTo>
                      <a:pt x="3770" y="3498"/>
                      <a:pt x="3819" y="3499"/>
                      <a:pt x="3867" y="3499"/>
                    </a:cubicBezTo>
                    <a:cubicBezTo>
                      <a:pt x="4493" y="3499"/>
                      <a:pt x="5081" y="3286"/>
                      <a:pt x="5546" y="2887"/>
                    </a:cubicBezTo>
                    <a:cubicBezTo>
                      <a:pt x="6226" y="2243"/>
                      <a:pt x="6655" y="1385"/>
                      <a:pt x="6726" y="454"/>
                    </a:cubicBezTo>
                    <a:cubicBezTo>
                      <a:pt x="6745" y="154"/>
                      <a:pt x="6518" y="2"/>
                      <a:pt x="6293" y="2"/>
                    </a:cubicBezTo>
                    <a:cubicBezTo>
                      <a:pt x="6088" y="2"/>
                      <a:pt x="5885" y="128"/>
                      <a:pt x="5868" y="383"/>
                    </a:cubicBezTo>
                    <a:cubicBezTo>
                      <a:pt x="5832" y="1098"/>
                      <a:pt x="5510" y="1742"/>
                      <a:pt x="5009" y="2243"/>
                    </a:cubicBezTo>
                    <a:cubicBezTo>
                      <a:pt x="4645" y="2523"/>
                      <a:pt x="4194" y="2672"/>
                      <a:pt x="3723" y="2672"/>
                    </a:cubicBezTo>
                    <a:cubicBezTo>
                      <a:pt x="3592" y="2672"/>
                      <a:pt x="3460" y="2660"/>
                      <a:pt x="3328" y="2637"/>
                    </a:cubicBezTo>
                    <a:cubicBezTo>
                      <a:pt x="966" y="2351"/>
                      <a:pt x="1109" y="669"/>
                      <a:pt x="1109" y="454"/>
                    </a:cubicBezTo>
                    <a:cubicBezTo>
                      <a:pt x="1129" y="165"/>
                      <a:pt x="89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65"/>
              <p:cNvSpPr/>
              <p:nvPr/>
            </p:nvSpPr>
            <p:spPr>
              <a:xfrm rot="899960">
                <a:off x="8091144" y="4124670"/>
                <a:ext cx="437387" cy="187844"/>
              </a:xfrm>
              <a:custGeom>
                <a:avLst/>
                <a:gdLst/>
                <a:ahLst/>
                <a:cxnLst/>
                <a:rect l="l" t="t" r="r" b="b"/>
                <a:pathLst>
                  <a:path w="17496" h="7514" extrusionOk="0">
                    <a:moveTo>
                      <a:pt x="2914" y="1"/>
                    </a:moveTo>
                    <a:cubicBezTo>
                      <a:pt x="2727" y="1"/>
                      <a:pt x="2539" y="27"/>
                      <a:pt x="2362" y="86"/>
                    </a:cubicBezTo>
                    <a:cubicBezTo>
                      <a:pt x="1181" y="408"/>
                      <a:pt x="0" y="1661"/>
                      <a:pt x="1253" y="3736"/>
                    </a:cubicBezTo>
                    <a:cubicBezTo>
                      <a:pt x="1932" y="4845"/>
                      <a:pt x="2934" y="5739"/>
                      <a:pt x="4115" y="6312"/>
                    </a:cubicBezTo>
                    <a:cubicBezTo>
                      <a:pt x="5761" y="7063"/>
                      <a:pt x="7550" y="7457"/>
                      <a:pt x="9374" y="7492"/>
                    </a:cubicBezTo>
                    <a:cubicBezTo>
                      <a:pt x="9639" y="7507"/>
                      <a:pt x="9907" y="7514"/>
                      <a:pt x="10176" y="7514"/>
                    </a:cubicBezTo>
                    <a:cubicBezTo>
                      <a:pt x="11253" y="7514"/>
                      <a:pt x="12358" y="7399"/>
                      <a:pt x="13417" y="7170"/>
                    </a:cubicBezTo>
                    <a:cubicBezTo>
                      <a:pt x="14812" y="6813"/>
                      <a:pt x="15886" y="6133"/>
                      <a:pt x="16494" y="5060"/>
                    </a:cubicBezTo>
                    <a:cubicBezTo>
                      <a:pt x="17496" y="3092"/>
                      <a:pt x="16565" y="1589"/>
                      <a:pt x="15099" y="1267"/>
                    </a:cubicBezTo>
                    <a:cubicBezTo>
                      <a:pt x="14991" y="1267"/>
                      <a:pt x="14920" y="1231"/>
                      <a:pt x="14812" y="1231"/>
                    </a:cubicBezTo>
                    <a:cubicBezTo>
                      <a:pt x="14697" y="1219"/>
                      <a:pt x="14585" y="1213"/>
                      <a:pt x="14475" y="1213"/>
                    </a:cubicBezTo>
                    <a:cubicBezTo>
                      <a:pt x="13630" y="1213"/>
                      <a:pt x="12907" y="1550"/>
                      <a:pt x="11736" y="1804"/>
                    </a:cubicBezTo>
                    <a:cubicBezTo>
                      <a:pt x="10896" y="1984"/>
                      <a:pt x="10057" y="2063"/>
                      <a:pt x="9197" y="2063"/>
                    </a:cubicBezTo>
                    <a:cubicBezTo>
                      <a:pt x="9030" y="2063"/>
                      <a:pt x="8863" y="2060"/>
                      <a:pt x="8694" y="2054"/>
                    </a:cubicBezTo>
                    <a:cubicBezTo>
                      <a:pt x="8644" y="2055"/>
                      <a:pt x="8594" y="2056"/>
                      <a:pt x="8545" y="2056"/>
                    </a:cubicBezTo>
                    <a:cubicBezTo>
                      <a:pt x="7202" y="2056"/>
                      <a:pt x="5901" y="1594"/>
                      <a:pt x="4866" y="766"/>
                    </a:cubicBezTo>
                    <a:cubicBezTo>
                      <a:pt x="4437" y="408"/>
                      <a:pt x="3936" y="194"/>
                      <a:pt x="3364" y="51"/>
                    </a:cubicBezTo>
                    <a:cubicBezTo>
                      <a:pt x="3219" y="18"/>
                      <a:pt x="3067" y="1"/>
                      <a:pt x="29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65"/>
              <p:cNvSpPr/>
              <p:nvPr/>
            </p:nvSpPr>
            <p:spPr>
              <a:xfrm rot="899960">
                <a:off x="8164460" y="4092584"/>
                <a:ext cx="67123" cy="77548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3102" extrusionOk="0">
                    <a:moveTo>
                      <a:pt x="837" y="0"/>
                    </a:moveTo>
                    <a:cubicBezTo>
                      <a:pt x="624" y="0"/>
                      <a:pt x="420" y="25"/>
                      <a:pt x="216" y="93"/>
                    </a:cubicBezTo>
                    <a:cubicBezTo>
                      <a:pt x="72" y="773"/>
                      <a:pt x="1" y="1453"/>
                      <a:pt x="1" y="2169"/>
                    </a:cubicBezTo>
                    <a:cubicBezTo>
                      <a:pt x="69" y="2811"/>
                      <a:pt x="1286" y="3102"/>
                      <a:pt x="1873" y="3102"/>
                    </a:cubicBezTo>
                    <a:cubicBezTo>
                      <a:pt x="1907" y="3102"/>
                      <a:pt x="1939" y="3101"/>
                      <a:pt x="1969" y="3099"/>
                    </a:cubicBezTo>
                    <a:cubicBezTo>
                      <a:pt x="2398" y="3063"/>
                      <a:pt x="2541" y="1668"/>
                      <a:pt x="2684" y="773"/>
                    </a:cubicBezTo>
                    <a:cubicBezTo>
                      <a:pt x="2255" y="415"/>
                      <a:pt x="1754" y="165"/>
                      <a:pt x="1217" y="22"/>
                    </a:cubicBezTo>
                    <a:cubicBezTo>
                      <a:pt x="1086" y="9"/>
                      <a:pt x="960" y="0"/>
                      <a:pt x="8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65"/>
              <p:cNvSpPr/>
              <p:nvPr/>
            </p:nvSpPr>
            <p:spPr>
              <a:xfrm rot="899960">
                <a:off x="8386387" y="4186050"/>
                <a:ext cx="87672" cy="75323"/>
              </a:xfrm>
              <a:custGeom>
                <a:avLst/>
                <a:gdLst/>
                <a:ahLst/>
                <a:cxnLst/>
                <a:rect l="l" t="t" r="r" b="b"/>
                <a:pathLst>
                  <a:path w="3507" h="3013" extrusionOk="0">
                    <a:moveTo>
                      <a:pt x="2749" y="1"/>
                    </a:moveTo>
                    <a:cubicBezTo>
                      <a:pt x="1922" y="1"/>
                      <a:pt x="1179" y="355"/>
                      <a:pt x="37" y="602"/>
                    </a:cubicBezTo>
                    <a:cubicBezTo>
                      <a:pt x="1" y="1138"/>
                      <a:pt x="37" y="1711"/>
                      <a:pt x="72" y="2248"/>
                    </a:cubicBezTo>
                    <a:cubicBezTo>
                      <a:pt x="167" y="2781"/>
                      <a:pt x="867" y="3012"/>
                      <a:pt x="1569" y="3012"/>
                    </a:cubicBezTo>
                    <a:cubicBezTo>
                      <a:pt x="1667" y="3012"/>
                      <a:pt x="1765" y="3008"/>
                      <a:pt x="1861" y="2999"/>
                    </a:cubicBezTo>
                    <a:cubicBezTo>
                      <a:pt x="2648" y="2927"/>
                      <a:pt x="3292" y="2570"/>
                      <a:pt x="3400" y="2319"/>
                    </a:cubicBezTo>
                    <a:cubicBezTo>
                      <a:pt x="3507" y="1568"/>
                      <a:pt x="3507" y="816"/>
                      <a:pt x="3400" y="65"/>
                    </a:cubicBezTo>
                    <a:cubicBezTo>
                      <a:pt x="3328" y="29"/>
                      <a:pt x="3221" y="29"/>
                      <a:pt x="3149" y="29"/>
                    </a:cubicBezTo>
                    <a:cubicBezTo>
                      <a:pt x="3012" y="10"/>
                      <a:pt x="2879" y="1"/>
                      <a:pt x="27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65"/>
              <p:cNvSpPr/>
              <p:nvPr/>
            </p:nvSpPr>
            <p:spPr>
              <a:xfrm rot="899960">
                <a:off x="8179608" y="4240841"/>
                <a:ext cx="231693" cy="69823"/>
              </a:xfrm>
              <a:custGeom>
                <a:avLst/>
                <a:gdLst/>
                <a:ahLst/>
                <a:cxnLst/>
                <a:rect l="l" t="t" r="r" b="b"/>
                <a:pathLst>
                  <a:path w="9268" h="2793" extrusionOk="0">
                    <a:moveTo>
                      <a:pt x="4433" y="0"/>
                    </a:moveTo>
                    <a:cubicBezTo>
                      <a:pt x="4260" y="0"/>
                      <a:pt x="4083" y="6"/>
                      <a:pt x="3900" y="20"/>
                    </a:cubicBezTo>
                    <a:cubicBezTo>
                      <a:pt x="1038" y="234"/>
                      <a:pt x="215" y="1129"/>
                      <a:pt x="1" y="1594"/>
                    </a:cubicBezTo>
                    <a:cubicBezTo>
                      <a:pt x="1646" y="2345"/>
                      <a:pt x="3400" y="2739"/>
                      <a:pt x="5224" y="2774"/>
                    </a:cubicBezTo>
                    <a:cubicBezTo>
                      <a:pt x="5457" y="2787"/>
                      <a:pt x="5691" y="2793"/>
                      <a:pt x="5924" y="2793"/>
                    </a:cubicBezTo>
                    <a:cubicBezTo>
                      <a:pt x="7049" y="2793"/>
                      <a:pt x="8170" y="2654"/>
                      <a:pt x="9267" y="2417"/>
                    </a:cubicBezTo>
                    <a:cubicBezTo>
                      <a:pt x="8663" y="1476"/>
                      <a:pt x="7081" y="0"/>
                      <a:pt x="44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65"/>
              <p:cNvSpPr/>
              <p:nvPr/>
            </p:nvSpPr>
            <p:spPr>
              <a:xfrm rot="899960">
                <a:off x="7992231" y="4077583"/>
                <a:ext cx="125971" cy="115422"/>
              </a:xfrm>
              <a:custGeom>
                <a:avLst/>
                <a:gdLst/>
                <a:ahLst/>
                <a:cxnLst/>
                <a:rect l="l" t="t" r="r" b="b"/>
                <a:pathLst>
                  <a:path w="5039" h="4617" extrusionOk="0">
                    <a:moveTo>
                      <a:pt x="2301" y="0"/>
                    </a:moveTo>
                    <a:cubicBezTo>
                      <a:pt x="836" y="0"/>
                      <a:pt x="0" y="1070"/>
                      <a:pt x="0" y="2226"/>
                    </a:cubicBezTo>
                    <a:cubicBezTo>
                      <a:pt x="0" y="3514"/>
                      <a:pt x="752" y="4372"/>
                      <a:pt x="2254" y="4587"/>
                    </a:cubicBezTo>
                    <a:cubicBezTo>
                      <a:pt x="2397" y="4607"/>
                      <a:pt x="2537" y="4616"/>
                      <a:pt x="2674" y="4616"/>
                    </a:cubicBezTo>
                    <a:cubicBezTo>
                      <a:pt x="4014" y="4616"/>
                      <a:pt x="5038" y="3714"/>
                      <a:pt x="4973" y="2870"/>
                    </a:cubicBezTo>
                    <a:cubicBezTo>
                      <a:pt x="4902" y="1618"/>
                      <a:pt x="4616" y="365"/>
                      <a:pt x="2827" y="43"/>
                    </a:cubicBezTo>
                    <a:cubicBezTo>
                      <a:pt x="2643" y="14"/>
                      <a:pt x="2468" y="0"/>
                      <a:pt x="2301" y="0"/>
                    </a:cubicBezTo>
                    <a:close/>
                  </a:path>
                </a:pathLst>
              </a:custGeom>
              <a:solidFill>
                <a:srgbClr val="D68D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65"/>
              <p:cNvSpPr/>
              <p:nvPr/>
            </p:nvSpPr>
            <p:spPr>
              <a:xfrm rot="899960">
                <a:off x="8510025" y="4265726"/>
                <a:ext cx="151170" cy="107447"/>
              </a:xfrm>
              <a:custGeom>
                <a:avLst/>
                <a:gdLst/>
                <a:ahLst/>
                <a:cxnLst/>
                <a:rect l="l" t="t" r="r" b="b"/>
                <a:pathLst>
                  <a:path w="6047" h="4298" extrusionOk="0">
                    <a:moveTo>
                      <a:pt x="2638" y="1"/>
                    </a:moveTo>
                    <a:cubicBezTo>
                      <a:pt x="1304" y="1"/>
                      <a:pt x="536" y="740"/>
                      <a:pt x="286" y="2052"/>
                    </a:cubicBezTo>
                    <a:cubicBezTo>
                      <a:pt x="0" y="3590"/>
                      <a:pt x="1574" y="3948"/>
                      <a:pt x="2648" y="4198"/>
                    </a:cubicBezTo>
                    <a:cubicBezTo>
                      <a:pt x="2902" y="4258"/>
                      <a:pt x="3163" y="4297"/>
                      <a:pt x="3420" y="4297"/>
                    </a:cubicBezTo>
                    <a:cubicBezTo>
                      <a:pt x="4247" y="4297"/>
                      <a:pt x="5038" y="3891"/>
                      <a:pt x="5474" y="2445"/>
                    </a:cubicBezTo>
                    <a:cubicBezTo>
                      <a:pt x="6047" y="549"/>
                      <a:pt x="4651" y="263"/>
                      <a:pt x="3256" y="48"/>
                    </a:cubicBezTo>
                    <a:cubicBezTo>
                      <a:pt x="3038" y="16"/>
                      <a:pt x="2832" y="1"/>
                      <a:pt x="2638" y="1"/>
                    </a:cubicBezTo>
                    <a:close/>
                  </a:path>
                </a:pathLst>
              </a:custGeom>
              <a:solidFill>
                <a:srgbClr val="D68D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65"/>
              <p:cNvSpPr/>
              <p:nvPr/>
            </p:nvSpPr>
            <p:spPr>
              <a:xfrm rot="899960">
                <a:off x="7943046" y="4282034"/>
                <a:ext cx="78748" cy="18949"/>
              </a:xfrm>
              <a:custGeom>
                <a:avLst/>
                <a:gdLst/>
                <a:ahLst/>
                <a:cxnLst/>
                <a:rect l="l" t="t" r="r" b="b"/>
                <a:pathLst>
                  <a:path w="3150" h="758" extrusionOk="0">
                    <a:moveTo>
                      <a:pt x="1615" y="0"/>
                    </a:moveTo>
                    <a:cubicBezTo>
                      <a:pt x="1146" y="0"/>
                      <a:pt x="681" y="18"/>
                      <a:pt x="216" y="54"/>
                    </a:cubicBezTo>
                    <a:cubicBezTo>
                      <a:pt x="1" y="233"/>
                      <a:pt x="1" y="519"/>
                      <a:pt x="180" y="698"/>
                    </a:cubicBezTo>
                    <a:cubicBezTo>
                      <a:pt x="704" y="740"/>
                      <a:pt x="1240" y="757"/>
                      <a:pt x="1781" y="757"/>
                    </a:cubicBezTo>
                    <a:cubicBezTo>
                      <a:pt x="2164" y="757"/>
                      <a:pt x="2549" y="749"/>
                      <a:pt x="2935" y="734"/>
                    </a:cubicBezTo>
                    <a:cubicBezTo>
                      <a:pt x="3149" y="698"/>
                      <a:pt x="3149" y="161"/>
                      <a:pt x="3042" y="54"/>
                    </a:cubicBezTo>
                    <a:cubicBezTo>
                      <a:pt x="2559" y="18"/>
                      <a:pt x="2085" y="0"/>
                      <a:pt x="16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65"/>
              <p:cNvSpPr/>
              <p:nvPr/>
            </p:nvSpPr>
            <p:spPr>
              <a:xfrm rot="899960">
                <a:off x="8458533" y="4471839"/>
                <a:ext cx="79623" cy="28624"/>
              </a:xfrm>
              <a:custGeom>
                <a:avLst/>
                <a:gdLst/>
                <a:ahLst/>
                <a:cxnLst/>
                <a:rect l="l" t="t" r="r" b="b"/>
                <a:pathLst>
                  <a:path w="3185" h="1145" extrusionOk="0">
                    <a:moveTo>
                      <a:pt x="287" y="0"/>
                    </a:moveTo>
                    <a:cubicBezTo>
                      <a:pt x="72" y="143"/>
                      <a:pt x="0" y="429"/>
                      <a:pt x="144" y="644"/>
                    </a:cubicBezTo>
                    <a:cubicBezTo>
                      <a:pt x="1038" y="859"/>
                      <a:pt x="1968" y="1038"/>
                      <a:pt x="2863" y="1145"/>
                    </a:cubicBezTo>
                    <a:cubicBezTo>
                      <a:pt x="3077" y="1145"/>
                      <a:pt x="3185" y="608"/>
                      <a:pt x="3077" y="501"/>
                    </a:cubicBezTo>
                    <a:cubicBezTo>
                      <a:pt x="2183" y="251"/>
                      <a:pt x="1253" y="72"/>
                      <a:pt x="2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12" name="Google Shape;1812;p65"/>
          <p:cNvGrpSpPr/>
          <p:nvPr/>
        </p:nvGrpSpPr>
        <p:grpSpPr>
          <a:xfrm>
            <a:off x="1313525" y="3051104"/>
            <a:ext cx="536042" cy="515692"/>
            <a:chOff x="4421325" y="238150"/>
            <a:chExt cx="899550" cy="865400"/>
          </a:xfrm>
        </p:grpSpPr>
        <p:sp>
          <p:nvSpPr>
            <p:cNvPr id="1813" name="Google Shape;1813;p65"/>
            <p:cNvSpPr/>
            <p:nvPr/>
          </p:nvSpPr>
          <p:spPr>
            <a:xfrm>
              <a:off x="4421325" y="277025"/>
              <a:ext cx="868250" cy="826525"/>
            </a:xfrm>
            <a:custGeom>
              <a:avLst/>
              <a:gdLst/>
              <a:ahLst/>
              <a:cxnLst/>
              <a:rect l="l" t="t" r="r" b="b"/>
              <a:pathLst>
                <a:path w="34730" h="33061" extrusionOk="0">
                  <a:moveTo>
                    <a:pt x="16029" y="1"/>
                  </a:moveTo>
                  <a:cubicBezTo>
                    <a:pt x="7503" y="1"/>
                    <a:pt x="415" y="7787"/>
                    <a:pt x="266" y="12207"/>
                  </a:cubicBezTo>
                  <a:cubicBezTo>
                    <a:pt x="1" y="22557"/>
                    <a:pt x="9783" y="26159"/>
                    <a:pt x="9858" y="28320"/>
                  </a:cubicBezTo>
                  <a:cubicBezTo>
                    <a:pt x="9896" y="30443"/>
                    <a:pt x="6370" y="33059"/>
                    <a:pt x="6370" y="33059"/>
                  </a:cubicBezTo>
                  <a:cubicBezTo>
                    <a:pt x="6370" y="33059"/>
                    <a:pt x="6446" y="33061"/>
                    <a:pt x="6587" y="33061"/>
                  </a:cubicBezTo>
                  <a:cubicBezTo>
                    <a:pt x="8195" y="33061"/>
                    <a:pt x="18349" y="32869"/>
                    <a:pt x="24342" y="28131"/>
                  </a:cubicBezTo>
                  <a:cubicBezTo>
                    <a:pt x="31469" y="22519"/>
                    <a:pt x="34730" y="8681"/>
                    <a:pt x="23356" y="2046"/>
                  </a:cubicBezTo>
                  <a:cubicBezTo>
                    <a:pt x="20881" y="602"/>
                    <a:pt x="18400" y="1"/>
                    <a:pt x="160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65"/>
            <p:cNvSpPr/>
            <p:nvPr/>
          </p:nvSpPr>
          <p:spPr>
            <a:xfrm>
              <a:off x="4452625" y="238150"/>
              <a:ext cx="868250" cy="826525"/>
            </a:xfrm>
            <a:custGeom>
              <a:avLst/>
              <a:gdLst/>
              <a:ahLst/>
              <a:cxnLst/>
              <a:rect l="l" t="t" r="r" b="b"/>
              <a:pathLst>
                <a:path w="34730" h="33061" extrusionOk="0">
                  <a:moveTo>
                    <a:pt x="16027" y="1"/>
                  </a:moveTo>
                  <a:cubicBezTo>
                    <a:pt x="7503" y="1"/>
                    <a:pt x="422" y="7779"/>
                    <a:pt x="303" y="12169"/>
                  </a:cubicBezTo>
                  <a:cubicBezTo>
                    <a:pt x="0" y="22558"/>
                    <a:pt x="9820" y="26160"/>
                    <a:pt x="9858" y="28283"/>
                  </a:cubicBezTo>
                  <a:cubicBezTo>
                    <a:pt x="9933" y="30444"/>
                    <a:pt x="6370" y="33060"/>
                    <a:pt x="6370" y="33060"/>
                  </a:cubicBezTo>
                  <a:cubicBezTo>
                    <a:pt x="6370" y="33060"/>
                    <a:pt x="6424" y="33061"/>
                    <a:pt x="6528" y="33061"/>
                  </a:cubicBezTo>
                  <a:cubicBezTo>
                    <a:pt x="7925" y="33061"/>
                    <a:pt x="18269" y="32896"/>
                    <a:pt x="24341" y="28131"/>
                  </a:cubicBezTo>
                  <a:cubicBezTo>
                    <a:pt x="31468" y="22520"/>
                    <a:pt x="34729" y="8643"/>
                    <a:pt x="23355" y="2046"/>
                  </a:cubicBezTo>
                  <a:cubicBezTo>
                    <a:pt x="20880" y="602"/>
                    <a:pt x="18397" y="1"/>
                    <a:pt x="160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65"/>
            <p:cNvSpPr/>
            <p:nvPr/>
          </p:nvSpPr>
          <p:spPr>
            <a:xfrm>
              <a:off x="4625125" y="626225"/>
              <a:ext cx="102400" cy="90125"/>
            </a:xfrm>
            <a:custGeom>
              <a:avLst/>
              <a:gdLst/>
              <a:ahLst/>
              <a:cxnLst/>
              <a:rect l="l" t="t" r="r" b="b"/>
              <a:pathLst>
                <a:path w="4096" h="3605" extrusionOk="0">
                  <a:moveTo>
                    <a:pt x="2057" y="0"/>
                  </a:moveTo>
                  <a:cubicBezTo>
                    <a:pt x="1828" y="0"/>
                    <a:pt x="1593" y="43"/>
                    <a:pt x="1365" y="134"/>
                  </a:cubicBezTo>
                  <a:cubicBezTo>
                    <a:pt x="455" y="476"/>
                    <a:pt x="0" y="1537"/>
                    <a:pt x="379" y="2447"/>
                  </a:cubicBezTo>
                  <a:cubicBezTo>
                    <a:pt x="639" y="3169"/>
                    <a:pt x="1316" y="3604"/>
                    <a:pt x="2043" y="3604"/>
                  </a:cubicBezTo>
                  <a:cubicBezTo>
                    <a:pt x="2271" y="3604"/>
                    <a:pt x="2504" y="3561"/>
                    <a:pt x="2730" y="3471"/>
                  </a:cubicBezTo>
                  <a:cubicBezTo>
                    <a:pt x="3640" y="3130"/>
                    <a:pt x="4095" y="2068"/>
                    <a:pt x="3716" y="1120"/>
                  </a:cubicBezTo>
                  <a:cubicBezTo>
                    <a:pt x="3457" y="429"/>
                    <a:pt x="2782" y="0"/>
                    <a:pt x="20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65"/>
            <p:cNvSpPr/>
            <p:nvPr/>
          </p:nvSpPr>
          <p:spPr>
            <a:xfrm>
              <a:off x="4802375" y="555650"/>
              <a:ext cx="102375" cy="90550"/>
            </a:xfrm>
            <a:custGeom>
              <a:avLst/>
              <a:gdLst/>
              <a:ahLst/>
              <a:cxnLst/>
              <a:rect l="l" t="t" r="r" b="b"/>
              <a:pathLst>
                <a:path w="4095" h="3622" extrusionOk="0">
                  <a:moveTo>
                    <a:pt x="2031" y="1"/>
                  </a:moveTo>
                  <a:cubicBezTo>
                    <a:pt x="1820" y="1"/>
                    <a:pt x="1608" y="37"/>
                    <a:pt x="1403" y="114"/>
                  </a:cubicBezTo>
                  <a:cubicBezTo>
                    <a:pt x="455" y="493"/>
                    <a:pt x="0" y="1555"/>
                    <a:pt x="379" y="2465"/>
                  </a:cubicBezTo>
                  <a:cubicBezTo>
                    <a:pt x="668" y="3186"/>
                    <a:pt x="1352" y="3622"/>
                    <a:pt x="2063" y="3622"/>
                  </a:cubicBezTo>
                  <a:cubicBezTo>
                    <a:pt x="2286" y="3622"/>
                    <a:pt x="2513" y="3579"/>
                    <a:pt x="2730" y="3488"/>
                  </a:cubicBezTo>
                  <a:cubicBezTo>
                    <a:pt x="3640" y="3109"/>
                    <a:pt x="4095" y="2085"/>
                    <a:pt x="3754" y="1138"/>
                  </a:cubicBezTo>
                  <a:cubicBezTo>
                    <a:pt x="3460" y="433"/>
                    <a:pt x="2756" y="1"/>
                    <a:pt x="20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65"/>
            <p:cNvSpPr/>
            <p:nvPr/>
          </p:nvSpPr>
          <p:spPr>
            <a:xfrm>
              <a:off x="4976775" y="486900"/>
              <a:ext cx="102400" cy="90125"/>
            </a:xfrm>
            <a:custGeom>
              <a:avLst/>
              <a:gdLst/>
              <a:ahLst/>
              <a:cxnLst/>
              <a:rect l="l" t="t" r="r" b="b"/>
              <a:pathLst>
                <a:path w="4096" h="3605" extrusionOk="0">
                  <a:moveTo>
                    <a:pt x="2074" y="0"/>
                  </a:moveTo>
                  <a:cubicBezTo>
                    <a:pt x="1849" y="0"/>
                    <a:pt x="1622" y="43"/>
                    <a:pt x="1403" y="134"/>
                  </a:cubicBezTo>
                  <a:cubicBezTo>
                    <a:pt x="455" y="475"/>
                    <a:pt x="0" y="1537"/>
                    <a:pt x="379" y="2447"/>
                  </a:cubicBezTo>
                  <a:cubicBezTo>
                    <a:pt x="668" y="3168"/>
                    <a:pt x="1352" y="3604"/>
                    <a:pt x="2063" y="3604"/>
                  </a:cubicBezTo>
                  <a:cubicBezTo>
                    <a:pt x="2287" y="3604"/>
                    <a:pt x="2513" y="3561"/>
                    <a:pt x="2730" y="3471"/>
                  </a:cubicBezTo>
                  <a:cubicBezTo>
                    <a:pt x="3640" y="3129"/>
                    <a:pt x="4095" y="2068"/>
                    <a:pt x="3754" y="1120"/>
                  </a:cubicBezTo>
                  <a:cubicBezTo>
                    <a:pt x="3466" y="429"/>
                    <a:pt x="2784" y="0"/>
                    <a:pt x="20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8" name="Google Shape;1818;p65"/>
          <p:cNvGrpSpPr/>
          <p:nvPr/>
        </p:nvGrpSpPr>
        <p:grpSpPr>
          <a:xfrm flipH="1">
            <a:off x="1995453" y="3239918"/>
            <a:ext cx="564405" cy="308268"/>
            <a:chOff x="473550" y="525250"/>
            <a:chExt cx="971102" cy="530400"/>
          </a:xfrm>
        </p:grpSpPr>
        <p:sp>
          <p:nvSpPr>
            <p:cNvPr id="1819" name="Google Shape;1819;p65"/>
            <p:cNvSpPr/>
            <p:nvPr/>
          </p:nvSpPr>
          <p:spPr>
            <a:xfrm>
              <a:off x="500577" y="565050"/>
              <a:ext cx="944075" cy="490600"/>
            </a:xfrm>
            <a:custGeom>
              <a:avLst/>
              <a:gdLst/>
              <a:ahLst/>
              <a:cxnLst/>
              <a:rect l="l" t="t" r="r" b="b"/>
              <a:pathLst>
                <a:path w="37763" h="19624" extrusionOk="0">
                  <a:moveTo>
                    <a:pt x="21111" y="1"/>
                  </a:moveTo>
                  <a:cubicBezTo>
                    <a:pt x="20913" y="1"/>
                    <a:pt x="20713" y="8"/>
                    <a:pt x="20512" y="22"/>
                  </a:cubicBezTo>
                  <a:cubicBezTo>
                    <a:pt x="16303" y="326"/>
                    <a:pt x="13043" y="3814"/>
                    <a:pt x="13005" y="8022"/>
                  </a:cubicBezTo>
                  <a:lnTo>
                    <a:pt x="13005" y="8287"/>
                  </a:lnTo>
                  <a:cubicBezTo>
                    <a:pt x="11868" y="7415"/>
                    <a:pt x="10503" y="6960"/>
                    <a:pt x="9100" y="6960"/>
                  </a:cubicBezTo>
                  <a:cubicBezTo>
                    <a:pt x="2200" y="6998"/>
                    <a:pt x="1" y="16287"/>
                    <a:pt x="6143" y="19396"/>
                  </a:cubicBezTo>
                  <a:lnTo>
                    <a:pt x="6332" y="19396"/>
                  </a:lnTo>
                  <a:cubicBezTo>
                    <a:pt x="6749" y="19548"/>
                    <a:pt x="7204" y="19624"/>
                    <a:pt x="7621" y="19624"/>
                  </a:cubicBezTo>
                  <a:lnTo>
                    <a:pt x="33895" y="19624"/>
                  </a:lnTo>
                  <a:cubicBezTo>
                    <a:pt x="36019" y="19624"/>
                    <a:pt x="37763" y="17880"/>
                    <a:pt x="37763" y="15719"/>
                  </a:cubicBezTo>
                  <a:cubicBezTo>
                    <a:pt x="37763" y="13595"/>
                    <a:pt x="36019" y="11851"/>
                    <a:pt x="33895" y="11851"/>
                  </a:cubicBezTo>
                  <a:lnTo>
                    <a:pt x="33478" y="11851"/>
                  </a:lnTo>
                  <a:cubicBezTo>
                    <a:pt x="35180" y="9393"/>
                    <a:pt x="33241" y="6411"/>
                    <a:pt x="30708" y="6411"/>
                  </a:cubicBezTo>
                  <a:cubicBezTo>
                    <a:pt x="30194" y="6411"/>
                    <a:pt x="29656" y="6534"/>
                    <a:pt x="29118" y="6809"/>
                  </a:cubicBezTo>
                  <a:cubicBezTo>
                    <a:pt x="28468" y="2837"/>
                    <a:pt x="25068" y="1"/>
                    <a:pt x="2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65"/>
            <p:cNvSpPr/>
            <p:nvPr/>
          </p:nvSpPr>
          <p:spPr>
            <a:xfrm>
              <a:off x="473550" y="525250"/>
              <a:ext cx="945025" cy="490600"/>
            </a:xfrm>
            <a:custGeom>
              <a:avLst/>
              <a:gdLst/>
              <a:ahLst/>
              <a:cxnLst/>
              <a:rect l="l" t="t" r="r" b="b"/>
              <a:pathLst>
                <a:path w="37801" h="19624" extrusionOk="0">
                  <a:moveTo>
                    <a:pt x="21105" y="0"/>
                  </a:moveTo>
                  <a:cubicBezTo>
                    <a:pt x="20908" y="0"/>
                    <a:pt x="20711" y="7"/>
                    <a:pt x="20512" y="22"/>
                  </a:cubicBezTo>
                  <a:cubicBezTo>
                    <a:pt x="16303" y="325"/>
                    <a:pt x="13043" y="3813"/>
                    <a:pt x="13005" y="8022"/>
                  </a:cubicBezTo>
                  <a:lnTo>
                    <a:pt x="13005" y="8287"/>
                  </a:lnTo>
                  <a:cubicBezTo>
                    <a:pt x="11868" y="7453"/>
                    <a:pt x="10503" y="6998"/>
                    <a:pt x="9100" y="6998"/>
                  </a:cubicBezTo>
                  <a:cubicBezTo>
                    <a:pt x="2199" y="6998"/>
                    <a:pt x="0" y="16287"/>
                    <a:pt x="6180" y="19396"/>
                  </a:cubicBezTo>
                  <a:lnTo>
                    <a:pt x="6370" y="19396"/>
                  </a:lnTo>
                  <a:cubicBezTo>
                    <a:pt x="6749" y="19547"/>
                    <a:pt x="7204" y="19623"/>
                    <a:pt x="7659" y="19623"/>
                  </a:cubicBezTo>
                  <a:lnTo>
                    <a:pt x="33895" y="19623"/>
                  </a:lnTo>
                  <a:cubicBezTo>
                    <a:pt x="36056" y="19623"/>
                    <a:pt x="37801" y="17879"/>
                    <a:pt x="37801" y="15756"/>
                  </a:cubicBezTo>
                  <a:cubicBezTo>
                    <a:pt x="37801" y="13595"/>
                    <a:pt x="36056" y="11851"/>
                    <a:pt x="33895" y="11851"/>
                  </a:cubicBezTo>
                  <a:lnTo>
                    <a:pt x="33478" y="11851"/>
                  </a:lnTo>
                  <a:cubicBezTo>
                    <a:pt x="35214" y="9421"/>
                    <a:pt x="33246" y="6413"/>
                    <a:pt x="30701" y="6413"/>
                  </a:cubicBezTo>
                  <a:cubicBezTo>
                    <a:pt x="30188" y="6413"/>
                    <a:pt x="29652" y="6535"/>
                    <a:pt x="29118" y="6808"/>
                  </a:cubicBezTo>
                  <a:cubicBezTo>
                    <a:pt x="28468" y="2871"/>
                    <a:pt x="25064" y="0"/>
                    <a:pt x="2110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1" name="Google Shape;1821;p65"/>
          <p:cNvGrpSpPr/>
          <p:nvPr/>
        </p:nvGrpSpPr>
        <p:grpSpPr>
          <a:xfrm flipH="1">
            <a:off x="663954" y="2773601"/>
            <a:ext cx="341439" cy="186542"/>
            <a:chOff x="473550" y="525250"/>
            <a:chExt cx="971102" cy="530400"/>
          </a:xfrm>
        </p:grpSpPr>
        <p:sp>
          <p:nvSpPr>
            <p:cNvPr id="1822" name="Google Shape;1822;p65"/>
            <p:cNvSpPr/>
            <p:nvPr/>
          </p:nvSpPr>
          <p:spPr>
            <a:xfrm>
              <a:off x="500577" y="565050"/>
              <a:ext cx="944075" cy="490600"/>
            </a:xfrm>
            <a:custGeom>
              <a:avLst/>
              <a:gdLst/>
              <a:ahLst/>
              <a:cxnLst/>
              <a:rect l="l" t="t" r="r" b="b"/>
              <a:pathLst>
                <a:path w="37763" h="19624" extrusionOk="0">
                  <a:moveTo>
                    <a:pt x="21111" y="1"/>
                  </a:moveTo>
                  <a:cubicBezTo>
                    <a:pt x="20913" y="1"/>
                    <a:pt x="20713" y="8"/>
                    <a:pt x="20512" y="22"/>
                  </a:cubicBezTo>
                  <a:cubicBezTo>
                    <a:pt x="16303" y="326"/>
                    <a:pt x="13043" y="3814"/>
                    <a:pt x="13005" y="8022"/>
                  </a:cubicBezTo>
                  <a:lnTo>
                    <a:pt x="13005" y="8287"/>
                  </a:lnTo>
                  <a:cubicBezTo>
                    <a:pt x="11868" y="7415"/>
                    <a:pt x="10503" y="6960"/>
                    <a:pt x="9100" y="6960"/>
                  </a:cubicBezTo>
                  <a:cubicBezTo>
                    <a:pt x="2200" y="6998"/>
                    <a:pt x="1" y="16287"/>
                    <a:pt x="6143" y="19396"/>
                  </a:cubicBezTo>
                  <a:lnTo>
                    <a:pt x="6332" y="19396"/>
                  </a:lnTo>
                  <a:cubicBezTo>
                    <a:pt x="6749" y="19548"/>
                    <a:pt x="7204" y="19624"/>
                    <a:pt x="7621" y="19624"/>
                  </a:cubicBezTo>
                  <a:lnTo>
                    <a:pt x="33895" y="19624"/>
                  </a:lnTo>
                  <a:cubicBezTo>
                    <a:pt x="36019" y="19624"/>
                    <a:pt x="37763" y="17880"/>
                    <a:pt x="37763" y="15719"/>
                  </a:cubicBezTo>
                  <a:cubicBezTo>
                    <a:pt x="37763" y="13595"/>
                    <a:pt x="36019" y="11851"/>
                    <a:pt x="33895" y="11851"/>
                  </a:cubicBezTo>
                  <a:lnTo>
                    <a:pt x="33478" y="11851"/>
                  </a:lnTo>
                  <a:cubicBezTo>
                    <a:pt x="35180" y="9393"/>
                    <a:pt x="33241" y="6411"/>
                    <a:pt x="30708" y="6411"/>
                  </a:cubicBezTo>
                  <a:cubicBezTo>
                    <a:pt x="30194" y="6411"/>
                    <a:pt x="29656" y="6534"/>
                    <a:pt x="29118" y="6809"/>
                  </a:cubicBezTo>
                  <a:cubicBezTo>
                    <a:pt x="28468" y="2837"/>
                    <a:pt x="25068" y="1"/>
                    <a:pt x="2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65"/>
            <p:cNvSpPr/>
            <p:nvPr/>
          </p:nvSpPr>
          <p:spPr>
            <a:xfrm>
              <a:off x="473550" y="525250"/>
              <a:ext cx="945025" cy="490600"/>
            </a:xfrm>
            <a:custGeom>
              <a:avLst/>
              <a:gdLst/>
              <a:ahLst/>
              <a:cxnLst/>
              <a:rect l="l" t="t" r="r" b="b"/>
              <a:pathLst>
                <a:path w="37801" h="19624" extrusionOk="0">
                  <a:moveTo>
                    <a:pt x="21105" y="0"/>
                  </a:moveTo>
                  <a:cubicBezTo>
                    <a:pt x="20908" y="0"/>
                    <a:pt x="20711" y="7"/>
                    <a:pt x="20512" y="22"/>
                  </a:cubicBezTo>
                  <a:cubicBezTo>
                    <a:pt x="16303" y="325"/>
                    <a:pt x="13043" y="3813"/>
                    <a:pt x="13005" y="8022"/>
                  </a:cubicBezTo>
                  <a:lnTo>
                    <a:pt x="13005" y="8287"/>
                  </a:lnTo>
                  <a:cubicBezTo>
                    <a:pt x="11868" y="7453"/>
                    <a:pt x="10503" y="6998"/>
                    <a:pt x="9100" y="6998"/>
                  </a:cubicBezTo>
                  <a:cubicBezTo>
                    <a:pt x="2199" y="6998"/>
                    <a:pt x="0" y="16287"/>
                    <a:pt x="6180" y="19396"/>
                  </a:cubicBezTo>
                  <a:lnTo>
                    <a:pt x="6370" y="19396"/>
                  </a:lnTo>
                  <a:cubicBezTo>
                    <a:pt x="6749" y="19547"/>
                    <a:pt x="7204" y="19623"/>
                    <a:pt x="7659" y="19623"/>
                  </a:cubicBezTo>
                  <a:lnTo>
                    <a:pt x="33895" y="19623"/>
                  </a:lnTo>
                  <a:cubicBezTo>
                    <a:pt x="36056" y="19623"/>
                    <a:pt x="37801" y="17879"/>
                    <a:pt x="37801" y="15756"/>
                  </a:cubicBezTo>
                  <a:cubicBezTo>
                    <a:pt x="37801" y="13595"/>
                    <a:pt x="36056" y="11851"/>
                    <a:pt x="33895" y="11851"/>
                  </a:cubicBezTo>
                  <a:lnTo>
                    <a:pt x="33478" y="11851"/>
                  </a:lnTo>
                  <a:cubicBezTo>
                    <a:pt x="35214" y="9421"/>
                    <a:pt x="33246" y="6413"/>
                    <a:pt x="30701" y="6413"/>
                  </a:cubicBezTo>
                  <a:cubicBezTo>
                    <a:pt x="30188" y="6413"/>
                    <a:pt x="29652" y="6535"/>
                    <a:pt x="29118" y="6808"/>
                  </a:cubicBezTo>
                  <a:cubicBezTo>
                    <a:pt x="28468" y="2871"/>
                    <a:pt x="25064" y="0"/>
                    <a:pt x="2110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5" name="Google Shape;2425;p74"/>
          <p:cNvGrpSpPr/>
          <p:nvPr/>
        </p:nvGrpSpPr>
        <p:grpSpPr>
          <a:xfrm>
            <a:off x="3001875" y="305540"/>
            <a:ext cx="1357775" cy="1334525"/>
            <a:chOff x="-1857950" y="2995775"/>
            <a:chExt cx="1357775" cy="1334525"/>
          </a:xfrm>
        </p:grpSpPr>
        <p:sp>
          <p:nvSpPr>
            <p:cNvPr id="2426" name="Google Shape;2426;p74"/>
            <p:cNvSpPr/>
            <p:nvPr/>
          </p:nvSpPr>
          <p:spPr>
            <a:xfrm>
              <a:off x="-1857950" y="3186000"/>
              <a:ext cx="644025" cy="668300"/>
            </a:xfrm>
            <a:custGeom>
              <a:avLst/>
              <a:gdLst/>
              <a:ahLst/>
              <a:cxnLst/>
              <a:rect l="l" t="t" r="r" b="b"/>
              <a:pathLst>
                <a:path w="25761" h="26732" extrusionOk="0">
                  <a:moveTo>
                    <a:pt x="14736" y="0"/>
                  </a:moveTo>
                  <a:cubicBezTo>
                    <a:pt x="10386" y="0"/>
                    <a:pt x="5838" y="2589"/>
                    <a:pt x="3077" y="7090"/>
                  </a:cubicBezTo>
                  <a:cubicBezTo>
                    <a:pt x="72" y="12027"/>
                    <a:pt x="0" y="17787"/>
                    <a:pt x="2541" y="21723"/>
                  </a:cubicBezTo>
                  <a:cubicBezTo>
                    <a:pt x="4329" y="24728"/>
                    <a:pt x="8015" y="26732"/>
                    <a:pt x="8015" y="26732"/>
                  </a:cubicBezTo>
                  <a:lnTo>
                    <a:pt x="8229" y="25909"/>
                  </a:lnTo>
                  <a:cubicBezTo>
                    <a:pt x="9139" y="26167"/>
                    <a:pt x="10082" y="26293"/>
                    <a:pt x="11036" y="26293"/>
                  </a:cubicBezTo>
                  <a:cubicBezTo>
                    <a:pt x="15370" y="26293"/>
                    <a:pt x="19933" y="23705"/>
                    <a:pt x="22719" y="19219"/>
                  </a:cubicBezTo>
                  <a:cubicBezTo>
                    <a:pt x="25545" y="14675"/>
                    <a:pt x="25760" y="9344"/>
                    <a:pt x="23757" y="5480"/>
                  </a:cubicBezTo>
                  <a:cubicBezTo>
                    <a:pt x="24472" y="5373"/>
                    <a:pt x="24937" y="5373"/>
                    <a:pt x="24937" y="5373"/>
                  </a:cubicBezTo>
                  <a:cubicBezTo>
                    <a:pt x="23327" y="4013"/>
                    <a:pt x="21646" y="2188"/>
                    <a:pt x="19320" y="1043"/>
                  </a:cubicBezTo>
                  <a:cubicBezTo>
                    <a:pt x="18676" y="721"/>
                    <a:pt x="17996" y="471"/>
                    <a:pt x="17281" y="292"/>
                  </a:cubicBezTo>
                  <a:lnTo>
                    <a:pt x="17209" y="292"/>
                  </a:lnTo>
                  <a:cubicBezTo>
                    <a:pt x="16402" y="96"/>
                    <a:pt x="15572" y="0"/>
                    <a:pt x="147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74"/>
            <p:cNvSpPr/>
            <p:nvPr/>
          </p:nvSpPr>
          <p:spPr>
            <a:xfrm>
              <a:off x="-1811450" y="3239700"/>
              <a:ext cx="690550" cy="658050"/>
            </a:xfrm>
            <a:custGeom>
              <a:avLst/>
              <a:gdLst/>
              <a:ahLst/>
              <a:cxnLst/>
              <a:rect l="l" t="t" r="r" b="b"/>
              <a:pathLst>
                <a:path w="27622" h="26322" extrusionOk="0">
                  <a:moveTo>
                    <a:pt x="15678" y="0"/>
                  </a:moveTo>
                  <a:cubicBezTo>
                    <a:pt x="11321" y="0"/>
                    <a:pt x="6752" y="2580"/>
                    <a:pt x="3972" y="7089"/>
                  </a:cubicBezTo>
                  <a:cubicBezTo>
                    <a:pt x="1" y="13564"/>
                    <a:pt x="1181" y="21507"/>
                    <a:pt x="6620" y="24834"/>
                  </a:cubicBezTo>
                  <a:cubicBezTo>
                    <a:pt x="8241" y="25844"/>
                    <a:pt x="10062" y="26321"/>
                    <a:pt x="11926" y="26321"/>
                  </a:cubicBezTo>
                  <a:cubicBezTo>
                    <a:pt x="16271" y="26321"/>
                    <a:pt x="20845" y="23724"/>
                    <a:pt x="23650" y="19217"/>
                  </a:cubicBezTo>
                  <a:cubicBezTo>
                    <a:pt x="27621" y="12777"/>
                    <a:pt x="26440" y="4835"/>
                    <a:pt x="21002" y="1471"/>
                  </a:cubicBezTo>
                  <a:cubicBezTo>
                    <a:pt x="19371" y="474"/>
                    <a:pt x="17544" y="0"/>
                    <a:pt x="156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74"/>
            <p:cNvSpPr/>
            <p:nvPr/>
          </p:nvSpPr>
          <p:spPr>
            <a:xfrm>
              <a:off x="-1603050" y="3416025"/>
              <a:ext cx="312200" cy="325650"/>
            </a:xfrm>
            <a:custGeom>
              <a:avLst/>
              <a:gdLst/>
              <a:ahLst/>
              <a:cxnLst/>
              <a:rect l="l" t="t" r="r" b="b"/>
              <a:pathLst>
                <a:path w="12488" h="13026" extrusionOk="0">
                  <a:moveTo>
                    <a:pt x="7636" y="0"/>
                  </a:moveTo>
                  <a:cubicBezTo>
                    <a:pt x="5550" y="0"/>
                    <a:pt x="3231" y="1433"/>
                    <a:pt x="1754" y="3828"/>
                  </a:cubicBezTo>
                  <a:cubicBezTo>
                    <a:pt x="1" y="6654"/>
                    <a:pt x="1" y="9946"/>
                    <a:pt x="1575" y="11735"/>
                  </a:cubicBezTo>
                  <a:cubicBezTo>
                    <a:pt x="1826" y="11985"/>
                    <a:pt x="2112" y="12236"/>
                    <a:pt x="2434" y="12450"/>
                  </a:cubicBezTo>
                  <a:cubicBezTo>
                    <a:pt x="3080" y="12840"/>
                    <a:pt x="3808" y="13025"/>
                    <a:pt x="4565" y="13025"/>
                  </a:cubicBezTo>
                  <a:cubicBezTo>
                    <a:pt x="6657" y="13025"/>
                    <a:pt x="8977" y="11612"/>
                    <a:pt x="10448" y="9195"/>
                  </a:cubicBezTo>
                  <a:cubicBezTo>
                    <a:pt x="12487" y="5903"/>
                    <a:pt x="12165" y="2075"/>
                    <a:pt x="9768" y="572"/>
                  </a:cubicBezTo>
                  <a:cubicBezTo>
                    <a:pt x="9267" y="286"/>
                    <a:pt x="8731" y="107"/>
                    <a:pt x="8194" y="36"/>
                  </a:cubicBezTo>
                  <a:cubicBezTo>
                    <a:pt x="8010" y="12"/>
                    <a:pt x="7824" y="0"/>
                    <a:pt x="76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74"/>
            <p:cNvSpPr/>
            <p:nvPr/>
          </p:nvSpPr>
          <p:spPr>
            <a:xfrm>
              <a:off x="-1603050" y="3416025"/>
              <a:ext cx="245100" cy="294275"/>
            </a:xfrm>
            <a:custGeom>
              <a:avLst/>
              <a:gdLst/>
              <a:ahLst/>
              <a:cxnLst/>
              <a:rect l="l" t="t" r="r" b="b"/>
              <a:pathLst>
                <a:path w="9804" h="11771" extrusionOk="0">
                  <a:moveTo>
                    <a:pt x="7636" y="0"/>
                  </a:moveTo>
                  <a:cubicBezTo>
                    <a:pt x="5550" y="0"/>
                    <a:pt x="3231" y="1433"/>
                    <a:pt x="1754" y="3828"/>
                  </a:cubicBezTo>
                  <a:cubicBezTo>
                    <a:pt x="1" y="6654"/>
                    <a:pt x="1" y="9946"/>
                    <a:pt x="1611" y="11735"/>
                  </a:cubicBezTo>
                  <a:cubicBezTo>
                    <a:pt x="1792" y="11759"/>
                    <a:pt x="1976" y="11770"/>
                    <a:pt x="2162" y="11770"/>
                  </a:cubicBezTo>
                  <a:cubicBezTo>
                    <a:pt x="4225" y="11770"/>
                    <a:pt x="6574" y="10338"/>
                    <a:pt x="8051" y="7942"/>
                  </a:cubicBezTo>
                  <a:cubicBezTo>
                    <a:pt x="9804" y="5116"/>
                    <a:pt x="9804" y="1824"/>
                    <a:pt x="8194" y="36"/>
                  </a:cubicBezTo>
                  <a:cubicBezTo>
                    <a:pt x="8010" y="12"/>
                    <a:pt x="7824" y="0"/>
                    <a:pt x="76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74"/>
            <p:cNvSpPr/>
            <p:nvPr/>
          </p:nvSpPr>
          <p:spPr>
            <a:xfrm>
              <a:off x="-1409850" y="2995775"/>
              <a:ext cx="898050" cy="714525"/>
            </a:xfrm>
            <a:custGeom>
              <a:avLst/>
              <a:gdLst/>
              <a:ahLst/>
              <a:cxnLst/>
              <a:rect l="l" t="t" r="r" b="b"/>
              <a:pathLst>
                <a:path w="35922" h="28581" extrusionOk="0">
                  <a:moveTo>
                    <a:pt x="18279" y="1"/>
                  </a:moveTo>
                  <a:cubicBezTo>
                    <a:pt x="12351" y="1"/>
                    <a:pt x="5415" y="3471"/>
                    <a:pt x="72" y="9690"/>
                  </a:cubicBezTo>
                  <a:lnTo>
                    <a:pt x="1" y="9797"/>
                  </a:lnTo>
                  <a:cubicBezTo>
                    <a:pt x="538" y="9797"/>
                    <a:pt x="1110" y="9869"/>
                    <a:pt x="1647" y="9976"/>
                  </a:cubicBezTo>
                  <a:cubicBezTo>
                    <a:pt x="4258" y="10477"/>
                    <a:pt x="6584" y="12051"/>
                    <a:pt x="8051" y="14305"/>
                  </a:cubicBezTo>
                  <a:cubicBezTo>
                    <a:pt x="13107" y="9696"/>
                    <a:pt x="18599" y="7094"/>
                    <a:pt x="22893" y="7094"/>
                  </a:cubicBezTo>
                  <a:cubicBezTo>
                    <a:pt x="24099" y="7094"/>
                    <a:pt x="25210" y="7299"/>
                    <a:pt x="26190" y="7722"/>
                  </a:cubicBezTo>
                  <a:cubicBezTo>
                    <a:pt x="28122" y="11944"/>
                    <a:pt x="27371" y="17919"/>
                    <a:pt x="24222" y="23536"/>
                  </a:cubicBezTo>
                  <a:lnTo>
                    <a:pt x="24365" y="23536"/>
                  </a:lnTo>
                  <a:cubicBezTo>
                    <a:pt x="25152" y="23643"/>
                    <a:pt x="25975" y="23858"/>
                    <a:pt x="26727" y="24180"/>
                  </a:cubicBezTo>
                  <a:cubicBezTo>
                    <a:pt x="27299" y="24395"/>
                    <a:pt x="27872" y="24645"/>
                    <a:pt x="28372" y="24967"/>
                  </a:cubicBezTo>
                  <a:cubicBezTo>
                    <a:pt x="28766" y="25218"/>
                    <a:pt x="29124" y="25468"/>
                    <a:pt x="29482" y="25754"/>
                  </a:cubicBezTo>
                  <a:cubicBezTo>
                    <a:pt x="29839" y="26040"/>
                    <a:pt x="30161" y="26362"/>
                    <a:pt x="30483" y="26684"/>
                  </a:cubicBezTo>
                  <a:cubicBezTo>
                    <a:pt x="31020" y="27257"/>
                    <a:pt x="31485" y="27901"/>
                    <a:pt x="31879" y="28581"/>
                  </a:cubicBezTo>
                  <a:cubicBezTo>
                    <a:pt x="35922" y="19958"/>
                    <a:pt x="34168" y="9654"/>
                    <a:pt x="26941" y="3465"/>
                  </a:cubicBezTo>
                  <a:cubicBezTo>
                    <a:pt x="26798" y="3322"/>
                    <a:pt x="26619" y="3179"/>
                    <a:pt x="26440" y="3035"/>
                  </a:cubicBezTo>
                  <a:cubicBezTo>
                    <a:pt x="25474" y="2248"/>
                    <a:pt x="24437" y="1569"/>
                    <a:pt x="23364" y="996"/>
                  </a:cubicBezTo>
                  <a:cubicBezTo>
                    <a:pt x="21813" y="325"/>
                    <a:pt x="20093" y="1"/>
                    <a:pt x="182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74"/>
            <p:cNvSpPr/>
            <p:nvPr/>
          </p:nvSpPr>
          <p:spPr>
            <a:xfrm>
              <a:off x="-1408950" y="2996275"/>
              <a:ext cx="779975" cy="604000"/>
            </a:xfrm>
            <a:custGeom>
              <a:avLst/>
              <a:gdLst/>
              <a:ahLst/>
              <a:cxnLst/>
              <a:rect l="l" t="t" r="r" b="b"/>
              <a:pathLst>
                <a:path w="31199" h="24160" extrusionOk="0">
                  <a:moveTo>
                    <a:pt x="18299" y="0"/>
                  </a:moveTo>
                  <a:cubicBezTo>
                    <a:pt x="12368" y="0"/>
                    <a:pt x="5391" y="3473"/>
                    <a:pt x="36" y="9706"/>
                  </a:cubicBezTo>
                  <a:lnTo>
                    <a:pt x="1" y="9777"/>
                  </a:lnTo>
                  <a:cubicBezTo>
                    <a:pt x="537" y="9777"/>
                    <a:pt x="1074" y="9849"/>
                    <a:pt x="1611" y="9956"/>
                  </a:cubicBezTo>
                  <a:cubicBezTo>
                    <a:pt x="4258" y="10457"/>
                    <a:pt x="6584" y="12031"/>
                    <a:pt x="8015" y="14285"/>
                  </a:cubicBezTo>
                  <a:cubicBezTo>
                    <a:pt x="13071" y="9676"/>
                    <a:pt x="18563" y="7074"/>
                    <a:pt x="22857" y="7074"/>
                  </a:cubicBezTo>
                  <a:cubicBezTo>
                    <a:pt x="24063" y="7074"/>
                    <a:pt x="25174" y="7279"/>
                    <a:pt x="26154" y="7702"/>
                  </a:cubicBezTo>
                  <a:cubicBezTo>
                    <a:pt x="28086" y="11924"/>
                    <a:pt x="27335" y="17899"/>
                    <a:pt x="24186" y="23516"/>
                  </a:cubicBezTo>
                  <a:lnTo>
                    <a:pt x="24329" y="23516"/>
                  </a:lnTo>
                  <a:cubicBezTo>
                    <a:pt x="25116" y="23623"/>
                    <a:pt x="25939" y="23838"/>
                    <a:pt x="26691" y="24160"/>
                  </a:cubicBezTo>
                  <a:cubicBezTo>
                    <a:pt x="31127" y="16182"/>
                    <a:pt x="31199" y="7559"/>
                    <a:pt x="26404" y="3015"/>
                  </a:cubicBezTo>
                  <a:cubicBezTo>
                    <a:pt x="26261" y="2908"/>
                    <a:pt x="26154" y="2765"/>
                    <a:pt x="26011" y="2658"/>
                  </a:cubicBezTo>
                  <a:cubicBezTo>
                    <a:pt x="25188" y="1978"/>
                    <a:pt x="24294" y="1405"/>
                    <a:pt x="23328" y="976"/>
                  </a:cubicBezTo>
                  <a:cubicBezTo>
                    <a:pt x="21797" y="319"/>
                    <a:pt x="20096" y="0"/>
                    <a:pt x="18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74"/>
            <p:cNvSpPr/>
            <p:nvPr/>
          </p:nvSpPr>
          <p:spPr>
            <a:xfrm>
              <a:off x="-1368700" y="3050550"/>
              <a:ext cx="613625" cy="302875"/>
            </a:xfrm>
            <a:custGeom>
              <a:avLst/>
              <a:gdLst/>
              <a:ahLst/>
              <a:cxnLst/>
              <a:rect l="l" t="t" r="r" b="b"/>
              <a:pathLst>
                <a:path w="24545" h="12115" extrusionOk="0">
                  <a:moveTo>
                    <a:pt x="15387" y="0"/>
                  </a:moveTo>
                  <a:cubicBezTo>
                    <a:pt x="10443" y="0"/>
                    <a:pt x="4640" y="2769"/>
                    <a:pt x="1" y="7785"/>
                  </a:cubicBezTo>
                  <a:cubicBezTo>
                    <a:pt x="2612" y="8286"/>
                    <a:pt x="4938" y="9860"/>
                    <a:pt x="6405" y="12114"/>
                  </a:cubicBezTo>
                  <a:cubicBezTo>
                    <a:pt x="11441" y="7526"/>
                    <a:pt x="16958" y="4907"/>
                    <a:pt x="21263" y="4907"/>
                  </a:cubicBezTo>
                  <a:cubicBezTo>
                    <a:pt x="22463" y="4907"/>
                    <a:pt x="23569" y="5110"/>
                    <a:pt x="24544" y="5531"/>
                  </a:cubicBezTo>
                  <a:cubicBezTo>
                    <a:pt x="23972" y="4279"/>
                    <a:pt x="23149" y="3206"/>
                    <a:pt x="22111" y="2311"/>
                  </a:cubicBezTo>
                  <a:cubicBezTo>
                    <a:pt x="20289" y="746"/>
                    <a:pt x="17954" y="0"/>
                    <a:pt x="15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74"/>
            <p:cNvSpPr/>
            <p:nvPr/>
          </p:nvSpPr>
          <p:spPr>
            <a:xfrm>
              <a:off x="-1246150" y="3582700"/>
              <a:ext cx="695900" cy="739475"/>
            </a:xfrm>
            <a:custGeom>
              <a:avLst/>
              <a:gdLst/>
              <a:ahLst/>
              <a:cxnLst/>
              <a:rect l="l" t="t" r="r" b="b"/>
              <a:pathLst>
                <a:path w="27836" h="29579" extrusionOk="0">
                  <a:moveTo>
                    <a:pt x="16370" y="1"/>
                  </a:moveTo>
                  <a:cubicBezTo>
                    <a:pt x="11599" y="1"/>
                    <a:pt x="6473" y="2980"/>
                    <a:pt x="3292" y="8109"/>
                  </a:cubicBezTo>
                  <a:cubicBezTo>
                    <a:pt x="2147" y="9934"/>
                    <a:pt x="1360" y="11937"/>
                    <a:pt x="895" y="14048"/>
                  </a:cubicBezTo>
                  <a:cubicBezTo>
                    <a:pt x="0" y="18306"/>
                    <a:pt x="823" y="22527"/>
                    <a:pt x="3184" y="25425"/>
                  </a:cubicBezTo>
                  <a:cubicBezTo>
                    <a:pt x="3900" y="26320"/>
                    <a:pt x="4759" y="27071"/>
                    <a:pt x="5725" y="27679"/>
                  </a:cubicBezTo>
                  <a:cubicBezTo>
                    <a:pt x="6476" y="28145"/>
                    <a:pt x="7299" y="28502"/>
                    <a:pt x="8122" y="28753"/>
                  </a:cubicBezTo>
                  <a:cubicBezTo>
                    <a:pt x="9811" y="29293"/>
                    <a:pt x="11596" y="29579"/>
                    <a:pt x="13386" y="29579"/>
                  </a:cubicBezTo>
                  <a:cubicBezTo>
                    <a:pt x="13492" y="29579"/>
                    <a:pt x="13597" y="29578"/>
                    <a:pt x="13703" y="29576"/>
                  </a:cubicBezTo>
                  <a:lnTo>
                    <a:pt x="14132" y="28824"/>
                  </a:lnTo>
                  <a:cubicBezTo>
                    <a:pt x="17996" y="27894"/>
                    <a:pt x="21789" y="25175"/>
                    <a:pt x="24293" y="21061"/>
                  </a:cubicBezTo>
                  <a:cubicBezTo>
                    <a:pt x="27513" y="15873"/>
                    <a:pt x="27835" y="9898"/>
                    <a:pt x="25617" y="5605"/>
                  </a:cubicBezTo>
                  <a:cubicBezTo>
                    <a:pt x="25617" y="5390"/>
                    <a:pt x="25653" y="5247"/>
                    <a:pt x="25653" y="5247"/>
                  </a:cubicBezTo>
                  <a:cubicBezTo>
                    <a:pt x="25116" y="4531"/>
                    <a:pt x="24579" y="3851"/>
                    <a:pt x="23935" y="3243"/>
                  </a:cubicBezTo>
                  <a:cubicBezTo>
                    <a:pt x="23649" y="2921"/>
                    <a:pt x="23291" y="2599"/>
                    <a:pt x="22934" y="2313"/>
                  </a:cubicBezTo>
                  <a:cubicBezTo>
                    <a:pt x="22612" y="2027"/>
                    <a:pt x="22218" y="1741"/>
                    <a:pt x="21860" y="1526"/>
                  </a:cubicBezTo>
                  <a:cubicBezTo>
                    <a:pt x="20608" y="775"/>
                    <a:pt x="19248" y="274"/>
                    <a:pt x="17817" y="95"/>
                  </a:cubicBezTo>
                  <a:cubicBezTo>
                    <a:pt x="17340" y="32"/>
                    <a:pt x="16857" y="1"/>
                    <a:pt x="16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74"/>
            <p:cNvSpPr/>
            <p:nvPr/>
          </p:nvSpPr>
          <p:spPr>
            <a:xfrm>
              <a:off x="-1156725" y="3657875"/>
              <a:ext cx="656550" cy="672425"/>
            </a:xfrm>
            <a:custGeom>
              <a:avLst/>
              <a:gdLst/>
              <a:ahLst/>
              <a:cxnLst/>
              <a:rect l="l" t="t" r="r" b="b"/>
              <a:pathLst>
                <a:path w="26262" h="26897" extrusionOk="0">
                  <a:moveTo>
                    <a:pt x="16337" y="0"/>
                  </a:moveTo>
                  <a:cubicBezTo>
                    <a:pt x="12041" y="0"/>
                    <a:pt x="7227" y="2960"/>
                    <a:pt x="4151" y="7928"/>
                  </a:cubicBezTo>
                  <a:cubicBezTo>
                    <a:pt x="1" y="14690"/>
                    <a:pt x="609" y="22633"/>
                    <a:pt x="5582" y="25710"/>
                  </a:cubicBezTo>
                  <a:cubicBezTo>
                    <a:pt x="6889" y="26515"/>
                    <a:pt x="8370" y="26896"/>
                    <a:pt x="9917" y="26896"/>
                  </a:cubicBezTo>
                  <a:cubicBezTo>
                    <a:pt x="14213" y="26896"/>
                    <a:pt x="19024" y="23955"/>
                    <a:pt x="22076" y="18984"/>
                  </a:cubicBezTo>
                  <a:cubicBezTo>
                    <a:pt x="26262" y="12222"/>
                    <a:pt x="25618" y="4243"/>
                    <a:pt x="20680" y="1202"/>
                  </a:cubicBezTo>
                  <a:cubicBezTo>
                    <a:pt x="19371" y="386"/>
                    <a:pt x="17887" y="0"/>
                    <a:pt x="16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74"/>
            <p:cNvSpPr/>
            <p:nvPr/>
          </p:nvSpPr>
          <p:spPr>
            <a:xfrm>
              <a:off x="-1026125" y="3756025"/>
              <a:ext cx="507175" cy="545900"/>
            </a:xfrm>
            <a:custGeom>
              <a:avLst/>
              <a:gdLst/>
              <a:ahLst/>
              <a:cxnLst/>
              <a:rect l="l" t="t" r="r" b="b"/>
              <a:pathLst>
                <a:path w="20287" h="21836" extrusionOk="0">
                  <a:moveTo>
                    <a:pt x="13377" y="0"/>
                  </a:moveTo>
                  <a:cubicBezTo>
                    <a:pt x="9994" y="0"/>
                    <a:pt x="6037" y="2565"/>
                    <a:pt x="3435" y="6793"/>
                  </a:cubicBezTo>
                  <a:cubicBezTo>
                    <a:pt x="0" y="12374"/>
                    <a:pt x="215" y="18743"/>
                    <a:pt x="3936" y="21033"/>
                  </a:cubicBezTo>
                  <a:cubicBezTo>
                    <a:pt x="4826" y="21577"/>
                    <a:pt x="5840" y="21836"/>
                    <a:pt x="6914" y="21836"/>
                  </a:cubicBezTo>
                  <a:cubicBezTo>
                    <a:pt x="10284" y="21836"/>
                    <a:pt x="14247" y="19290"/>
                    <a:pt x="16852" y="15058"/>
                  </a:cubicBezTo>
                  <a:cubicBezTo>
                    <a:pt x="20286" y="9476"/>
                    <a:pt x="20072" y="3108"/>
                    <a:pt x="16387" y="818"/>
                  </a:cubicBezTo>
                  <a:cubicBezTo>
                    <a:pt x="15484" y="263"/>
                    <a:pt x="14460" y="0"/>
                    <a:pt x="13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74"/>
            <p:cNvSpPr/>
            <p:nvPr/>
          </p:nvSpPr>
          <p:spPr>
            <a:xfrm>
              <a:off x="-918800" y="3918675"/>
              <a:ext cx="57275" cy="58175"/>
            </a:xfrm>
            <a:custGeom>
              <a:avLst/>
              <a:gdLst/>
              <a:ahLst/>
              <a:cxnLst/>
              <a:rect l="l" t="t" r="r" b="b"/>
              <a:pathLst>
                <a:path w="2291" h="2327" extrusionOk="0">
                  <a:moveTo>
                    <a:pt x="1146" y="1"/>
                  </a:moveTo>
                  <a:cubicBezTo>
                    <a:pt x="502" y="1"/>
                    <a:pt x="1" y="538"/>
                    <a:pt x="1" y="1146"/>
                  </a:cubicBezTo>
                  <a:cubicBezTo>
                    <a:pt x="1" y="1790"/>
                    <a:pt x="502" y="2326"/>
                    <a:pt x="1146" y="2326"/>
                  </a:cubicBezTo>
                  <a:cubicBezTo>
                    <a:pt x="1790" y="2326"/>
                    <a:pt x="2291" y="1790"/>
                    <a:pt x="2291" y="1146"/>
                  </a:cubicBezTo>
                  <a:cubicBezTo>
                    <a:pt x="2291" y="538"/>
                    <a:pt x="1790" y="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74"/>
            <p:cNvSpPr/>
            <p:nvPr/>
          </p:nvSpPr>
          <p:spPr>
            <a:xfrm>
              <a:off x="-661200" y="4039425"/>
              <a:ext cx="44750" cy="45650"/>
            </a:xfrm>
            <a:custGeom>
              <a:avLst/>
              <a:gdLst/>
              <a:ahLst/>
              <a:cxnLst/>
              <a:rect l="l" t="t" r="r" b="b"/>
              <a:pathLst>
                <a:path w="1790" h="1826" extrusionOk="0">
                  <a:moveTo>
                    <a:pt x="895" y="1"/>
                  </a:moveTo>
                  <a:cubicBezTo>
                    <a:pt x="394" y="1"/>
                    <a:pt x="1" y="394"/>
                    <a:pt x="1" y="931"/>
                  </a:cubicBezTo>
                  <a:cubicBezTo>
                    <a:pt x="1" y="1432"/>
                    <a:pt x="394" y="1826"/>
                    <a:pt x="895" y="1826"/>
                  </a:cubicBezTo>
                  <a:cubicBezTo>
                    <a:pt x="1396" y="1826"/>
                    <a:pt x="1790" y="1432"/>
                    <a:pt x="1790" y="931"/>
                  </a:cubicBezTo>
                  <a:cubicBezTo>
                    <a:pt x="1790" y="394"/>
                    <a:pt x="1396" y="1"/>
                    <a:pt x="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74"/>
            <p:cNvSpPr/>
            <p:nvPr/>
          </p:nvSpPr>
          <p:spPr>
            <a:xfrm>
              <a:off x="-946525" y="4016900"/>
              <a:ext cx="263900" cy="209275"/>
            </a:xfrm>
            <a:custGeom>
              <a:avLst/>
              <a:gdLst/>
              <a:ahLst/>
              <a:cxnLst/>
              <a:rect l="l" t="t" r="r" b="b"/>
              <a:pathLst>
                <a:path w="10556" h="8371" extrusionOk="0">
                  <a:moveTo>
                    <a:pt x="3235" y="1"/>
                  </a:moveTo>
                  <a:cubicBezTo>
                    <a:pt x="2870" y="1"/>
                    <a:pt x="2535" y="102"/>
                    <a:pt x="2255" y="258"/>
                  </a:cubicBezTo>
                  <a:cubicBezTo>
                    <a:pt x="1432" y="830"/>
                    <a:pt x="1" y="2583"/>
                    <a:pt x="895" y="4587"/>
                  </a:cubicBezTo>
                  <a:cubicBezTo>
                    <a:pt x="1002" y="4802"/>
                    <a:pt x="1110" y="5016"/>
                    <a:pt x="1253" y="5231"/>
                  </a:cubicBezTo>
                  <a:cubicBezTo>
                    <a:pt x="2290" y="6662"/>
                    <a:pt x="4544" y="8165"/>
                    <a:pt x="6512" y="8344"/>
                  </a:cubicBezTo>
                  <a:cubicBezTo>
                    <a:pt x="6655" y="8362"/>
                    <a:pt x="6796" y="8370"/>
                    <a:pt x="6935" y="8370"/>
                  </a:cubicBezTo>
                  <a:cubicBezTo>
                    <a:pt x="7353" y="8370"/>
                    <a:pt x="7755" y="8290"/>
                    <a:pt x="8158" y="8129"/>
                  </a:cubicBezTo>
                  <a:cubicBezTo>
                    <a:pt x="10555" y="7163"/>
                    <a:pt x="10448" y="5768"/>
                    <a:pt x="9983" y="4372"/>
                  </a:cubicBezTo>
                  <a:lnTo>
                    <a:pt x="9983" y="4337"/>
                  </a:lnTo>
                  <a:cubicBezTo>
                    <a:pt x="9696" y="3442"/>
                    <a:pt x="8730" y="3478"/>
                    <a:pt x="7800" y="3263"/>
                  </a:cubicBezTo>
                  <a:cubicBezTo>
                    <a:pt x="7192" y="3156"/>
                    <a:pt x="6691" y="2834"/>
                    <a:pt x="6333" y="2333"/>
                  </a:cubicBezTo>
                  <a:cubicBezTo>
                    <a:pt x="6226" y="2154"/>
                    <a:pt x="6154" y="2011"/>
                    <a:pt x="6047" y="1904"/>
                  </a:cubicBezTo>
                  <a:cubicBezTo>
                    <a:pt x="5689" y="1474"/>
                    <a:pt x="5331" y="1081"/>
                    <a:pt x="4974" y="687"/>
                  </a:cubicBezTo>
                  <a:cubicBezTo>
                    <a:pt x="4544" y="294"/>
                    <a:pt x="3972" y="43"/>
                    <a:pt x="3400" y="7"/>
                  </a:cubicBezTo>
                  <a:cubicBezTo>
                    <a:pt x="3344" y="3"/>
                    <a:pt x="3289" y="1"/>
                    <a:pt x="3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74"/>
            <p:cNvSpPr/>
            <p:nvPr/>
          </p:nvSpPr>
          <p:spPr>
            <a:xfrm>
              <a:off x="-881225" y="4017975"/>
              <a:ext cx="85900" cy="84125"/>
            </a:xfrm>
            <a:custGeom>
              <a:avLst/>
              <a:gdLst/>
              <a:ahLst/>
              <a:cxnLst/>
              <a:rect l="l" t="t" r="r" b="b"/>
              <a:pathLst>
                <a:path w="3436" h="3365" extrusionOk="0">
                  <a:moveTo>
                    <a:pt x="788" y="0"/>
                  </a:moveTo>
                  <a:cubicBezTo>
                    <a:pt x="430" y="537"/>
                    <a:pt x="179" y="1145"/>
                    <a:pt x="36" y="1789"/>
                  </a:cubicBezTo>
                  <a:cubicBezTo>
                    <a:pt x="0" y="2540"/>
                    <a:pt x="1145" y="3328"/>
                    <a:pt x="1682" y="3363"/>
                  </a:cubicBezTo>
                  <a:cubicBezTo>
                    <a:pt x="1689" y="3364"/>
                    <a:pt x="1696" y="3364"/>
                    <a:pt x="1704" y="3364"/>
                  </a:cubicBezTo>
                  <a:cubicBezTo>
                    <a:pt x="2108" y="3364"/>
                    <a:pt x="2978" y="2423"/>
                    <a:pt x="3435" y="1861"/>
                  </a:cubicBezTo>
                  <a:cubicBezTo>
                    <a:pt x="3113" y="1431"/>
                    <a:pt x="2719" y="1038"/>
                    <a:pt x="2362" y="644"/>
                  </a:cubicBezTo>
                  <a:cubicBezTo>
                    <a:pt x="1932" y="251"/>
                    <a:pt x="1360" y="0"/>
                    <a:pt x="7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74"/>
            <p:cNvSpPr/>
            <p:nvPr/>
          </p:nvSpPr>
          <p:spPr>
            <a:xfrm>
              <a:off x="-774800" y="4098475"/>
              <a:ext cx="77850" cy="74050"/>
            </a:xfrm>
            <a:custGeom>
              <a:avLst/>
              <a:gdLst/>
              <a:ahLst/>
              <a:cxnLst/>
              <a:rect l="l" t="t" r="r" b="b"/>
              <a:pathLst>
                <a:path w="3114" h="2962" extrusionOk="0">
                  <a:moveTo>
                    <a:pt x="931" y="0"/>
                  </a:moveTo>
                  <a:cubicBezTo>
                    <a:pt x="645" y="394"/>
                    <a:pt x="1" y="1288"/>
                    <a:pt x="108" y="1646"/>
                  </a:cubicBezTo>
                  <a:cubicBezTo>
                    <a:pt x="323" y="2254"/>
                    <a:pt x="824" y="2719"/>
                    <a:pt x="1432" y="2898"/>
                  </a:cubicBezTo>
                  <a:cubicBezTo>
                    <a:pt x="1568" y="2934"/>
                    <a:pt x="1703" y="2961"/>
                    <a:pt x="1836" y="2961"/>
                  </a:cubicBezTo>
                  <a:cubicBezTo>
                    <a:pt x="2231" y="2961"/>
                    <a:pt x="2605" y="2725"/>
                    <a:pt x="2899" y="1789"/>
                  </a:cubicBezTo>
                  <a:cubicBezTo>
                    <a:pt x="2970" y="1574"/>
                    <a:pt x="3042" y="1324"/>
                    <a:pt x="3114" y="1109"/>
                  </a:cubicBezTo>
                  <a:lnTo>
                    <a:pt x="3114" y="1074"/>
                  </a:lnTo>
                  <a:cubicBezTo>
                    <a:pt x="2827" y="179"/>
                    <a:pt x="1861" y="215"/>
                    <a:pt x="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74"/>
            <p:cNvSpPr/>
            <p:nvPr/>
          </p:nvSpPr>
          <p:spPr>
            <a:xfrm>
              <a:off x="-915225" y="4129200"/>
              <a:ext cx="135100" cy="96300"/>
            </a:xfrm>
            <a:custGeom>
              <a:avLst/>
              <a:gdLst/>
              <a:ahLst/>
              <a:cxnLst/>
              <a:rect l="l" t="t" r="r" b="b"/>
              <a:pathLst>
                <a:path w="5404" h="3852" extrusionOk="0">
                  <a:moveTo>
                    <a:pt x="2185" y="1"/>
                  </a:moveTo>
                  <a:cubicBezTo>
                    <a:pt x="1198" y="1"/>
                    <a:pt x="360" y="488"/>
                    <a:pt x="1" y="703"/>
                  </a:cubicBezTo>
                  <a:cubicBezTo>
                    <a:pt x="1038" y="2170"/>
                    <a:pt x="3292" y="3637"/>
                    <a:pt x="5260" y="3852"/>
                  </a:cubicBezTo>
                  <a:cubicBezTo>
                    <a:pt x="5403" y="2528"/>
                    <a:pt x="4831" y="1204"/>
                    <a:pt x="3722" y="453"/>
                  </a:cubicBezTo>
                  <a:cubicBezTo>
                    <a:pt x="3200" y="121"/>
                    <a:pt x="2674" y="1"/>
                    <a:pt x="2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6" name="Google Shape;2446;p74"/>
          <p:cNvGrpSpPr/>
          <p:nvPr/>
        </p:nvGrpSpPr>
        <p:grpSpPr>
          <a:xfrm>
            <a:off x="7340064" y="1369802"/>
            <a:ext cx="1346900" cy="1043050"/>
            <a:chOff x="2529450" y="3762450"/>
            <a:chExt cx="1346900" cy="1043050"/>
          </a:xfrm>
        </p:grpSpPr>
        <p:sp>
          <p:nvSpPr>
            <p:cNvPr id="2447" name="Google Shape;2447;p74"/>
            <p:cNvSpPr/>
            <p:nvPr/>
          </p:nvSpPr>
          <p:spPr>
            <a:xfrm>
              <a:off x="2535125" y="3807000"/>
              <a:ext cx="1341225" cy="998500"/>
            </a:xfrm>
            <a:custGeom>
              <a:avLst/>
              <a:gdLst/>
              <a:ahLst/>
              <a:cxnLst/>
              <a:rect l="l" t="t" r="r" b="b"/>
              <a:pathLst>
                <a:path w="53649" h="39940" extrusionOk="0">
                  <a:moveTo>
                    <a:pt x="38977" y="0"/>
                  </a:moveTo>
                  <a:cubicBezTo>
                    <a:pt x="35443" y="0"/>
                    <a:pt x="30067" y="690"/>
                    <a:pt x="25061" y="1886"/>
                  </a:cubicBezTo>
                  <a:cubicBezTo>
                    <a:pt x="21270" y="2796"/>
                    <a:pt x="17744" y="4010"/>
                    <a:pt x="15280" y="5412"/>
                  </a:cubicBezTo>
                  <a:cubicBezTo>
                    <a:pt x="8417" y="9393"/>
                    <a:pt x="0" y="17734"/>
                    <a:pt x="7621" y="28502"/>
                  </a:cubicBezTo>
                  <a:lnTo>
                    <a:pt x="7583" y="28540"/>
                  </a:lnTo>
                  <a:cubicBezTo>
                    <a:pt x="11419" y="35668"/>
                    <a:pt x="18111" y="39940"/>
                    <a:pt x="25429" y="39940"/>
                  </a:cubicBezTo>
                  <a:cubicBezTo>
                    <a:pt x="26285" y="39940"/>
                    <a:pt x="27149" y="39881"/>
                    <a:pt x="28019" y="39762"/>
                  </a:cubicBezTo>
                  <a:cubicBezTo>
                    <a:pt x="34350" y="38928"/>
                    <a:pt x="38786" y="32142"/>
                    <a:pt x="42805" y="29147"/>
                  </a:cubicBezTo>
                  <a:cubicBezTo>
                    <a:pt x="45497" y="27137"/>
                    <a:pt x="49478" y="24294"/>
                    <a:pt x="51146" y="22929"/>
                  </a:cubicBezTo>
                  <a:cubicBezTo>
                    <a:pt x="52132" y="22019"/>
                    <a:pt x="52776" y="20805"/>
                    <a:pt x="53004" y="19478"/>
                  </a:cubicBezTo>
                  <a:cubicBezTo>
                    <a:pt x="53231" y="19289"/>
                    <a:pt x="53345" y="19024"/>
                    <a:pt x="53383" y="18758"/>
                  </a:cubicBezTo>
                  <a:cubicBezTo>
                    <a:pt x="53648" y="16711"/>
                    <a:pt x="51753" y="12009"/>
                    <a:pt x="49213" y="7839"/>
                  </a:cubicBezTo>
                  <a:cubicBezTo>
                    <a:pt x="47014" y="4237"/>
                    <a:pt x="44322" y="1052"/>
                    <a:pt x="42161" y="332"/>
                  </a:cubicBezTo>
                  <a:cubicBezTo>
                    <a:pt x="41475" y="107"/>
                    <a:pt x="40369" y="0"/>
                    <a:pt x="389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74"/>
            <p:cNvSpPr/>
            <p:nvPr/>
          </p:nvSpPr>
          <p:spPr>
            <a:xfrm>
              <a:off x="2719000" y="4249400"/>
              <a:ext cx="1135550" cy="511525"/>
            </a:xfrm>
            <a:custGeom>
              <a:avLst/>
              <a:gdLst/>
              <a:ahLst/>
              <a:cxnLst/>
              <a:rect l="l" t="t" r="r" b="b"/>
              <a:pathLst>
                <a:path w="45422" h="20461" extrusionOk="0">
                  <a:moveTo>
                    <a:pt x="45421" y="1"/>
                  </a:moveTo>
                  <a:lnTo>
                    <a:pt x="45421" y="1"/>
                  </a:lnTo>
                  <a:cubicBezTo>
                    <a:pt x="44512" y="948"/>
                    <a:pt x="42161" y="1820"/>
                    <a:pt x="39621" y="3564"/>
                  </a:cubicBezTo>
                  <a:cubicBezTo>
                    <a:pt x="37801" y="4854"/>
                    <a:pt x="35867" y="6446"/>
                    <a:pt x="33896" y="8152"/>
                  </a:cubicBezTo>
                  <a:cubicBezTo>
                    <a:pt x="30597" y="10996"/>
                    <a:pt x="27299" y="14029"/>
                    <a:pt x="24758" y="15849"/>
                  </a:cubicBezTo>
                  <a:cubicBezTo>
                    <a:pt x="23019" y="17100"/>
                    <a:pt x="19928" y="18226"/>
                    <a:pt x="16283" y="18226"/>
                  </a:cubicBezTo>
                  <a:cubicBezTo>
                    <a:pt x="11426" y="18226"/>
                    <a:pt x="5584" y="16226"/>
                    <a:pt x="645" y="9858"/>
                  </a:cubicBezTo>
                  <a:cubicBezTo>
                    <a:pt x="418" y="9555"/>
                    <a:pt x="228" y="9289"/>
                    <a:pt x="39" y="8986"/>
                  </a:cubicBezTo>
                  <a:lnTo>
                    <a:pt x="1" y="9024"/>
                  </a:lnTo>
                  <a:cubicBezTo>
                    <a:pt x="3839" y="16158"/>
                    <a:pt x="10539" y="20461"/>
                    <a:pt x="17863" y="20461"/>
                  </a:cubicBezTo>
                  <a:cubicBezTo>
                    <a:pt x="18714" y="20461"/>
                    <a:pt x="19573" y="20403"/>
                    <a:pt x="20436" y="20284"/>
                  </a:cubicBezTo>
                  <a:cubicBezTo>
                    <a:pt x="26768" y="19412"/>
                    <a:pt x="31204" y="12626"/>
                    <a:pt x="35223" y="9631"/>
                  </a:cubicBezTo>
                  <a:cubicBezTo>
                    <a:pt x="37877" y="7659"/>
                    <a:pt x="41895" y="4778"/>
                    <a:pt x="43564" y="3413"/>
                  </a:cubicBezTo>
                  <a:cubicBezTo>
                    <a:pt x="44549" y="2503"/>
                    <a:pt x="45194" y="1328"/>
                    <a:pt x="454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74"/>
            <p:cNvSpPr/>
            <p:nvPr/>
          </p:nvSpPr>
          <p:spPr>
            <a:xfrm>
              <a:off x="3155025" y="3762450"/>
              <a:ext cx="603800" cy="294575"/>
            </a:xfrm>
            <a:custGeom>
              <a:avLst/>
              <a:gdLst/>
              <a:ahLst/>
              <a:cxnLst/>
              <a:rect l="l" t="t" r="r" b="b"/>
              <a:pathLst>
                <a:path w="24152" h="11783" extrusionOk="0">
                  <a:moveTo>
                    <a:pt x="13939" y="0"/>
                  </a:moveTo>
                  <a:cubicBezTo>
                    <a:pt x="10416" y="0"/>
                    <a:pt x="5032" y="690"/>
                    <a:pt x="0" y="1886"/>
                  </a:cubicBezTo>
                  <a:lnTo>
                    <a:pt x="38" y="2076"/>
                  </a:lnTo>
                  <a:cubicBezTo>
                    <a:pt x="2768" y="5147"/>
                    <a:pt x="5308" y="8408"/>
                    <a:pt x="7659" y="11782"/>
                  </a:cubicBezTo>
                  <a:cubicBezTo>
                    <a:pt x="8644" y="10948"/>
                    <a:pt x="9782" y="10228"/>
                    <a:pt x="10995" y="9735"/>
                  </a:cubicBezTo>
                  <a:cubicBezTo>
                    <a:pt x="12646" y="8958"/>
                    <a:pt x="14237" y="8549"/>
                    <a:pt x="15498" y="8549"/>
                  </a:cubicBezTo>
                  <a:cubicBezTo>
                    <a:pt x="16699" y="8549"/>
                    <a:pt x="17601" y="8920"/>
                    <a:pt x="17971" y="9697"/>
                  </a:cubicBezTo>
                  <a:lnTo>
                    <a:pt x="17971" y="9735"/>
                  </a:lnTo>
                  <a:cubicBezTo>
                    <a:pt x="21421" y="8597"/>
                    <a:pt x="24075" y="7877"/>
                    <a:pt x="24075" y="7877"/>
                  </a:cubicBezTo>
                  <a:lnTo>
                    <a:pt x="24151" y="7839"/>
                  </a:lnTo>
                  <a:cubicBezTo>
                    <a:pt x="21952" y="4237"/>
                    <a:pt x="19298" y="1052"/>
                    <a:pt x="17099" y="332"/>
                  </a:cubicBezTo>
                  <a:cubicBezTo>
                    <a:pt x="16424" y="107"/>
                    <a:pt x="15326" y="0"/>
                    <a:pt x="13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74"/>
            <p:cNvSpPr/>
            <p:nvPr/>
          </p:nvSpPr>
          <p:spPr>
            <a:xfrm>
              <a:off x="3409975" y="3958400"/>
              <a:ext cx="461625" cy="494825"/>
            </a:xfrm>
            <a:custGeom>
              <a:avLst/>
              <a:gdLst/>
              <a:ahLst/>
              <a:cxnLst/>
              <a:rect l="l" t="t" r="r" b="b"/>
              <a:pathLst>
                <a:path w="18465" h="19793" extrusionOk="0">
                  <a:moveTo>
                    <a:pt x="13991" y="1"/>
                  </a:moveTo>
                  <a:lnTo>
                    <a:pt x="13915" y="39"/>
                  </a:lnTo>
                  <a:cubicBezTo>
                    <a:pt x="13915" y="39"/>
                    <a:pt x="11261" y="759"/>
                    <a:pt x="7811" y="1897"/>
                  </a:cubicBezTo>
                  <a:cubicBezTo>
                    <a:pt x="9024" y="4399"/>
                    <a:pt x="5991" y="5233"/>
                    <a:pt x="3565" y="6257"/>
                  </a:cubicBezTo>
                  <a:cubicBezTo>
                    <a:pt x="2389" y="6788"/>
                    <a:pt x="1214" y="7243"/>
                    <a:pt x="1" y="7622"/>
                  </a:cubicBezTo>
                  <a:lnTo>
                    <a:pt x="1" y="7697"/>
                  </a:lnTo>
                  <a:cubicBezTo>
                    <a:pt x="2427" y="11489"/>
                    <a:pt x="4475" y="15508"/>
                    <a:pt x="6143" y="19678"/>
                  </a:cubicBezTo>
                  <a:lnTo>
                    <a:pt x="6257" y="19792"/>
                  </a:lnTo>
                  <a:cubicBezTo>
                    <a:pt x="8228" y="18124"/>
                    <a:pt x="10200" y="16494"/>
                    <a:pt x="11982" y="15242"/>
                  </a:cubicBezTo>
                  <a:cubicBezTo>
                    <a:pt x="14522" y="13460"/>
                    <a:pt x="16873" y="12626"/>
                    <a:pt x="17782" y="11641"/>
                  </a:cubicBezTo>
                  <a:cubicBezTo>
                    <a:pt x="18010" y="11451"/>
                    <a:pt x="18124" y="11186"/>
                    <a:pt x="18200" y="10882"/>
                  </a:cubicBezTo>
                  <a:cubicBezTo>
                    <a:pt x="18465" y="8873"/>
                    <a:pt x="16531" y="4172"/>
                    <a:pt x="139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74"/>
            <p:cNvSpPr/>
            <p:nvPr/>
          </p:nvSpPr>
          <p:spPr>
            <a:xfrm>
              <a:off x="2529450" y="3809600"/>
              <a:ext cx="1036950" cy="895650"/>
            </a:xfrm>
            <a:custGeom>
              <a:avLst/>
              <a:gdLst/>
              <a:ahLst/>
              <a:cxnLst/>
              <a:rect l="l" t="t" r="r" b="b"/>
              <a:pathLst>
                <a:path w="41478" h="35826" extrusionOk="0">
                  <a:moveTo>
                    <a:pt x="25023" y="0"/>
                  </a:moveTo>
                  <a:cubicBezTo>
                    <a:pt x="21270" y="910"/>
                    <a:pt x="17706" y="2124"/>
                    <a:pt x="15241" y="3526"/>
                  </a:cubicBezTo>
                  <a:cubicBezTo>
                    <a:pt x="8417" y="7507"/>
                    <a:pt x="0" y="15848"/>
                    <a:pt x="7621" y="26616"/>
                  </a:cubicBezTo>
                  <a:cubicBezTo>
                    <a:pt x="7810" y="26881"/>
                    <a:pt x="8000" y="27147"/>
                    <a:pt x="8227" y="27450"/>
                  </a:cubicBezTo>
                  <a:cubicBezTo>
                    <a:pt x="13175" y="33830"/>
                    <a:pt x="19028" y="35825"/>
                    <a:pt x="23891" y="35825"/>
                  </a:cubicBezTo>
                  <a:cubicBezTo>
                    <a:pt x="27525" y="35825"/>
                    <a:pt x="30605" y="34711"/>
                    <a:pt x="32340" y="33478"/>
                  </a:cubicBezTo>
                  <a:cubicBezTo>
                    <a:pt x="34881" y="31659"/>
                    <a:pt x="38179" y="28625"/>
                    <a:pt x="41478" y="25782"/>
                  </a:cubicBezTo>
                  <a:lnTo>
                    <a:pt x="41364" y="25668"/>
                  </a:lnTo>
                  <a:cubicBezTo>
                    <a:pt x="39696" y="21460"/>
                    <a:pt x="37610" y="17441"/>
                    <a:pt x="35184" y="13649"/>
                  </a:cubicBezTo>
                  <a:lnTo>
                    <a:pt x="35184" y="13574"/>
                  </a:lnTo>
                  <a:cubicBezTo>
                    <a:pt x="34603" y="13723"/>
                    <a:pt x="34052" y="13819"/>
                    <a:pt x="33564" y="13819"/>
                  </a:cubicBezTo>
                  <a:cubicBezTo>
                    <a:pt x="32810" y="13819"/>
                    <a:pt x="32208" y="13589"/>
                    <a:pt x="31885" y="12967"/>
                  </a:cubicBezTo>
                  <a:cubicBezTo>
                    <a:pt x="31317" y="11792"/>
                    <a:pt x="31772" y="10768"/>
                    <a:pt x="32682" y="9896"/>
                  </a:cubicBezTo>
                  <a:cubicBezTo>
                    <a:pt x="30331" y="6484"/>
                    <a:pt x="27791" y="3261"/>
                    <a:pt x="25061" y="152"/>
                  </a:cubicBezTo>
                  <a:lnTo>
                    <a:pt x="250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74"/>
            <p:cNvSpPr/>
            <p:nvPr/>
          </p:nvSpPr>
          <p:spPr>
            <a:xfrm>
              <a:off x="3377750" y="3957475"/>
              <a:ext cx="380125" cy="141250"/>
            </a:xfrm>
            <a:custGeom>
              <a:avLst/>
              <a:gdLst/>
              <a:ahLst/>
              <a:cxnLst/>
              <a:rect l="l" t="t" r="r" b="b"/>
              <a:pathLst>
                <a:path w="15205" h="5650" extrusionOk="0">
                  <a:moveTo>
                    <a:pt x="15128" y="0"/>
                  </a:moveTo>
                  <a:cubicBezTo>
                    <a:pt x="15128" y="0"/>
                    <a:pt x="14863" y="0"/>
                    <a:pt x="14446" y="114"/>
                  </a:cubicBezTo>
                  <a:cubicBezTo>
                    <a:pt x="14218" y="152"/>
                    <a:pt x="13991" y="228"/>
                    <a:pt x="13688" y="265"/>
                  </a:cubicBezTo>
                  <a:cubicBezTo>
                    <a:pt x="13346" y="341"/>
                    <a:pt x="13043" y="417"/>
                    <a:pt x="12664" y="531"/>
                  </a:cubicBezTo>
                  <a:cubicBezTo>
                    <a:pt x="12285" y="645"/>
                    <a:pt x="11906" y="720"/>
                    <a:pt x="11489" y="872"/>
                  </a:cubicBezTo>
                  <a:cubicBezTo>
                    <a:pt x="11072" y="1062"/>
                    <a:pt x="10655" y="1213"/>
                    <a:pt x="10200" y="1365"/>
                  </a:cubicBezTo>
                  <a:cubicBezTo>
                    <a:pt x="9783" y="1517"/>
                    <a:pt x="9328" y="1706"/>
                    <a:pt x="8835" y="1896"/>
                  </a:cubicBezTo>
                  <a:lnTo>
                    <a:pt x="7470" y="2464"/>
                  </a:lnTo>
                  <a:lnTo>
                    <a:pt x="1" y="5535"/>
                  </a:lnTo>
                  <a:lnTo>
                    <a:pt x="39" y="5649"/>
                  </a:lnTo>
                  <a:lnTo>
                    <a:pt x="7546" y="2654"/>
                  </a:lnTo>
                  <a:lnTo>
                    <a:pt x="8948" y="2085"/>
                  </a:lnTo>
                  <a:lnTo>
                    <a:pt x="9138" y="2009"/>
                  </a:lnTo>
                  <a:lnTo>
                    <a:pt x="9290" y="1972"/>
                  </a:lnTo>
                  <a:lnTo>
                    <a:pt x="9669" y="1896"/>
                  </a:lnTo>
                  <a:lnTo>
                    <a:pt x="10351" y="1706"/>
                  </a:lnTo>
                  <a:cubicBezTo>
                    <a:pt x="10806" y="1592"/>
                    <a:pt x="11261" y="1441"/>
                    <a:pt x="11678" y="1327"/>
                  </a:cubicBezTo>
                  <a:cubicBezTo>
                    <a:pt x="12095" y="1213"/>
                    <a:pt x="12474" y="1100"/>
                    <a:pt x="12816" y="986"/>
                  </a:cubicBezTo>
                  <a:cubicBezTo>
                    <a:pt x="13195" y="872"/>
                    <a:pt x="13536" y="758"/>
                    <a:pt x="13801" y="683"/>
                  </a:cubicBezTo>
                  <a:cubicBezTo>
                    <a:pt x="14067" y="569"/>
                    <a:pt x="14370" y="493"/>
                    <a:pt x="14560" y="417"/>
                  </a:cubicBezTo>
                  <a:cubicBezTo>
                    <a:pt x="14977" y="265"/>
                    <a:pt x="15204" y="152"/>
                    <a:pt x="15204" y="152"/>
                  </a:cubicBezTo>
                  <a:lnTo>
                    <a:pt x="151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74"/>
            <p:cNvSpPr/>
            <p:nvPr/>
          </p:nvSpPr>
          <p:spPr>
            <a:xfrm>
              <a:off x="3312350" y="3976175"/>
              <a:ext cx="322300" cy="179325"/>
            </a:xfrm>
            <a:custGeom>
              <a:avLst/>
              <a:gdLst/>
              <a:ahLst/>
              <a:cxnLst/>
              <a:rect l="l" t="t" r="r" b="b"/>
              <a:pathLst>
                <a:path w="12892" h="7173" extrusionOk="0">
                  <a:moveTo>
                    <a:pt x="9224" y="0"/>
                  </a:moveTo>
                  <a:cubicBezTo>
                    <a:pt x="7963" y="0"/>
                    <a:pt x="6372" y="409"/>
                    <a:pt x="4702" y="1186"/>
                  </a:cubicBezTo>
                  <a:cubicBezTo>
                    <a:pt x="3527" y="1679"/>
                    <a:pt x="2389" y="2399"/>
                    <a:pt x="1404" y="3233"/>
                  </a:cubicBezTo>
                  <a:cubicBezTo>
                    <a:pt x="456" y="4143"/>
                    <a:pt x="1" y="5167"/>
                    <a:pt x="569" y="6304"/>
                  </a:cubicBezTo>
                  <a:cubicBezTo>
                    <a:pt x="893" y="6929"/>
                    <a:pt x="1514" y="7172"/>
                    <a:pt x="2276" y="7172"/>
                  </a:cubicBezTo>
                  <a:cubicBezTo>
                    <a:pt x="2763" y="7172"/>
                    <a:pt x="3307" y="7073"/>
                    <a:pt x="3868" y="6911"/>
                  </a:cubicBezTo>
                  <a:cubicBezTo>
                    <a:pt x="5081" y="6569"/>
                    <a:pt x="6257" y="6114"/>
                    <a:pt x="7432" y="5584"/>
                  </a:cubicBezTo>
                  <a:cubicBezTo>
                    <a:pt x="9858" y="4560"/>
                    <a:pt x="12891" y="3726"/>
                    <a:pt x="11678" y="1186"/>
                  </a:cubicBezTo>
                  <a:cubicBezTo>
                    <a:pt x="11678" y="1148"/>
                    <a:pt x="11678" y="1148"/>
                    <a:pt x="11716" y="1148"/>
                  </a:cubicBezTo>
                  <a:cubicBezTo>
                    <a:pt x="11328" y="371"/>
                    <a:pt x="10425" y="0"/>
                    <a:pt x="9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74"/>
            <p:cNvSpPr/>
            <p:nvPr/>
          </p:nvSpPr>
          <p:spPr>
            <a:xfrm>
              <a:off x="2922800" y="4143625"/>
              <a:ext cx="90075" cy="80775"/>
            </a:xfrm>
            <a:custGeom>
              <a:avLst/>
              <a:gdLst/>
              <a:ahLst/>
              <a:cxnLst/>
              <a:rect l="l" t="t" r="r" b="b"/>
              <a:pathLst>
                <a:path w="3603" h="3231" extrusionOk="0">
                  <a:moveTo>
                    <a:pt x="1805" y="0"/>
                  </a:moveTo>
                  <a:cubicBezTo>
                    <a:pt x="1450" y="0"/>
                    <a:pt x="1091" y="119"/>
                    <a:pt x="796" y="364"/>
                  </a:cubicBezTo>
                  <a:cubicBezTo>
                    <a:pt x="114" y="933"/>
                    <a:pt x="0" y="1957"/>
                    <a:pt x="569" y="2639"/>
                  </a:cubicBezTo>
                  <a:cubicBezTo>
                    <a:pt x="870" y="3027"/>
                    <a:pt x="1331" y="3231"/>
                    <a:pt x="1797" y="3231"/>
                  </a:cubicBezTo>
                  <a:cubicBezTo>
                    <a:pt x="2152" y="3231"/>
                    <a:pt x="2511" y="3112"/>
                    <a:pt x="2806" y="2867"/>
                  </a:cubicBezTo>
                  <a:cubicBezTo>
                    <a:pt x="3488" y="2298"/>
                    <a:pt x="3602" y="1274"/>
                    <a:pt x="3033" y="592"/>
                  </a:cubicBezTo>
                  <a:cubicBezTo>
                    <a:pt x="2732" y="204"/>
                    <a:pt x="2272" y="0"/>
                    <a:pt x="18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74"/>
            <p:cNvSpPr/>
            <p:nvPr/>
          </p:nvSpPr>
          <p:spPr>
            <a:xfrm>
              <a:off x="3175875" y="4327975"/>
              <a:ext cx="90050" cy="80325"/>
            </a:xfrm>
            <a:custGeom>
              <a:avLst/>
              <a:gdLst/>
              <a:ahLst/>
              <a:cxnLst/>
              <a:rect l="l" t="t" r="r" b="b"/>
              <a:pathLst>
                <a:path w="3602" h="3213" extrusionOk="0">
                  <a:moveTo>
                    <a:pt x="1807" y="0"/>
                  </a:moveTo>
                  <a:cubicBezTo>
                    <a:pt x="1449" y="0"/>
                    <a:pt x="1091" y="116"/>
                    <a:pt x="796" y="346"/>
                  </a:cubicBezTo>
                  <a:cubicBezTo>
                    <a:pt x="114" y="914"/>
                    <a:pt x="0" y="1938"/>
                    <a:pt x="569" y="2620"/>
                  </a:cubicBezTo>
                  <a:cubicBezTo>
                    <a:pt x="892" y="3008"/>
                    <a:pt x="1349" y="3212"/>
                    <a:pt x="1816" y="3212"/>
                  </a:cubicBezTo>
                  <a:cubicBezTo>
                    <a:pt x="2171" y="3212"/>
                    <a:pt x="2532" y="3094"/>
                    <a:pt x="2844" y="2848"/>
                  </a:cubicBezTo>
                  <a:cubicBezTo>
                    <a:pt x="3526" y="2279"/>
                    <a:pt x="3602" y="1293"/>
                    <a:pt x="3071" y="611"/>
                  </a:cubicBezTo>
                  <a:cubicBezTo>
                    <a:pt x="2748" y="202"/>
                    <a:pt x="2278" y="0"/>
                    <a:pt x="1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74"/>
            <p:cNvSpPr/>
            <p:nvPr/>
          </p:nvSpPr>
          <p:spPr>
            <a:xfrm>
              <a:off x="2994825" y="4350700"/>
              <a:ext cx="114725" cy="54175"/>
            </a:xfrm>
            <a:custGeom>
              <a:avLst/>
              <a:gdLst/>
              <a:ahLst/>
              <a:cxnLst/>
              <a:rect l="l" t="t" r="r" b="b"/>
              <a:pathLst>
                <a:path w="4589" h="2167" extrusionOk="0">
                  <a:moveTo>
                    <a:pt x="1521" y="1"/>
                  </a:moveTo>
                  <a:cubicBezTo>
                    <a:pt x="635" y="1"/>
                    <a:pt x="1" y="347"/>
                    <a:pt x="1" y="347"/>
                  </a:cubicBezTo>
                  <a:cubicBezTo>
                    <a:pt x="342" y="839"/>
                    <a:pt x="759" y="1294"/>
                    <a:pt x="1290" y="1598"/>
                  </a:cubicBezTo>
                  <a:cubicBezTo>
                    <a:pt x="1835" y="1975"/>
                    <a:pt x="2473" y="2167"/>
                    <a:pt x="3107" y="2167"/>
                  </a:cubicBezTo>
                  <a:cubicBezTo>
                    <a:pt x="3620" y="2167"/>
                    <a:pt x="4131" y="2042"/>
                    <a:pt x="4588" y="1787"/>
                  </a:cubicBezTo>
                  <a:lnTo>
                    <a:pt x="4512" y="1674"/>
                  </a:lnTo>
                  <a:cubicBezTo>
                    <a:pt x="3515" y="337"/>
                    <a:pt x="2396" y="1"/>
                    <a:pt x="15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74"/>
            <p:cNvSpPr/>
            <p:nvPr/>
          </p:nvSpPr>
          <p:spPr>
            <a:xfrm>
              <a:off x="2964500" y="4251550"/>
              <a:ext cx="193375" cy="143850"/>
            </a:xfrm>
            <a:custGeom>
              <a:avLst/>
              <a:gdLst/>
              <a:ahLst/>
              <a:cxnLst/>
              <a:rect l="l" t="t" r="r" b="b"/>
              <a:pathLst>
                <a:path w="7735" h="5754" extrusionOk="0">
                  <a:moveTo>
                    <a:pt x="1495" y="1"/>
                  </a:moveTo>
                  <a:cubicBezTo>
                    <a:pt x="1440" y="1"/>
                    <a:pt x="1384" y="9"/>
                    <a:pt x="1327" y="28"/>
                  </a:cubicBezTo>
                  <a:cubicBezTo>
                    <a:pt x="531" y="294"/>
                    <a:pt x="0" y="2493"/>
                    <a:pt x="1214" y="4313"/>
                  </a:cubicBezTo>
                  <a:cubicBezTo>
                    <a:pt x="1214" y="4313"/>
                    <a:pt x="1858" y="3967"/>
                    <a:pt x="2754" y="3967"/>
                  </a:cubicBezTo>
                  <a:cubicBezTo>
                    <a:pt x="3637" y="3967"/>
                    <a:pt x="4766" y="4303"/>
                    <a:pt x="5763" y="5640"/>
                  </a:cubicBezTo>
                  <a:lnTo>
                    <a:pt x="5801" y="5753"/>
                  </a:lnTo>
                  <a:cubicBezTo>
                    <a:pt x="6977" y="5147"/>
                    <a:pt x="7735" y="4009"/>
                    <a:pt x="7621" y="3630"/>
                  </a:cubicBezTo>
                  <a:cubicBezTo>
                    <a:pt x="7280" y="2531"/>
                    <a:pt x="5839" y="3213"/>
                    <a:pt x="4171" y="2265"/>
                  </a:cubicBezTo>
                  <a:cubicBezTo>
                    <a:pt x="2868" y="1526"/>
                    <a:pt x="2219" y="1"/>
                    <a:pt x="14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8" name="Google Shape;2458;p74"/>
          <p:cNvGrpSpPr/>
          <p:nvPr/>
        </p:nvGrpSpPr>
        <p:grpSpPr>
          <a:xfrm rot="5400000">
            <a:off x="5512166" y="417915"/>
            <a:ext cx="994300" cy="976325"/>
            <a:chOff x="5375825" y="2881800"/>
            <a:chExt cx="994300" cy="976325"/>
          </a:xfrm>
        </p:grpSpPr>
        <p:sp>
          <p:nvSpPr>
            <p:cNvPr id="2459" name="Google Shape;2459;p74"/>
            <p:cNvSpPr/>
            <p:nvPr/>
          </p:nvSpPr>
          <p:spPr>
            <a:xfrm>
              <a:off x="5375825" y="2917675"/>
              <a:ext cx="994300" cy="940450"/>
            </a:xfrm>
            <a:custGeom>
              <a:avLst/>
              <a:gdLst/>
              <a:ahLst/>
              <a:cxnLst/>
              <a:rect l="l" t="t" r="r" b="b"/>
              <a:pathLst>
                <a:path w="39772" h="37618" extrusionOk="0">
                  <a:moveTo>
                    <a:pt x="27374" y="1"/>
                  </a:moveTo>
                  <a:cubicBezTo>
                    <a:pt x="26729" y="1"/>
                    <a:pt x="26161" y="266"/>
                    <a:pt x="25668" y="683"/>
                  </a:cubicBezTo>
                  <a:lnTo>
                    <a:pt x="8455" y="16038"/>
                  </a:lnTo>
                  <a:cubicBezTo>
                    <a:pt x="7355" y="16986"/>
                    <a:pt x="7279" y="18654"/>
                    <a:pt x="8227" y="19754"/>
                  </a:cubicBezTo>
                  <a:lnTo>
                    <a:pt x="8796" y="20360"/>
                  </a:lnTo>
                  <a:lnTo>
                    <a:pt x="8455" y="20664"/>
                  </a:lnTo>
                  <a:lnTo>
                    <a:pt x="417" y="27829"/>
                  </a:lnTo>
                  <a:cubicBezTo>
                    <a:pt x="38" y="28171"/>
                    <a:pt x="0" y="28777"/>
                    <a:pt x="341" y="29156"/>
                  </a:cubicBezTo>
                  <a:lnTo>
                    <a:pt x="7621" y="37308"/>
                  </a:lnTo>
                  <a:cubicBezTo>
                    <a:pt x="7805" y="37512"/>
                    <a:pt x="8055" y="37618"/>
                    <a:pt x="8312" y="37618"/>
                  </a:cubicBezTo>
                  <a:cubicBezTo>
                    <a:pt x="8531" y="37618"/>
                    <a:pt x="8756" y="37541"/>
                    <a:pt x="8948" y="37384"/>
                  </a:cubicBezTo>
                  <a:lnTo>
                    <a:pt x="16568" y="30559"/>
                  </a:lnTo>
                  <a:lnTo>
                    <a:pt x="17327" y="29915"/>
                  </a:lnTo>
                  <a:lnTo>
                    <a:pt x="17668" y="30332"/>
                  </a:lnTo>
                  <a:cubicBezTo>
                    <a:pt x="18047" y="30711"/>
                    <a:pt x="18502" y="30976"/>
                    <a:pt x="18995" y="31128"/>
                  </a:cubicBezTo>
                  <a:cubicBezTo>
                    <a:pt x="19147" y="31128"/>
                    <a:pt x="19298" y="31166"/>
                    <a:pt x="19450" y="31166"/>
                  </a:cubicBezTo>
                  <a:lnTo>
                    <a:pt x="19526" y="31166"/>
                  </a:lnTo>
                  <a:cubicBezTo>
                    <a:pt x="19601" y="31185"/>
                    <a:pt x="19677" y="31194"/>
                    <a:pt x="19753" y="31194"/>
                  </a:cubicBezTo>
                  <a:cubicBezTo>
                    <a:pt x="19829" y="31194"/>
                    <a:pt x="19905" y="31185"/>
                    <a:pt x="19981" y="31166"/>
                  </a:cubicBezTo>
                  <a:lnTo>
                    <a:pt x="20056" y="31166"/>
                  </a:lnTo>
                  <a:cubicBezTo>
                    <a:pt x="20170" y="31166"/>
                    <a:pt x="20322" y="31128"/>
                    <a:pt x="20436" y="31090"/>
                  </a:cubicBezTo>
                  <a:lnTo>
                    <a:pt x="20511" y="31090"/>
                  </a:lnTo>
                  <a:cubicBezTo>
                    <a:pt x="20663" y="31052"/>
                    <a:pt x="20777" y="30976"/>
                    <a:pt x="20928" y="30900"/>
                  </a:cubicBezTo>
                  <a:lnTo>
                    <a:pt x="21004" y="30862"/>
                  </a:lnTo>
                  <a:cubicBezTo>
                    <a:pt x="21156" y="30749"/>
                    <a:pt x="21270" y="30673"/>
                    <a:pt x="21383" y="30559"/>
                  </a:cubicBezTo>
                  <a:lnTo>
                    <a:pt x="38596" y="15128"/>
                  </a:lnTo>
                  <a:cubicBezTo>
                    <a:pt x="39696" y="14180"/>
                    <a:pt x="39772" y="12512"/>
                    <a:pt x="38824" y="11451"/>
                  </a:cubicBezTo>
                  <a:lnTo>
                    <a:pt x="29383" y="873"/>
                  </a:lnTo>
                  <a:cubicBezTo>
                    <a:pt x="29269" y="759"/>
                    <a:pt x="29156" y="645"/>
                    <a:pt x="29004" y="531"/>
                  </a:cubicBezTo>
                  <a:lnTo>
                    <a:pt x="28966" y="493"/>
                  </a:lnTo>
                  <a:cubicBezTo>
                    <a:pt x="28852" y="418"/>
                    <a:pt x="28739" y="342"/>
                    <a:pt x="28625" y="304"/>
                  </a:cubicBezTo>
                  <a:lnTo>
                    <a:pt x="28473" y="228"/>
                  </a:lnTo>
                  <a:cubicBezTo>
                    <a:pt x="28360" y="190"/>
                    <a:pt x="28284" y="152"/>
                    <a:pt x="28170" y="114"/>
                  </a:cubicBezTo>
                  <a:lnTo>
                    <a:pt x="27943" y="38"/>
                  </a:lnTo>
                  <a:lnTo>
                    <a:pt x="27905" y="38"/>
                  </a:lnTo>
                  <a:cubicBezTo>
                    <a:pt x="27715" y="38"/>
                    <a:pt x="27563" y="1"/>
                    <a:pt x="27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74"/>
            <p:cNvSpPr/>
            <p:nvPr/>
          </p:nvSpPr>
          <p:spPr>
            <a:xfrm>
              <a:off x="5557800" y="2881800"/>
              <a:ext cx="812325" cy="780300"/>
            </a:xfrm>
            <a:custGeom>
              <a:avLst/>
              <a:gdLst/>
              <a:ahLst/>
              <a:cxnLst/>
              <a:rect l="l" t="t" r="r" b="b"/>
              <a:pathLst>
                <a:path w="32493" h="31212" extrusionOk="0">
                  <a:moveTo>
                    <a:pt x="20122" y="0"/>
                  </a:moveTo>
                  <a:cubicBezTo>
                    <a:pt x="19502" y="0"/>
                    <a:pt x="18880" y="221"/>
                    <a:pt x="18389" y="677"/>
                  </a:cubicBezTo>
                  <a:lnTo>
                    <a:pt x="1138" y="16070"/>
                  </a:lnTo>
                  <a:cubicBezTo>
                    <a:pt x="76" y="17018"/>
                    <a:pt x="0" y="18686"/>
                    <a:pt x="948" y="19748"/>
                  </a:cubicBezTo>
                  <a:lnTo>
                    <a:pt x="1517" y="20392"/>
                  </a:lnTo>
                  <a:lnTo>
                    <a:pt x="10048" y="29909"/>
                  </a:lnTo>
                  <a:lnTo>
                    <a:pt x="10389" y="30326"/>
                  </a:lnTo>
                  <a:cubicBezTo>
                    <a:pt x="10918" y="30916"/>
                    <a:pt x="11634" y="31212"/>
                    <a:pt x="12353" y="31212"/>
                  </a:cubicBezTo>
                  <a:cubicBezTo>
                    <a:pt x="12973" y="31212"/>
                    <a:pt x="13595" y="30992"/>
                    <a:pt x="14104" y="30553"/>
                  </a:cubicBezTo>
                  <a:lnTo>
                    <a:pt x="31317" y="15160"/>
                  </a:lnTo>
                  <a:cubicBezTo>
                    <a:pt x="32417" y="14175"/>
                    <a:pt x="32493" y="12544"/>
                    <a:pt x="31507" y="11445"/>
                  </a:cubicBezTo>
                  <a:lnTo>
                    <a:pt x="22066" y="867"/>
                  </a:lnTo>
                  <a:cubicBezTo>
                    <a:pt x="21557" y="297"/>
                    <a:pt x="20841" y="0"/>
                    <a:pt x="201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74"/>
            <p:cNvSpPr/>
            <p:nvPr/>
          </p:nvSpPr>
          <p:spPr>
            <a:xfrm>
              <a:off x="5850675" y="2882525"/>
              <a:ext cx="519450" cy="779925"/>
            </a:xfrm>
            <a:custGeom>
              <a:avLst/>
              <a:gdLst/>
              <a:ahLst/>
              <a:cxnLst/>
              <a:rect l="l" t="t" r="r" b="b"/>
              <a:pathLst>
                <a:path w="20778" h="31197" extrusionOk="0">
                  <a:moveTo>
                    <a:pt x="8494" y="1"/>
                  </a:moveTo>
                  <a:cubicBezTo>
                    <a:pt x="8456" y="1"/>
                    <a:pt x="8418" y="2"/>
                    <a:pt x="8380" y="4"/>
                  </a:cubicBezTo>
                  <a:cubicBezTo>
                    <a:pt x="7546" y="10733"/>
                    <a:pt x="6219" y="22032"/>
                    <a:pt x="1" y="31131"/>
                  </a:cubicBezTo>
                  <a:cubicBezTo>
                    <a:pt x="195" y="31175"/>
                    <a:pt x="392" y="31197"/>
                    <a:pt x="590" y="31197"/>
                  </a:cubicBezTo>
                  <a:cubicBezTo>
                    <a:pt x="1243" y="31197"/>
                    <a:pt x="1895" y="30961"/>
                    <a:pt x="2389" y="30524"/>
                  </a:cubicBezTo>
                  <a:lnTo>
                    <a:pt x="19602" y="15131"/>
                  </a:lnTo>
                  <a:cubicBezTo>
                    <a:pt x="20702" y="14146"/>
                    <a:pt x="20778" y="12515"/>
                    <a:pt x="19830" y="11416"/>
                  </a:cubicBezTo>
                  <a:lnTo>
                    <a:pt x="10389" y="876"/>
                  </a:lnTo>
                  <a:cubicBezTo>
                    <a:pt x="9885" y="336"/>
                    <a:pt x="9210" y="1"/>
                    <a:pt x="8494" y="1"/>
                  </a:cubicBezTo>
                  <a:close/>
                </a:path>
              </a:pathLst>
            </a:custGeom>
            <a:solidFill>
              <a:srgbClr val="242424">
                <a:alpha val="29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74"/>
            <p:cNvSpPr/>
            <p:nvPr/>
          </p:nvSpPr>
          <p:spPr>
            <a:xfrm>
              <a:off x="5375825" y="3391600"/>
              <a:ext cx="433175" cy="430750"/>
            </a:xfrm>
            <a:custGeom>
              <a:avLst/>
              <a:gdLst/>
              <a:ahLst/>
              <a:cxnLst/>
              <a:rect l="l" t="t" r="r" b="b"/>
              <a:pathLst>
                <a:path w="17327" h="17230" extrusionOk="0">
                  <a:moveTo>
                    <a:pt x="8796" y="0"/>
                  </a:moveTo>
                  <a:lnTo>
                    <a:pt x="417" y="7470"/>
                  </a:lnTo>
                  <a:cubicBezTo>
                    <a:pt x="38" y="7811"/>
                    <a:pt x="0" y="8379"/>
                    <a:pt x="341" y="8796"/>
                  </a:cubicBezTo>
                  <a:lnTo>
                    <a:pt x="7621" y="16948"/>
                  </a:lnTo>
                  <a:cubicBezTo>
                    <a:pt x="7806" y="17134"/>
                    <a:pt x="8059" y="17229"/>
                    <a:pt x="8319" y="17229"/>
                  </a:cubicBezTo>
                  <a:cubicBezTo>
                    <a:pt x="8536" y="17229"/>
                    <a:pt x="8758" y="17162"/>
                    <a:pt x="8948" y="17024"/>
                  </a:cubicBezTo>
                  <a:lnTo>
                    <a:pt x="17327" y="9517"/>
                  </a:lnTo>
                  <a:lnTo>
                    <a:pt x="87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74"/>
            <p:cNvSpPr/>
            <p:nvPr/>
          </p:nvSpPr>
          <p:spPr>
            <a:xfrm>
              <a:off x="5587175" y="3391600"/>
              <a:ext cx="221825" cy="255000"/>
            </a:xfrm>
            <a:custGeom>
              <a:avLst/>
              <a:gdLst/>
              <a:ahLst/>
              <a:cxnLst/>
              <a:rect l="l" t="t" r="r" b="b"/>
              <a:pathLst>
                <a:path w="8873" h="10200" extrusionOk="0">
                  <a:moveTo>
                    <a:pt x="342" y="0"/>
                  </a:moveTo>
                  <a:lnTo>
                    <a:pt x="1" y="266"/>
                  </a:lnTo>
                  <a:cubicBezTo>
                    <a:pt x="2769" y="3451"/>
                    <a:pt x="5157" y="7128"/>
                    <a:pt x="8114" y="10199"/>
                  </a:cubicBezTo>
                  <a:lnTo>
                    <a:pt x="8873" y="9517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74"/>
            <p:cNvSpPr/>
            <p:nvPr/>
          </p:nvSpPr>
          <p:spPr>
            <a:xfrm>
              <a:off x="5849725" y="3467025"/>
              <a:ext cx="45525" cy="40650"/>
            </a:xfrm>
            <a:custGeom>
              <a:avLst/>
              <a:gdLst/>
              <a:ahLst/>
              <a:cxnLst/>
              <a:rect l="l" t="t" r="r" b="b"/>
              <a:pathLst>
                <a:path w="1821" h="1626" extrusionOk="0">
                  <a:moveTo>
                    <a:pt x="909" y="0"/>
                  </a:moveTo>
                  <a:cubicBezTo>
                    <a:pt x="723" y="0"/>
                    <a:pt x="536" y="68"/>
                    <a:pt x="380" y="206"/>
                  </a:cubicBezTo>
                  <a:cubicBezTo>
                    <a:pt x="39" y="509"/>
                    <a:pt x="1" y="1002"/>
                    <a:pt x="304" y="1344"/>
                  </a:cubicBezTo>
                  <a:cubicBezTo>
                    <a:pt x="469" y="1529"/>
                    <a:pt x="702" y="1625"/>
                    <a:pt x="934" y="1625"/>
                  </a:cubicBezTo>
                  <a:cubicBezTo>
                    <a:pt x="1129" y="1625"/>
                    <a:pt x="1324" y="1558"/>
                    <a:pt x="1480" y="1419"/>
                  </a:cubicBezTo>
                  <a:cubicBezTo>
                    <a:pt x="1783" y="1116"/>
                    <a:pt x="1821" y="623"/>
                    <a:pt x="1517" y="282"/>
                  </a:cubicBezTo>
                  <a:cubicBezTo>
                    <a:pt x="1352" y="96"/>
                    <a:pt x="1131" y="0"/>
                    <a:pt x="9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74"/>
            <p:cNvSpPr/>
            <p:nvPr/>
          </p:nvSpPr>
          <p:spPr>
            <a:xfrm>
              <a:off x="5721775" y="3322950"/>
              <a:ext cx="44575" cy="40725"/>
            </a:xfrm>
            <a:custGeom>
              <a:avLst/>
              <a:gdLst/>
              <a:ahLst/>
              <a:cxnLst/>
              <a:rect l="l" t="t" r="r" b="b"/>
              <a:pathLst>
                <a:path w="1783" h="1629" extrusionOk="0">
                  <a:moveTo>
                    <a:pt x="871" y="1"/>
                  </a:moveTo>
                  <a:cubicBezTo>
                    <a:pt x="685" y="1"/>
                    <a:pt x="497" y="68"/>
                    <a:pt x="342" y="206"/>
                  </a:cubicBezTo>
                  <a:cubicBezTo>
                    <a:pt x="1" y="510"/>
                    <a:pt x="1" y="1040"/>
                    <a:pt x="266" y="1382"/>
                  </a:cubicBezTo>
                  <a:cubicBezTo>
                    <a:pt x="427" y="1543"/>
                    <a:pt x="652" y="1629"/>
                    <a:pt x="879" y="1629"/>
                  </a:cubicBezTo>
                  <a:cubicBezTo>
                    <a:pt x="1080" y="1629"/>
                    <a:pt x="1281" y="1562"/>
                    <a:pt x="1441" y="1419"/>
                  </a:cubicBezTo>
                  <a:cubicBezTo>
                    <a:pt x="1745" y="1116"/>
                    <a:pt x="1783" y="623"/>
                    <a:pt x="1479" y="282"/>
                  </a:cubicBezTo>
                  <a:cubicBezTo>
                    <a:pt x="1314" y="96"/>
                    <a:pt x="1093" y="1"/>
                    <a:pt x="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74"/>
            <p:cNvSpPr/>
            <p:nvPr/>
          </p:nvSpPr>
          <p:spPr>
            <a:xfrm>
              <a:off x="5847575" y="3420975"/>
              <a:ext cx="51475" cy="20925"/>
            </a:xfrm>
            <a:custGeom>
              <a:avLst/>
              <a:gdLst/>
              <a:ahLst/>
              <a:cxnLst/>
              <a:rect l="l" t="t" r="r" b="b"/>
              <a:pathLst>
                <a:path w="2059" h="837" extrusionOk="0">
                  <a:moveTo>
                    <a:pt x="1300" y="1"/>
                  </a:moveTo>
                  <a:cubicBezTo>
                    <a:pt x="1186" y="1"/>
                    <a:pt x="1035" y="1"/>
                    <a:pt x="921" y="39"/>
                  </a:cubicBezTo>
                  <a:cubicBezTo>
                    <a:pt x="769" y="77"/>
                    <a:pt x="656" y="152"/>
                    <a:pt x="542" y="190"/>
                  </a:cubicBezTo>
                  <a:cubicBezTo>
                    <a:pt x="466" y="266"/>
                    <a:pt x="352" y="342"/>
                    <a:pt x="277" y="418"/>
                  </a:cubicBezTo>
                  <a:cubicBezTo>
                    <a:pt x="201" y="494"/>
                    <a:pt x="125" y="570"/>
                    <a:pt x="87" y="683"/>
                  </a:cubicBezTo>
                  <a:lnTo>
                    <a:pt x="87" y="607"/>
                  </a:lnTo>
                  <a:lnTo>
                    <a:pt x="87" y="607"/>
                  </a:lnTo>
                  <a:cubicBezTo>
                    <a:pt x="1" y="722"/>
                    <a:pt x="110" y="837"/>
                    <a:pt x="201" y="837"/>
                  </a:cubicBezTo>
                  <a:cubicBezTo>
                    <a:pt x="230" y="837"/>
                    <a:pt x="258" y="825"/>
                    <a:pt x="277" y="797"/>
                  </a:cubicBezTo>
                  <a:cubicBezTo>
                    <a:pt x="277" y="797"/>
                    <a:pt x="390" y="721"/>
                    <a:pt x="504" y="645"/>
                  </a:cubicBezTo>
                  <a:cubicBezTo>
                    <a:pt x="542" y="645"/>
                    <a:pt x="580" y="607"/>
                    <a:pt x="618" y="607"/>
                  </a:cubicBezTo>
                  <a:lnTo>
                    <a:pt x="769" y="532"/>
                  </a:lnTo>
                  <a:lnTo>
                    <a:pt x="883" y="494"/>
                  </a:lnTo>
                  <a:cubicBezTo>
                    <a:pt x="959" y="456"/>
                    <a:pt x="997" y="456"/>
                    <a:pt x="1035" y="456"/>
                  </a:cubicBezTo>
                  <a:cubicBezTo>
                    <a:pt x="1149" y="418"/>
                    <a:pt x="1224" y="380"/>
                    <a:pt x="1338" y="380"/>
                  </a:cubicBezTo>
                  <a:lnTo>
                    <a:pt x="1907" y="380"/>
                  </a:lnTo>
                  <a:cubicBezTo>
                    <a:pt x="2021" y="380"/>
                    <a:pt x="2058" y="190"/>
                    <a:pt x="1945" y="152"/>
                  </a:cubicBezTo>
                  <a:cubicBezTo>
                    <a:pt x="1831" y="115"/>
                    <a:pt x="1717" y="77"/>
                    <a:pt x="1641" y="39"/>
                  </a:cubicBezTo>
                  <a:cubicBezTo>
                    <a:pt x="1566" y="39"/>
                    <a:pt x="1528" y="1"/>
                    <a:pt x="14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74"/>
            <p:cNvSpPr/>
            <p:nvPr/>
          </p:nvSpPr>
          <p:spPr>
            <a:xfrm>
              <a:off x="5778300" y="3325825"/>
              <a:ext cx="26900" cy="47275"/>
            </a:xfrm>
            <a:custGeom>
              <a:avLst/>
              <a:gdLst/>
              <a:ahLst/>
              <a:cxnLst/>
              <a:rect l="l" t="t" r="r" b="b"/>
              <a:pathLst>
                <a:path w="1076" h="1891" extrusionOk="0">
                  <a:moveTo>
                    <a:pt x="864" y="1"/>
                  </a:moveTo>
                  <a:cubicBezTo>
                    <a:pt x="811" y="1"/>
                    <a:pt x="763" y="36"/>
                    <a:pt x="735" y="91"/>
                  </a:cubicBezTo>
                  <a:lnTo>
                    <a:pt x="735" y="129"/>
                  </a:lnTo>
                  <a:cubicBezTo>
                    <a:pt x="735" y="205"/>
                    <a:pt x="697" y="319"/>
                    <a:pt x="697" y="395"/>
                  </a:cubicBezTo>
                  <a:cubicBezTo>
                    <a:pt x="697" y="432"/>
                    <a:pt x="697" y="470"/>
                    <a:pt x="697" y="546"/>
                  </a:cubicBezTo>
                  <a:cubicBezTo>
                    <a:pt x="697" y="584"/>
                    <a:pt x="659" y="622"/>
                    <a:pt x="659" y="660"/>
                  </a:cubicBezTo>
                  <a:cubicBezTo>
                    <a:pt x="659" y="774"/>
                    <a:pt x="621" y="850"/>
                    <a:pt x="583" y="925"/>
                  </a:cubicBezTo>
                  <a:cubicBezTo>
                    <a:pt x="545" y="1001"/>
                    <a:pt x="545" y="1039"/>
                    <a:pt x="507" y="1077"/>
                  </a:cubicBezTo>
                  <a:lnTo>
                    <a:pt x="431" y="1191"/>
                  </a:lnTo>
                  <a:cubicBezTo>
                    <a:pt x="431" y="1229"/>
                    <a:pt x="394" y="1304"/>
                    <a:pt x="394" y="1304"/>
                  </a:cubicBezTo>
                  <a:cubicBezTo>
                    <a:pt x="356" y="1342"/>
                    <a:pt x="318" y="1380"/>
                    <a:pt x="318" y="1418"/>
                  </a:cubicBezTo>
                  <a:cubicBezTo>
                    <a:pt x="204" y="1570"/>
                    <a:pt x="166" y="1646"/>
                    <a:pt x="166" y="1646"/>
                  </a:cubicBezTo>
                  <a:lnTo>
                    <a:pt x="128" y="1646"/>
                  </a:lnTo>
                  <a:cubicBezTo>
                    <a:pt x="1" y="1741"/>
                    <a:pt x="88" y="1891"/>
                    <a:pt x="186" y="1891"/>
                  </a:cubicBezTo>
                  <a:cubicBezTo>
                    <a:pt x="205" y="1891"/>
                    <a:pt x="224" y="1885"/>
                    <a:pt x="242" y="1873"/>
                  </a:cubicBezTo>
                  <a:cubicBezTo>
                    <a:pt x="356" y="1835"/>
                    <a:pt x="469" y="1759"/>
                    <a:pt x="545" y="1684"/>
                  </a:cubicBezTo>
                  <a:cubicBezTo>
                    <a:pt x="621" y="1646"/>
                    <a:pt x="735" y="1532"/>
                    <a:pt x="773" y="1456"/>
                  </a:cubicBezTo>
                  <a:cubicBezTo>
                    <a:pt x="849" y="1342"/>
                    <a:pt x="924" y="1229"/>
                    <a:pt x="1000" y="1115"/>
                  </a:cubicBezTo>
                  <a:cubicBezTo>
                    <a:pt x="1038" y="1001"/>
                    <a:pt x="1076" y="887"/>
                    <a:pt x="1076" y="736"/>
                  </a:cubicBezTo>
                  <a:cubicBezTo>
                    <a:pt x="1076" y="698"/>
                    <a:pt x="1076" y="622"/>
                    <a:pt x="1076" y="546"/>
                  </a:cubicBezTo>
                  <a:cubicBezTo>
                    <a:pt x="1076" y="508"/>
                    <a:pt x="1076" y="470"/>
                    <a:pt x="1076" y="395"/>
                  </a:cubicBezTo>
                  <a:cubicBezTo>
                    <a:pt x="1038" y="281"/>
                    <a:pt x="1038" y="205"/>
                    <a:pt x="1000" y="91"/>
                  </a:cubicBezTo>
                  <a:cubicBezTo>
                    <a:pt x="1000" y="53"/>
                    <a:pt x="962" y="15"/>
                    <a:pt x="924" y="15"/>
                  </a:cubicBezTo>
                  <a:cubicBezTo>
                    <a:pt x="904" y="5"/>
                    <a:pt x="884" y="1"/>
                    <a:pt x="8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74"/>
            <p:cNvSpPr/>
            <p:nvPr/>
          </p:nvSpPr>
          <p:spPr>
            <a:xfrm>
              <a:off x="5789325" y="3349900"/>
              <a:ext cx="82225" cy="84750"/>
            </a:xfrm>
            <a:custGeom>
              <a:avLst/>
              <a:gdLst/>
              <a:ahLst/>
              <a:cxnLst/>
              <a:rect l="l" t="t" r="r" b="b"/>
              <a:pathLst>
                <a:path w="3289" h="3390" extrusionOk="0">
                  <a:moveTo>
                    <a:pt x="976" y="0"/>
                  </a:moveTo>
                  <a:cubicBezTo>
                    <a:pt x="749" y="0"/>
                    <a:pt x="559" y="38"/>
                    <a:pt x="370" y="76"/>
                  </a:cubicBezTo>
                  <a:cubicBezTo>
                    <a:pt x="294" y="76"/>
                    <a:pt x="218" y="114"/>
                    <a:pt x="142" y="114"/>
                  </a:cubicBezTo>
                  <a:cubicBezTo>
                    <a:pt x="1" y="149"/>
                    <a:pt x="24" y="383"/>
                    <a:pt x="151" y="383"/>
                  </a:cubicBezTo>
                  <a:cubicBezTo>
                    <a:pt x="160" y="383"/>
                    <a:pt x="170" y="382"/>
                    <a:pt x="180" y="379"/>
                  </a:cubicBezTo>
                  <a:lnTo>
                    <a:pt x="635" y="379"/>
                  </a:lnTo>
                  <a:lnTo>
                    <a:pt x="900" y="417"/>
                  </a:lnTo>
                  <a:cubicBezTo>
                    <a:pt x="1014" y="417"/>
                    <a:pt x="1128" y="455"/>
                    <a:pt x="1242" y="493"/>
                  </a:cubicBezTo>
                  <a:cubicBezTo>
                    <a:pt x="1355" y="531"/>
                    <a:pt x="1507" y="569"/>
                    <a:pt x="1583" y="645"/>
                  </a:cubicBezTo>
                  <a:cubicBezTo>
                    <a:pt x="1697" y="721"/>
                    <a:pt x="1810" y="759"/>
                    <a:pt x="1924" y="834"/>
                  </a:cubicBezTo>
                  <a:lnTo>
                    <a:pt x="2265" y="1138"/>
                  </a:lnTo>
                  <a:cubicBezTo>
                    <a:pt x="2341" y="1251"/>
                    <a:pt x="2417" y="1365"/>
                    <a:pt x="2531" y="1479"/>
                  </a:cubicBezTo>
                  <a:cubicBezTo>
                    <a:pt x="2569" y="1593"/>
                    <a:pt x="2644" y="1706"/>
                    <a:pt x="2720" y="1820"/>
                  </a:cubicBezTo>
                  <a:cubicBezTo>
                    <a:pt x="2758" y="1934"/>
                    <a:pt x="2796" y="2086"/>
                    <a:pt x="2834" y="2199"/>
                  </a:cubicBezTo>
                  <a:cubicBezTo>
                    <a:pt x="2872" y="2313"/>
                    <a:pt x="2910" y="2427"/>
                    <a:pt x="2910" y="2540"/>
                  </a:cubicBezTo>
                  <a:cubicBezTo>
                    <a:pt x="2910" y="2692"/>
                    <a:pt x="2910" y="2882"/>
                    <a:pt x="2910" y="3071"/>
                  </a:cubicBezTo>
                  <a:cubicBezTo>
                    <a:pt x="2872" y="3185"/>
                    <a:pt x="2872" y="3261"/>
                    <a:pt x="2872" y="3261"/>
                  </a:cubicBezTo>
                  <a:cubicBezTo>
                    <a:pt x="2872" y="3299"/>
                    <a:pt x="2910" y="3337"/>
                    <a:pt x="2986" y="3375"/>
                  </a:cubicBezTo>
                  <a:cubicBezTo>
                    <a:pt x="2996" y="3385"/>
                    <a:pt x="3009" y="3389"/>
                    <a:pt x="3023" y="3389"/>
                  </a:cubicBezTo>
                  <a:cubicBezTo>
                    <a:pt x="3061" y="3389"/>
                    <a:pt x="3110" y="3354"/>
                    <a:pt x="3137" y="3299"/>
                  </a:cubicBezTo>
                  <a:cubicBezTo>
                    <a:pt x="3175" y="3223"/>
                    <a:pt x="3213" y="3147"/>
                    <a:pt x="3213" y="3071"/>
                  </a:cubicBezTo>
                  <a:cubicBezTo>
                    <a:pt x="3251" y="2882"/>
                    <a:pt x="3289" y="2692"/>
                    <a:pt x="3289" y="2503"/>
                  </a:cubicBezTo>
                  <a:cubicBezTo>
                    <a:pt x="3289" y="2351"/>
                    <a:pt x="3289" y="2199"/>
                    <a:pt x="3251" y="2086"/>
                  </a:cubicBezTo>
                  <a:cubicBezTo>
                    <a:pt x="3213" y="1934"/>
                    <a:pt x="3175" y="1782"/>
                    <a:pt x="3137" y="1631"/>
                  </a:cubicBezTo>
                  <a:cubicBezTo>
                    <a:pt x="3061" y="1479"/>
                    <a:pt x="2986" y="1327"/>
                    <a:pt x="2910" y="1214"/>
                  </a:cubicBezTo>
                  <a:cubicBezTo>
                    <a:pt x="2796" y="1062"/>
                    <a:pt x="2720" y="948"/>
                    <a:pt x="2607" y="796"/>
                  </a:cubicBezTo>
                  <a:lnTo>
                    <a:pt x="2227" y="493"/>
                  </a:lnTo>
                  <a:cubicBezTo>
                    <a:pt x="2114" y="379"/>
                    <a:pt x="1962" y="304"/>
                    <a:pt x="1810" y="228"/>
                  </a:cubicBezTo>
                  <a:cubicBezTo>
                    <a:pt x="1659" y="152"/>
                    <a:pt x="1507" y="114"/>
                    <a:pt x="1355" y="76"/>
                  </a:cubicBezTo>
                  <a:cubicBezTo>
                    <a:pt x="1242" y="38"/>
                    <a:pt x="1090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74"/>
            <p:cNvSpPr/>
            <p:nvPr/>
          </p:nvSpPr>
          <p:spPr>
            <a:xfrm>
              <a:off x="5600450" y="3638725"/>
              <a:ext cx="73000" cy="70075"/>
            </a:xfrm>
            <a:custGeom>
              <a:avLst/>
              <a:gdLst/>
              <a:ahLst/>
              <a:cxnLst/>
              <a:rect l="l" t="t" r="r" b="b"/>
              <a:pathLst>
                <a:path w="2920" h="2803" extrusionOk="0">
                  <a:moveTo>
                    <a:pt x="1550" y="0"/>
                  </a:moveTo>
                  <a:cubicBezTo>
                    <a:pt x="1434" y="0"/>
                    <a:pt x="1316" y="39"/>
                    <a:pt x="1214" y="125"/>
                  </a:cubicBezTo>
                  <a:lnTo>
                    <a:pt x="228" y="997"/>
                  </a:lnTo>
                  <a:cubicBezTo>
                    <a:pt x="1" y="1186"/>
                    <a:pt x="1" y="1528"/>
                    <a:pt x="190" y="1755"/>
                  </a:cubicBezTo>
                  <a:lnTo>
                    <a:pt x="986" y="2627"/>
                  </a:lnTo>
                  <a:cubicBezTo>
                    <a:pt x="1085" y="2746"/>
                    <a:pt x="1226" y="2803"/>
                    <a:pt x="1365" y="2803"/>
                  </a:cubicBezTo>
                  <a:cubicBezTo>
                    <a:pt x="1491" y="2803"/>
                    <a:pt x="1616" y="2755"/>
                    <a:pt x="1707" y="2665"/>
                  </a:cubicBezTo>
                  <a:lnTo>
                    <a:pt x="2692" y="1793"/>
                  </a:lnTo>
                  <a:cubicBezTo>
                    <a:pt x="2920" y="1603"/>
                    <a:pt x="2920" y="1262"/>
                    <a:pt x="2730" y="1073"/>
                  </a:cubicBezTo>
                  <a:lnTo>
                    <a:pt x="1934" y="163"/>
                  </a:lnTo>
                  <a:cubicBezTo>
                    <a:pt x="1830" y="58"/>
                    <a:pt x="1692" y="0"/>
                    <a:pt x="15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74"/>
            <p:cNvSpPr/>
            <p:nvPr/>
          </p:nvSpPr>
          <p:spPr>
            <a:xfrm>
              <a:off x="5499975" y="3526550"/>
              <a:ext cx="73025" cy="70000"/>
            </a:xfrm>
            <a:custGeom>
              <a:avLst/>
              <a:gdLst/>
              <a:ahLst/>
              <a:cxnLst/>
              <a:rect l="l" t="t" r="r" b="b"/>
              <a:pathLst>
                <a:path w="2921" h="2800" extrusionOk="0">
                  <a:moveTo>
                    <a:pt x="1556" y="0"/>
                  </a:moveTo>
                  <a:cubicBezTo>
                    <a:pt x="1429" y="0"/>
                    <a:pt x="1304" y="47"/>
                    <a:pt x="1214" y="138"/>
                  </a:cubicBezTo>
                  <a:lnTo>
                    <a:pt x="228" y="1010"/>
                  </a:lnTo>
                  <a:cubicBezTo>
                    <a:pt x="1" y="1199"/>
                    <a:pt x="1" y="1541"/>
                    <a:pt x="190" y="1730"/>
                  </a:cubicBezTo>
                  <a:lnTo>
                    <a:pt x="987" y="2602"/>
                  </a:lnTo>
                  <a:cubicBezTo>
                    <a:pt x="1094" y="2731"/>
                    <a:pt x="1238" y="2800"/>
                    <a:pt x="1385" y="2800"/>
                  </a:cubicBezTo>
                  <a:cubicBezTo>
                    <a:pt x="1496" y="2800"/>
                    <a:pt x="1609" y="2760"/>
                    <a:pt x="1707" y="2678"/>
                  </a:cubicBezTo>
                  <a:lnTo>
                    <a:pt x="2693" y="1806"/>
                  </a:lnTo>
                  <a:cubicBezTo>
                    <a:pt x="2920" y="1579"/>
                    <a:pt x="2920" y="1275"/>
                    <a:pt x="2731" y="1048"/>
                  </a:cubicBezTo>
                  <a:lnTo>
                    <a:pt x="1934" y="176"/>
                  </a:lnTo>
                  <a:cubicBezTo>
                    <a:pt x="1835" y="57"/>
                    <a:pt x="1695" y="0"/>
                    <a:pt x="1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1" name="Google Shape;2471;p74"/>
          <p:cNvGrpSpPr/>
          <p:nvPr/>
        </p:nvGrpSpPr>
        <p:grpSpPr>
          <a:xfrm>
            <a:off x="7145595" y="3612789"/>
            <a:ext cx="1244175" cy="878275"/>
            <a:chOff x="1042825" y="3583413"/>
            <a:chExt cx="1244175" cy="878275"/>
          </a:xfrm>
        </p:grpSpPr>
        <p:sp>
          <p:nvSpPr>
            <p:cNvPr id="2472" name="Google Shape;2472;p74"/>
            <p:cNvSpPr/>
            <p:nvPr/>
          </p:nvSpPr>
          <p:spPr>
            <a:xfrm>
              <a:off x="1042825" y="3583413"/>
              <a:ext cx="1244175" cy="877800"/>
            </a:xfrm>
            <a:custGeom>
              <a:avLst/>
              <a:gdLst/>
              <a:ahLst/>
              <a:cxnLst/>
              <a:rect l="l" t="t" r="r" b="b"/>
              <a:pathLst>
                <a:path w="49767" h="35112" extrusionOk="0">
                  <a:moveTo>
                    <a:pt x="37441" y="1"/>
                  </a:moveTo>
                  <a:cubicBezTo>
                    <a:pt x="36891" y="1"/>
                    <a:pt x="36272" y="23"/>
                    <a:pt x="35563" y="59"/>
                  </a:cubicBezTo>
                  <a:lnTo>
                    <a:pt x="35277" y="59"/>
                  </a:lnTo>
                  <a:cubicBezTo>
                    <a:pt x="31664" y="238"/>
                    <a:pt x="24866" y="846"/>
                    <a:pt x="18283" y="1920"/>
                  </a:cubicBezTo>
                  <a:cubicBezTo>
                    <a:pt x="15528" y="2385"/>
                    <a:pt x="12809" y="3065"/>
                    <a:pt x="10161" y="3923"/>
                  </a:cubicBezTo>
                  <a:cubicBezTo>
                    <a:pt x="7871" y="4603"/>
                    <a:pt x="5618" y="5497"/>
                    <a:pt x="3471" y="6535"/>
                  </a:cubicBezTo>
                  <a:cubicBezTo>
                    <a:pt x="3471" y="6535"/>
                    <a:pt x="0" y="8002"/>
                    <a:pt x="966" y="11401"/>
                  </a:cubicBezTo>
                  <a:cubicBezTo>
                    <a:pt x="1897" y="14800"/>
                    <a:pt x="8229" y="30578"/>
                    <a:pt x="9195" y="31973"/>
                  </a:cubicBezTo>
                  <a:cubicBezTo>
                    <a:pt x="9975" y="33099"/>
                    <a:pt x="10895" y="35112"/>
                    <a:pt x="13893" y="35112"/>
                  </a:cubicBezTo>
                  <a:cubicBezTo>
                    <a:pt x="14609" y="35112"/>
                    <a:pt x="15443" y="34997"/>
                    <a:pt x="16422" y="34728"/>
                  </a:cubicBezTo>
                  <a:cubicBezTo>
                    <a:pt x="17031" y="34585"/>
                    <a:pt x="17853" y="34298"/>
                    <a:pt x="18891" y="33976"/>
                  </a:cubicBezTo>
                  <a:cubicBezTo>
                    <a:pt x="19428" y="33798"/>
                    <a:pt x="20000" y="33583"/>
                    <a:pt x="20644" y="33368"/>
                  </a:cubicBezTo>
                  <a:cubicBezTo>
                    <a:pt x="28193" y="30756"/>
                    <a:pt x="41610" y="25640"/>
                    <a:pt x="45474" y="24209"/>
                  </a:cubicBezTo>
                  <a:cubicBezTo>
                    <a:pt x="45939" y="24066"/>
                    <a:pt x="46261" y="23923"/>
                    <a:pt x="46404" y="23887"/>
                  </a:cubicBezTo>
                  <a:cubicBezTo>
                    <a:pt x="48264" y="23243"/>
                    <a:pt x="49767" y="23172"/>
                    <a:pt x="48515" y="18377"/>
                  </a:cubicBezTo>
                  <a:cubicBezTo>
                    <a:pt x="47263" y="13583"/>
                    <a:pt x="43434" y="3494"/>
                    <a:pt x="41932" y="1741"/>
                  </a:cubicBezTo>
                  <a:cubicBezTo>
                    <a:pt x="40730" y="367"/>
                    <a:pt x="39642" y="1"/>
                    <a:pt x="37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74"/>
            <p:cNvSpPr/>
            <p:nvPr/>
          </p:nvSpPr>
          <p:spPr>
            <a:xfrm>
              <a:off x="1042825" y="3746763"/>
              <a:ext cx="472275" cy="714925"/>
            </a:xfrm>
            <a:custGeom>
              <a:avLst/>
              <a:gdLst/>
              <a:ahLst/>
              <a:cxnLst/>
              <a:rect l="l" t="t" r="r" b="b"/>
              <a:pathLst>
                <a:path w="18891" h="28597" extrusionOk="0">
                  <a:moveTo>
                    <a:pt x="18891" y="27442"/>
                  </a:moveTo>
                  <a:cubicBezTo>
                    <a:pt x="18768" y="27481"/>
                    <a:pt x="18647" y="27518"/>
                    <a:pt x="18530" y="27555"/>
                  </a:cubicBezTo>
                  <a:lnTo>
                    <a:pt x="18530" y="27555"/>
                  </a:lnTo>
                  <a:cubicBezTo>
                    <a:pt x="18650" y="27521"/>
                    <a:pt x="18770" y="27484"/>
                    <a:pt x="18891" y="27442"/>
                  </a:cubicBezTo>
                  <a:close/>
                  <a:moveTo>
                    <a:pt x="3471" y="1"/>
                  </a:moveTo>
                  <a:cubicBezTo>
                    <a:pt x="3471" y="1"/>
                    <a:pt x="0" y="1504"/>
                    <a:pt x="966" y="4867"/>
                  </a:cubicBezTo>
                  <a:cubicBezTo>
                    <a:pt x="1897" y="8266"/>
                    <a:pt x="8193" y="24079"/>
                    <a:pt x="9195" y="25439"/>
                  </a:cubicBezTo>
                  <a:cubicBezTo>
                    <a:pt x="9979" y="26571"/>
                    <a:pt x="10903" y="28596"/>
                    <a:pt x="13935" y="28596"/>
                  </a:cubicBezTo>
                  <a:cubicBezTo>
                    <a:pt x="14641" y="28596"/>
                    <a:pt x="15462" y="28486"/>
                    <a:pt x="16422" y="28230"/>
                  </a:cubicBezTo>
                  <a:cubicBezTo>
                    <a:pt x="16927" y="28072"/>
                    <a:pt x="17654" y="27831"/>
                    <a:pt x="18530" y="27555"/>
                  </a:cubicBezTo>
                  <a:lnTo>
                    <a:pt x="18530" y="27555"/>
                  </a:lnTo>
                  <a:cubicBezTo>
                    <a:pt x="17886" y="27738"/>
                    <a:pt x="17250" y="27823"/>
                    <a:pt x="16635" y="27823"/>
                  </a:cubicBezTo>
                  <a:cubicBezTo>
                    <a:pt x="14364" y="27823"/>
                    <a:pt x="12379" y="26670"/>
                    <a:pt x="11378" y="25045"/>
                  </a:cubicBezTo>
                  <a:cubicBezTo>
                    <a:pt x="10090" y="22899"/>
                    <a:pt x="3507" y="7228"/>
                    <a:pt x="2827" y="4294"/>
                  </a:cubicBezTo>
                  <a:cubicBezTo>
                    <a:pt x="2111" y="1361"/>
                    <a:pt x="3471" y="1"/>
                    <a:pt x="3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74"/>
            <p:cNvSpPr/>
            <p:nvPr/>
          </p:nvSpPr>
          <p:spPr>
            <a:xfrm>
              <a:off x="1297750" y="3583988"/>
              <a:ext cx="881925" cy="833650"/>
            </a:xfrm>
            <a:custGeom>
              <a:avLst/>
              <a:gdLst/>
              <a:ahLst/>
              <a:cxnLst/>
              <a:rect l="l" t="t" r="r" b="b"/>
              <a:pathLst>
                <a:path w="35277" h="33346" extrusionOk="0">
                  <a:moveTo>
                    <a:pt x="24830" y="0"/>
                  </a:moveTo>
                  <a:cubicBezTo>
                    <a:pt x="22969" y="108"/>
                    <a:pt x="20429" y="322"/>
                    <a:pt x="17531" y="609"/>
                  </a:cubicBezTo>
                  <a:cubicBezTo>
                    <a:pt x="15527" y="823"/>
                    <a:pt x="13381" y="1074"/>
                    <a:pt x="11163" y="1396"/>
                  </a:cubicBezTo>
                  <a:cubicBezTo>
                    <a:pt x="10161" y="1503"/>
                    <a:pt x="9159" y="1682"/>
                    <a:pt x="8122" y="1825"/>
                  </a:cubicBezTo>
                  <a:cubicBezTo>
                    <a:pt x="7084" y="2004"/>
                    <a:pt x="6046" y="2183"/>
                    <a:pt x="5045" y="2433"/>
                  </a:cubicBezTo>
                  <a:cubicBezTo>
                    <a:pt x="3292" y="2863"/>
                    <a:pt x="1538" y="3328"/>
                    <a:pt x="0" y="3864"/>
                  </a:cubicBezTo>
                  <a:lnTo>
                    <a:pt x="1932" y="9303"/>
                  </a:lnTo>
                  <a:lnTo>
                    <a:pt x="4651" y="16959"/>
                  </a:lnTo>
                  <a:lnTo>
                    <a:pt x="6977" y="23506"/>
                  </a:lnTo>
                  <a:lnTo>
                    <a:pt x="9338" y="30197"/>
                  </a:lnTo>
                  <a:lnTo>
                    <a:pt x="10447" y="33345"/>
                  </a:lnTo>
                  <a:cubicBezTo>
                    <a:pt x="12093" y="32773"/>
                    <a:pt x="13989" y="32093"/>
                    <a:pt x="16028" y="31342"/>
                  </a:cubicBezTo>
                  <a:cubicBezTo>
                    <a:pt x="18569" y="30411"/>
                    <a:pt x="21323" y="29410"/>
                    <a:pt x="23935" y="28444"/>
                  </a:cubicBezTo>
                  <a:cubicBezTo>
                    <a:pt x="28837" y="26655"/>
                    <a:pt x="33309" y="24937"/>
                    <a:pt x="35277" y="24186"/>
                  </a:cubicBezTo>
                  <a:lnTo>
                    <a:pt x="31592" y="15456"/>
                  </a:lnTo>
                  <a:lnTo>
                    <a:pt x="28264" y="7585"/>
                  </a:lnTo>
                  <a:lnTo>
                    <a:pt x="251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74"/>
            <p:cNvSpPr/>
            <p:nvPr/>
          </p:nvSpPr>
          <p:spPr>
            <a:xfrm>
              <a:off x="1199350" y="3819213"/>
              <a:ext cx="106475" cy="106475"/>
            </a:xfrm>
            <a:custGeom>
              <a:avLst/>
              <a:gdLst/>
              <a:ahLst/>
              <a:cxnLst/>
              <a:rect l="l" t="t" r="r" b="b"/>
              <a:pathLst>
                <a:path w="4259" h="4259" extrusionOk="0">
                  <a:moveTo>
                    <a:pt x="2147" y="1"/>
                  </a:moveTo>
                  <a:cubicBezTo>
                    <a:pt x="967" y="1"/>
                    <a:pt x="1" y="931"/>
                    <a:pt x="1" y="2112"/>
                  </a:cubicBezTo>
                  <a:cubicBezTo>
                    <a:pt x="1" y="3293"/>
                    <a:pt x="967" y="4259"/>
                    <a:pt x="2147" y="4259"/>
                  </a:cubicBezTo>
                  <a:cubicBezTo>
                    <a:pt x="3328" y="4259"/>
                    <a:pt x="4258" y="3293"/>
                    <a:pt x="4258" y="2112"/>
                  </a:cubicBezTo>
                  <a:cubicBezTo>
                    <a:pt x="4258" y="931"/>
                    <a:pt x="3328" y="1"/>
                    <a:pt x="2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74"/>
            <p:cNvSpPr/>
            <p:nvPr/>
          </p:nvSpPr>
          <p:spPr>
            <a:xfrm>
              <a:off x="1253025" y="4006163"/>
              <a:ext cx="135975" cy="127025"/>
            </a:xfrm>
            <a:custGeom>
              <a:avLst/>
              <a:gdLst/>
              <a:ahLst/>
              <a:cxnLst/>
              <a:rect l="l" t="t" r="r" b="b"/>
              <a:pathLst>
                <a:path w="5439" h="5081" extrusionOk="0">
                  <a:moveTo>
                    <a:pt x="2648" y="0"/>
                  </a:moveTo>
                  <a:lnTo>
                    <a:pt x="1073" y="394"/>
                  </a:lnTo>
                  <a:lnTo>
                    <a:pt x="1789" y="1968"/>
                  </a:lnTo>
                  <a:lnTo>
                    <a:pt x="0" y="2254"/>
                  </a:lnTo>
                  <a:lnTo>
                    <a:pt x="644" y="3721"/>
                  </a:lnTo>
                  <a:lnTo>
                    <a:pt x="2612" y="3399"/>
                  </a:lnTo>
                  <a:lnTo>
                    <a:pt x="3184" y="5081"/>
                  </a:lnTo>
                  <a:lnTo>
                    <a:pt x="4687" y="4723"/>
                  </a:lnTo>
                  <a:lnTo>
                    <a:pt x="3864" y="2791"/>
                  </a:lnTo>
                  <a:lnTo>
                    <a:pt x="5438" y="2541"/>
                  </a:lnTo>
                  <a:lnTo>
                    <a:pt x="4937" y="1038"/>
                  </a:lnTo>
                  <a:lnTo>
                    <a:pt x="3220" y="1503"/>
                  </a:lnTo>
                  <a:lnTo>
                    <a:pt x="26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74"/>
            <p:cNvSpPr/>
            <p:nvPr/>
          </p:nvSpPr>
          <p:spPr>
            <a:xfrm>
              <a:off x="1424750" y="3910463"/>
              <a:ext cx="54575" cy="54575"/>
            </a:xfrm>
            <a:custGeom>
              <a:avLst/>
              <a:gdLst/>
              <a:ahLst/>
              <a:cxnLst/>
              <a:rect l="l" t="t" r="r" b="b"/>
              <a:pathLst>
                <a:path w="2183" h="2183" extrusionOk="0">
                  <a:moveTo>
                    <a:pt x="1110" y="0"/>
                  </a:moveTo>
                  <a:cubicBezTo>
                    <a:pt x="501" y="0"/>
                    <a:pt x="0" y="501"/>
                    <a:pt x="0" y="1109"/>
                  </a:cubicBezTo>
                  <a:cubicBezTo>
                    <a:pt x="0" y="1718"/>
                    <a:pt x="501" y="2183"/>
                    <a:pt x="1110" y="2183"/>
                  </a:cubicBezTo>
                  <a:cubicBezTo>
                    <a:pt x="1682" y="2183"/>
                    <a:pt x="2183" y="1718"/>
                    <a:pt x="2183" y="1109"/>
                  </a:cubicBezTo>
                  <a:cubicBezTo>
                    <a:pt x="2183" y="501"/>
                    <a:pt x="1682" y="0"/>
                    <a:pt x="1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74"/>
            <p:cNvSpPr/>
            <p:nvPr/>
          </p:nvSpPr>
          <p:spPr>
            <a:xfrm>
              <a:off x="1934575" y="3782563"/>
              <a:ext cx="54600" cy="54575"/>
            </a:xfrm>
            <a:custGeom>
              <a:avLst/>
              <a:gdLst/>
              <a:ahLst/>
              <a:cxnLst/>
              <a:rect l="l" t="t" r="r" b="b"/>
              <a:pathLst>
                <a:path w="2184" h="2183" extrusionOk="0">
                  <a:moveTo>
                    <a:pt x="1074" y="0"/>
                  </a:moveTo>
                  <a:cubicBezTo>
                    <a:pt x="502" y="0"/>
                    <a:pt x="1" y="465"/>
                    <a:pt x="1" y="1073"/>
                  </a:cubicBezTo>
                  <a:cubicBezTo>
                    <a:pt x="1" y="1682"/>
                    <a:pt x="502" y="2183"/>
                    <a:pt x="1074" y="2183"/>
                  </a:cubicBezTo>
                  <a:cubicBezTo>
                    <a:pt x="1682" y="2183"/>
                    <a:pt x="2183" y="1682"/>
                    <a:pt x="2183" y="1073"/>
                  </a:cubicBezTo>
                  <a:cubicBezTo>
                    <a:pt x="2183" y="465"/>
                    <a:pt x="1682" y="0"/>
                    <a:pt x="1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74"/>
            <p:cNvSpPr/>
            <p:nvPr/>
          </p:nvSpPr>
          <p:spPr>
            <a:xfrm>
              <a:off x="1770900" y="3846063"/>
              <a:ext cx="123450" cy="165500"/>
            </a:xfrm>
            <a:custGeom>
              <a:avLst/>
              <a:gdLst/>
              <a:ahLst/>
              <a:cxnLst/>
              <a:rect l="l" t="t" r="r" b="b"/>
              <a:pathLst>
                <a:path w="4938" h="6620" fill="none" extrusionOk="0">
                  <a:moveTo>
                    <a:pt x="0" y="2075"/>
                  </a:moveTo>
                  <a:cubicBezTo>
                    <a:pt x="0" y="2075"/>
                    <a:pt x="1038" y="0"/>
                    <a:pt x="3006" y="609"/>
                  </a:cubicBezTo>
                  <a:cubicBezTo>
                    <a:pt x="4938" y="1217"/>
                    <a:pt x="3256" y="2898"/>
                    <a:pt x="3256" y="2898"/>
                  </a:cubicBezTo>
                  <a:cubicBezTo>
                    <a:pt x="3972" y="3256"/>
                    <a:pt x="4437" y="3972"/>
                    <a:pt x="4473" y="4795"/>
                  </a:cubicBezTo>
                  <a:cubicBezTo>
                    <a:pt x="4473" y="6118"/>
                    <a:pt x="3185" y="6619"/>
                    <a:pt x="1861" y="6190"/>
                  </a:cubicBezTo>
                  <a:cubicBezTo>
                    <a:pt x="1038" y="5868"/>
                    <a:pt x="358" y="5224"/>
                    <a:pt x="0" y="4401"/>
                  </a:cubicBezTo>
                </a:path>
              </a:pathLst>
            </a:custGeom>
            <a:solidFill>
              <a:schemeClr val="dk1"/>
            </a:solidFill>
            <a:ln w="20575" cap="rnd" cmpd="sng">
              <a:solidFill>
                <a:srgbClr val="000000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74"/>
            <p:cNvSpPr/>
            <p:nvPr/>
          </p:nvSpPr>
          <p:spPr>
            <a:xfrm>
              <a:off x="2030275" y="3664913"/>
              <a:ext cx="43850" cy="49275"/>
            </a:xfrm>
            <a:custGeom>
              <a:avLst/>
              <a:gdLst/>
              <a:ahLst/>
              <a:cxnLst/>
              <a:rect l="l" t="t" r="r" b="b"/>
              <a:pathLst>
                <a:path w="1754" h="1971" extrusionOk="0">
                  <a:moveTo>
                    <a:pt x="800" y="0"/>
                  </a:moveTo>
                  <a:cubicBezTo>
                    <a:pt x="748" y="0"/>
                    <a:pt x="696" y="6"/>
                    <a:pt x="645" y="19"/>
                  </a:cubicBezTo>
                  <a:cubicBezTo>
                    <a:pt x="216" y="127"/>
                    <a:pt x="1" y="627"/>
                    <a:pt x="108" y="1164"/>
                  </a:cubicBezTo>
                  <a:cubicBezTo>
                    <a:pt x="203" y="1636"/>
                    <a:pt x="574" y="1970"/>
                    <a:pt x="955" y="1970"/>
                  </a:cubicBezTo>
                  <a:cubicBezTo>
                    <a:pt x="1007" y="1970"/>
                    <a:pt x="1059" y="1964"/>
                    <a:pt x="1110" y="1951"/>
                  </a:cubicBezTo>
                  <a:cubicBezTo>
                    <a:pt x="1504" y="1844"/>
                    <a:pt x="1754" y="1343"/>
                    <a:pt x="1647" y="806"/>
                  </a:cubicBezTo>
                  <a:cubicBezTo>
                    <a:pt x="1552" y="334"/>
                    <a:pt x="1180" y="0"/>
                    <a:pt x="8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74"/>
            <p:cNvSpPr/>
            <p:nvPr/>
          </p:nvSpPr>
          <p:spPr>
            <a:xfrm>
              <a:off x="2028500" y="3743613"/>
              <a:ext cx="44750" cy="49275"/>
            </a:xfrm>
            <a:custGeom>
              <a:avLst/>
              <a:gdLst/>
              <a:ahLst/>
              <a:cxnLst/>
              <a:rect l="l" t="t" r="r" b="b"/>
              <a:pathLst>
                <a:path w="1790" h="1971" extrusionOk="0">
                  <a:moveTo>
                    <a:pt x="834" y="1"/>
                  </a:moveTo>
                  <a:cubicBezTo>
                    <a:pt x="783" y="1"/>
                    <a:pt x="731" y="7"/>
                    <a:pt x="680" y="20"/>
                  </a:cubicBezTo>
                  <a:cubicBezTo>
                    <a:pt x="251" y="127"/>
                    <a:pt x="0" y="628"/>
                    <a:pt x="108" y="1165"/>
                  </a:cubicBezTo>
                  <a:cubicBezTo>
                    <a:pt x="234" y="1637"/>
                    <a:pt x="581" y="1971"/>
                    <a:pt x="956" y="1971"/>
                  </a:cubicBezTo>
                  <a:cubicBezTo>
                    <a:pt x="1007" y="1971"/>
                    <a:pt x="1058" y="1964"/>
                    <a:pt x="1109" y="1952"/>
                  </a:cubicBezTo>
                  <a:cubicBezTo>
                    <a:pt x="1539" y="1880"/>
                    <a:pt x="1789" y="1343"/>
                    <a:pt x="1682" y="807"/>
                  </a:cubicBezTo>
                  <a:cubicBezTo>
                    <a:pt x="1556" y="334"/>
                    <a:pt x="1208" y="1"/>
                    <a:pt x="8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74"/>
            <p:cNvSpPr/>
            <p:nvPr/>
          </p:nvSpPr>
          <p:spPr>
            <a:xfrm>
              <a:off x="2088425" y="3720613"/>
              <a:ext cx="44750" cy="49675"/>
            </a:xfrm>
            <a:custGeom>
              <a:avLst/>
              <a:gdLst/>
              <a:ahLst/>
              <a:cxnLst/>
              <a:rect l="l" t="t" r="r" b="b"/>
              <a:pathLst>
                <a:path w="1790" h="1987" extrusionOk="0">
                  <a:moveTo>
                    <a:pt x="790" y="0"/>
                  </a:moveTo>
                  <a:cubicBezTo>
                    <a:pt x="754" y="0"/>
                    <a:pt x="717" y="3"/>
                    <a:pt x="680" y="9"/>
                  </a:cubicBezTo>
                  <a:cubicBezTo>
                    <a:pt x="251" y="117"/>
                    <a:pt x="0" y="618"/>
                    <a:pt x="143" y="1154"/>
                  </a:cubicBezTo>
                  <a:cubicBezTo>
                    <a:pt x="242" y="1645"/>
                    <a:pt x="639" y="1986"/>
                    <a:pt x="1035" y="1986"/>
                  </a:cubicBezTo>
                  <a:cubicBezTo>
                    <a:pt x="1072" y="1986"/>
                    <a:pt x="1109" y="1983"/>
                    <a:pt x="1145" y="1977"/>
                  </a:cubicBezTo>
                  <a:cubicBezTo>
                    <a:pt x="1539" y="1870"/>
                    <a:pt x="1789" y="1369"/>
                    <a:pt x="1682" y="832"/>
                  </a:cubicBezTo>
                  <a:cubicBezTo>
                    <a:pt x="1551" y="341"/>
                    <a:pt x="1181" y="0"/>
                    <a:pt x="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74"/>
            <p:cNvSpPr/>
            <p:nvPr/>
          </p:nvSpPr>
          <p:spPr>
            <a:xfrm>
              <a:off x="2087525" y="3791913"/>
              <a:ext cx="44750" cy="49275"/>
            </a:xfrm>
            <a:custGeom>
              <a:avLst/>
              <a:gdLst/>
              <a:ahLst/>
              <a:cxnLst/>
              <a:rect l="l" t="t" r="r" b="b"/>
              <a:pathLst>
                <a:path w="1790" h="1971" extrusionOk="0">
                  <a:moveTo>
                    <a:pt x="836" y="1"/>
                  </a:moveTo>
                  <a:cubicBezTo>
                    <a:pt x="784" y="1"/>
                    <a:pt x="732" y="7"/>
                    <a:pt x="680" y="20"/>
                  </a:cubicBezTo>
                  <a:cubicBezTo>
                    <a:pt x="251" y="127"/>
                    <a:pt x="1" y="628"/>
                    <a:pt x="144" y="1165"/>
                  </a:cubicBezTo>
                  <a:cubicBezTo>
                    <a:pt x="238" y="1637"/>
                    <a:pt x="610" y="1971"/>
                    <a:pt x="990" y="1971"/>
                  </a:cubicBezTo>
                  <a:cubicBezTo>
                    <a:pt x="1042" y="1971"/>
                    <a:pt x="1094" y="1964"/>
                    <a:pt x="1145" y="1952"/>
                  </a:cubicBezTo>
                  <a:cubicBezTo>
                    <a:pt x="1575" y="1844"/>
                    <a:pt x="1789" y="1343"/>
                    <a:pt x="1682" y="807"/>
                  </a:cubicBezTo>
                  <a:cubicBezTo>
                    <a:pt x="1588" y="334"/>
                    <a:pt x="1216" y="1"/>
                    <a:pt x="8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74"/>
            <p:cNvSpPr/>
            <p:nvPr/>
          </p:nvSpPr>
          <p:spPr>
            <a:xfrm>
              <a:off x="2183225" y="3955588"/>
              <a:ext cx="44750" cy="49275"/>
            </a:xfrm>
            <a:custGeom>
              <a:avLst/>
              <a:gdLst/>
              <a:ahLst/>
              <a:cxnLst/>
              <a:rect l="l" t="t" r="r" b="b"/>
              <a:pathLst>
                <a:path w="1790" h="1971" extrusionOk="0">
                  <a:moveTo>
                    <a:pt x="834" y="1"/>
                  </a:moveTo>
                  <a:cubicBezTo>
                    <a:pt x="783" y="1"/>
                    <a:pt x="732" y="7"/>
                    <a:pt x="681" y="20"/>
                  </a:cubicBezTo>
                  <a:cubicBezTo>
                    <a:pt x="251" y="127"/>
                    <a:pt x="1" y="628"/>
                    <a:pt x="144" y="1165"/>
                  </a:cubicBezTo>
                  <a:cubicBezTo>
                    <a:pt x="238" y="1637"/>
                    <a:pt x="582" y="1971"/>
                    <a:pt x="956" y="1971"/>
                  </a:cubicBezTo>
                  <a:cubicBezTo>
                    <a:pt x="1007" y="1971"/>
                    <a:pt x="1058" y="1965"/>
                    <a:pt x="1110" y="1952"/>
                  </a:cubicBezTo>
                  <a:cubicBezTo>
                    <a:pt x="1539" y="1845"/>
                    <a:pt x="1790" y="1344"/>
                    <a:pt x="1682" y="807"/>
                  </a:cubicBezTo>
                  <a:cubicBezTo>
                    <a:pt x="1556" y="335"/>
                    <a:pt x="1209" y="1"/>
                    <a:pt x="8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74"/>
            <p:cNvSpPr/>
            <p:nvPr/>
          </p:nvSpPr>
          <p:spPr>
            <a:xfrm>
              <a:off x="2142975" y="4021788"/>
              <a:ext cx="44750" cy="49275"/>
            </a:xfrm>
            <a:custGeom>
              <a:avLst/>
              <a:gdLst/>
              <a:ahLst/>
              <a:cxnLst/>
              <a:rect l="l" t="t" r="r" b="b"/>
              <a:pathLst>
                <a:path w="1790" h="1971" extrusionOk="0">
                  <a:moveTo>
                    <a:pt x="834" y="0"/>
                  </a:moveTo>
                  <a:cubicBezTo>
                    <a:pt x="783" y="0"/>
                    <a:pt x="732" y="7"/>
                    <a:pt x="681" y="19"/>
                  </a:cubicBezTo>
                  <a:cubicBezTo>
                    <a:pt x="251" y="127"/>
                    <a:pt x="1" y="628"/>
                    <a:pt x="144" y="1164"/>
                  </a:cubicBezTo>
                  <a:cubicBezTo>
                    <a:pt x="238" y="1637"/>
                    <a:pt x="610" y="1971"/>
                    <a:pt x="966" y="1971"/>
                  </a:cubicBezTo>
                  <a:cubicBezTo>
                    <a:pt x="1015" y="1971"/>
                    <a:pt x="1063" y="1964"/>
                    <a:pt x="1110" y="1951"/>
                  </a:cubicBezTo>
                  <a:cubicBezTo>
                    <a:pt x="1539" y="1880"/>
                    <a:pt x="1790" y="1343"/>
                    <a:pt x="1682" y="807"/>
                  </a:cubicBezTo>
                  <a:cubicBezTo>
                    <a:pt x="1556" y="334"/>
                    <a:pt x="1209" y="0"/>
                    <a:pt x="8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Mobile Devices Use for Learning by Slidesgo">
  <a:themeElements>
    <a:clrScheme name="Simple Light">
      <a:dk1>
        <a:srgbClr val="242424"/>
      </a:dk1>
      <a:lt1>
        <a:srgbClr val="FFFFFF"/>
      </a:lt1>
      <a:dk2>
        <a:srgbClr val="4B968D"/>
      </a:dk2>
      <a:lt2>
        <a:srgbClr val="23454D"/>
      </a:lt2>
      <a:accent1>
        <a:srgbClr val="BC618D"/>
      </a:accent1>
      <a:accent2>
        <a:srgbClr val="8B447B"/>
      </a:accent2>
      <a:accent3>
        <a:srgbClr val="56588A"/>
      </a:accent3>
      <a:accent4>
        <a:srgbClr val="3F355F"/>
      </a:accent4>
      <a:accent5>
        <a:srgbClr val="EAC759"/>
      </a:accent5>
      <a:accent6>
        <a:srgbClr val="CD864B"/>
      </a:accent6>
      <a:hlink>
        <a:srgbClr val="2424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4106</TotalTime>
  <Words>1495</Words>
  <Application>Microsoft Office PowerPoint</Application>
  <PresentationFormat>On-screen Show (16:9)</PresentationFormat>
  <Paragraphs>193</Paragraphs>
  <Slides>31</Slides>
  <Notes>12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McLaren</vt:lpstr>
      <vt:lpstr>Share Tech Mono</vt:lpstr>
      <vt:lpstr>Tuffy</vt:lpstr>
      <vt:lpstr>Contrail One</vt:lpstr>
      <vt:lpstr>Aptos Display</vt:lpstr>
      <vt:lpstr>Alegreya Sans</vt:lpstr>
      <vt:lpstr>Calibri</vt:lpstr>
      <vt:lpstr>Bebas Neue</vt:lpstr>
      <vt:lpstr>Times New Roman</vt:lpstr>
      <vt:lpstr>Outfit</vt:lpstr>
      <vt:lpstr>Aptos</vt:lpstr>
      <vt:lpstr>Anaheim</vt:lpstr>
      <vt:lpstr>Arial</vt:lpstr>
      <vt:lpstr>Mobile Devices Use for Learning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topic you are going to learn today?</vt:lpstr>
      <vt:lpstr>UNIT 11 ELECTRONIC DEVICES</vt:lpstr>
      <vt:lpstr>OBJECTIVES</vt:lpstr>
      <vt:lpstr>Vocabulary</vt:lpstr>
      <vt:lpstr>Vocabulary</vt:lpstr>
      <vt:lpstr>Vocabulary</vt:lpstr>
      <vt:lpstr>Vocabulary</vt:lpstr>
      <vt:lpstr>Vocabulary</vt:lpstr>
      <vt:lpstr>3. Match each word or phrase with its definition. </vt:lpstr>
      <vt:lpstr>Ex 4. Complete the sentences with the words from 3. </vt:lpstr>
      <vt:lpstr>Listen and read</vt:lpstr>
      <vt:lpstr>Look and answer</vt:lpstr>
      <vt:lpstr>PowerPoint Presentation</vt:lpstr>
      <vt:lpstr>Ex 2. Read the conversation again and answer the following questions. </vt:lpstr>
      <vt:lpstr>Ex 2. Read the conversation again and answer the following questions. </vt:lpstr>
      <vt:lpstr>Ex 2. Read the conversation again and answer the following questions.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this lesson, students have been able to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Tran Phuong Anh</cp:lastModifiedBy>
  <cp:revision>15</cp:revision>
  <dcterms:modified xsi:type="dcterms:W3CDTF">2025-03-31T05:08:24Z</dcterms:modified>
</cp:coreProperties>
</file>