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56"/>
  </p:notesMasterIdLst>
  <p:sldIdLst>
    <p:sldId id="256" r:id="rId4"/>
    <p:sldId id="257" r:id="rId5"/>
    <p:sldId id="258" r:id="rId6"/>
    <p:sldId id="476" r:id="rId7"/>
    <p:sldId id="477" r:id="rId8"/>
    <p:sldId id="478" r:id="rId9"/>
    <p:sldId id="479" r:id="rId10"/>
    <p:sldId id="480" r:id="rId11"/>
    <p:sldId id="481" r:id="rId12"/>
    <p:sldId id="482" r:id="rId13"/>
    <p:sldId id="483" r:id="rId14"/>
    <p:sldId id="484" r:id="rId15"/>
    <p:sldId id="280" r:id="rId16"/>
    <p:sldId id="380" r:id="rId17"/>
    <p:sldId id="459" r:id="rId18"/>
    <p:sldId id="460" r:id="rId19"/>
    <p:sldId id="461" r:id="rId20"/>
    <p:sldId id="462" r:id="rId21"/>
    <p:sldId id="488" r:id="rId22"/>
    <p:sldId id="485" r:id="rId23"/>
    <p:sldId id="487" r:id="rId24"/>
    <p:sldId id="486" r:id="rId25"/>
    <p:sldId id="489" r:id="rId26"/>
    <p:sldId id="492" r:id="rId27"/>
    <p:sldId id="493" r:id="rId28"/>
    <p:sldId id="494" r:id="rId29"/>
    <p:sldId id="495" r:id="rId30"/>
    <p:sldId id="398" r:id="rId31"/>
    <p:sldId id="496" r:id="rId32"/>
    <p:sldId id="281" r:id="rId33"/>
    <p:sldId id="291" r:id="rId34"/>
    <p:sldId id="399" r:id="rId35"/>
    <p:sldId id="402" r:id="rId36"/>
    <p:sldId id="401" r:id="rId37"/>
    <p:sldId id="403" r:id="rId38"/>
    <p:sldId id="404" r:id="rId39"/>
    <p:sldId id="295" r:id="rId40"/>
    <p:sldId id="497" r:id="rId41"/>
    <p:sldId id="475" r:id="rId42"/>
    <p:sldId id="500" r:id="rId43"/>
    <p:sldId id="285" r:id="rId44"/>
    <p:sldId id="293" r:id="rId45"/>
    <p:sldId id="418" r:id="rId46"/>
    <p:sldId id="416" r:id="rId47"/>
    <p:sldId id="410" r:id="rId48"/>
    <p:sldId id="411" r:id="rId49"/>
    <p:sldId id="412" r:id="rId50"/>
    <p:sldId id="413" r:id="rId51"/>
    <p:sldId id="417" r:id="rId52"/>
    <p:sldId id="414" r:id="rId53"/>
    <p:sldId id="415" r:id="rId54"/>
    <p:sldId id="279" r:id="rId55"/>
  </p:sldIdLst>
  <p:sldSz cx="18288000" cy="10287000"/>
  <p:notesSz cx="6858000" cy="9144000"/>
  <p:embeddedFontLst>
    <p:embeddedFont>
      <p:font typeface="Jua" panose="020B0604020202020204" charset="-127"/>
      <p:regular r:id="rId57"/>
    </p:embeddedFont>
    <p:embeddedFont>
      <p:font typeface="Aharoni" panose="02010803020104030203" pitchFamily="2" charset="-79"/>
      <p:bold r:id="rId58"/>
    </p:embeddedFont>
    <p:embeddedFont>
      <p:font typeface="Angsana New" panose="02020603050405020304" pitchFamily="18" charset="-34"/>
      <p:regular r:id="rId59"/>
      <p:bold r:id="rId60"/>
      <p:italic r:id="rId61"/>
      <p:boldItalic r:id="rId62"/>
    </p:embeddedFont>
    <p:embeddedFont>
      <p:font typeface="Asap Medium" panose="020B0604020202020204" charset="0"/>
      <p:regular r:id="rId63"/>
    </p:embeddedFont>
    <p:embeddedFont>
      <p:font typeface="Calibri" panose="020F0502020204030204" pitchFamily="34" charset="0"/>
      <p:regular r:id="rId64"/>
      <p:bold r:id="rId65"/>
      <p:italic r:id="rId66"/>
      <p:boldItalic r:id="rId67"/>
    </p:embeddedFont>
    <p:embeddedFont>
      <p:font typeface="Calibri Light" panose="020F0302020204030204" pitchFamily="34" charset="0"/>
      <p:regular r:id="rId68"/>
      <p:italic r:id="rId69"/>
    </p:embeddedFont>
    <p:embeddedFont>
      <p:font typeface="Cooper Black" panose="0208090404030B020404" pitchFamily="18" charset="0"/>
      <p:regular r:id="rId70"/>
    </p:embeddedFont>
    <p:embeddedFont>
      <p:font typeface="Cordia New" panose="020B0304020202020204" pitchFamily="34" charset="-34"/>
      <p:regular r:id="rId71"/>
      <p:bold r:id="rId72"/>
      <p:italic r:id="rId73"/>
      <p:boldItalic r:id="rId74"/>
    </p:embeddedFont>
    <p:embeddedFont>
      <p:font typeface="Franklin Gothic Heavy" panose="020B0903020102020204" pitchFamily="34" charset="0"/>
      <p:regular r:id="rId75"/>
      <p:italic r:id="rId76"/>
    </p:embeddedFont>
    <p:embeddedFont>
      <p:font typeface="High Tower Text" panose="02040502050506030303" pitchFamily="18" charset="0"/>
      <p:regular r:id="rId77"/>
      <p:italic r:id="rId78"/>
    </p:embeddedFont>
    <p:embeddedFont>
      <p:font typeface="KG Primary Penmanship" panose="020B0604020202020204" charset="0"/>
      <p:regular r:id="rId79"/>
    </p:embeddedFont>
    <p:embeddedFont>
      <p:font typeface="League Spartan" panose="020B0604020202020204" charset="0"/>
      <p:regular r:id="rId80"/>
    </p:embeddedFont>
    <p:embeddedFont>
      <p:font typeface="Patrick Hand" panose="020B0604020202020204" charset="0"/>
      <p:regular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EAE9"/>
    <a:srgbClr val="1CF821"/>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28" autoAdjust="0"/>
    <p:restoredTop sz="94000" autoAdjust="0"/>
  </p:normalViewPr>
  <p:slideViewPr>
    <p:cSldViewPr>
      <p:cViewPr varScale="1">
        <p:scale>
          <a:sx n="56" d="100"/>
          <a:sy n="56" d="100"/>
        </p:scale>
        <p:origin x="39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20.fntdata"/><Relationship Id="rId7" Type="http://schemas.openxmlformats.org/officeDocument/2006/relationships/slide" Target="slides/slide4.xml"/><Relationship Id="rId71"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0.fntdata"/><Relationship Id="rId61" Type="http://schemas.openxmlformats.org/officeDocument/2006/relationships/font" Target="fonts/font5.fntdata"/><Relationship Id="rId8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776B7-B458-42B1-9741-C55254F4133B}"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6035B-EDED-47DA-B5A3-5AE6BF3E7E7F}" type="slidenum">
              <a:rPr lang="en-US" smtClean="0"/>
              <a:t>‹#›</a:t>
            </a:fld>
            <a:endParaRPr lang="en-US"/>
          </a:p>
        </p:txBody>
      </p:sp>
    </p:spTree>
    <p:extLst>
      <p:ext uri="{BB962C8B-B14F-4D97-AF65-F5344CB8AC3E}">
        <p14:creationId xmlns:p14="http://schemas.microsoft.com/office/powerpoint/2010/main" val="3675575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a:t>
            </a:fld>
            <a:endParaRPr lang="en-US"/>
          </a:p>
        </p:txBody>
      </p:sp>
    </p:spTree>
    <p:extLst>
      <p:ext uri="{BB962C8B-B14F-4D97-AF65-F5344CB8AC3E}">
        <p14:creationId xmlns:p14="http://schemas.microsoft.com/office/powerpoint/2010/main" val="473020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9806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31</a:t>
            </a:fld>
            <a:endParaRPr lang="en-US"/>
          </a:p>
        </p:txBody>
      </p:sp>
    </p:spTree>
    <p:extLst>
      <p:ext uri="{BB962C8B-B14F-4D97-AF65-F5344CB8AC3E}">
        <p14:creationId xmlns:p14="http://schemas.microsoft.com/office/powerpoint/2010/main" val="4214611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32</a:t>
            </a:fld>
            <a:endParaRPr lang="en-US"/>
          </a:p>
        </p:txBody>
      </p:sp>
    </p:spTree>
    <p:extLst>
      <p:ext uri="{BB962C8B-B14F-4D97-AF65-F5344CB8AC3E}">
        <p14:creationId xmlns:p14="http://schemas.microsoft.com/office/powerpoint/2010/main" val="3587133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33</a:t>
            </a:fld>
            <a:endParaRPr lang="en-US"/>
          </a:p>
        </p:txBody>
      </p:sp>
    </p:spTree>
    <p:extLst>
      <p:ext uri="{BB962C8B-B14F-4D97-AF65-F5344CB8AC3E}">
        <p14:creationId xmlns:p14="http://schemas.microsoft.com/office/powerpoint/2010/main" val="2043889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34</a:t>
            </a:fld>
            <a:endParaRPr lang="en-US"/>
          </a:p>
        </p:txBody>
      </p:sp>
    </p:spTree>
    <p:extLst>
      <p:ext uri="{BB962C8B-B14F-4D97-AF65-F5344CB8AC3E}">
        <p14:creationId xmlns:p14="http://schemas.microsoft.com/office/powerpoint/2010/main" val="615764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35</a:t>
            </a:fld>
            <a:endParaRPr lang="en-US"/>
          </a:p>
        </p:txBody>
      </p:sp>
    </p:spTree>
    <p:extLst>
      <p:ext uri="{BB962C8B-B14F-4D97-AF65-F5344CB8AC3E}">
        <p14:creationId xmlns:p14="http://schemas.microsoft.com/office/powerpoint/2010/main" val="3148321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36</a:t>
            </a:fld>
            <a:endParaRPr lang="en-US"/>
          </a:p>
        </p:txBody>
      </p:sp>
    </p:spTree>
    <p:extLst>
      <p:ext uri="{BB962C8B-B14F-4D97-AF65-F5344CB8AC3E}">
        <p14:creationId xmlns:p14="http://schemas.microsoft.com/office/powerpoint/2010/main" val="3052424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38</a:t>
            </a:fld>
            <a:endParaRPr lang="en-US"/>
          </a:p>
        </p:txBody>
      </p:sp>
    </p:spTree>
    <p:extLst>
      <p:ext uri="{BB962C8B-B14F-4D97-AF65-F5344CB8AC3E}">
        <p14:creationId xmlns:p14="http://schemas.microsoft.com/office/powerpoint/2010/main" val="4046866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39</a:t>
            </a:fld>
            <a:endParaRPr lang="en-US"/>
          </a:p>
        </p:txBody>
      </p:sp>
    </p:spTree>
    <p:extLst>
      <p:ext uri="{BB962C8B-B14F-4D97-AF65-F5344CB8AC3E}">
        <p14:creationId xmlns:p14="http://schemas.microsoft.com/office/powerpoint/2010/main" val="3032586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40</a:t>
            </a:fld>
            <a:endParaRPr lang="en-US"/>
          </a:p>
        </p:txBody>
      </p:sp>
    </p:spTree>
    <p:extLst>
      <p:ext uri="{BB962C8B-B14F-4D97-AF65-F5344CB8AC3E}">
        <p14:creationId xmlns:p14="http://schemas.microsoft.com/office/powerpoint/2010/main" val="1504426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414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52</a:t>
            </a:fld>
            <a:endParaRPr lang="en-US"/>
          </a:p>
        </p:txBody>
      </p:sp>
    </p:spTree>
    <p:extLst>
      <p:ext uri="{BB962C8B-B14F-4D97-AF65-F5344CB8AC3E}">
        <p14:creationId xmlns:p14="http://schemas.microsoft.com/office/powerpoint/2010/main" val="1035663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639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961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9742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2374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600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3105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31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DE40950-62C1-4740-AD50-7ECAB80CD4AA}"/>
              </a:ext>
            </a:extLst>
          </p:cNvPr>
          <p:cNvSpPr>
            <a:spLocks noGrp="1"/>
          </p:cNvSpPr>
          <p:nvPr>
            <p:ph type="ctrTitle"/>
          </p:nvPr>
        </p:nvSpPr>
        <p:spPr>
          <a:xfrm>
            <a:off x="2286000" y="1683545"/>
            <a:ext cx="13716000" cy="3581400"/>
          </a:xfrm>
        </p:spPr>
        <p:txBody>
          <a:bodyPr anchor="b"/>
          <a:lstStyle>
            <a:lvl1pPr algn="ctr">
              <a:defRPr sz="6750"/>
            </a:lvl1pPr>
          </a:lstStyle>
          <a:p>
            <a:r>
              <a:rPr lang="th-TH"/>
              <a:t>คลิกเพื่อแก้ไขสไตล์ชื่อเรื่องต้นแบบ</a:t>
            </a:r>
          </a:p>
        </p:txBody>
      </p:sp>
      <p:sp>
        <p:nvSpPr>
          <p:cNvPr id="3" name="ชื่อเรื่องรอง 2">
            <a:extLst>
              <a:ext uri="{FF2B5EF4-FFF2-40B4-BE49-F238E27FC236}">
                <a16:creationId xmlns:a16="http://schemas.microsoft.com/office/drawing/2014/main" id="{9371A140-C4BF-47B5-BDDF-241EEF935145}"/>
              </a:ext>
            </a:extLst>
          </p:cNvPr>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th-TH"/>
              <a:t>คลิกเพื่อแก้ไขสไตล์ชื่อเรื่องรองต้นแบบ</a:t>
            </a:r>
          </a:p>
        </p:txBody>
      </p:sp>
      <p:sp>
        <p:nvSpPr>
          <p:cNvPr id="4" name="ตัวแทนวันที่ 3">
            <a:extLst>
              <a:ext uri="{FF2B5EF4-FFF2-40B4-BE49-F238E27FC236}">
                <a16:creationId xmlns:a16="http://schemas.microsoft.com/office/drawing/2014/main" id="{070B6881-1F47-4368-A115-2B23EF846315}"/>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5" name="ตัวแทนท้ายกระดาษ 4">
            <a:extLst>
              <a:ext uri="{FF2B5EF4-FFF2-40B4-BE49-F238E27FC236}">
                <a16:creationId xmlns:a16="http://schemas.microsoft.com/office/drawing/2014/main" id="{9204BA2E-AD19-4B0F-A8A1-F667D5AC616B}"/>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id="{2E85AEBB-D568-4E12-B7D7-9C5625DB4341}"/>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989100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9E84B9D7-2B7D-4EC5-8878-D7A4FC9AB1EF}"/>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id="{ABF3FCA2-BA13-4B0F-A599-DE2E3D172963}"/>
              </a:ext>
            </a:extLst>
          </p:cNvPr>
          <p:cNvSpPr>
            <a:spLocks noGrp="1"/>
          </p:cNvSpPr>
          <p:nvPr>
            <p:ph idx="1"/>
          </p:nvPr>
        </p:nvSpPr>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id="{1799281F-1EBA-4A2A-9E4D-24830B729905}"/>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5" name="ตัวแทนท้ายกระดาษ 4">
            <a:extLst>
              <a:ext uri="{FF2B5EF4-FFF2-40B4-BE49-F238E27FC236}">
                <a16:creationId xmlns:a16="http://schemas.microsoft.com/office/drawing/2014/main" id="{D5C24643-3047-4255-90A1-10A06921D49D}"/>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id="{2457F473-83C9-4EE9-8C01-4DF5FA429E6C}"/>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739119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D5011896-0D57-4C1F-A878-B7CC677E82B8}"/>
              </a:ext>
            </a:extLst>
          </p:cNvPr>
          <p:cNvSpPr>
            <a:spLocks noGrp="1"/>
          </p:cNvSpPr>
          <p:nvPr>
            <p:ph type="title"/>
          </p:nvPr>
        </p:nvSpPr>
        <p:spPr>
          <a:xfrm>
            <a:off x="1247776" y="2564609"/>
            <a:ext cx="15773400" cy="4279106"/>
          </a:xfrm>
        </p:spPr>
        <p:txBody>
          <a:bodyPr anchor="b"/>
          <a:lstStyle>
            <a:lvl1pPr>
              <a:defRPr sz="6750"/>
            </a:lvl1p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id="{60719D68-D5CD-4D80-9A3D-53E1A9B9E161}"/>
              </a:ext>
            </a:extLst>
          </p:cNvPr>
          <p:cNvSpPr>
            <a:spLocks noGrp="1"/>
          </p:cNvSpPr>
          <p:nvPr>
            <p:ph type="body" idx="1"/>
          </p:nvPr>
        </p:nvSpPr>
        <p:spPr>
          <a:xfrm>
            <a:off x="1247776" y="6884197"/>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th-TH"/>
              <a:t>คลิกเพื่อแก้ไขสไตล์ของข้อความต้นแบบ</a:t>
            </a:r>
          </a:p>
        </p:txBody>
      </p:sp>
      <p:sp>
        <p:nvSpPr>
          <p:cNvPr id="4" name="ตัวแทนวันที่ 3">
            <a:extLst>
              <a:ext uri="{FF2B5EF4-FFF2-40B4-BE49-F238E27FC236}">
                <a16:creationId xmlns:a16="http://schemas.microsoft.com/office/drawing/2014/main" id="{BF9E12C8-44D4-4DE3-A9E2-4B837B916C1D}"/>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5" name="ตัวแทนท้ายกระดาษ 4">
            <a:extLst>
              <a:ext uri="{FF2B5EF4-FFF2-40B4-BE49-F238E27FC236}">
                <a16:creationId xmlns:a16="http://schemas.microsoft.com/office/drawing/2014/main" id="{FB537244-2CDE-435F-9057-F8FFD76B04AB}"/>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id="{2D8FF832-D4EA-46E6-B46A-3D2266BF49F6}"/>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2018221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0A0A27F9-CA3C-4F1A-B7C1-182A0B6D48CC}"/>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id="{FF35944C-AE58-424F-ADC6-4DDB858CD188}"/>
              </a:ext>
            </a:extLst>
          </p:cNvPr>
          <p:cNvSpPr>
            <a:spLocks noGrp="1"/>
          </p:cNvSpPr>
          <p:nvPr>
            <p:ph sz="half" idx="1"/>
          </p:nvPr>
        </p:nvSpPr>
        <p:spPr>
          <a:xfrm>
            <a:off x="1257300" y="2738438"/>
            <a:ext cx="7772400" cy="6527007"/>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a:extLst>
              <a:ext uri="{FF2B5EF4-FFF2-40B4-BE49-F238E27FC236}">
                <a16:creationId xmlns:a16="http://schemas.microsoft.com/office/drawing/2014/main" id="{7CBF459E-AAA0-48DB-98BD-42C63E26180E}"/>
              </a:ext>
            </a:extLst>
          </p:cNvPr>
          <p:cNvSpPr>
            <a:spLocks noGrp="1"/>
          </p:cNvSpPr>
          <p:nvPr>
            <p:ph sz="half" idx="2"/>
          </p:nvPr>
        </p:nvSpPr>
        <p:spPr>
          <a:xfrm>
            <a:off x="9258300" y="2738438"/>
            <a:ext cx="7772400" cy="6527007"/>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a:extLst>
              <a:ext uri="{FF2B5EF4-FFF2-40B4-BE49-F238E27FC236}">
                <a16:creationId xmlns:a16="http://schemas.microsoft.com/office/drawing/2014/main" id="{8DD7DEFF-93AB-4422-8EBF-4575158CF28A}"/>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6" name="ตัวแทนท้ายกระดาษ 5">
            <a:extLst>
              <a:ext uri="{FF2B5EF4-FFF2-40B4-BE49-F238E27FC236}">
                <a16:creationId xmlns:a16="http://schemas.microsoft.com/office/drawing/2014/main" id="{681CA9D9-9B3F-4C9F-917E-523194964D83}"/>
              </a:ext>
            </a:extLst>
          </p:cNvPr>
          <p:cNvSpPr>
            <a:spLocks noGrp="1"/>
          </p:cNvSpPr>
          <p:nvPr>
            <p:ph type="ftr" sz="quarter" idx="11"/>
          </p:nvPr>
        </p:nvSpPr>
        <p:spPr/>
        <p:txBody>
          <a:bodyPr/>
          <a:lstStyle/>
          <a:p>
            <a:endParaRPr lang="th-TH"/>
          </a:p>
        </p:txBody>
      </p:sp>
      <p:sp>
        <p:nvSpPr>
          <p:cNvPr id="7" name="ตัวแทนหมายเลขสไลด์ 6">
            <a:extLst>
              <a:ext uri="{FF2B5EF4-FFF2-40B4-BE49-F238E27FC236}">
                <a16:creationId xmlns:a16="http://schemas.microsoft.com/office/drawing/2014/main" id="{3D7D83AA-3E50-48B2-9B49-C8D436C4A233}"/>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876939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741037A9-5D53-47E1-B60F-4393B5A1AF1B}"/>
              </a:ext>
            </a:extLst>
          </p:cNvPr>
          <p:cNvSpPr>
            <a:spLocks noGrp="1"/>
          </p:cNvSpPr>
          <p:nvPr>
            <p:ph type="title"/>
          </p:nvPr>
        </p:nvSpPr>
        <p:spPr>
          <a:xfrm>
            <a:off x="1259682" y="547690"/>
            <a:ext cx="15773400" cy="1988345"/>
          </a:xfrm>
        </p:spPr>
        <p:txBody>
          <a:body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id="{B9E34864-C4EE-41F6-9C38-CB81900E7127}"/>
              </a:ext>
            </a:extLst>
          </p:cNvPr>
          <p:cNvSpPr>
            <a:spLocks noGrp="1"/>
          </p:cNvSpPr>
          <p:nvPr>
            <p:ph type="body" idx="1"/>
          </p:nvPr>
        </p:nvSpPr>
        <p:spPr>
          <a:xfrm>
            <a:off x="1259684" y="2521745"/>
            <a:ext cx="7736680"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th-TH"/>
              <a:t>คลิกเพื่อแก้ไขสไตล์ของข้อความต้นแบบ</a:t>
            </a:r>
          </a:p>
        </p:txBody>
      </p:sp>
      <p:sp>
        <p:nvSpPr>
          <p:cNvPr id="4" name="ตัวแทนเนื้อหา 3">
            <a:extLst>
              <a:ext uri="{FF2B5EF4-FFF2-40B4-BE49-F238E27FC236}">
                <a16:creationId xmlns:a16="http://schemas.microsoft.com/office/drawing/2014/main" id="{D1CA963A-6CBF-44A0-8100-74F864FD7DE6}"/>
              </a:ext>
            </a:extLst>
          </p:cNvPr>
          <p:cNvSpPr>
            <a:spLocks noGrp="1"/>
          </p:cNvSpPr>
          <p:nvPr>
            <p:ph sz="half" idx="2"/>
          </p:nvPr>
        </p:nvSpPr>
        <p:spPr>
          <a:xfrm>
            <a:off x="1259684" y="3757613"/>
            <a:ext cx="7736680" cy="5526882"/>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a:extLst>
              <a:ext uri="{FF2B5EF4-FFF2-40B4-BE49-F238E27FC236}">
                <a16:creationId xmlns:a16="http://schemas.microsoft.com/office/drawing/2014/main" id="{B1CAA33D-EC1E-4442-8809-122D6AE733E6}"/>
              </a:ext>
            </a:extLst>
          </p:cNvPr>
          <p:cNvSpPr>
            <a:spLocks noGrp="1"/>
          </p:cNvSpPr>
          <p:nvPr>
            <p:ph type="body" sz="quarter" idx="3"/>
          </p:nvPr>
        </p:nvSpPr>
        <p:spPr>
          <a:xfrm>
            <a:off x="9258301"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th-TH"/>
              <a:t>คลิกเพื่อแก้ไขสไตล์ของข้อความต้นแบบ</a:t>
            </a:r>
          </a:p>
        </p:txBody>
      </p:sp>
      <p:sp>
        <p:nvSpPr>
          <p:cNvPr id="6" name="ตัวแทนเนื้อหา 5">
            <a:extLst>
              <a:ext uri="{FF2B5EF4-FFF2-40B4-BE49-F238E27FC236}">
                <a16:creationId xmlns:a16="http://schemas.microsoft.com/office/drawing/2014/main" id="{858DCBF4-D9B7-4D28-9B85-AA20CED17402}"/>
              </a:ext>
            </a:extLst>
          </p:cNvPr>
          <p:cNvSpPr>
            <a:spLocks noGrp="1"/>
          </p:cNvSpPr>
          <p:nvPr>
            <p:ph sz="quarter" idx="4"/>
          </p:nvPr>
        </p:nvSpPr>
        <p:spPr>
          <a:xfrm>
            <a:off x="9258301" y="3757613"/>
            <a:ext cx="7774782" cy="5526882"/>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a:extLst>
              <a:ext uri="{FF2B5EF4-FFF2-40B4-BE49-F238E27FC236}">
                <a16:creationId xmlns:a16="http://schemas.microsoft.com/office/drawing/2014/main" id="{ECB74383-1DB4-4B37-A5E1-055E45011890}"/>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8" name="ตัวแทนท้ายกระดาษ 7">
            <a:extLst>
              <a:ext uri="{FF2B5EF4-FFF2-40B4-BE49-F238E27FC236}">
                <a16:creationId xmlns:a16="http://schemas.microsoft.com/office/drawing/2014/main" id="{6C83BB51-E26C-4362-AE4D-FD4738B555A9}"/>
              </a:ext>
            </a:extLst>
          </p:cNvPr>
          <p:cNvSpPr>
            <a:spLocks noGrp="1"/>
          </p:cNvSpPr>
          <p:nvPr>
            <p:ph type="ftr" sz="quarter" idx="11"/>
          </p:nvPr>
        </p:nvSpPr>
        <p:spPr/>
        <p:txBody>
          <a:bodyPr/>
          <a:lstStyle/>
          <a:p>
            <a:endParaRPr lang="th-TH"/>
          </a:p>
        </p:txBody>
      </p:sp>
      <p:sp>
        <p:nvSpPr>
          <p:cNvPr id="9" name="ตัวแทนหมายเลขสไลด์ 8">
            <a:extLst>
              <a:ext uri="{FF2B5EF4-FFF2-40B4-BE49-F238E27FC236}">
                <a16:creationId xmlns:a16="http://schemas.microsoft.com/office/drawing/2014/main" id="{3947ACEB-DEE1-4789-8EC2-E411C898F3D7}"/>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4241946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CCBE8AD1-4A69-4083-B5EA-B4BBDA92E89A}"/>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วันที่ 2">
            <a:extLst>
              <a:ext uri="{FF2B5EF4-FFF2-40B4-BE49-F238E27FC236}">
                <a16:creationId xmlns:a16="http://schemas.microsoft.com/office/drawing/2014/main" id="{5D8182D2-C30E-4E1F-8571-B72999452587}"/>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4" name="ตัวแทนท้ายกระดาษ 3">
            <a:extLst>
              <a:ext uri="{FF2B5EF4-FFF2-40B4-BE49-F238E27FC236}">
                <a16:creationId xmlns:a16="http://schemas.microsoft.com/office/drawing/2014/main" id="{BF52AD51-DC3F-40BA-A311-ADB6BFF96DA2}"/>
              </a:ext>
            </a:extLst>
          </p:cNvPr>
          <p:cNvSpPr>
            <a:spLocks noGrp="1"/>
          </p:cNvSpPr>
          <p:nvPr>
            <p:ph type="ftr" sz="quarter" idx="11"/>
          </p:nvPr>
        </p:nvSpPr>
        <p:spPr/>
        <p:txBody>
          <a:bodyPr/>
          <a:lstStyle/>
          <a:p>
            <a:endParaRPr lang="th-TH"/>
          </a:p>
        </p:txBody>
      </p:sp>
      <p:sp>
        <p:nvSpPr>
          <p:cNvPr id="5" name="ตัวแทนหมายเลขสไลด์ 4">
            <a:extLst>
              <a:ext uri="{FF2B5EF4-FFF2-40B4-BE49-F238E27FC236}">
                <a16:creationId xmlns:a16="http://schemas.microsoft.com/office/drawing/2014/main" id="{99A7AD44-A5F3-450E-B029-997327EF901D}"/>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794653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a:extLst>
              <a:ext uri="{FF2B5EF4-FFF2-40B4-BE49-F238E27FC236}">
                <a16:creationId xmlns:a16="http://schemas.microsoft.com/office/drawing/2014/main" id="{FD0497FE-4527-4C32-8A41-4B76ECF0CC47}"/>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3" name="ตัวแทนท้ายกระดาษ 2">
            <a:extLst>
              <a:ext uri="{FF2B5EF4-FFF2-40B4-BE49-F238E27FC236}">
                <a16:creationId xmlns:a16="http://schemas.microsoft.com/office/drawing/2014/main" id="{4249FFA1-1471-434A-B639-15CBA04EFDB3}"/>
              </a:ext>
            </a:extLst>
          </p:cNvPr>
          <p:cNvSpPr>
            <a:spLocks noGrp="1"/>
          </p:cNvSpPr>
          <p:nvPr>
            <p:ph type="ftr" sz="quarter" idx="11"/>
          </p:nvPr>
        </p:nvSpPr>
        <p:spPr/>
        <p:txBody>
          <a:bodyPr/>
          <a:lstStyle/>
          <a:p>
            <a:endParaRPr lang="th-TH"/>
          </a:p>
        </p:txBody>
      </p:sp>
      <p:sp>
        <p:nvSpPr>
          <p:cNvPr id="4" name="ตัวแทนหมายเลขสไลด์ 3">
            <a:extLst>
              <a:ext uri="{FF2B5EF4-FFF2-40B4-BE49-F238E27FC236}">
                <a16:creationId xmlns:a16="http://schemas.microsoft.com/office/drawing/2014/main" id="{E27F89E3-C255-4D03-BDD8-704CD5CE94EE}"/>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101483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AB1A6FD-D3B5-4BCC-A00E-FEE06263766A}"/>
              </a:ext>
            </a:extLst>
          </p:cNvPr>
          <p:cNvSpPr>
            <a:spLocks noGrp="1"/>
          </p:cNvSpPr>
          <p:nvPr>
            <p:ph type="title"/>
          </p:nvPr>
        </p:nvSpPr>
        <p:spPr>
          <a:xfrm>
            <a:off x="1259682" y="685800"/>
            <a:ext cx="5898356" cy="2400300"/>
          </a:xfrm>
        </p:spPr>
        <p:txBody>
          <a:bodyPr anchor="b"/>
          <a:lstStyle>
            <a:lvl1pPr>
              <a:defRPr sz="3600"/>
            </a:lvl1p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id="{5F51B842-C4A7-4003-BD7B-B5C85D692B98}"/>
              </a:ext>
            </a:extLst>
          </p:cNvPr>
          <p:cNvSpPr>
            <a:spLocks noGrp="1"/>
          </p:cNvSpPr>
          <p:nvPr>
            <p:ph idx="1"/>
          </p:nvPr>
        </p:nvSpPr>
        <p:spPr>
          <a:xfrm>
            <a:off x="7774782" y="1481140"/>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ข้อความ 3">
            <a:extLst>
              <a:ext uri="{FF2B5EF4-FFF2-40B4-BE49-F238E27FC236}">
                <a16:creationId xmlns:a16="http://schemas.microsoft.com/office/drawing/2014/main" id="{7191CB33-AE66-462F-936E-94A05BA918BE}"/>
              </a:ext>
            </a:extLst>
          </p:cNvPr>
          <p:cNvSpPr>
            <a:spLocks noGrp="1"/>
          </p:cNvSpPr>
          <p:nvPr>
            <p:ph type="body" sz="half" idx="2"/>
          </p:nvPr>
        </p:nvSpPr>
        <p:spPr>
          <a:xfrm>
            <a:off x="1259682"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th-TH"/>
              <a:t>คลิกเพื่อแก้ไขสไตล์ของข้อความต้นแบบ</a:t>
            </a:r>
          </a:p>
        </p:txBody>
      </p:sp>
      <p:sp>
        <p:nvSpPr>
          <p:cNvPr id="5" name="ตัวแทนวันที่ 4">
            <a:extLst>
              <a:ext uri="{FF2B5EF4-FFF2-40B4-BE49-F238E27FC236}">
                <a16:creationId xmlns:a16="http://schemas.microsoft.com/office/drawing/2014/main" id="{7FCFCFC0-B348-42F2-9BC4-83F2DD6B3503}"/>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6" name="ตัวแทนท้ายกระดาษ 5">
            <a:extLst>
              <a:ext uri="{FF2B5EF4-FFF2-40B4-BE49-F238E27FC236}">
                <a16:creationId xmlns:a16="http://schemas.microsoft.com/office/drawing/2014/main" id="{36E8EB6F-1F04-4577-BA50-329DB2FED8B8}"/>
              </a:ext>
            </a:extLst>
          </p:cNvPr>
          <p:cNvSpPr>
            <a:spLocks noGrp="1"/>
          </p:cNvSpPr>
          <p:nvPr>
            <p:ph type="ftr" sz="quarter" idx="11"/>
          </p:nvPr>
        </p:nvSpPr>
        <p:spPr/>
        <p:txBody>
          <a:bodyPr/>
          <a:lstStyle/>
          <a:p>
            <a:endParaRPr lang="th-TH"/>
          </a:p>
        </p:txBody>
      </p:sp>
      <p:sp>
        <p:nvSpPr>
          <p:cNvPr id="7" name="ตัวแทนหมายเลขสไลด์ 6">
            <a:extLst>
              <a:ext uri="{FF2B5EF4-FFF2-40B4-BE49-F238E27FC236}">
                <a16:creationId xmlns:a16="http://schemas.microsoft.com/office/drawing/2014/main" id="{267460E8-79D1-4BBC-BD0E-DCF9D6DE5641}"/>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1174359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2318C3F0-7F4F-411A-B68A-B6369F590BE0}"/>
              </a:ext>
            </a:extLst>
          </p:cNvPr>
          <p:cNvSpPr>
            <a:spLocks noGrp="1"/>
          </p:cNvSpPr>
          <p:nvPr>
            <p:ph type="title"/>
          </p:nvPr>
        </p:nvSpPr>
        <p:spPr>
          <a:xfrm>
            <a:off x="1259682" y="685800"/>
            <a:ext cx="5898356" cy="2400300"/>
          </a:xfrm>
        </p:spPr>
        <p:txBody>
          <a:bodyPr anchor="b"/>
          <a:lstStyle>
            <a:lvl1pPr>
              <a:defRPr sz="3600"/>
            </a:lvl1pPr>
          </a:lstStyle>
          <a:p>
            <a:r>
              <a:rPr lang="th-TH"/>
              <a:t>คลิกเพื่อแก้ไขสไตล์ชื่อเรื่องต้นแบบ</a:t>
            </a:r>
          </a:p>
        </p:txBody>
      </p:sp>
      <p:sp>
        <p:nvSpPr>
          <p:cNvPr id="3" name="ตัวแทนรูปภาพ 2">
            <a:extLst>
              <a:ext uri="{FF2B5EF4-FFF2-40B4-BE49-F238E27FC236}">
                <a16:creationId xmlns:a16="http://schemas.microsoft.com/office/drawing/2014/main" id="{EE3F0EE7-33D6-4406-A3FF-9A237742C289}"/>
              </a:ext>
            </a:extLst>
          </p:cNvPr>
          <p:cNvSpPr>
            <a:spLocks noGrp="1"/>
          </p:cNvSpPr>
          <p:nvPr>
            <p:ph type="pic" idx="1"/>
          </p:nvPr>
        </p:nvSpPr>
        <p:spPr>
          <a:xfrm>
            <a:off x="7774782" y="1481140"/>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th-TH"/>
          </a:p>
        </p:txBody>
      </p:sp>
      <p:sp>
        <p:nvSpPr>
          <p:cNvPr id="4" name="ตัวแทนข้อความ 3">
            <a:extLst>
              <a:ext uri="{FF2B5EF4-FFF2-40B4-BE49-F238E27FC236}">
                <a16:creationId xmlns:a16="http://schemas.microsoft.com/office/drawing/2014/main" id="{37AE1918-D3A1-4203-95EC-F6559DBC89D2}"/>
              </a:ext>
            </a:extLst>
          </p:cNvPr>
          <p:cNvSpPr>
            <a:spLocks noGrp="1"/>
          </p:cNvSpPr>
          <p:nvPr>
            <p:ph type="body" sz="half" idx="2"/>
          </p:nvPr>
        </p:nvSpPr>
        <p:spPr>
          <a:xfrm>
            <a:off x="1259682"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th-TH"/>
              <a:t>คลิกเพื่อแก้ไขสไตล์ของข้อความต้นแบบ</a:t>
            </a:r>
          </a:p>
        </p:txBody>
      </p:sp>
      <p:sp>
        <p:nvSpPr>
          <p:cNvPr id="5" name="ตัวแทนวันที่ 4">
            <a:extLst>
              <a:ext uri="{FF2B5EF4-FFF2-40B4-BE49-F238E27FC236}">
                <a16:creationId xmlns:a16="http://schemas.microsoft.com/office/drawing/2014/main" id="{C6D8BA68-A9FB-434E-9B8B-1B414AB9B971}"/>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6" name="ตัวแทนท้ายกระดาษ 5">
            <a:extLst>
              <a:ext uri="{FF2B5EF4-FFF2-40B4-BE49-F238E27FC236}">
                <a16:creationId xmlns:a16="http://schemas.microsoft.com/office/drawing/2014/main" id="{7CC43E5E-2F16-4AB8-A201-BC5B0A47E568}"/>
              </a:ext>
            </a:extLst>
          </p:cNvPr>
          <p:cNvSpPr>
            <a:spLocks noGrp="1"/>
          </p:cNvSpPr>
          <p:nvPr>
            <p:ph type="ftr" sz="quarter" idx="11"/>
          </p:nvPr>
        </p:nvSpPr>
        <p:spPr/>
        <p:txBody>
          <a:bodyPr/>
          <a:lstStyle/>
          <a:p>
            <a:endParaRPr lang="th-TH"/>
          </a:p>
        </p:txBody>
      </p:sp>
      <p:sp>
        <p:nvSpPr>
          <p:cNvPr id="7" name="ตัวแทนหมายเลขสไลด์ 6">
            <a:extLst>
              <a:ext uri="{FF2B5EF4-FFF2-40B4-BE49-F238E27FC236}">
                <a16:creationId xmlns:a16="http://schemas.microsoft.com/office/drawing/2014/main" id="{4C9D9273-6A5E-4D31-92F3-DB938EA45F1C}"/>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733502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C199345F-0F95-4F26-AC6A-E7610BBC56F5}"/>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ข้อความแนวตั้ง 2">
            <a:extLst>
              <a:ext uri="{FF2B5EF4-FFF2-40B4-BE49-F238E27FC236}">
                <a16:creationId xmlns:a16="http://schemas.microsoft.com/office/drawing/2014/main" id="{B041DEB6-3160-40C1-8A5E-1851641C4F81}"/>
              </a:ext>
            </a:extLst>
          </p:cNvPr>
          <p:cNvSpPr>
            <a:spLocks noGrp="1"/>
          </p:cNvSpPr>
          <p:nvPr>
            <p:ph type="body" orient="vert" idx="1"/>
          </p:nvPr>
        </p:nvSpPr>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id="{EEF4B0D1-A6B1-485F-B1B6-F4B295F500FE}"/>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5" name="ตัวแทนท้ายกระดาษ 4">
            <a:extLst>
              <a:ext uri="{FF2B5EF4-FFF2-40B4-BE49-F238E27FC236}">
                <a16:creationId xmlns:a16="http://schemas.microsoft.com/office/drawing/2014/main" id="{9A455E86-F0CE-4129-889B-6968FEF33398}"/>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id="{56DCC55C-9981-4597-B58C-213A2F0972BE}"/>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1980062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a:extLst>
              <a:ext uri="{FF2B5EF4-FFF2-40B4-BE49-F238E27FC236}">
                <a16:creationId xmlns:a16="http://schemas.microsoft.com/office/drawing/2014/main" id="{2F0A3567-0D35-4B90-BF1B-AC9A1E94C1D3}"/>
              </a:ext>
            </a:extLst>
          </p:cNvPr>
          <p:cNvSpPr>
            <a:spLocks noGrp="1"/>
          </p:cNvSpPr>
          <p:nvPr>
            <p:ph type="title" orient="vert"/>
          </p:nvPr>
        </p:nvSpPr>
        <p:spPr>
          <a:xfrm>
            <a:off x="13087351" y="547688"/>
            <a:ext cx="3943350" cy="8717757"/>
          </a:xfrm>
        </p:spPr>
        <p:txBody>
          <a:bodyPr vert="eaVert"/>
          <a:lstStyle/>
          <a:p>
            <a:r>
              <a:rPr lang="th-TH"/>
              <a:t>คลิกเพื่อแก้ไขสไตล์ชื่อเรื่องต้นแบบ</a:t>
            </a:r>
          </a:p>
        </p:txBody>
      </p:sp>
      <p:sp>
        <p:nvSpPr>
          <p:cNvPr id="3" name="ตัวแทนข้อความแนวตั้ง 2">
            <a:extLst>
              <a:ext uri="{FF2B5EF4-FFF2-40B4-BE49-F238E27FC236}">
                <a16:creationId xmlns:a16="http://schemas.microsoft.com/office/drawing/2014/main" id="{86D83793-F857-4CAB-9DDD-2860E3EC4001}"/>
              </a:ext>
            </a:extLst>
          </p:cNvPr>
          <p:cNvSpPr>
            <a:spLocks noGrp="1"/>
          </p:cNvSpPr>
          <p:nvPr>
            <p:ph type="body" orient="vert" idx="1"/>
          </p:nvPr>
        </p:nvSpPr>
        <p:spPr>
          <a:xfrm>
            <a:off x="1257301" y="547688"/>
            <a:ext cx="11601450" cy="8717757"/>
          </a:xfrm>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id="{322301F4-CEE5-43F7-891C-28E43EEF6B13}"/>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5" name="ตัวแทนท้ายกระดาษ 4">
            <a:extLst>
              <a:ext uri="{FF2B5EF4-FFF2-40B4-BE49-F238E27FC236}">
                <a16:creationId xmlns:a16="http://schemas.microsoft.com/office/drawing/2014/main" id="{417FE215-5DD2-4240-B2C0-E1CCAB26081B}"/>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id="{ADED43FD-40E3-4078-A185-69AF19734EBB}"/>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1546027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01142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80801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86884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5319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84023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89586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5101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09162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6791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9290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19866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ชื่อเรื่อง 1">
            <a:extLst>
              <a:ext uri="{FF2B5EF4-FFF2-40B4-BE49-F238E27FC236}">
                <a16:creationId xmlns:a16="http://schemas.microsoft.com/office/drawing/2014/main" id="{C3F368EB-32B3-4900-A794-A31720A8B114}"/>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id="{65A06BB6-DC75-4430-9983-E4DBECDD841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id="{96FC40CE-EDED-46D1-990E-2E471319867B}"/>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fld id="{AB1D8C22-CDAE-4F16-9911-75CDF278E6F0}" type="datetimeFigureOut">
              <a:rPr lang="th-TH" smtClean="0"/>
              <a:t>27/02/68</a:t>
            </a:fld>
            <a:endParaRPr lang="th-TH"/>
          </a:p>
        </p:txBody>
      </p:sp>
      <p:sp>
        <p:nvSpPr>
          <p:cNvPr id="5" name="ตัวแทนท้ายกระดาษ 4">
            <a:extLst>
              <a:ext uri="{FF2B5EF4-FFF2-40B4-BE49-F238E27FC236}">
                <a16:creationId xmlns:a16="http://schemas.microsoft.com/office/drawing/2014/main" id="{DC0C903A-D197-48C7-960B-87BC257B9F95}"/>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endParaRPr lang="th-TH"/>
          </a:p>
        </p:txBody>
      </p:sp>
      <p:sp>
        <p:nvSpPr>
          <p:cNvPr id="6" name="ตัวแทนหมายเลขสไลด์ 5">
            <a:extLst>
              <a:ext uri="{FF2B5EF4-FFF2-40B4-BE49-F238E27FC236}">
                <a16:creationId xmlns:a16="http://schemas.microsoft.com/office/drawing/2014/main" id="{8A8CBD50-C0A0-4A5F-B18E-7DE97371D76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5CC05C4D-2AED-412B-8E06-2704D909A2E1}" type="slidenum">
              <a:rPr lang="th-TH" smtClean="0"/>
              <a:t>‹#›</a:t>
            </a:fld>
            <a:endParaRPr lang="th-TH"/>
          </a:p>
        </p:txBody>
      </p:sp>
    </p:spTree>
    <p:extLst>
      <p:ext uri="{BB962C8B-B14F-4D97-AF65-F5344CB8AC3E}">
        <p14:creationId xmlns:p14="http://schemas.microsoft.com/office/powerpoint/2010/main" val="3399674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th-TH"/>
      </a:defPPr>
      <a:lvl1pPr marL="0" algn="l" defTabSz="1028700" rtl="0" eaLnBrk="1" latinLnBrk="0" hangingPunct="1">
        <a:defRPr sz="3150" kern="1200">
          <a:solidFill>
            <a:schemeClr val="tx1"/>
          </a:solidFill>
          <a:latin typeface="+mn-lt"/>
          <a:ea typeface="+mn-ea"/>
          <a:cs typeface="+mn-cs"/>
        </a:defRPr>
      </a:lvl1pPr>
      <a:lvl2pPr marL="514350" algn="l" defTabSz="1028700" rtl="0" eaLnBrk="1" latinLnBrk="0" hangingPunct="1">
        <a:defRPr sz="3150" kern="1200">
          <a:solidFill>
            <a:schemeClr val="tx1"/>
          </a:solidFill>
          <a:latin typeface="+mn-lt"/>
          <a:ea typeface="+mn-ea"/>
          <a:cs typeface="+mn-cs"/>
        </a:defRPr>
      </a:lvl2pPr>
      <a:lvl3pPr marL="1028700" algn="l" defTabSz="1028700" rtl="0" eaLnBrk="1" latinLnBrk="0" hangingPunct="1">
        <a:defRPr sz="3150" kern="1200">
          <a:solidFill>
            <a:schemeClr val="tx1"/>
          </a:solidFill>
          <a:latin typeface="+mn-lt"/>
          <a:ea typeface="+mn-ea"/>
          <a:cs typeface="+mn-cs"/>
        </a:defRPr>
      </a:lvl3pPr>
      <a:lvl4pPr marL="1543050" algn="l" defTabSz="1028700" rtl="0" eaLnBrk="1" latinLnBrk="0" hangingPunct="1">
        <a:defRPr sz="3150" kern="1200">
          <a:solidFill>
            <a:schemeClr val="tx1"/>
          </a:solidFill>
          <a:latin typeface="+mn-lt"/>
          <a:ea typeface="+mn-ea"/>
          <a:cs typeface="+mn-cs"/>
        </a:defRPr>
      </a:lvl4pPr>
      <a:lvl5pPr marL="2057400" algn="l" defTabSz="1028700" rtl="0" eaLnBrk="1" latinLnBrk="0" hangingPunct="1">
        <a:defRPr sz="3150" kern="1200">
          <a:solidFill>
            <a:schemeClr val="tx1"/>
          </a:solidFill>
          <a:latin typeface="+mn-lt"/>
          <a:ea typeface="+mn-ea"/>
          <a:cs typeface="+mn-cs"/>
        </a:defRPr>
      </a:lvl5pPr>
      <a:lvl6pPr marL="2571750" algn="l" defTabSz="1028700" rtl="0" eaLnBrk="1" latinLnBrk="0" hangingPunct="1">
        <a:defRPr sz="3150" kern="1200">
          <a:solidFill>
            <a:schemeClr val="tx1"/>
          </a:solidFill>
          <a:latin typeface="+mn-lt"/>
          <a:ea typeface="+mn-ea"/>
          <a:cs typeface="+mn-cs"/>
        </a:defRPr>
      </a:lvl6pPr>
      <a:lvl7pPr marL="3086100" algn="l" defTabSz="1028700" rtl="0" eaLnBrk="1" latinLnBrk="0" hangingPunct="1">
        <a:defRPr sz="3150" kern="1200">
          <a:solidFill>
            <a:schemeClr val="tx1"/>
          </a:solidFill>
          <a:latin typeface="+mn-lt"/>
          <a:ea typeface="+mn-ea"/>
          <a:cs typeface="+mn-cs"/>
        </a:defRPr>
      </a:lvl7pPr>
      <a:lvl8pPr marL="3600450" algn="l" defTabSz="1028700" rtl="0" eaLnBrk="1" latinLnBrk="0" hangingPunct="1">
        <a:defRPr sz="3150" kern="1200">
          <a:solidFill>
            <a:schemeClr val="tx1"/>
          </a:solidFill>
          <a:latin typeface="+mn-lt"/>
          <a:ea typeface="+mn-ea"/>
          <a:cs typeface="+mn-cs"/>
        </a:defRPr>
      </a:lvl8pPr>
      <a:lvl9pPr marL="4114800" algn="l" defTabSz="1028700" rtl="0" eaLnBrk="1" latinLnBrk="0" hangingPunct="1">
        <a:defRPr sz="31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083351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svg"/><Relationship Id="rId3" Type="http://schemas.openxmlformats.org/officeDocument/2006/relationships/audio" Target="../media/audio1.wav"/><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24" Type="http://schemas.openxmlformats.org/officeDocument/2006/relationships/audio" Target="../media/audio1.wav"/><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tiff"/><Relationship Id="rId10" Type="http://schemas.openxmlformats.org/officeDocument/2006/relationships/image" Target="../media/image7.sv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svg"/></Relationships>
</file>

<file path=ppt/slides/_rels/slide1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audio" Target="../media/audio5.wav"/></Relationships>
</file>

<file path=ppt/slides/_rels/slide1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37.png"/><Relationship Id="rId14" Type="http://schemas.openxmlformats.org/officeDocument/2006/relationships/image" Target="../media/image42.svg"/></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png"/><Relationship Id="rId3" Type="http://schemas.openxmlformats.org/officeDocument/2006/relationships/slideLayout" Target="../slideLayouts/slideLayout7.xml"/><Relationship Id="rId21" Type="http://schemas.openxmlformats.org/officeDocument/2006/relationships/image" Target="../media/image58.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audio" Target="../media/media1.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1.mp3"/><Relationship Id="rId6" Type="http://schemas.openxmlformats.org/officeDocument/2006/relationships/image" Target="../media/image45.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4.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1.svg"/><Relationship Id="rId22" Type="http://schemas.openxmlformats.org/officeDocument/2006/relationships/image" Target="../media/image59.svg"/></Relationships>
</file>

<file path=ppt/slides/_rels/slide1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png"/><Relationship Id="rId3" Type="http://schemas.openxmlformats.org/officeDocument/2006/relationships/slideLayout" Target="../slideLayouts/slideLayout7.xml"/><Relationship Id="rId21" Type="http://schemas.openxmlformats.org/officeDocument/2006/relationships/image" Target="../media/image58.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64.png"/><Relationship Id="rId2" Type="http://schemas.openxmlformats.org/officeDocument/2006/relationships/audio" Target="../media/media2.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2.mp3"/><Relationship Id="rId6" Type="http://schemas.openxmlformats.org/officeDocument/2006/relationships/image" Target="../media/image45.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4.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1.svg"/><Relationship Id="rId22" Type="http://schemas.openxmlformats.org/officeDocument/2006/relationships/image" Target="../media/image59.svg"/></Relationships>
</file>

<file path=ppt/slides/_rels/slide16.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png"/><Relationship Id="rId3" Type="http://schemas.openxmlformats.org/officeDocument/2006/relationships/slideLayout" Target="../slideLayouts/slideLayout7.xml"/><Relationship Id="rId21" Type="http://schemas.openxmlformats.org/officeDocument/2006/relationships/image" Target="../media/image58.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65.png"/><Relationship Id="rId2" Type="http://schemas.openxmlformats.org/officeDocument/2006/relationships/audio" Target="../media/media3.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3.mp3"/><Relationship Id="rId6" Type="http://schemas.openxmlformats.org/officeDocument/2006/relationships/image" Target="../media/image45.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4.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1.svg"/><Relationship Id="rId22" Type="http://schemas.openxmlformats.org/officeDocument/2006/relationships/image" Target="../media/image59.svg"/></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png"/><Relationship Id="rId3" Type="http://schemas.openxmlformats.org/officeDocument/2006/relationships/slideLayout" Target="../slideLayouts/slideLayout7.xml"/><Relationship Id="rId21" Type="http://schemas.openxmlformats.org/officeDocument/2006/relationships/image" Target="../media/image58.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66.png"/><Relationship Id="rId2" Type="http://schemas.openxmlformats.org/officeDocument/2006/relationships/audio" Target="../media/media4.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4.mp3"/><Relationship Id="rId6" Type="http://schemas.openxmlformats.org/officeDocument/2006/relationships/image" Target="../media/image45.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4.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1.svg"/><Relationship Id="rId22" Type="http://schemas.openxmlformats.org/officeDocument/2006/relationships/image" Target="../media/image59.svg"/></Relationships>
</file>

<file path=ppt/slides/_rels/slide18.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png"/><Relationship Id="rId3" Type="http://schemas.openxmlformats.org/officeDocument/2006/relationships/slideLayout" Target="../slideLayouts/slideLayout7.xml"/><Relationship Id="rId21" Type="http://schemas.openxmlformats.org/officeDocument/2006/relationships/image" Target="../media/image58.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67.png"/><Relationship Id="rId2" Type="http://schemas.openxmlformats.org/officeDocument/2006/relationships/audio" Target="../media/media5.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5.mp3"/><Relationship Id="rId6" Type="http://schemas.openxmlformats.org/officeDocument/2006/relationships/image" Target="../media/image45.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4.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1.svg"/><Relationship Id="rId22" Type="http://schemas.openxmlformats.org/officeDocument/2006/relationships/image" Target="../media/image59.svg"/></Relationships>
</file>

<file path=ppt/slides/_rels/slide19.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png"/><Relationship Id="rId3" Type="http://schemas.openxmlformats.org/officeDocument/2006/relationships/slideLayout" Target="../slideLayouts/slideLayout7.xml"/><Relationship Id="rId21" Type="http://schemas.openxmlformats.org/officeDocument/2006/relationships/image" Target="../media/image58.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68.png"/><Relationship Id="rId2" Type="http://schemas.openxmlformats.org/officeDocument/2006/relationships/audio" Target="../media/media6.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6.mp3"/><Relationship Id="rId6" Type="http://schemas.openxmlformats.org/officeDocument/2006/relationships/image" Target="../media/image45.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4.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1.svg"/><Relationship Id="rId22" Type="http://schemas.openxmlformats.org/officeDocument/2006/relationships/image" Target="../media/image59.svg"/></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audio" Target="../media/audio2.wav"/><Relationship Id="rId2" Type="http://schemas.openxmlformats.org/officeDocument/2006/relationships/audio" Target="../media/audio2.wav"/><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3.svg"/><Relationship Id="rId9" Type="http://schemas.openxmlformats.org/officeDocument/2006/relationships/image" Target="../media/image25.png"/><Relationship Id="rId14"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png"/><Relationship Id="rId3" Type="http://schemas.openxmlformats.org/officeDocument/2006/relationships/slideLayout" Target="../slideLayouts/slideLayout7.xml"/><Relationship Id="rId21" Type="http://schemas.openxmlformats.org/officeDocument/2006/relationships/image" Target="../media/image58.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69.png"/><Relationship Id="rId2" Type="http://schemas.openxmlformats.org/officeDocument/2006/relationships/audio" Target="../media/media7.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7.mp3"/><Relationship Id="rId6" Type="http://schemas.openxmlformats.org/officeDocument/2006/relationships/image" Target="../media/image45.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4.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1.svg"/><Relationship Id="rId22" Type="http://schemas.openxmlformats.org/officeDocument/2006/relationships/image" Target="../media/image59.svg"/></Relationships>
</file>

<file path=ppt/slides/_rels/slide2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png"/><Relationship Id="rId3" Type="http://schemas.openxmlformats.org/officeDocument/2006/relationships/slideLayout" Target="../slideLayouts/slideLayout7.xml"/><Relationship Id="rId21" Type="http://schemas.openxmlformats.org/officeDocument/2006/relationships/image" Target="../media/image58.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70.png"/><Relationship Id="rId2" Type="http://schemas.openxmlformats.org/officeDocument/2006/relationships/audio" Target="../media/media8.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8.mp3"/><Relationship Id="rId6" Type="http://schemas.openxmlformats.org/officeDocument/2006/relationships/image" Target="../media/image45.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4.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1.svg"/><Relationship Id="rId22" Type="http://schemas.openxmlformats.org/officeDocument/2006/relationships/image" Target="../media/image59.svg"/></Relationships>
</file>

<file path=ppt/slides/_rels/slide2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png"/><Relationship Id="rId3" Type="http://schemas.openxmlformats.org/officeDocument/2006/relationships/slideLayout" Target="../slideLayouts/slideLayout7.xml"/><Relationship Id="rId21" Type="http://schemas.openxmlformats.org/officeDocument/2006/relationships/image" Target="../media/image58.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71.png"/><Relationship Id="rId2" Type="http://schemas.openxmlformats.org/officeDocument/2006/relationships/audio" Target="../media/media9.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9.mp3"/><Relationship Id="rId6" Type="http://schemas.openxmlformats.org/officeDocument/2006/relationships/image" Target="../media/image45.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4.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1.svg"/><Relationship Id="rId22" Type="http://schemas.openxmlformats.org/officeDocument/2006/relationships/image" Target="../media/image59.svg"/></Relationships>
</file>

<file path=ppt/slides/_rels/slide23.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png"/><Relationship Id="rId3" Type="http://schemas.openxmlformats.org/officeDocument/2006/relationships/slideLayout" Target="../slideLayouts/slideLayout7.xml"/><Relationship Id="rId21" Type="http://schemas.openxmlformats.org/officeDocument/2006/relationships/image" Target="../media/image58.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72.png"/><Relationship Id="rId2" Type="http://schemas.openxmlformats.org/officeDocument/2006/relationships/audio" Target="../media/media10.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10.mp3"/><Relationship Id="rId6" Type="http://schemas.openxmlformats.org/officeDocument/2006/relationships/image" Target="../media/image45.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4.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1.svg"/><Relationship Id="rId22" Type="http://schemas.openxmlformats.org/officeDocument/2006/relationships/image" Target="../media/image59.svg"/></Relationships>
</file>

<file path=ppt/slides/_rels/slide24.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png"/><Relationship Id="rId3" Type="http://schemas.openxmlformats.org/officeDocument/2006/relationships/slideLayout" Target="../slideLayouts/slideLayout7.xml"/><Relationship Id="rId21" Type="http://schemas.openxmlformats.org/officeDocument/2006/relationships/image" Target="../media/image58.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73.png"/><Relationship Id="rId2" Type="http://schemas.openxmlformats.org/officeDocument/2006/relationships/audio" Target="../media/media11.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11.mp3"/><Relationship Id="rId6" Type="http://schemas.openxmlformats.org/officeDocument/2006/relationships/image" Target="../media/image45.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4.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1.svg"/><Relationship Id="rId22" Type="http://schemas.openxmlformats.org/officeDocument/2006/relationships/image" Target="../media/image59.svg"/></Relationships>
</file>

<file path=ppt/slides/_rels/slide2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png"/><Relationship Id="rId3" Type="http://schemas.openxmlformats.org/officeDocument/2006/relationships/slideLayout" Target="../slideLayouts/slideLayout7.xml"/><Relationship Id="rId21" Type="http://schemas.openxmlformats.org/officeDocument/2006/relationships/image" Target="../media/image58.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74.png"/><Relationship Id="rId2" Type="http://schemas.openxmlformats.org/officeDocument/2006/relationships/audio" Target="../media/media12.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12.mp3"/><Relationship Id="rId6" Type="http://schemas.openxmlformats.org/officeDocument/2006/relationships/image" Target="../media/image45.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4.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1.svg"/><Relationship Id="rId22" Type="http://schemas.openxmlformats.org/officeDocument/2006/relationships/image" Target="../media/image59.svg"/></Relationships>
</file>

<file path=ppt/slides/_rels/slide26.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png"/><Relationship Id="rId3" Type="http://schemas.openxmlformats.org/officeDocument/2006/relationships/slideLayout" Target="../slideLayouts/slideLayout7.xml"/><Relationship Id="rId21" Type="http://schemas.openxmlformats.org/officeDocument/2006/relationships/image" Target="../media/image58.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75.png"/><Relationship Id="rId2" Type="http://schemas.openxmlformats.org/officeDocument/2006/relationships/audio" Target="../media/media13.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13.mp3"/><Relationship Id="rId6" Type="http://schemas.openxmlformats.org/officeDocument/2006/relationships/image" Target="../media/image45.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4.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1.svg"/><Relationship Id="rId22" Type="http://schemas.openxmlformats.org/officeDocument/2006/relationships/image" Target="../media/image59.svg"/></Relationships>
</file>

<file path=ppt/slides/_rels/slide2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76.png"/><Relationship Id="rId3" Type="http://schemas.openxmlformats.org/officeDocument/2006/relationships/slideLayout" Target="../slideLayouts/slideLayout7.xml"/><Relationship Id="rId21" Type="http://schemas.openxmlformats.org/officeDocument/2006/relationships/image" Target="../media/image58.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63.png"/><Relationship Id="rId2" Type="http://schemas.openxmlformats.org/officeDocument/2006/relationships/audio" Target="../media/media14.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14.mp3"/><Relationship Id="rId6" Type="http://schemas.openxmlformats.org/officeDocument/2006/relationships/image" Target="../media/image45.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4.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audio" Target="../media/audio3.wav"/><Relationship Id="rId10" Type="http://schemas.openxmlformats.org/officeDocument/2006/relationships/image" Target="../media/image17.svg"/><Relationship Id="rId19"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1.svg"/><Relationship Id="rId22" Type="http://schemas.openxmlformats.org/officeDocument/2006/relationships/image" Target="../media/image59.svg"/></Relationships>
</file>

<file path=ppt/slides/_rels/slide28.xml.rels><?xml version="1.0" encoding="UTF-8" standalone="yes"?>
<Relationships xmlns="http://schemas.openxmlformats.org/package/2006/relationships"><Relationship Id="rId13" Type="http://schemas.microsoft.com/office/2007/relationships/media" Target="../media/media7.mp3"/><Relationship Id="rId18" Type="http://schemas.openxmlformats.org/officeDocument/2006/relationships/image" Target="../media/image45.svg"/><Relationship Id="rId26" Type="http://schemas.openxmlformats.org/officeDocument/2006/relationships/image" Target="../media/image53.svg"/><Relationship Id="rId3" Type="http://schemas.microsoft.com/office/2007/relationships/media" Target="../media/media2.mp3"/><Relationship Id="rId21" Type="http://schemas.openxmlformats.org/officeDocument/2006/relationships/image" Target="../media/image48.png"/><Relationship Id="rId34" Type="http://schemas.openxmlformats.org/officeDocument/2006/relationships/audio" Target="../media/audio4.wav"/><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44.png"/><Relationship Id="rId25" Type="http://schemas.openxmlformats.org/officeDocument/2006/relationships/image" Target="../media/image52.png"/><Relationship Id="rId33" Type="http://schemas.openxmlformats.org/officeDocument/2006/relationships/image" Target="../media/image63.png"/><Relationship Id="rId2" Type="http://schemas.openxmlformats.org/officeDocument/2006/relationships/audio" Target="../media/media1.mp3"/><Relationship Id="rId16" Type="http://schemas.openxmlformats.org/officeDocument/2006/relationships/audio" Target="../media/audio4.wav"/><Relationship Id="rId20" Type="http://schemas.openxmlformats.org/officeDocument/2006/relationships/image" Target="../media/image17.svg"/><Relationship Id="rId29" Type="http://schemas.openxmlformats.org/officeDocument/2006/relationships/image" Target="../media/image56.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image" Target="../media/image51.svg"/><Relationship Id="rId32" Type="http://schemas.openxmlformats.org/officeDocument/2006/relationships/image" Target="../media/image47.svg"/><Relationship Id="rId5" Type="http://schemas.microsoft.com/office/2007/relationships/media" Target="../media/media3.mp3"/><Relationship Id="rId15" Type="http://schemas.openxmlformats.org/officeDocument/2006/relationships/slideLayout" Target="../slideLayouts/slideLayout7.xml"/><Relationship Id="rId23" Type="http://schemas.openxmlformats.org/officeDocument/2006/relationships/image" Target="../media/image50.png"/><Relationship Id="rId28" Type="http://schemas.openxmlformats.org/officeDocument/2006/relationships/image" Target="../media/image55.svg"/><Relationship Id="rId10" Type="http://schemas.openxmlformats.org/officeDocument/2006/relationships/audio" Target="../media/media5.mp3"/><Relationship Id="rId19" Type="http://schemas.openxmlformats.org/officeDocument/2006/relationships/image" Target="../media/image16.png"/><Relationship Id="rId31" Type="http://schemas.openxmlformats.org/officeDocument/2006/relationships/image" Target="../media/image46.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image" Target="../media/image49.svg"/><Relationship Id="rId27" Type="http://schemas.openxmlformats.org/officeDocument/2006/relationships/image" Target="../media/image54.png"/><Relationship Id="rId30" Type="http://schemas.openxmlformats.org/officeDocument/2006/relationships/image" Target="../media/image57.svg"/><Relationship Id="rId8" Type="http://schemas.openxmlformats.org/officeDocument/2006/relationships/audio" Target="../media/media4.mp3"/></Relationships>
</file>

<file path=ppt/slides/_rels/slide29.xml.rels><?xml version="1.0" encoding="UTF-8" standalone="yes"?>
<Relationships xmlns="http://schemas.openxmlformats.org/package/2006/relationships"><Relationship Id="rId8" Type="http://schemas.openxmlformats.org/officeDocument/2006/relationships/audio" Target="../media/media11.mp3"/><Relationship Id="rId13" Type="http://schemas.microsoft.com/office/2007/relationships/media" Target="../media/media14.mp3"/><Relationship Id="rId18" Type="http://schemas.openxmlformats.org/officeDocument/2006/relationships/image" Target="../media/image45.svg"/><Relationship Id="rId26" Type="http://schemas.openxmlformats.org/officeDocument/2006/relationships/image" Target="../media/image53.svg"/><Relationship Id="rId3" Type="http://schemas.microsoft.com/office/2007/relationships/media" Target="../media/media9.mp3"/><Relationship Id="rId21" Type="http://schemas.openxmlformats.org/officeDocument/2006/relationships/image" Target="../media/image48.png"/><Relationship Id="rId7" Type="http://schemas.microsoft.com/office/2007/relationships/media" Target="../media/media11.mp3"/><Relationship Id="rId12" Type="http://schemas.openxmlformats.org/officeDocument/2006/relationships/audio" Target="../media/media13.mp3"/><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audio" Target="../media/media8.mp3"/><Relationship Id="rId16" Type="http://schemas.openxmlformats.org/officeDocument/2006/relationships/audio" Target="../media/audio4.wav"/><Relationship Id="rId20" Type="http://schemas.openxmlformats.org/officeDocument/2006/relationships/image" Target="../media/image17.svg"/><Relationship Id="rId29" Type="http://schemas.openxmlformats.org/officeDocument/2006/relationships/image" Target="../media/image54.png"/><Relationship Id="rId1" Type="http://schemas.microsoft.com/office/2007/relationships/media" Target="../media/media8.mp3"/><Relationship Id="rId6" Type="http://schemas.openxmlformats.org/officeDocument/2006/relationships/audio" Target="../media/media10.mp3"/><Relationship Id="rId11" Type="http://schemas.microsoft.com/office/2007/relationships/media" Target="../media/media13.mp3"/><Relationship Id="rId24" Type="http://schemas.openxmlformats.org/officeDocument/2006/relationships/image" Target="../media/image51.svg"/><Relationship Id="rId5" Type="http://schemas.microsoft.com/office/2007/relationships/media" Target="../media/media10.mp3"/><Relationship Id="rId15" Type="http://schemas.openxmlformats.org/officeDocument/2006/relationships/slideLayout" Target="../slideLayouts/slideLayout7.xml"/><Relationship Id="rId23" Type="http://schemas.openxmlformats.org/officeDocument/2006/relationships/image" Target="../media/image50.png"/><Relationship Id="rId28" Type="http://schemas.openxmlformats.org/officeDocument/2006/relationships/image" Target="../media/image47.svg"/><Relationship Id="rId10" Type="http://schemas.openxmlformats.org/officeDocument/2006/relationships/audio" Target="../media/media12.mp3"/><Relationship Id="rId19" Type="http://schemas.openxmlformats.org/officeDocument/2006/relationships/image" Target="../media/image16.png"/><Relationship Id="rId31" Type="http://schemas.openxmlformats.org/officeDocument/2006/relationships/image" Target="../media/image63.png"/><Relationship Id="rId4" Type="http://schemas.openxmlformats.org/officeDocument/2006/relationships/audio" Target="../media/media9.mp3"/><Relationship Id="rId9" Type="http://schemas.microsoft.com/office/2007/relationships/media" Target="../media/media12.mp3"/><Relationship Id="rId14" Type="http://schemas.openxmlformats.org/officeDocument/2006/relationships/audio" Target="../media/media14.mp3"/><Relationship Id="rId22" Type="http://schemas.openxmlformats.org/officeDocument/2006/relationships/image" Target="../media/image49.svg"/><Relationship Id="rId27" Type="http://schemas.openxmlformats.org/officeDocument/2006/relationships/image" Target="../media/image46.png"/><Relationship Id="rId30" Type="http://schemas.openxmlformats.org/officeDocument/2006/relationships/image" Target="../media/image55.svg"/><Relationship Id="rId35" Type="http://schemas.openxmlformats.org/officeDocument/2006/relationships/audio" Target="../media/audio4.wav"/></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1.pn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audio" Target="../media/audio3.wav"/><Relationship Id="rId16"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svg"/><Relationship Id="rId14" Type="http://schemas.openxmlformats.org/officeDocument/2006/relationships/image" Target="../media/image41.png"/></Relationships>
</file>

<file path=ppt/slides/_rels/slide30.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37.png"/><Relationship Id="rId14" Type="http://schemas.openxmlformats.org/officeDocument/2006/relationships/image" Target="../media/image42.sv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audio" Target="../media/audio5.wav"/></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audio" Target="../media/audio5.wav"/></Relationships>
</file>

<file path=ppt/slides/_rels/slide3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audio" Target="../media/audio5.wav"/></Relationships>
</file>

<file path=ppt/slides/_rels/slide3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audio" Target="../media/audio5.wav"/></Relationships>
</file>

<file path=ppt/slides/_rels/slide3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audio" Target="../media/audio5.wav"/></Relationships>
</file>

<file path=ppt/slides/_rels/slide3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audio" Target="../media/audio5.wav"/></Relationships>
</file>

<file path=ppt/slides/_rels/slide3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5.wav"/><Relationship Id="rId4" Type="http://schemas.openxmlformats.org/officeDocument/2006/relationships/audio" Target="../media/audio4.wav"/></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audio" Target="../media/audio5.wav"/><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notesSlide" Target="../notesSlides/notesSlide18.xml"/><Relationship Id="rId9"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audio" Target="../media/audio5.wav"/></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5.wav"/><Relationship Id="rId4" Type="http://schemas.openxmlformats.org/officeDocument/2006/relationships/audio" Target="../media/audio4.wav"/></Relationships>
</file>

<file path=ppt/slides/_rels/slide4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37.png"/><Relationship Id="rId14" Type="http://schemas.openxmlformats.org/officeDocument/2006/relationships/image" Target="../media/image42.svg"/></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2.gif"/><Relationship Id="rId18" Type="http://schemas.openxmlformats.org/officeDocument/2006/relationships/image" Target="../media/image62.png"/><Relationship Id="rId3" Type="http://schemas.microsoft.com/office/2007/relationships/media" Target="../media/media17.mp3"/><Relationship Id="rId7" Type="http://schemas.openxmlformats.org/officeDocument/2006/relationships/image" Target="../media/image78.png"/><Relationship Id="rId12" Type="http://schemas.openxmlformats.org/officeDocument/2006/relationships/image" Target="../media/image81.tiff"/><Relationship Id="rId17" Type="http://schemas.microsoft.com/office/2007/relationships/hdphoto" Target="../media/hdphoto1.wdp"/><Relationship Id="rId2" Type="http://schemas.microsoft.com/office/2007/relationships/media" Target="../media/media16.mp3"/><Relationship Id="rId16" Type="http://schemas.openxmlformats.org/officeDocument/2006/relationships/image" Target="../media/image84.png"/><Relationship Id="rId1" Type="http://schemas.openxmlformats.org/officeDocument/2006/relationships/audio" Target="NULL" TargetMode="External"/><Relationship Id="rId6" Type="http://schemas.openxmlformats.org/officeDocument/2006/relationships/image" Target="../media/image77.jpg"/><Relationship Id="rId11" Type="http://schemas.openxmlformats.org/officeDocument/2006/relationships/slide" Target="slide45.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80.gif"/><Relationship Id="rId4" Type="http://schemas.microsoft.com/office/2007/relationships/media" Target="../media/media18.mp3"/><Relationship Id="rId9" Type="http://schemas.openxmlformats.org/officeDocument/2006/relationships/image" Target="../media/image79.gif"/><Relationship Id="rId14" Type="http://schemas.openxmlformats.org/officeDocument/2006/relationships/image" Target="../media/image83.gif"/></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2.gif"/><Relationship Id="rId18" Type="http://schemas.openxmlformats.org/officeDocument/2006/relationships/image" Target="../media/image64.png"/><Relationship Id="rId3" Type="http://schemas.microsoft.com/office/2007/relationships/media" Target="../media/media17.mp3"/><Relationship Id="rId7" Type="http://schemas.openxmlformats.org/officeDocument/2006/relationships/image" Target="../media/image78.png"/><Relationship Id="rId12" Type="http://schemas.openxmlformats.org/officeDocument/2006/relationships/image" Target="../media/image81.tiff"/><Relationship Id="rId17" Type="http://schemas.microsoft.com/office/2007/relationships/hdphoto" Target="../media/hdphoto1.wdp"/><Relationship Id="rId2" Type="http://schemas.microsoft.com/office/2007/relationships/media" Target="../media/media16.mp3"/><Relationship Id="rId16" Type="http://schemas.openxmlformats.org/officeDocument/2006/relationships/image" Target="../media/image84.png"/><Relationship Id="rId1" Type="http://schemas.openxmlformats.org/officeDocument/2006/relationships/audio" Target="NULL" TargetMode="External"/><Relationship Id="rId6" Type="http://schemas.openxmlformats.org/officeDocument/2006/relationships/image" Target="../media/image77.jpg"/><Relationship Id="rId11" Type="http://schemas.openxmlformats.org/officeDocument/2006/relationships/slide" Target="slide45.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80.gif"/><Relationship Id="rId4" Type="http://schemas.microsoft.com/office/2007/relationships/media" Target="../media/media18.mp3"/><Relationship Id="rId9" Type="http://schemas.openxmlformats.org/officeDocument/2006/relationships/image" Target="../media/image79.gif"/><Relationship Id="rId14" Type="http://schemas.openxmlformats.org/officeDocument/2006/relationships/image" Target="../media/image83.gif"/></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3.gif"/><Relationship Id="rId18" Type="http://schemas.openxmlformats.org/officeDocument/2006/relationships/image" Target="../media/image65.png"/><Relationship Id="rId3" Type="http://schemas.microsoft.com/office/2007/relationships/media" Target="../media/media17.mp3"/><Relationship Id="rId7" Type="http://schemas.openxmlformats.org/officeDocument/2006/relationships/image" Target="../media/image78.png"/><Relationship Id="rId12" Type="http://schemas.openxmlformats.org/officeDocument/2006/relationships/image" Target="../media/image81.tiff"/><Relationship Id="rId17" Type="http://schemas.microsoft.com/office/2007/relationships/hdphoto" Target="../media/hdphoto1.wdp"/><Relationship Id="rId2" Type="http://schemas.microsoft.com/office/2007/relationships/media" Target="../media/media16.mp3"/><Relationship Id="rId16" Type="http://schemas.openxmlformats.org/officeDocument/2006/relationships/image" Target="../media/image84.png"/><Relationship Id="rId1" Type="http://schemas.openxmlformats.org/officeDocument/2006/relationships/audio" Target="NULL" TargetMode="External"/><Relationship Id="rId6" Type="http://schemas.openxmlformats.org/officeDocument/2006/relationships/image" Target="../media/image77.jpg"/><Relationship Id="rId11" Type="http://schemas.openxmlformats.org/officeDocument/2006/relationships/slide" Target="slide46.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80.gif"/><Relationship Id="rId4" Type="http://schemas.microsoft.com/office/2007/relationships/media" Target="../media/media18.mp3"/><Relationship Id="rId9" Type="http://schemas.openxmlformats.org/officeDocument/2006/relationships/image" Target="../media/image79.gif"/><Relationship Id="rId14" Type="http://schemas.openxmlformats.org/officeDocument/2006/relationships/image" Target="../media/image82.gif"/></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3.gif"/><Relationship Id="rId18" Type="http://schemas.openxmlformats.org/officeDocument/2006/relationships/image" Target="../media/image66.png"/><Relationship Id="rId3" Type="http://schemas.microsoft.com/office/2007/relationships/media" Target="../media/media17.mp3"/><Relationship Id="rId7" Type="http://schemas.openxmlformats.org/officeDocument/2006/relationships/image" Target="../media/image78.png"/><Relationship Id="rId12" Type="http://schemas.openxmlformats.org/officeDocument/2006/relationships/image" Target="../media/image81.tiff"/><Relationship Id="rId17" Type="http://schemas.microsoft.com/office/2007/relationships/hdphoto" Target="../media/hdphoto1.wdp"/><Relationship Id="rId2" Type="http://schemas.microsoft.com/office/2007/relationships/media" Target="../media/media16.mp3"/><Relationship Id="rId16" Type="http://schemas.openxmlformats.org/officeDocument/2006/relationships/image" Target="../media/image84.png"/><Relationship Id="rId1" Type="http://schemas.openxmlformats.org/officeDocument/2006/relationships/audio" Target="NULL" TargetMode="External"/><Relationship Id="rId6" Type="http://schemas.openxmlformats.org/officeDocument/2006/relationships/image" Target="../media/image77.jpg"/><Relationship Id="rId11" Type="http://schemas.openxmlformats.org/officeDocument/2006/relationships/slide" Target="slide46.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80.gif"/><Relationship Id="rId4" Type="http://schemas.microsoft.com/office/2007/relationships/media" Target="../media/media18.mp3"/><Relationship Id="rId9" Type="http://schemas.openxmlformats.org/officeDocument/2006/relationships/image" Target="../media/image79.gif"/><Relationship Id="rId14" Type="http://schemas.openxmlformats.org/officeDocument/2006/relationships/image" Target="../media/image82.gif"/></Relationships>
</file>

<file path=ppt/slides/_rels/slide4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2.gif"/><Relationship Id="rId18" Type="http://schemas.openxmlformats.org/officeDocument/2006/relationships/image" Target="../media/image84.png"/><Relationship Id="rId3" Type="http://schemas.microsoft.com/office/2007/relationships/media" Target="../media/media17.mp3"/><Relationship Id="rId7" Type="http://schemas.openxmlformats.org/officeDocument/2006/relationships/image" Target="../media/image85.png"/><Relationship Id="rId12" Type="http://schemas.openxmlformats.org/officeDocument/2006/relationships/image" Target="../media/image81.tiff"/><Relationship Id="rId17" Type="http://schemas.openxmlformats.org/officeDocument/2006/relationships/slide" Target="slide2.xml"/><Relationship Id="rId2" Type="http://schemas.microsoft.com/office/2007/relationships/media" Target="../media/media16.mp3"/><Relationship Id="rId16" Type="http://schemas.openxmlformats.org/officeDocument/2006/relationships/image" Target="../media/image80.gif"/><Relationship Id="rId20" Type="http://schemas.openxmlformats.org/officeDocument/2006/relationships/image" Target="../media/image67.png"/><Relationship Id="rId1" Type="http://schemas.openxmlformats.org/officeDocument/2006/relationships/audio" Target="NULL" TargetMode="External"/><Relationship Id="rId6" Type="http://schemas.openxmlformats.org/officeDocument/2006/relationships/image" Target="../media/image77.jpg"/><Relationship Id="rId11" Type="http://schemas.openxmlformats.org/officeDocument/2006/relationships/slide" Target="slide47.xml"/><Relationship Id="rId5" Type="http://schemas.openxmlformats.org/officeDocument/2006/relationships/slideLayout" Target="../slideLayouts/slideLayout18.xml"/><Relationship Id="rId15" Type="http://schemas.openxmlformats.org/officeDocument/2006/relationships/image" Target="../media/image79.gif"/><Relationship Id="rId10" Type="http://schemas.openxmlformats.org/officeDocument/2006/relationships/image" Target="../media/image63.png"/><Relationship Id="rId19" Type="http://schemas.microsoft.com/office/2007/relationships/hdphoto" Target="../media/hdphoto1.wdp"/><Relationship Id="rId4" Type="http://schemas.microsoft.com/office/2007/relationships/media" Target="../media/media18.mp3"/><Relationship Id="rId9" Type="http://schemas.openxmlformats.org/officeDocument/2006/relationships/image" Target="../media/image87.png"/><Relationship Id="rId14" Type="http://schemas.openxmlformats.org/officeDocument/2006/relationships/image" Target="../media/image83.gif"/></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2.gif"/><Relationship Id="rId18" Type="http://schemas.openxmlformats.org/officeDocument/2006/relationships/image" Target="../media/image68.png"/><Relationship Id="rId3" Type="http://schemas.microsoft.com/office/2007/relationships/media" Target="../media/media17.mp3"/><Relationship Id="rId7" Type="http://schemas.openxmlformats.org/officeDocument/2006/relationships/image" Target="../media/image78.png"/><Relationship Id="rId12" Type="http://schemas.openxmlformats.org/officeDocument/2006/relationships/image" Target="../media/image81.tiff"/><Relationship Id="rId17" Type="http://schemas.microsoft.com/office/2007/relationships/hdphoto" Target="../media/hdphoto1.wdp"/><Relationship Id="rId2" Type="http://schemas.microsoft.com/office/2007/relationships/media" Target="../media/media16.mp3"/><Relationship Id="rId16" Type="http://schemas.openxmlformats.org/officeDocument/2006/relationships/image" Target="../media/image84.png"/><Relationship Id="rId1" Type="http://schemas.openxmlformats.org/officeDocument/2006/relationships/audio" Target="NULL" TargetMode="External"/><Relationship Id="rId6" Type="http://schemas.openxmlformats.org/officeDocument/2006/relationships/image" Target="../media/image77.jpg"/><Relationship Id="rId11" Type="http://schemas.openxmlformats.org/officeDocument/2006/relationships/slide" Target="slide48.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80.gif"/><Relationship Id="rId4" Type="http://schemas.microsoft.com/office/2007/relationships/media" Target="../media/media18.mp3"/><Relationship Id="rId9" Type="http://schemas.openxmlformats.org/officeDocument/2006/relationships/image" Target="../media/image79.gif"/><Relationship Id="rId14" Type="http://schemas.openxmlformats.org/officeDocument/2006/relationships/image" Target="../media/image83.gif"/></Relationships>
</file>

<file path=ppt/slides/_rels/slide4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2.gif"/><Relationship Id="rId3" Type="http://schemas.microsoft.com/office/2007/relationships/media" Target="../media/media17.mp3"/><Relationship Id="rId7" Type="http://schemas.openxmlformats.org/officeDocument/2006/relationships/image" Target="../media/image85.png"/><Relationship Id="rId12" Type="http://schemas.openxmlformats.org/officeDocument/2006/relationships/image" Target="../media/image81.tiff"/><Relationship Id="rId17" Type="http://schemas.openxmlformats.org/officeDocument/2006/relationships/image" Target="../media/image69.png"/><Relationship Id="rId2" Type="http://schemas.microsoft.com/office/2007/relationships/media" Target="../media/media16.mp3"/><Relationship Id="rId16" Type="http://schemas.openxmlformats.org/officeDocument/2006/relationships/image" Target="../media/image80.gif"/><Relationship Id="rId1" Type="http://schemas.openxmlformats.org/officeDocument/2006/relationships/audio" Target="NULL" TargetMode="External"/><Relationship Id="rId6" Type="http://schemas.openxmlformats.org/officeDocument/2006/relationships/image" Target="../media/image77.jpg"/><Relationship Id="rId11" Type="http://schemas.openxmlformats.org/officeDocument/2006/relationships/slide" Target="slide50.xml"/><Relationship Id="rId5" Type="http://schemas.openxmlformats.org/officeDocument/2006/relationships/slideLayout" Target="../slideLayouts/slideLayout18.xml"/><Relationship Id="rId15" Type="http://schemas.openxmlformats.org/officeDocument/2006/relationships/image" Target="../media/image79.gif"/><Relationship Id="rId10" Type="http://schemas.openxmlformats.org/officeDocument/2006/relationships/image" Target="../media/image63.png"/><Relationship Id="rId4" Type="http://schemas.microsoft.com/office/2007/relationships/media" Target="../media/media18.mp3"/><Relationship Id="rId9" Type="http://schemas.openxmlformats.org/officeDocument/2006/relationships/image" Target="../media/image87.png"/><Relationship Id="rId14" Type="http://schemas.openxmlformats.org/officeDocument/2006/relationships/image" Target="../media/image83.gif"/></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2.gif"/><Relationship Id="rId18" Type="http://schemas.openxmlformats.org/officeDocument/2006/relationships/image" Target="../media/image70.png"/><Relationship Id="rId3" Type="http://schemas.microsoft.com/office/2007/relationships/media" Target="../media/media17.mp3"/><Relationship Id="rId7" Type="http://schemas.openxmlformats.org/officeDocument/2006/relationships/image" Target="../media/image78.png"/><Relationship Id="rId12" Type="http://schemas.openxmlformats.org/officeDocument/2006/relationships/image" Target="../media/image81.tiff"/><Relationship Id="rId17" Type="http://schemas.microsoft.com/office/2007/relationships/hdphoto" Target="../media/hdphoto1.wdp"/><Relationship Id="rId2" Type="http://schemas.microsoft.com/office/2007/relationships/media" Target="../media/media16.mp3"/><Relationship Id="rId16" Type="http://schemas.openxmlformats.org/officeDocument/2006/relationships/image" Target="../media/image84.png"/><Relationship Id="rId1" Type="http://schemas.openxmlformats.org/officeDocument/2006/relationships/audio" Target="NULL" TargetMode="External"/><Relationship Id="rId6" Type="http://schemas.openxmlformats.org/officeDocument/2006/relationships/image" Target="../media/image77.jpg"/><Relationship Id="rId11" Type="http://schemas.openxmlformats.org/officeDocument/2006/relationships/slide" Target="slide48.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80.gif"/><Relationship Id="rId4" Type="http://schemas.microsoft.com/office/2007/relationships/media" Target="../media/media18.mp3"/><Relationship Id="rId9" Type="http://schemas.openxmlformats.org/officeDocument/2006/relationships/image" Target="../media/image79.gif"/><Relationship Id="rId14" Type="http://schemas.openxmlformats.org/officeDocument/2006/relationships/image" Target="../media/image83.gif"/></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audio" Target="../media/audio5.wav"/></Relationships>
</file>

<file path=ppt/slides/_rels/slide5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3.gif"/><Relationship Id="rId18" Type="http://schemas.openxmlformats.org/officeDocument/2006/relationships/image" Target="../media/image71.png"/><Relationship Id="rId3" Type="http://schemas.microsoft.com/office/2007/relationships/media" Target="../media/media17.mp3"/><Relationship Id="rId7" Type="http://schemas.openxmlformats.org/officeDocument/2006/relationships/image" Target="../media/image78.png"/><Relationship Id="rId12" Type="http://schemas.openxmlformats.org/officeDocument/2006/relationships/image" Target="../media/image81.tiff"/><Relationship Id="rId17" Type="http://schemas.microsoft.com/office/2007/relationships/hdphoto" Target="../media/hdphoto1.wdp"/><Relationship Id="rId2" Type="http://schemas.microsoft.com/office/2007/relationships/media" Target="../media/media16.mp3"/><Relationship Id="rId16" Type="http://schemas.openxmlformats.org/officeDocument/2006/relationships/image" Target="../media/image84.png"/><Relationship Id="rId1" Type="http://schemas.openxmlformats.org/officeDocument/2006/relationships/audio" Target="NULL" TargetMode="External"/><Relationship Id="rId6" Type="http://schemas.openxmlformats.org/officeDocument/2006/relationships/image" Target="../media/image77.jpg"/><Relationship Id="rId11" Type="http://schemas.openxmlformats.org/officeDocument/2006/relationships/slide" Target="slide51.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80.gif"/><Relationship Id="rId4" Type="http://schemas.microsoft.com/office/2007/relationships/media" Target="../media/media18.mp3"/><Relationship Id="rId9" Type="http://schemas.openxmlformats.org/officeDocument/2006/relationships/image" Target="../media/image79.gif"/><Relationship Id="rId14" Type="http://schemas.openxmlformats.org/officeDocument/2006/relationships/image" Target="../media/image82.gif"/></Relationships>
</file>

<file path=ppt/slides/_rels/slide5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2.gif"/><Relationship Id="rId18" Type="http://schemas.openxmlformats.org/officeDocument/2006/relationships/image" Target="../media/image72.png"/><Relationship Id="rId3" Type="http://schemas.microsoft.com/office/2007/relationships/media" Target="../media/media17.mp3"/><Relationship Id="rId7" Type="http://schemas.openxmlformats.org/officeDocument/2006/relationships/image" Target="../media/image78.png"/><Relationship Id="rId12" Type="http://schemas.openxmlformats.org/officeDocument/2006/relationships/image" Target="../media/image81.tiff"/><Relationship Id="rId17" Type="http://schemas.microsoft.com/office/2007/relationships/hdphoto" Target="../media/hdphoto1.wdp"/><Relationship Id="rId2" Type="http://schemas.microsoft.com/office/2007/relationships/media" Target="../media/media16.mp3"/><Relationship Id="rId16" Type="http://schemas.openxmlformats.org/officeDocument/2006/relationships/image" Target="../media/image84.png"/><Relationship Id="rId1" Type="http://schemas.openxmlformats.org/officeDocument/2006/relationships/audio" Target="NULL" TargetMode="External"/><Relationship Id="rId6" Type="http://schemas.openxmlformats.org/officeDocument/2006/relationships/image" Target="../media/image77.jpg"/><Relationship Id="rId11" Type="http://schemas.openxmlformats.org/officeDocument/2006/relationships/slide" Target="slide17.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80.gif"/><Relationship Id="rId4" Type="http://schemas.microsoft.com/office/2007/relationships/media" Target="../media/media18.mp3"/><Relationship Id="rId9" Type="http://schemas.openxmlformats.org/officeDocument/2006/relationships/image" Target="../media/image79.gif"/><Relationship Id="rId14" Type="http://schemas.openxmlformats.org/officeDocument/2006/relationships/image" Target="../media/image83.gif"/></Relationships>
</file>

<file path=ppt/slides/_rels/slide5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18" Type="http://schemas.openxmlformats.org/officeDocument/2006/relationships/image" Target="../media/image19.svg"/><Relationship Id="rId3" Type="http://schemas.openxmlformats.org/officeDocument/2006/relationships/audio" Target="../media/audio3.wav"/><Relationship Id="rId21" Type="http://schemas.openxmlformats.org/officeDocument/2006/relationships/image" Target="../media/image48.png"/><Relationship Id="rId7" Type="http://schemas.openxmlformats.org/officeDocument/2006/relationships/image" Target="../media/image4.png"/><Relationship Id="rId12" Type="http://schemas.openxmlformats.org/officeDocument/2006/relationships/image" Target="../media/image28.svg"/><Relationship Id="rId17" Type="http://schemas.openxmlformats.org/officeDocument/2006/relationships/image" Target="../media/image18.png"/><Relationship Id="rId25" Type="http://schemas.openxmlformats.org/officeDocument/2006/relationships/audio" Target="../media/audio3.wav"/><Relationship Id="rId2" Type="http://schemas.openxmlformats.org/officeDocument/2006/relationships/notesSlide" Target="../notesSlides/notesSlide20.xml"/><Relationship Id="rId16" Type="http://schemas.openxmlformats.org/officeDocument/2006/relationships/image" Target="../media/image11.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27.png"/><Relationship Id="rId24" Type="http://schemas.openxmlformats.org/officeDocument/2006/relationships/image" Target="../media/image93.svg"/><Relationship Id="rId5" Type="http://schemas.openxmlformats.org/officeDocument/2006/relationships/image" Target="../media/image88.png"/><Relationship Id="rId15" Type="http://schemas.openxmlformats.org/officeDocument/2006/relationships/image" Target="../media/image10.png"/><Relationship Id="rId23" Type="http://schemas.openxmlformats.org/officeDocument/2006/relationships/image" Target="../media/image92.png"/><Relationship Id="rId10" Type="http://schemas.openxmlformats.org/officeDocument/2006/relationships/image" Target="../media/image91.svg"/><Relationship Id="rId19"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90.png"/><Relationship Id="rId14" Type="http://schemas.openxmlformats.org/officeDocument/2006/relationships/image" Target="../media/image7.svg"/><Relationship Id="rId22" Type="http://schemas.openxmlformats.org/officeDocument/2006/relationships/image" Target="../media/image49.svg"/></Relationships>
</file>

<file path=ppt/slides/_rels/slide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audio" Target="../media/audio5.wav"/></Relationships>
</file>

<file path=ppt/slides/_rels/slide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audio" Target="../media/audio5.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23E8082-4FE3-6C5B-AD2E-6B7A7733061E}"/>
              </a:ext>
            </a:extLst>
          </p:cNvPr>
          <p:cNvPicPr>
            <a:picLocks noChangeAspect="1"/>
          </p:cNvPicPr>
          <p:nvPr/>
        </p:nvPicPr>
        <p:blipFill>
          <a:blip r:embed="rId4"/>
          <a:stretch>
            <a:fillRect/>
          </a:stretch>
        </p:blipFill>
        <p:spPr>
          <a:xfrm>
            <a:off x="6953911" y="4782497"/>
            <a:ext cx="4144438" cy="2165651"/>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r:embed="rId8"/>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r:embed="rId8"/>
                  </a:ext>
                </a:extLst>
              </a:blip>
              <a:stretch>
                <a:fillRect l="-30390"/>
              </a:stretch>
            </a:blipFill>
          </p:spPr>
        </p:sp>
      </p:grpSp>
      <p:sp>
        <p:nvSpPr>
          <p:cNvPr id="8" name="Freeform 8"/>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flipH="1">
            <a:off x="477140" y="2607509"/>
            <a:ext cx="4625673" cy="9053809"/>
          </a:xfrm>
          <a:custGeom>
            <a:avLst/>
            <a:gdLst/>
            <a:ahLst/>
            <a:cxnLst/>
            <a:rect l="l" t="t" r="r" b="b"/>
            <a:pathLst>
              <a:path w="4625673" h="9053809">
                <a:moveTo>
                  <a:pt x="4625673" y="0"/>
                </a:moveTo>
                <a:lnTo>
                  <a:pt x="0" y="0"/>
                </a:lnTo>
                <a:lnTo>
                  <a:pt x="0" y="9053809"/>
                </a:lnTo>
                <a:lnTo>
                  <a:pt x="4625673" y="9053809"/>
                </a:lnTo>
                <a:lnTo>
                  <a:pt x="4625673"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Freeform 14"/>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5" name="TextBox 14">
            <a:extLst>
              <a:ext uri="{FF2B5EF4-FFF2-40B4-BE49-F238E27FC236}">
                <a16:creationId xmlns:a16="http://schemas.microsoft.com/office/drawing/2014/main" id="{23022361-35C3-47BF-6C42-673057F9E009}"/>
              </a:ext>
            </a:extLst>
          </p:cNvPr>
          <p:cNvSpPr txBox="1"/>
          <p:nvPr/>
        </p:nvSpPr>
        <p:spPr>
          <a:xfrm>
            <a:off x="4093656" y="2253566"/>
            <a:ext cx="9908579" cy="1569660"/>
          </a:xfrm>
          <a:prstGeom prst="rect">
            <a:avLst/>
          </a:prstGeom>
          <a:noFill/>
        </p:spPr>
        <p:txBody>
          <a:bodyPr wrap="square" rtlCol="0">
            <a:spAutoFit/>
          </a:bodyPr>
          <a:lstStyle/>
          <a:p>
            <a:pPr algn="ctr"/>
            <a:r>
              <a:rPr lang="en-US" sz="4800" b="1" dirty="0">
                <a:solidFill>
                  <a:srgbClr val="FF0000"/>
                </a:solidFill>
                <a:latin typeface="Myriad Pro" pitchFamily="34" charset="0"/>
              </a:rPr>
              <a:t>UNIT 12</a:t>
            </a:r>
          </a:p>
          <a:p>
            <a:pPr algn="ctr"/>
            <a:r>
              <a:rPr lang="en-US" sz="4800" b="1" dirty="0">
                <a:solidFill>
                  <a:schemeClr val="bg1"/>
                </a:solidFill>
                <a:latin typeface="Myriad Pro" pitchFamily="34" charset="0"/>
              </a:rPr>
              <a:t>Career choices </a:t>
            </a:r>
          </a:p>
        </p:txBody>
      </p:sp>
      <p:sp>
        <p:nvSpPr>
          <p:cNvPr id="16" name="TextBox 15">
            <a:extLst>
              <a:ext uri="{FF2B5EF4-FFF2-40B4-BE49-F238E27FC236}">
                <a16:creationId xmlns:a16="http://schemas.microsoft.com/office/drawing/2014/main" id="{D6BF97FD-4C7A-8D7C-E5D3-72F981DEE6A2}"/>
              </a:ext>
            </a:extLst>
          </p:cNvPr>
          <p:cNvSpPr txBox="1"/>
          <p:nvPr/>
        </p:nvSpPr>
        <p:spPr>
          <a:xfrm>
            <a:off x="6297568" y="3894615"/>
            <a:ext cx="6339052" cy="646331"/>
          </a:xfrm>
          <a:prstGeom prst="rect">
            <a:avLst/>
          </a:prstGeom>
          <a:noFill/>
        </p:spPr>
        <p:txBody>
          <a:bodyPr wrap="square" rtlCol="0">
            <a:spAutoFit/>
          </a:bodyPr>
          <a:lstStyle/>
          <a:p>
            <a:r>
              <a:rPr lang="en-US" sz="3600" b="1" dirty="0">
                <a:solidFill>
                  <a:srgbClr val="00B050"/>
                </a:solidFill>
              </a:rPr>
              <a:t>LESSON 2: A CLOSER LOOK 1</a:t>
            </a:r>
          </a:p>
        </p:txBody>
      </p:sp>
      <p:pic>
        <p:nvPicPr>
          <p:cNvPr id="17" name="Picture 16">
            <a:extLst>
              <a:ext uri="{FF2B5EF4-FFF2-40B4-BE49-F238E27FC236}">
                <a16:creationId xmlns:a16="http://schemas.microsoft.com/office/drawing/2014/main" id="{180EFA2F-4B36-9519-7CF0-7D4A605485A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04299" y="4615543"/>
            <a:ext cx="4443663" cy="24995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3" name="applause.wav"/>
          </p:stSnd>
        </p:sndAc>
      </p:transition>
    </mc:Choice>
    <mc:Fallback xmlns="">
      <p:transition spd="slow">
        <p:fade/>
        <p:sndAc>
          <p:stSnd>
            <p:snd r:embed="rId24"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905" y="-11430"/>
            <a:ext cx="18288000" cy="1249680"/>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1145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graphicFrame>
        <p:nvGraphicFramePr>
          <p:cNvPr id="5" name="Table 4"/>
          <p:cNvGraphicFramePr/>
          <p:nvPr/>
        </p:nvGraphicFramePr>
        <p:xfrm>
          <a:off x="2362201" y="2091690"/>
          <a:ext cx="13467401" cy="2760346"/>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val="20000"/>
                    </a:ext>
                  </a:extLst>
                </a:gridCol>
                <a:gridCol w="1496378">
                  <a:extLst>
                    <a:ext uri="{9D8B030D-6E8A-4147-A177-3AD203B41FA5}">
                      <a16:colId xmlns:a16="http://schemas.microsoft.com/office/drawing/2014/main" val="20001"/>
                    </a:ext>
                  </a:extLst>
                </a:gridCol>
                <a:gridCol w="1496378">
                  <a:extLst>
                    <a:ext uri="{9D8B030D-6E8A-4147-A177-3AD203B41FA5}">
                      <a16:colId xmlns:a16="http://schemas.microsoft.com/office/drawing/2014/main" val="20002"/>
                    </a:ext>
                  </a:extLst>
                </a:gridCol>
                <a:gridCol w="1496378">
                  <a:extLst>
                    <a:ext uri="{9D8B030D-6E8A-4147-A177-3AD203B41FA5}">
                      <a16:colId xmlns:a16="http://schemas.microsoft.com/office/drawing/2014/main" val="20003"/>
                    </a:ext>
                  </a:extLst>
                </a:gridCol>
                <a:gridCol w="1496378">
                  <a:extLst>
                    <a:ext uri="{9D8B030D-6E8A-4147-A177-3AD203B41FA5}">
                      <a16:colId xmlns:a16="http://schemas.microsoft.com/office/drawing/2014/main" val="20004"/>
                    </a:ext>
                  </a:extLst>
                </a:gridCol>
                <a:gridCol w="1496378">
                  <a:extLst>
                    <a:ext uri="{9D8B030D-6E8A-4147-A177-3AD203B41FA5}">
                      <a16:colId xmlns:a16="http://schemas.microsoft.com/office/drawing/2014/main" val="20005"/>
                    </a:ext>
                  </a:extLst>
                </a:gridCol>
                <a:gridCol w="1496378">
                  <a:extLst>
                    <a:ext uri="{9D8B030D-6E8A-4147-A177-3AD203B41FA5}">
                      <a16:colId xmlns:a16="http://schemas.microsoft.com/office/drawing/2014/main" val="20006"/>
                    </a:ext>
                  </a:extLst>
                </a:gridCol>
                <a:gridCol w="1482090">
                  <a:extLst>
                    <a:ext uri="{9D8B030D-6E8A-4147-A177-3AD203B41FA5}">
                      <a16:colId xmlns:a16="http://schemas.microsoft.com/office/drawing/2014/main" val="20007"/>
                    </a:ext>
                  </a:extLst>
                </a:gridCol>
                <a:gridCol w="1510665">
                  <a:extLst>
                    <a:ext uri="{9D8B030D-6E8A-4147-A177-3AD203B41FA5}">
                      <a16:colId xmlns:a16="http://schemas.microsoft.com/office/drawing/2014/main" val="20008"/>
                    </a:ext>
                  </a:extLst>
                </a:gridCol>
              </a:tblGrid>
              <a:tr h="1380173">
                <a:tc>
                  <a:txBody>
                    <a:bodyPr/>
                    <a:lstStyle/>
                    <a:p>
                      <a:pPr algn="ctr">
                        <a:buNone/>
                      </a:pPr>
                      <a:r>
                        <a:rPr lang="en-US" sz="8100"/>
                        <a:t>M</a:t>
                      </a:r>
                    </a:p>
                  </a:txBody>
                  <a:tcPr marL="137160" marR="137160" marT="68580" marB="68580">
                    <a:solidFill>
                      <a:srgbClr val="00B050"/>
                    </a:solidFill>
                  </a:tcPr>
                </a:tc>
                <a:tc>
                  <a:txBody>
                    <a:bodyPr/>
                    <a:lstStyle/>
                    <a:p>
                      <a:pPr algn="ctr">
                        <a:buNone/>
                      </a:pPr>
                      <a:r>
                        <a:rPr lang="en-US" sz="8100"/>
                        <a:t>N</a:t>
                      </a:r>
                    </a:p>
                  </a:txBody>
                  <a:tcPr marL="137160" marR="137160" marT="68580" marB="68580">
                    <a:solidFill>
                      <a:srgbClr val="7030A0"/>
                    </a:solidFill>
                  </a:tcPr>
                </a:tc>
                <a:tc>
                  <a:txBody>
                    <a:bodyPr/>
                    <a:lstStyle/>
                    <a:p>
                      <a:pPr algn="ctr">
                        <a:buNone/>
                      </a:pPr>
                      <a:r>
                        <a:rPr lang="en-US" sz="8100" dirty="0"/>
                        <a:t>T</a:t>
                      </a:r>
                    </a:p>
                  </a:txBody>
                  <a:tcPr marL="137160" marR="137160" marT="68580" marB="68580">
                    <a:solidFill>
                      <a:srgbClr val="FF0000"/>
                    </a:solidFill>
                  </a:tcPr>
                </a:tc>
                <a:tc>
                  <a:txBody>
                    <a:bodyPr/>
                    <a:lstStyle/>
                    <a:p>
                      <a:pPr algn="ctr">
                        <a:buNone/>
                      </a:pPr>
                      <a:r>
                        <a:rPr lang="en-US" sz="8100"/>
                        <a:t>E</a:t>
                      </a:r>
                    </a:p>
                  </a:txBody>
                  <a:tcPr marL="137160" marR="137160" marT="68580" marB="68580"/>
                </a:tc>
                <a:tc>
                  <a:txBody>
                    <a:bodyPr/>
                    <a:lstStyle/>
                    <a:p>
                      <a:pPr algn="ctr">
                        <a:buNone/>
                      </a:pPr>
                      <a:r>
                        <a:rPr lang="en-US" sz="8100" dirty="0"/>
                        <a:t>R</a:t>
                      </a:r>
                    </a:p>
                  </a:txBody>
                  <a:tcPr marL="137160" marR="137160" marT="68580" marB="68580">
                    <a:solidFill>
                      <a:schemeClr val="accent4">
                        <a:lumMod val="60000"/>
                        <a:lumOff val="40000"/>
                      </a:schemeClr>
                    </a:solidFill>
                  </a:tcPr>
                </a:tc>
                <a:tc>
                  <a:txBody>
                    <a:bodyPr/>
                    <a:lstStyle/>
                    <a:p>
                      <a:pPr algn="ctr">
                        <a:buNone/>
                      </a:pPr>
                      <a:r>
                        <a:rPr lang="en-US" sz="8100"/>
                        <a:t>A</a:t>
                      </a:r>
                    </a:p>
                  </a:txBody>
                  <a:tcPr marL="137160" marR="137160" marT="68580" marB="68580">
                    <a:solidFill>
                      <a:schemeClr val="accent5"/>
                    </a:solidFill>
                  </a:tcPr>
                </a:tc>
                <a:tc>
                  <a:txBody>
                    <a:bodyPr/>
                    <a:lstStyle/>
                    <a:p>
                      <a:pPr algn="ctr">
                        <a:buNone/>
                      </a:pPr>
                      <a:r>
                        <a:rPr lang="en-US" sz="8100"/>
                        <a:t>G</a:t>
                      </a:r>
                    </a:p>
                  </a:txBody>
                  <a:tcPr marL="137160" marR="137160" marT="68580" marB="68580">
                    <a:solidFill>
                      <a:schemeClr val="accent2"/>
                    </a:solidFill>
                  </a:tcPr>
                </a:tc>
                <a:tc>
                  <a:txBody>
                    <a:bodyPr/>
                    <a:lstStyle/>
                    <a:p>
                      <a:pPr algn="ctr">
                        <a:buNone/>
                      </a:pPr>
                      <a:endParaRPr lang="en-US" sz="8100"/>
                    </a:p>
                  </a:txBody>
                  <a:tcPr marL="137160" marR="137160" marT="68580" marB="68580">
                    <a:noFill/>
                  </a:tcPr>
                </a:tc>
                <a:tc>
                  <a:txBody>
                    <a:bodyPr/>
                    <a:lstStyle/>
                    <a:p>
                      <a:pPr algn="ctr">
                        <a:buNone/>
                      </a:pPr>
                      <a:endParaRPr lang="en-US" sz="8100"/>
                    </a:p>
                  </a:txBody>
                  <a:tcPr marL="137160" marR="137160" marT="68580" marB="68580">
                    <a:noFill/>
                  </a:tcPr>
                </a:tc>
                <a:extLst>
                  <a:ext uri="{0D108BD9-81ED-4DB2-BD59-A6C34878D82A}">
                    <a16:rowId xmlns:a16="http://schemas.microsoft.com/office/drawing/2014/main" val="10000"/>
                  </a:ext>
                </a:extLst>
              </a:tr>
              <a:tr h="1380173">
                <a:tc>
                  <a:txBody>
                    <a:bodyPr/>
                    <a:lstStyle/>
                    <a:p>
                      <a:pPr algn="ctr">
                        <a:buNone/>
                      </a:pPr>
                      <a:endParaRPr lang="en-US" sz="8100"/>
                    </a:p>
                  </a:txBody>
                  <a:tcPr marL="137160" marR="137160" marT="68580" marB="68580">
                    <a:noFill/>
                  </a:tcPr>
                </a:tc>
                <a:tc>
                  <a:txBody>
                    <a:bodyPr/>
                    <a:lstStyle/>
                    <a:p>
                      <a:pPr algn="ctr">
                        <a:buNone/>
                      </a:pPr>
                      <a:r>
                        <a:rPr lang="en-US" sz="8100" b="1">
                          <a:solidFill>
                            <a:schemeClr val="bg1"/>
                          </a:solidFill>
                        </a:rPr>
                        <a:t>K</a:t>
                      </a:r>
                    </a:p>
                  </a:txBody>
                  <a:tcPr marL="137160" marR="137160" marT="68580" marB="68580">
                    <a:solidFill>
                      <a:srgbClr val="FFC000"/>
                    </a:solidFill>
                  </a:tcPr>
                </a:tc>
                <a:tc>
                  <a:txBody>
                    <a:bodyPr/>
                    <a:lstStyle/>
                    <a:p>
                      <a:pPr algn="ctr">
                        <a:buNone/>
                      </a:pPr>
                      <a:r>
                        <a:rPr lang="en-US" sz="8100" b="1">
                          <a:solidFill>
                            <a:schemeClr val="bg1"/>
                          </a:solidFill>
                        </a:rPr>
                        <a:t>O</a:t>
                      </a:r>
                    </a:p>
                  </a:txBody>
                  <a:tcPr marL="137160" marR="137160" marT="68580" marB="68580">
                    <a:solidFill>
                      <a:srgbClr val="70AD47"/>
                    </a:solidFill>
                  </a:tcPr>
                </a:tc>
                <a:tc>
                  <a:txBody>
                    <a:bodyPr/>
                    <a:lstStyle/>
                    <a:p>
                      <a:pPr algn="ctr">
                        <a:buNone/>
                      </a:pPr>
                      <a:r>
                        <a:rPr lang="en-US" sz="8100" b="1">
                          <a:solidFill>
                            <a:schemeClr val="bg1"/>
                          </a:solidFill>
                        </a:rPr>
                        <a:t>R</a:t>
                      </a:r>
                    </a:p>
                  </a:txBody>
                  <a:tcPr marL="137160" marR="137160" marT="68580" marB="68580">
                    <a:solidFill>
                      <a:srgbClr val="FF0000"/>
                    </a:solidFill>
                  </a:tcPr>
                </a:tc>
                <a:tc>
                  <a:txBody>
                    <a:bodyPr/>
                    <a:lstStyle/>
                    <a:p>
                      <a:pPr algn="ctr">
                        <a:buNone/>
                      </a:pPr>
                      <a:r>
                        <a:rPr lang="en-US" sz="8100" b="1">
                          <a:solidFill>
                            <a:schemeClr val="bg1"/>
                          </a:solidFill>
                        </a:rPr>
                        <a:t>W</a:t>
                      </a:r>
                    </a:p>
                  </a:txBody>
                  <a:tcPr marL="137160" marR="137160" marT="68580" marB="68580">
                    <a:solidFill>
                      <a:srgbClr val="00B050"/>
                    </a:solidFill>
                  </a:tcPr>
                </a:tc>
                <a:tc>
                  <a:txBody>
                    <a:bodyPr/>
                    <a:lstStyle/>
                    <a:p>
                      <a:pPr algn="ctr">
                        <a:buNone/>
                      </a:pPr>
                      <a:r>
                        <a:rPr lang="en-US" sz="8100" b="1">
                          <a:solidFill>
                            <a:schemeClr val="bg1"/>
                          </a:solidFill>
                        </a:rPr>
                        <a:t>R</a:t>
                      </a:r>
                    </a:p>
                  </a:txBody>
                  <a:tcPr marL="137160" marR="137160" marT="68580" marB="68580">
                    <a:solidFill>
                      <a:srgbClr val="00B0F0"/>
                    </a:solidFill>
                  </a:tcPr>
                </a:tc>
                <a:tc>
                  <a:txBody>
                    <a:bodyPr/>
                    <a:lstStyle/>
                    <a:p>
                      <a:pPr algn="ctr">
                        <a:buNone/>
                      </a:pPr>
                      <a:r>
                        <a:rPr lang="en-US" sz="8100" b="1">
                          <a:solidFill>
                            <a:schemeClr val="bg1"/>
                          </a:solidFill>
                        </a:rPr>
                        <a:t>E</a:t>
                      </a:r>
                    </a:p>
                  </a:txBody>
                  <a:tcPr marL="137160" marR="137160" marT="68580" marB="68580">
                    <a:solidFill>
                      <a:schemeClr val="accent2"/>
                    </a:solidFill>
                  </a:tcPr>
                </a:tc>
                <a:tc>
                  <a:txBody>
                    <a:bodyPr/>
                    <a:lstStyle/>
                    <a:p>
                      <a:pPr algn="ctr">
                        <a:buNone/>
                      </a:pPr>
                      <a:endParaRPr lang="en-US" sz="8100" b="1">
                        <a:solidFill>
                          <a:schemeClr val="bg1"/>
                        </a:solidFill>
                      </a:endParaRPr>
                    </a:p>
                  </a:txBody>
                  <a:tcPr marL="137160" marR="137160" marT="68580" marB="68580">
                    <a:noFill/>
                  </a:tcPr>
                </a:tc>
                <a:tc>
                  <a:txBody>
                    <a:bodyPr/>
                    <a:lstStyle/>
                    <a:p>
                      <a:pPr algn="ctr">
                        <a:buNone/>
                      </a:pPr>
                      <a:endParaRPr lang="en-US" sz="8100" dirty="0"/>
                    </a:p>
                  </a:txBody>
                  <a:tcPr marL="137160" marR="137160" marT="68580" marB="68580">
                    <a:noFill/>
                  </a:tcPr>
                </a:tc>
                <a:extLst>
                  <a:ext uri="{0D108BD9-81ED-4DB2-BD59-A6C34878D82A}">
                    <a16:rowId xmlns:a16="http://schemas.microsoft.com/office/drawing/2014/main" val="10001"/>
                  </a:ext>
                </a:extLst>
              </a:tr>
            </a:tbl>
          </a:graphicData>
        </a:graphic>
      </p:graphicFrame>
      <p:graphicFrame>
        <p:nvGraphicFramePr>
          <p:cNvPr id="7" name="Table 6"/>
          <p:cNvGraphicFramePr/>
          <p:nvPr/>
        </p:nvGraphicFramePr>
        <p:xfrm>
          <a:off x="2362201" y="5840730"/>
          <a:ext cx="13467401" cy="2760346"/>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val="20000"/>
                    </a:ext>
                  </a:extLst>
                </a:gridCol>
                <a:gridCol w="1496378">
                  <a:extLst>
                    <a:ext uri="{9D8B030D-6E8A-4147-A177-3AD203B41FA5}">
                      <a16:colId xmlns:a16="http://schemas.microsoft.com/office/drawing/2014/main" val="20001"/>
                    </a:ext>
                  </a:extLst>
                </a:gridCol>
                <a:gridCol w="1496378">
                  <a:extLst>
                    <a:ext uri="{9D8B030D-6E8A-4147-A177-3AD203B41FA5}">
                      <a16:colId xmlns:a16="http://schemas.microsoft.com/office/drawing/2014/main" val="20002"/>
                    </a:ext>
                  </a:extLst>
                </a:gridCol>
                <a:gridCol w="1496378">
                  <a:extLst>
                    <a:ext uri="{9D8B030D-6E8A-4147-A177-3AD203B41FA5}">
                      <a16:colId xmlns:a16="http://schemas.microsoft.com/office/drawing/2014/main" val="20003"/>
                    </a:ext>
                  </a:extLst>
                </a:gridCol>
                <a:gridCol w="1496378">
                  <a:extLst>
                    <a:ext uri="{9D8B030D-6E8A-4147-A177-3AD203B41FA5}">
                      <a16:colId xmlns:a16="http://schemas.microsoft.com/office/drawing/2014/main" val="20004"/>
                    </a:ext>
                  </a:extLst>
                </a:gridCol>
                <a:gridCol w="1496378">
                  <a:extLst>
                    <a:ext uri="{9D8B030D-6E8A-4147-A177-3AD203B41FA5}">
                      <a16:colId xmlns:a16="http://schemas.microsoft.com/office/drawing/2014/main" val="20005"/>
                    </a:ext>
                  </a:extLst>
                </a:gridCol>
                <a:gridCol w="1496378">
                  <a:extLst>
                    <a:ext uri="{9D8B030D-6E8A-4147-A177-3AD203B41FA5}">
                      <a16:colId xmlns:a16="http://schemas.microsoft.com/office/drawing/2014/main" val="20006"/>
                    </a:ext>
                  </a:extLst>
                </a:gridCol>
                <a:gridCol w="1525905">
                  <a:extLst>
                    <a:ext uri="{9D8B030D-6E8A-4147-A177-3AD203B41FA5}">
                      <a16:colId xmlns:a16="http://schemas.microsoft.com/office/drawing/2014/main" val="20007"/>
                    </a:ext>
                  </a:extLst>
                </a:gridCol>
                <a:gridCol w="1466850">
                  <a:extLst>
                    <a:ext uri="{9D8B030D-6E8A-4147-A177-3AD203B41FA5}">
                      <a16:colId xmlns:a16="http://schemas.microsoft.com/office/drawing/2014/main" val="20008"/>
                    </a:ext>
                  </a:extLst>
                </a:gridCol>
              </a:tblGrid>
              <a:tr h="1380173">
                <a:tc>
                  <a:txBody>
                    <a:bodyPr/>
                    <a:lstStyle/>
                    <a:p>
                      <a:pPr algn="ctr">
                        <a:buNone/>
                      </a:pPr>
                      <a:r>
                        <a:rPr lang="en-US" sz="8100"/>
                        <a:t>G</a:t>
                      </a:r>
                    </a:p>
                  </a:txBody>
                  <a:tcPr marL="137160" marR="137160" marT="68580" marB="68580">
                    <a:solidFill>
                      <a:srgbClr val="00B050"/>
                    </a:solidFill>
                  </a:tcPr>
                </a:tc>
                <a:tc>
                  <a:txBody>
                    <a:bodyPr/>
                    <a:lstStyle/>
                    <a:p>
                      <a:pPr algn="ctr">
                        <a:buNone/>
                      </a:pPr>
                      <a:r>
                        <a:rPr lang="en-US" sz="8100"/>
                        <a:t>A</a:t>
                      </a:r>
                    </a:p>
                  </a:txBody>
                  <a:tcPr marL="137160" marR="137160" marT="68580" marB="68580">
                    <a:solidFill>
                      <a:srgbClr val="7030A0"/>
                    </a:solidFill>
                  </a:tcPr>
                </a:tc>
                <a:tc>
                  <a:txBody>
                    <a:bodyPr/>
                    <a:lstStyle/>
                    <a:p>
                      <a:pPr algn="ctr">
                        <a:buNone/>
                      </a:pPr>
                      <a:r>
                        <a:rPr lang="en-US" sz="8100"/>
                        <a:t>R</a:t>
                      </a:r>
                    </a:p>
                  </a:txBody>
                  <a:tcPr marL="137160" marR="137160" marT="68580" marB="68580">
                    <a:solidFill>
                      <a:srgbClr val="FF0000"/>
                    </a:solidFill>
                  </a:tcPr>
                </a:tc>
                <a:tc>
                  <a:txBody>
                    <a:bodyPr/>
                    <a:lstStyle/>
                    <a:p>
                      <a:pPr algn="ctr">
                        <a:buNone/>
                      </a:pPr>
                      <a:r>
                        <a:rPr lang="en-US" sz="8100" dirty="0"/>
                        <a:t>M</a:t>
                      </a:r>
                    </a:p>
                  </a:txBody>
                  <a:tcPr marL="137160" marR="137160" marT="68580" marB="68580"/>
                </a:tc>
                <a:tc>
                  <a:txBody>
                    <a:bodyPr/>
                    <a:lstStyle/>
                    <a:p>
                      <a:pPr algn="ctr">
                        <a:buNone/>
                      </a:pPr>
                      <a:r>
                        <a:rPr lang="en-US" sz="8100"/>
                        <a:t>E</a:t>
                      </a:r>
                    </a:p>
                  </a:txBody>
                  <a:tcPr marL="137160" marR="137160" marT="68580" marB="68580">
                    <a:solidFill>
                      <a:schemeClr val="accent4">
                        <a:lumMod val="60000"/>
                        <a:lumOff val="40000"/>
                      </a:schemeClr>
                    </a:solidFill>
                  </a:tcPr>
                </a:tc>
                <a:tc>
                  <a:txBody>
                    <a:bodyPr/>
                    <a:lstStyle/>
                    <a:p>
                      <a:pPr algn="ctr">
                        <a:buNone/>
                      </a:pPr>
                      <a:r>
                        <a:rPr lang="en-US" sz="8100"/>
                        <a:t>N</a:t>
                      </a:r>
                    </a:p>
                  </a:txBody>
                  <a:tcPr marL="137160" marR="137160" marT="68580" marB="68580">
                    <a:solidFill>
                      <a:schemeClr val="accent5"/>
                    </a:solidFill>
                  </a:tcPr>
                </a:tc>
                <a:tc>
                  <a:txBody>
                    <a:bodyPr/>
                    <a:lstStyle/>
                    <a:p>
                      <a:pPr algn="ctr">
                        <a:buNone/>
                      </a:pPr>
                      <a:r>
                        <a:rPr lang="en-US" sz="8100"/>
                        <a:t>T</a:t>
                      </a:r>
                    </a:p>
                  </a:txBody>
                  <a:tcPr marL="137160" marR="137160" marT="68580" marB="68580">
                    <a:solidFill>
                      <a:schemeClr val="accent2"/>
                    </a:solidFill>
                  </a:tcPr>
                </a:tc>
                <a:tc>
                  <a:txBody>
                    <a:bodyPr/>
                    <a:lstStyle/>
                    <a:p>
                      <a:pPr algn="ctr">
                        <a:buNone/>
                      </a:pPr>
                      <a:r>
                        <a:rPr lang="en-US" sz="8100">
                          <a:solidFill>
                            <a:schemeClr val="bg1"/>
                          </a:solidFill>
                        </a:rPr>
                        <a:t>E</a:t>
                      </a:r>
                    </a:p>
                  </a:txBody>
                  <a:tcPr marL="137160" marR="137160" marT="68580" marB="68580">
                    <a:noFill/>
                  </a:tcPr>
                </a:tc>
                <a:tc>
                  <a:txBody>
                    <a:bodyPr/>
                    <a:lstStyle/>
                    <a:p>
                      <a:pPr algn="ctr">
                        <a:buNone/>
                      </a:pPr>
                      <a:r>
                        <a:rPr lang="en-US" sz="8100">
                          <a:solidFill>
                            <a:schemeClr val="bg1"/>
                          </a:solidFill>
                        </a:rPr>
                        <a:t>D</a:t>
                      </a:r>
                    </a:p>
                  </a:txBody>
                  <a:tcPr marL="137160" marR="137160" marT="68580" marB="68580">
                    <a:noFill/>
                  </a:tcPr>
                </a:tc>
                <a:extLst>
                  <a:ext uri="{0D108BD9-81ED-4DB2-BD59-A6C34878D82A}">
                    <a16:rowId xmlns:a16="http://schemas.microsoft.com/office/drawing/2014/main" val="10000"/>
                  </a:ext>
                </a:extLst>
              </a:tr>
              <a:tr h="1380173">
                <a:tc>
                  <a:txBody>
                    <a:bodyPr/>
                    <a:lstStyle/>
                    <a:p>
                      <a:pPr algn="ctr">
                        <a:buNone/>
                      </a:pPr>
                      <a:endParaRPr lang="en-US" sz="8100"/>
                    </a:p>
                  </a:txBody>
                  <a:tcPr marL="137160" marR="137160" marT="68580" marB="68580">
                    <a:noFill/>
                  </a:tcPr>
                </a:tc>
                <a:tc>
                  <a:txBody>
                    <a:bodyPr/>
                    <a:lstStyle/>
                    <a:p>
                      <a:pPr algn="ctr">
                        <a:buNone/>
                      </a:pPr>
                      <a:r>
                        <a:rPr lang="en-US" sz="8100" b="1">
                          <a:solidFill>
                            <a:schemeClr val="bg1"/>
                          </a:solidFill>
                        </a:rPr>
                        <a:t>W</a:t>
                      </a:r>
                    </a:p>
                  </a:txBody>
                  <a:tcPr marL="137160" marR="137160" marT="68580" marB="68580">
                    <a:solidFill>
                      <a:srgbClr val="FFC000"/>
                    </a:solidFill>
                  </a:tcPr>
                </a:tc>
                <a:tc>
                  <a:txBody>
                    <a:bodyPr/>
                    <a:lstStyle/>
                    <a:p>
                      <a:pPr algn="ctr">
                        <a:buNone/>
                      </a:pPr>
                      <a:r>
                        <a:rPr lang="en-US" sz="8100" b="1">
                          <a:solidFill>
                            <a:schemeClr val="bg1"/>
                          </a:solidFill>
                        </a:rPr>
                        <a:t>O</a:t>
                      </a:r>
                    </a:p>
                  </a:txBody>
                  <a:tcPr marL="137160" marR="137160" marT="68580" marB="68580">
                    <a:solidFill>
                      <a:srgbClr val="70AD47"/>
                    </a:solidFill>
                  </a:tcPr>
                </a:tc>
                <a:tc>
                  <a:txBody>
                    <a:bodyPr/>
                    <a:lstStyle/>
                    <a:p>
                      <a:pPr algn="ctr">
                        <a:buNone/>
                      </a:pPr>
                      <a:r>
                        <a:rPr lang="en-US" sz="8100" b="1">
                          <a:solidFill>
                            <a:schemeClr val="bg1"/>
                          </a:solidFill>
                        </a:rPr>
                        <a:t>R</a:t>
                      </a:r>
                    </a:p>
                  </a:txBody>
                  <a:tcPr marL="137160" marR="137160" marT="68580" marB="68580">
                    <a:solidFill>
                      <a:srgbClr val="FF0000"/>
                    </a:solidFill>
                  </a:tcPr>
                </a:tc>
                <a:tc>
                  <a:txBody>
                    <a:bodyPr/>
                    <a:lstStyle/>
                    <a:p>
                      <a:pPr algn="ctr">
                        <a:buNone/>
                      </a:pPr>
                      <a:r>
                        <a:rPr lang="en-US" sz="8100" b="1">
                          <a:solidFill>
                            <a:schemeClr val="bg1"/>
                          </a:solidFill>
                        </a:rPr>
                        <a:t>K</a:t>
                      </a:r>
                    </a:p>
                  </a:txBody>
                  <a:tcPr marL="137160" marR="137160" marT="68580" marB="68580">
                    <a:solidFill>
                      <a:srgbClr val="00B050"/>
                    </a:solidFill>
                  </a:tcPr>
                </a:tc>
                <a:tc>
                  <a:txBody>
                    <a:bodyPr/>
                    <a:lstStyle/>
                    <a:p>
                      <a:pPr algn="ctr">
                        <a:buNone/>
                      </a:pPr>
                      <a:r>
                        <a:rPr lang="en-US" sz="8100" b="1">
                          <a:solidFill>
                            <a:schemeClr val="bg1"/>
                          </a:solidFill>
                        </a:rPr>
                        <a:t>E</a:t>
                      </a:r>
                    </a:p>
                  </a:txBody>
                  <a:tcPr marL="137160" marR="137160" marT="68580" marB="68580">
                    <a:solidFill>
                      <a:srgbClr val="00B0F0"/>
                    </a:solidFill>
                  </a:tcPr>
                </a:tc>
                <a:tc>
                  <a:txBody>
                    <a:bodyPr/>
                    <a:lstStyle/>
                    <a:p>
                      <a:pPr algn="ctr">
                        <a:buNone/>
                      </a:pPr>
                      <a:r>
                        <a:rPr lang="en-US" sz="8100" b="1">
                          <a:solidFill>
                            <a:schemeClr val="bg1"/>
                          </a:solidFill>
                        </a:rPr>
                        <a:t>R</a:t>
                      </a:r>
                    </a:p>
                  </a:txBody>
                  <a:tcPr marL="137160" marR="137160" marT="68580" marB="68580">
                    <a:solidFill>
                      <a:schemeClr val="accent2"/>
                    </a:solidFill>
                  </a:tcPr>
                </a:tc>
                <a:tc>
                  <a:txBody>
                    <a:bodyPr/>
                    <a:lstStyle/>
                    <a:p>
                      <a:pPr algn="ctr">
                        <a:buNone/>
                      </a:pPr>
                      <a:endParaRPr lang="en-US" sz="8100" b="1" dirty="0">
                        <a:solidFill>
                          <a:schemeClr val="bg1"/>
                        </a:solidFill>
                      </a:endParaRPr>
                    </a:p>
                  </a:txBody>
                  <a:tcPr marL="137160" marR="137160" marT="68580" marB="68580">
                    <a:noFill/>
                  </a:tcPr>
                </a:tc>
                <a:tc>
                  <a:txBody>
                    <a:bodyPr/>
                    <a:lstStyle/>
                    <a:p>
                      <a:pPr algn="ctr">
                        <a:buNone/>
                      </a:pPr>
                      <a:endParaRPr lang="en-US" sz="8100" b="1" dirty="0">
                        <a:solidFill>
                          <a:schemeClr val="bg1"/>
                        </a:solidFill>
                      </a:endParaRPr>
                    </a:p>
                  </a:txBody>
                  <a:tcPr marL="137160" marR="137160" marT="68580" marB="68580">
                    <a:noFill/>
                  </a:tcPr>
                </a:tc>
                <a:extLst>
                  <a:ext uri="{0D108BD9-81ED-4DB2-BD59-A6C34878D82A}">
                    <a16:rowId xmlns:a16="http://schemas.microsoft.com/office/drawing/2014/main" val="10001"/>
                  </a:ext>
                </a:extLst>
              </a:tr>
            </a:tbl>
          </a:graphicData>
        </a:graphic>
      </p:graphicFrame>
      <p:sp>
        <p:nvSpPr>
          <p:cNvPr id="8" name="Right Arrow 7"/>
          <p:cNvSpPr/>
          <p:nvPr/>
        </p:nvSpPr>
        <p:spPr>
          <a:xfrm>
            <a:off x="730601" y="5840730"/>
            <a:ext cx="1272540" cy="1018223"/>
          </a:xfrm>
          <a:prstGeom prst="right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963614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1" name="Group 30"/>
          <p:cNvGrpSpPr/>
          <p:nvPr/>
        </p:nvGrpSpPr>
        <p:grpSpPr>
          <a:xfrm>
            <a:off x="-1905" y="-11430"/>
            <a:ext cx="18288000" cy="1249680"/>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1145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2</a:t>
            </a:r>
          </a:p>
        </p:txBody>
      </p:sp>
      <p:sp>
        <p:nvSpPr>
          <p:cNvPr id="100" name="Text Box 99"/>
          <p:cNvSpPr txBox="1"/>
          <p:nvPr/>
        </p:nvSpPr>
        <p:spPr>
          <a:xfrm>
            <a:off x="1981200" y="4076700"/>
            <a:ext cx="14934248" cy="1522095"/>
          </a:xfrm>
          <a:prstGeom prst="rect">
            <a:avLst/>
          </a:prstGeom>
          <a:noFill/>
          <a:ln w="9525">
            <a:noFill/>
          </a:ln>
        </p:spPr>
        <p:txBody>
          <a:bodyPr wrap="square">
            <a:prstTxWarp prst="textChevron">
              <a:avLst/>
            </a:prstTxWarp>
            <a:spAutoFit/>
          </a:bodyPr>
          <a:lstStyle/>
          <a:p>
            <a:pPr marL="953" indent="-953" defTabSz="1371600"/>
            <a:r>
              <a:rPr lang="en-US" sz="9000" b="1" dirty="0">
                <a:solidFill>
                  <a:srgbClr val="FF0000"/>
                </a:solidFill>
                <a:latin typeface="Cooper Black" panose="0208090404030B020404" charset="0"/>
                <a:cs typeface="Cooper Black" panose="0208090404030B020404" charset="0"/>
              </a:rPr>
              <a:t>One-sentence Job stories</a:t>
            </a:r>
          </a:p>
        </p:txBody>
      </p:sp>
    </p:spTree>
    <p:extLst>
      <p:ext uri="{BB962C8B-B14F-4D97-AF65-F5344CB8AC3E}">
        <p14:creationId xmlns:p14="http://schemas.microsoft.com/office/powerpoint/2010/main" val="3585732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p:cTn id="7" dur="500" fill="hold"/>
                                        <p:tgtEl>
                                          <p:spTgt spid="10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905" y="-11430"/>
            <a:ext cx="18288000" cy="1249680"/>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1145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2</a:t>
            </a:r>
          </a:p>
        </p:txBody>
      </p:sp>
      <p:sp>
        <p:nvSpPr>
          <p:cNvPr id="100" name="Text Box 99"/>
          <p:cNvSpPr txBox="1"/>
          <p:nvPr/>
        </p:nvSpPr>
        <p:spPr>
          <a:xfrm>
            <a:off x="288608" y="3542348"/>
            <a:ext cx="18916650" cy="1015663"/>
          </a:xfrm>
          <a:prstGeom prst="rect">
            <a:avLst/>
          </a:prstGeom>
          <a:noFill/>
          <a:ln w="9525">
            <a:noFill/>
          </a:ln>
        </p:spPr>
        <p:txBody>
          <a:bodyPr wrap="square">
            <a:spAutoFit/>
          </a:bodyPr>
          <a:lstStyle/>
          <a:p>
            <a:pPr marL="953" indent="-953" algn="just" defTabSz="1371600"/>
            <a:r>
              <a:rPr lang="en-US" sz="6000" dirty="0">
                <a:solidFill>
                  <a:srgbClr val="000000"/>
                </a:solidFill>
                <a:latin typeface="Calibri" panose="020F0502020204030204" pitchFamily="34" charset="0"/>
                <a:cs typeface="Calibri" panose="020F0502020204030204" pitchFamily="34" charset="0"/>
              </a:rPr>
              <a:t>- Write down a one-sentence story about a specific job.</a:t>
            </a:r>
          </a:p>
        </p:txBody>
      </p:sp>
      <p:sp>
        <p:nvSpPr>
          <p:cNvPr id="4" name="Text Box 3"/>
          <p:cNvSpPr txBox="1"/>
          <p:nvPr/>
        </p:nvSpPr>
        <p:spPr>
          <a:xfrm>
            <a:off x="1981200" y="1755159"/>
            <a:ext cx="14934248" cy="1522095"/>
          </a:xfrm>
          <a:prstGeom prst="rect">
            <a:avLst/>
          </a:prstGeom>
          <a:noFill/>
          <a:ln w="9525">
            <a:noFill/>
          </a:ln>
        </p:spPr>
        <p:txBody>
          <a:bodyPr wrap="square">
            <a:prstTxWarp prst="textChevron">
              <a:avLst/>
            </a:prstTxWarp>
            <a:spAutoFit/>
          </a:bodyPr>
          <a:lstStyle/>
          <a:p>
            <a:pPr marL="953" indent="-953" defTabSz="1371600"/>
            <a:r>
              <a:rPr lang="en-US" sz="6600" b="1" dirty="0">
                <a:solidFill>
                  <a:srgbClr val="FF0000"/>
                </a:solidFill>
                <a:latin typeface="Cooper Black" panose="0208090404030B020404" charset="0"/>
                <a:cs typeface="Cooper Black" panose="0208090404030B020404" charset="0"/>
              </a:rPr>
              <a:t>One-sentence Job stories</a:t>
            </a:r>
          </a:p>
        </p:txBody>
      </p:sp>
      <p:sp>
        <p:nvSpPr>
          <p:cNvPr id="5" name="Text Box 4"/>
          <p:cNvSpPr txBox="1"/>
          <p:nvPr/>
        </p:nvSpPr>
        <p:spPr>
          <a:xfrm>
            <a:off x="288608" y="4613910"/>
            <a:ext cx="17874615" cy="1938992"/>
          </a:xfrm>
          <a:prstGeom prst="rect">
            <a:avLst/>
          </a:prstGeom>
          <a:noFill/>
          <a:ln w="9525">
            <a:noFill/>
          </a:ln>
        </p:spPr>
        <p:txBody>
          <a:bodyPr wrap="square">
            <a:spAutoFit/>
          </a:bodyPr>
          <a:lstStyle/>
          <a:p>
            <a:pPr marL="953" indent="-953" algn="just" defTabSz="1371600"/>
            <a:r>
              <a:rPr lang="en-US" sz="6000" dirty="0">
                <a:solidFill>
                  <a:srgbClr val="000000"/>
                </a:solidFill>
                <a:latin typeface="Calibri" panose="020F0502020204030204" pitchFamily="34" charset="0"/>
                <a:cs typeface="Calibri" panose="020F0502020204030204" pitchFamily="34" charset="0"/>
              </a:rPr>
              <a:t>- Read out or have volunteers share their sentences, and try to guess the jobs based on the clues.</a:t>
            </a:r>
          </a:p>
        </p:txBody>
      </p:sp>
      <p:sp>
        <p:nvSpPr>
          <p:cNvPr id="7" name="Text Box 6"/>
          <p:cNvSpPr txBox="1"/>
          <p:nvPr/>
        </p:nvSpPr>
        <p:spPr>
          <a:xfrm>
            <a:off x="287655" y="6597015"/>
            <a:ext cx="17874615" cy="1938992"/>
          </a:xfrm>
          <a:prstGeom prst="rect">
            <a:avLst/>
          </a:prstGeom>
          <a:solidFill>
            <a:srgbClr val="FFDDCC"/>
          </a:solidFill>
          <a:ln w="9525">
            <a:noFill/>
          </a:ln>
        </p:spPr>
        <p:txBody>
          <a:bodyPr wrap="square">
            <a:spAutoFit/>
          </a:bodyPr>
          <a:lstStyle/>
          <a:p>
            <a:pPr marL="953" indent="-953" algn="just" defTabSz="1371600"/>
            <a:r>
              <a:rPr lang="en-US" sz="6000" b="1" dirty="0">
                <a:solidFill>
                  <a:srgbClr val="000000"/>
                </a:solidFill>
                <a:latin typeface="Calibri" panose="020F0502020204030204" pitchFamily="34" charset="0"/>
                <a:cs typeface="Calibri" panose="020F0502020204030204" pitchFamily="34" charset="0"/>
              </a:rPr>
              <a:t>Example:</a:t>
            </a:r>
          </a:p>
          <a:p>
            <a:pPr marL="953" indent="-953" algn="just" defTabSz="1371600"/>
            <a:r>
              <a:rPr lang="en-US" sz="6000" dirty="0">
                <a:solidFill>
                  <a:srgbClr val="000000"/>
                </a:solidFill>
                <a:latin typeface="Calibri" panose="020F0502020204030204" pitchFamily="34" charset="0"/>
                <a:cs typeface="Calibri" panose="020F0502020204030204" pitchFamily="34" charset="0"/>
              </a:rPr>
              <a:t>- As a baker, I wake up to the sweet smell of fresh bread.</a:t>
            </a:r>
          </a:p>
        </p:txBody>
      </p:sp>
    </p:spTree>
    <p:extLst>
      <p:ext uri="{BB962C8B-B14F-4D97-AF65-F5344CB8AC3E}">
        <p14:creationId xmlns:p14="http://schemas.microsoft.com/office/powerpoint/2010/main" val="3533289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p:bldP spid="100" grpId="2"/>
      <p:bldP spid="5" grpId="0"/>
      <p:bldP spid="5" grpId="1"/>
      <p:bldP spid="7" grpId="0" bldLvl="0" animBg="1"/>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02E610-B369-3892-E681-EF5C6CEBA22F}"/>
              </a:ext>
            </a:extLst>
          </p:cNvPr>
          <p:cNvPicPr>
            <a:picLocks noChangeAspect="1"/>
          </p:cNvPicPr>
          <p:nvPr/>
        </p:nvPicPr>
        <p:blipFill>
          <a:blip r:embed="rId2"/>
          <a:stretch>
            <a:fillRect/>
          </a:stretch>
        </p:blipFill>
        <p:spPr>
          <a:xfrm>
            <a:off x="4903294" y="1543353"/>
            <a:ext cx="8105232" cy="4926322"/>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5">
            <a:extLst>
              <a:ext uri="{FF2B5EF4-FFF2-40B4-BE49-F238E27FC236}">
                <a16:creationId xmlns:a16="http://schemas.microsoft.com/office/drawing/2014/main"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lang="en-US" sz="16600" dirty="0">
                <a:solidFill>
                  <a:srgbClr val="FFFFFF"/>
                </a:solidFill>
                <a:latin typeface="KG Primary Penmanship"/>
              </a:rPr>
              <a:t>VOCABULARY</a:t>
            </a:r>
            <a:endParaRPr kumimoji="0" lang="en-US" sz="16600" b="0" i="0" u="none" strike="noStrike" kern="1200" cap="none" spc="0" normalizeH="0" baseline="0" noProof="0" dirty="0">
              <a:ln>
                <a:noFill/>
              </a:ln>
              <a:solidFill>
                <a:srgbClr val="FFFFFF"/>
              </a:solidFill>
              <a:effectLst/>
              <a:uLnTx/>
              <a:uFillTx/>
              <a:latin typeface="KG Primary Penmanship"/>
              <a:ea typeface="+mn-ea"/>
              <a:cs typeface="+mn-cs"/>
            </a:endParaRPr>
          </a:p>
        </p:txBody>
      </p:sp>
    </p:spTree>
    <p:extLst>
      <p:ext uri="{BB962C8B-B14F-4D97-AF65-F5344CB8AC3E}">
        <p14:creationId xmlns:p14="http://schemas.microsoft.com/office/powerpoint/2010/main" val="537517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4" y="1616043"/>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48476" y="948076"/>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0" name="TextBox 9">
            <a:extLst>
              <a:ext uri="{FF2B5EF4-FFF2-40B4-BE49-F238E27FC236}">
                <a16:creationId xmlns:a16="http://schemas.microsoft.com/office/drawing/2014/main" id="{CAD8DCDB-A29A-A043-A690-A5EA5D44B550}"/>
              </a:ext>
            </a:extLst>
          </p:cNvPr>
          <p:cNvSpPr txBox="1"/>
          <p:nvPr/>
        </p:nvSpPr>
        <p:spPr>
          <a:xfrm>
            <a:off x="6348362" y="1673743"/>
            <a:ext cx="11939638" cy="2862322"/>
          </a:xfrm>
          <a:prstGeom prst="rect">
            <a:avLst/>
          </a:prstGeom>
          <a:noFill/>
        </p:spPr>
        <p:txBody>
          <a:bodyPr wrap="square">
            <a:spAutoFit/>
          </a:bodyPr>
          <a:lstStyle/>
          <a:p>
            <a:r>
              <a:rPr lang="en-US" sz="6000" b="1" dirty="0">
                <a:solidFill>
                  <a:srgbClr val="0070C0"/>
                </a:solidFill>
                <a:cs typeface="Arial" panose="020B0604020202020204" pitchFamily="34" charset="0"/>
              </a:rPr>
              <a:t>18</a:t>
            </a:r>
            <a:r>
              <a:rPr lang="en-US" sz="6000" b="1" dirty="0">
                <a:solidFill>
                  <a:schemeClr val="bg2">
                    <a:lumMod val="10000"/>
                  </a:schemeClr>
                </a:solidFill>
                <a:cs typeface="Arial" panose="020B0604020202020204" pitchFamily="34" charset="0"/>
              </a:rPr>
              <a:t>. </a:t>
            </a:r>
            <a:r>
              <a:rPr lang="en-US" sz="6000" b="1" dirty="0">
                <a:solidFill>
                  <a:srgbClr val="FF0000"/>
                </a:solidFill>
                <a:cs typeface="Arial" panose="020B0604020202020204" pitchFamily="34" charset="0"/>
              </a:rPr>
              <a:t>tailor </a:t>
            </a:r>
            <a:r>
              <a:rPr lang="en-US" sz="6000" b="1" dirty="0">
                <a:solidFill>
                  <a:schemeClr val="bg2">
                    <a:lumMod val="10000"/>
                  </a:schemeClr>
                </a:solidFill>
                <a:cs typeface="Arial" panose="020B0604020202020204" pitchFamily="34" charset="0"/>
              </a:rPr>
              <a:t>/ˈ</a:t>
            </a:r>
            <a:r>
              <a:rPr lang="en-US" sz="6000" b="1" dirty="0" err="1">
                <a:solidFill>
                  <a:schemeClr val="bg2">
                    <a:lumMod val="10000"/>
                  </a:schemeClr>
                </a:solidFill>
                <a:cs typeface="Arial" panose="020B0604020202020204" pitchFamily="34" charset="0"/>
              </a:rPr>
              <a:t>teɪlə</a:t>
            </a:r>
            <a:r>
              <a:rPr lang="en-US" sz="6000" b="1" dirty="0">
                <a:solidFill>
                  <a:schemeClr val="bg2">
                    <a:lumMod val="10000"/>
                  </a:schemeClr>
                </a:solidFill>
                <a:cs typeface="Arial" panose="020B0604020202020204" pitchFamily="34" charset="0"/>
              </a:rPr>
              <a:t>(r)/ (n) </a:t>
            </a:r>
            <a:r>
              <a:rPr lang="en-US" sz="6000" b="1" dirty="0" err="1">
                <a:solidFill>
                  <a:schemeClr val="bg2">
                    <a:lumMod val="10000"/>
                  </a:schemeClr>
                </a:solidFill>
                <a:cs typeface="Arial" panose="020B0604020202020204" pitchFamily="34" charset="0"/>
              </a:rPr>
              <a:t>thợ</a:t>
            </a:r>
            <a:r>
              <a:rPr lang="en-US" sz="6000" b="1" dirty="0">
                <a:solidFill>
                  <a:schemeClr val="bg2">
                    <a:lumMod val="10000"/>
                  </a:schemeClr>
                </a:solidFill>
                <a:cs typeface="Arial" panose="020B0604020202020204" pitchFamily="34" charset="0"/>
              </a:rPr>
              <a:t> may</a:t>
            </a:r>
            <a:endParaRPr lang="en-US" sz="2400" b="1" dirty="0">
              <a:solidFill>
                <a:schemeClr val="bg2">
                  <a:lumMod val="10000"/>
                </a:schemeClr>
              </a:solidFill>
            </a:endParaRPr>
          </a:p>
          <a:p>
            <a:r>
              <a:rPr lang="en-US" sz="4000" i="1" dirty="0">
                <a:solidFill>
                  <a:schemeClr val="bg2">
                    <a:lumMod val="10000"/>
                  </a:schemeClr>
                </a:solidFill>
                <a:cs typeface="Arial" panose="020B0604020202020204" pitchFamily="34" charset="0"/>
              </a:rPr>
              <a:t>A tailor can adjust clothes to fit you perfectly.(</a:t>
            </a:r>
            <a:r>
              <a:rPr lang="en-US" sz="4000" i="1" dirty="0" err="1">
                <a:solidFill>
                  <a:schemeClr val="bg2">
                    <a:lumMod val="10000"/>
                  </a:schemeClr>
                </a:solidFill>
                <a:cs typeface="Arial" panose="020B0604020202020204" pitchFamily="34" charset="0"/>
              </a:rPr>
              <a:t>Một</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thợ</a:t>
            </a:r>
            <a:r>
              <a:rPr lang="en-US" sz="4000" i="1" dirty="0">
                <a:solidFill>
                  <a:schemeClr val="bg2">
                    <a:lumMod val="10000"/>
                  </a:schemeClr>
                </a:solidFill>
                <a:cs typeface="Arial" panose="020B0604020202020204" pitchFamily="34" charset="0"/>
              </a:rPr>
              <a:t> may </a:t>
            </a:r>
            <a:r>
              <a:rPr lang="en-US" sz="4000" i="1" dirty="0" err="1">
                <a:solidFill>
                  <a:schemeClr val="bg2">
                    <a:lumMod val="10000"/>
                  </a:schemeClr>
                </a:solidFill>
                <a:cs typeface="Arial" panose="020B0604020202020204" pitchFamily="34" charset="0"/>
              </a:rPr>
              <a:t>có</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thể</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điều</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chỉnh</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quần</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áo</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để</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vừa</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vặn</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với</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bạn</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một</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cách</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hoàn</a:t>
            </a:r>
            <a:r>
              <a:rPr lang="en-US" sz="4000" i="1" dirty="0">
                <a:solidFill>
                  <a:schemeClr val="bg2">
                    <a:lumMod val="10000"/>
                  </a:schemeClr>
                </a:solidFill>
                <a:cs typeface="Arial" panose="020B0604020202020204" pitchFamily="34" charset="0"/>
              </a:rPr>
              <a:t> </a:t>
            </a:r>
            <a:r>
              <a:rPr lang="en-US" sz="4000" i="1" dirty="0" err="1">
                <a:solidFill>
                  <a:schemeClr val="bg2">
                    <a:lumMod val="10000"/>
                  </a:schemeClr>
                </a:solidFill>
                <a:cs typeface="Arial" panose="020B0604020202020204" pitchFamily="34" charset="0"/>
              </a:rPr>
              <a:t>hảo</a:t>
            </a:r>
            <a:r>
              <a:rPr lang="en-US" sz="4000" i="1" dirty="0">
                <a:solidFill>
                  <a:schemeClr val="bg2">
                    <a:lumMod val="10000"/>
                  </a:schemeClr>
                </a:solidFill>
                <a:cs typeface="Arial" panose="020B0604020202020204" pitchFamily="34" charset="0"/>
              </a:rPr>
              <a:t>.</a:t>
            </a:r>
          </a:p>
        </p:txBody>
      </p:sp>
      <p:pic>
        <p:nvPicPr>
          <p:cNvPr id="18" name="Picture 17"/>
          <p:cNvPicPr>
            <a:picLocks noChangeAspect="1"/>
          </p:cNvPicPr>
          <p:nvPr/>
        </p:nvPicPr>
        <p:blipFill>
          <a:blip r:embed="rId25"/>
          <a:stretch>
            <a:fillRect/>
          </a:stretch>
        </p:blipFill>
        <p:spPr>
          <a:xfrm>
            <a:off x="11343057" y="3924301"/>
            <a:ext cx="6840878" cy="5016370"/>
          </a:xfrm>
          <a:prstGeom prst="rect">
            <a:avLst/>
          </a:prstGeom>
        </p:spPr>
      </p:pic>
      <p:pic>
        <p:nvPicPr>
          <p:cNvPr id="9" name="tailor-17276757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6535400" y="1926478"/>
            <a:ext cx="609600" cy="609600"/>
          </a:xfrm>
          <a:prstGeom prst="rect">
            <a:avLst/>
          </a:prstGeom>
        </p:spPr>
      </p:pic>
    </p:spTree>
    <p:extLst>
      <p:ext uri="{BB962C8B-B14F-4D97-AF65-F5344CB8AC3E}">
        <p14:creationId xmlns:p14="http://schemas.microsoft.com/office/powerpoint/2010/main" val="3063036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295776" y="873127"/>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0" name="TextBox 9">
            <a:extLst>
              <a:ext uri="{FF2B5EF4-FFF2-40B4-BE49-F238E27FC236}">
                <a16:creationId xmlns:a16="http://schemas.microsoft.com/office/drawing/2014/main" id="{CAD8DCDB-A29A-A043-A690-A5EA5D44B550}"/>
              </a:ext>
            </a:extLst>
          </p:cNvPr>
          <p:cNvSpPr txBox="1"/>
          <p:nvPr/>
        </p:nvSpPr>
        <p:spPr>
          <a:xfrm>
            <a:off x="6317787" y="1621981"/>
            <a:ext cx="11873061" cy="3819779"/>
          </a:xfrm>
          <a:prstGeom prst="rect">
            <a:avLst/>
          </a:prstGeom>
          <a:noFill/>
        </p:spPr>
        <p:txBody>
          <a:bodyPr wrap="square">
            <a:spAutoFit/>
          </a:bodyPr>
          <a:lstStyle/>
          <a:p>
            <a:r>
              <a:rPr lang="en-US" sz="6000" b="1" dirty="0">
                <a:solidFill>
                  <a:srgbClr val="0070C0"/>
                </a:solidFill>
                <a:latin typeface="+mj-lt"/>
                <a:cs typeface="Arial" panose="020B0604020202020204" pitchFamily="34" charset="0"/>
              </a:rPr>
              <a:t>19</a:t>
            </a:r>
            <a:r>
              <a:rPr lang="en-US" sz="6000" b="1" dirty="0">
                <a:solidFill>
                  <a:schemeClr val="bg2">
                    <a:lumMod val="10000"/>
                  </a:schemeClr>
                </a:solidFill>
                <a:latin typeface="+mj-lt"/>
                <a:cs typeface="Arial" panose="020B0604020202020204" pitchFamily="34" charset="0"/>
              </a:rPr>
              <a:t>. </a:t>
            </a:r>
            <a:r>
              <a:rPr lang="en-US" sz="6000" b="1" dirty="0">
                <a:solidFill>
                  <a:srgbClr val="FF0000"/>
                </a:solidFill>
                <a:latin typeface="+mj-lt"/>
                <a:cs typeface="Arial" panose="020B0604020202020204" pitchFamily="34" charset="0"/>
              </a:rPr>
              <a:t>surgeon</a:t>
            </a:r>
            <a:r>
              <a:rPr lang="en-US" sz="6000" b="1" dirty="0">
                <a:solidFill>
                  <a:schemeClr val="bg2">
                    <a:lumMod val="10000"/>
                  </a:schemeClr>
                </a:solidFill>
                <a:latin typeface="+mj-lt"/>
                <a:cs typeface="Arial" panose="020B0604020202020204" pitchFamily="34" charset="0"/>
              </a:rPr>
              <a:t> /ˈ</a:t>
            </a:r>
            <a:r>
              <a:rPr lang="en-US" sz="6000" b="1" dirty="0" err="1">
                <a:solidFill>
                  <a:schemeClr val="bg2">
                    <a:lumMod val="10000"/>
                  </a:schemeClr>
                </a:solidFill>
                <a:latin typeface="+mj-lt"/>
                <a:cs typeface="Arial" panose="020B0604020202020204" pitchFamily="34" charset="0"/>
              </a:rPr>
              <a:t>sɜːdʒən</a:t>
            </a:r>
            <a:r>
              <a:rPr lang="en-US" sz="6000" b="1" dirty="0">
                <a:solidFill>
                  <a:schemeClr val="bg2">
                    <a:lumMod val="10000"/>
                  </a:schemeClr>
                </a:solidFill>
                <a:latin typeface="+mj-lt"/>
                <a:cs typeface="Arial" panose="020B0604020202020204" pitchFamily="34" charset="0"/>
              </a:rPr>
              <a:t>/ (n) </a:t>
            </a:r>
            <a:r>
              <a:rPr lang="en-US" sz="6000" b="1" dirty="0" err="1">
                <a:solidFill>
                  <a:schemeClr val="bg2">
                    <a:lumMod val="10000"/>
                  </a:schemeClr>
                </a:solidFill>
                <a:latin typeface="+mj-lt"/>
                <a:cs typeface="Arial" panose="020B0604020202020204" pitchFamily="34" charset="0"/>
              </a:rPr>
              <a:t>bác</a:t>
            </a:r>
            <a:r>
              <a:rPr lang="en-US" sz="6000" b="1" dirty="0">
                <a:solidFill>
                  <a:schemeClr val="bg2">
                    <a:lumMod val="10000"/>
                  </a:schemeClr>
                </a:solidFill>
                <a:latin typeface="+mj-lt"/>
                <a:cs typeface="Arial" panose="020B0604020202020204" pitchFamily="34" charset="0"/>
              </a:rPr>
              <a:t> </a:t>
            </a:r>
            <a:r>
              <a:rPr lang="en-US" sz="6000" b="1" dirty="0" err="1">
                <a:solidFill>
                  <a:schemeClr val="bg2">
                    <a:lumMod val="10000"/>
                  </a:schemeClr>
                </a:solidFill>
                <a:latin typeface="+mj-lt"/>
                <a:cs typeface="Arial" panose="020B0604020202020204" pitchFamily="34" charset="0"/>
              </a:rPr>
              <a:t>sĩ</a:t>
            </a:r>
            <a:r>
              <a:rPr lang="en-US" sz="6000" b="1" dirty="0">
                <a:solidFill>
                  <a:schemeClr val="bg2">
                    <a:lumMod val="10000"/>
                  </a:schemeClr>
                </a:solidFill>
                <a:latin typeface="+mj-lt"/>
                <a:cs typeface="Arial" panose="020B0604020202020204" pitchFamily="34" charset="0"/>
              </a:rPr>
              <a:t> </a:t>
            </a:r>
            <a:r>
              <a:rPr lang="en-US" sz="6000" b="1" dirty="0" err="1">
                <a:solidFill>
                  <a:schemeClr val="bg2">
                    <a:lumMod val="10000"/>
                  </a:schemeClr>
                </a:solidFill>
                <a:latin typeface="+mj-lt"/>
                <a:cs typeface="Arial" panose="020B0604020202020204" pitchFamily="34" charset="0"/>
              </a:rPr>
              <a:t>phẫu</a:t>
            </a:r>
            <a:r>
              <a:rPr lang="en-US" sz="6000" b="1" dirty="0">
                <a:solidFill>
                  <a:schemeClr val="bg2">
                    <a:lumMod val="10000"/>
                  </a:schemeClr>
                </a:solidFill>
                <a:latin typeface="+mj-lt"/>
                <a:cs typeface="Arial" panose="020B0604020202020204" pitchFamily="34" charset="0"/>
              </a:rPr>
              <a:t> </a:t>
            </a:r>
            <a:r>
              <a:rPr lang="en-US" sz="6000" b="1" dirty="0" err="1">
                <a:solidFill>
                  <a:schemeClr val="bg2">
                    <a:lumMod val="10000"/>
                  </a:schemeClr>
                </a:solidFill>
                <a:latin typeface="+mj-lt"/>
                <a:cs typeface="Arial" panose="020B0604020202020204" pitchFamily="34" charset="0"/>
              </a:rPr>
              <a:t>thuật</a:t>
            </a:r>
            <a:r>
              <a:rPr lang="en-US" sz="6000" b="1" dirty="0">
                <a:solidFill>
                  <a:schemeClr val="bg2">
                    <a:lumMod val="10000"/>
                  </a:schemeClr>
                </a:solidFill>
                <a:latin typeface="+mj-lt"/>
                <a:cs typeface="Arial" panose="020B0604020202020204" pitchFamily="34" charset="0"/>
              </a:rPr>
              <a:t> </a:t>
            </a:r>
            <a:endParaRPr lang="en-US" sz="2400" b="1" dirty="0">
              <a:solidFill>
                <a:schemeClr val="bg2">
                  <a:lumMod val="10000"/>
                </a:schemeClr>
              </a:solidFill>
              <a:latin typeface="+mj-lt"/>
              <a:cs typeface="Arial" panose="020B0604020202020204" pitchFamily="34" charset="0"/>
            </a:endParaRPr>
          </a:p>
          <a:p>
            <a:r>
              <a:rPr lang="en-US" sz="4000" i="1" dirty="0">
                <a:solidFill>
                  <a:schemeClr val="bg2">
                    <a:lumMod val="10000"/>
                  </a:schemeClr>
                </a:solidFill>
                <a:latin typeface="+mj-lt"/>
                <a:cs typeface="Arial" panose="020B0604020202020204" pitchFamily="34" charset="0"/>
              </a:rPr>
              <a:t>Becoming a surgeon requires many years of study and training.(</a:t>
            </a:r>
            <a:r>
              <a:rPr lang="en-US" sz="4000" i="1" dirty="0" err="1">
                <a:solidFill>
                  <a:schemeClr val="bg2">
                    <a:lumMod val="10000"/>
                  </a:schemeClr>
                </a:solidFill>
                <a:latin typeface="+mj-lt"/>
                <a:cs typeface="Arial" panose="020B0604020202020204" pitchFamily="34" charset="0"/>
              </a:rPr>
              <a:t>Để</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trở</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thành</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bác</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sĩ</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phẫu</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thuật</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đòi</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hỏi</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nhiều</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năm</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học</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tập</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và</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đào</a:t>
            </a:r>
            <a:r>
              <a:rPr lang="en-US" sz="4000" i="1" dirty="0">
                <a:solidFill>
                  <a:schemeClr val="bg2">
                    <a:lumMod val="10000"/>
                  </a:schemeClr>
                </a:solidFill>
                <a:latin typeface="+mj-lt"/>
                <a:cs typeface="Arial" panose="020B0604020202020204" pitchFamily="34" charset="0"/>
              </a:rPr>
              <a:t> </a:t>
            </a:r>
            <a:r>
              <a:rPr lang="en-US" sz="4000" i="1" dirty="0" err="1">
                <a:solidFill>
                  <a:schemeClr val="bg2">
                    <a:lumMod val="10000"/>
                  </a:schemeClr>
                </a:solidFill>
                <a:latin typeface="+mj-lt"/>
                <a:cs typeface="Arial" panose="020B0604020202020204" pitchFamily="34" charset="0"/>
              </a:rPr>
              <a:t>tạo</a:t>
            </a:r>
            <a:r>
              <a:rPr lang="en-US" sz="4000" i="1" dirty="0">
                <a:solidFill>
                  <a:schemeClr val="bg2">
                    <a:lumMod val="10000"/>
                  </a:schemeClr>
                </a:solidFill>
                <a:latin typeface="+mj-lt"/>
                <a:cs typeface="Arial" panose="020B0604020202020204" pitchFamily="34" charset="0"/>
              </a:rPr>
              <a:t>.</a:t>
            </a:r>
          </a:p>
        </p:txBody>
      </p:sp>
      <p:pic>
        <p:nvPicPr>
          <p:cNvPr id="14" name="Picture 13"/>
          <p:cNvPicPr>
            <a:picLocks noChangeAspect="1"/>
          </p:cNvPicPr>
          <p:nvPr/>
        </p:nvPicPr>
        <p:blipFill>
          <a:blip r:embed="rId25"/>
          <a:stretch>
            <a:fillRect/>
          </a:stretch>
        </p:blipFill>
        <p:spPr>
          <a:xfrm>
            <a:off x="12136892" y="4868318"/>
            <a:ext cx="6053957" cy="4039125"/>
          </a:xfrm>
          <a:prstGeom prst="rect">
            <a:avLst/>
          </a:prstGeom>
        </p:spPr>
      </p:pic>
      <p:pic>
        <p:nvPicPr>
          <p:cNvPr id="9" name="surgeon-172767587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948191" y="2789380"/>
            <a:ext cx="609600" cy="609600"/>
          </a:xfrm>
          <a:prstGeom prst="rect">
            <a:avLst/>
          </a:prstGeom>
        </p:spPr>
      </p:pic>
    </p:spTree>
    <p:extLst>
      <p:ext uri="{BB962C8B-B14F-4D97-AF65-F5344CB8AC3E}">
        <p14:creationId xmlns:p14="http://schemas.microsoft.com/office/powerpoint/2010/main" val="3848818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48476" y="948076"/>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0" name="TextBox 9">
            <a:extLst>
              <a:ext uri="{FF2B5EF4-FFF2-40B4-BE49-F238E27FC236}">
                <a16:creationId xmlns:a16="http://schemas.microsoft.com/office/drawing/2014/main" id="{CAD8DCDB-A29A-A043-A690-A5EA5D44B550}"/>
              </a:ext>
            </a:extLst>
          </p:cNvPr>
          <p:cNvSpPr txBox="1"/>
          <p:nvPr/>
        </p:nvSpPr>
        <p:spPr>
          <a:xfrm>
            <a:off x="6363309" y="1697135"/>
            <a:ext cx="11939638" cy="2862322"/>
          </a:xfrm>
          <a:prstGeom prst="rect">
            <a:avLst/>
          </a:prstGeom>
          <a:noFill/>
        </p:spPr>
        <p:txBody>
          <a:bodyPr wrap="square">
            <a:spAutoFit/>
          </a:bodyPr>
          <a:lstStyle/>
          <a:p>
            <a:r>
              <a:rPr lang="en-US" sz="6000" b="1" dirty="0">
                <a:solidFill>
                  <a:srgbClr val="0070C0"/>
                </a:solidFill>
                <a:latin typeface="Arial" panose="020B0604020202020204" pitchFamily="34" charset="0"/>
                <a:cs typeface="Arial" panose="020B0604020202020204" pitchFamily="34" charset="0"/>
              </a:rPr>
              <a:t>20</a:t>
            </a:r>
            <a:r>
              <a:rPr lang="en-US" sz="6000" b="1" dirty="0">
                <a:solidFill>
                  <a:schemeClr val="tx2">
                    <a:lumMod val="50000"/>
                  </a:schemeClr>
                </a:solidFill>
                <a:latin typeface="Arial" panose="020B0604020202020204" pitchFamily="34" charset="0"/>
                <a:cs typeface="Arial" panose="020B0604020202020204" pitchFamily="34" charset="0"/>
              </a:rPr>
              <a:t>. </a:t>
            </a:r>
            <a:r>
              <a:rPr lang="en-US" sz="6000" b="1" dirty="0">
                <a:solidFill>
                  <a:srgbClr val="FF0000"/>
                </a:solidFill>
                <a:latin typeface="Arial" panose="020B0604020202020204" pitchFamily="34" charset="0"/>
                <a:cs typeface="Arial" panose="020B0604020202020204" pitchFamily="34" charset="0"/>
              </a:rPr>
              <a:t>dentist</a:t>
            </a:r>
            <a:r>
              <a:rPr lang="en-US" sz="6000" b="1" dirty="0">
                <a:solidFill>
                  <a:schemeClr val="tx2">
                    <a:lumMod val="50000"/>
                  </a:schemeClr>
                </a:solidFill>
                <a:latin typeface="Arial" panose="020B0604020202020204" pitchFamily="34" charset="0"/>
                <a:cs typeface="Arial" panose="020B0604020202020204" pitchFamily="34" charset="0"/>
              </a:rPr>
              <a:t> /ˈ</a:t>
            </a:r>
            <a:r>
              <a:rPr lang="en-US" sz="6000" b="1" dirty="0" err="1">
                <a:solidFill>
                  <a:schemeClr val="tx2">
                    <a:lumMod val="50000"/>
                  </a:schemeClr>
                </a:solidFill>
                <a:latin typeface="Arial" panose="020B0604020202020204" pitchFamily="34" charset="0"/>
                <a:cs typeface="Arial" panose="020B0604020202020204" pitchFamily="34" charset="0"/>
              </a:rPr>
              <a:t>dentɪst</a:t>
            </a:r>
            <a:r>
              <a:rPr lang="en-US" sz="6000" b="1" dirty="0">
                <a:solidFill>
                  <a:schemeClr val="tx2">
                    <a:lumMod val="50000"/>
                  </a:schemeClr>
                </a:solidFill>
                <a:latin typeface="Arial" panose="020B0604020202020204" pitchFamily="34" charset="0"/>
                <a:cs typeface="Arial" panose="020B0604020202020204" pitchFamily="34" charset="0"/>
              </a:rPr>
              <a:t>/ (n) </a:t>
            </a:r>
            <a:r>
              <a:rPr lang="en-US" sz="6000" b="1" dirty="0" err="1">
                <a:solidFill>
                  <a:schemeClr val="tx2">
                    <a:lumMod val="50000"/>
                  </a:schemeClr>
                </a:solidFill>
                <a:latin typeface="Arial" panose="020B0604020202020204" pitchFamily="34" charset="0"/>
                <a:cs typeface="Arial" panose="020B0604020202020204" pitchFamily="34" charset="0"/>
              </a:rPr>
              <a:t>nha</a:t>
            </a:r>
            <a:r>
              <a:rPr lang="en-US" sz="6000" b="1" dirty="0">
                <a:solidFill>
                  <a:schemeClr val="tx2">
                    <a:lumMod val="50000"/>
                  </a:schemeClr>
                </a:solidFill>
                <a:latin typeface="Arial" panose="020B0604020202020204" pitchFamily="34" charset="0"/>
                <a:cs typeface="Arial" panose="020B0604020202020204" pitchFamily="34" charset="0"/>
              </a:rPr>
              <a:t> </a:t>
            </a:r>
            <a:r>
              <a:rPr lang="en-US" sz="6000" b="1" dirty="0" err="1">
                <a:solidFill>
                  <a:schemeClr val="tx2">
                    <a:lumMod val="50000"/>
                  </a:schemeClr>
                </a:solidFill>
                <a:latin typeface="Arial" panose="020B0604020202020204" pitchFamily="34" charset="0"/>
                <a:cs typeface="Arial" panose="020B0604020202020204" pitchFamily="34" charset="0"/>
              </a:rPr>
              <a:t>sĩ</a:t>
            </a:r>
            <a:endParaRPr lang="en-US" sz="2400" b="1" dirty="0">
              <a:solidFill>
                <a:schemeClr val="tx2">
                  <a:lumMod val="50000"/>
                </a:schemeClr>
              </a:solidFill>
              <a:latin typeface="Arial" panose="020B0604020202020204" pitchFamily="34" charset="0"/>
              <a:cs typeface="Arial" panose="020B0604020202020204" pitchFamily="34" charset="0"/>
            </a:endParaRPr>
          </a:p>
          <a:p>
            <a:r>
              <a:rPr lang="en-US" sz="4000" i="1" dirty="0">
                <a:solidFill>
                  <a:schemeClr val="tx2">
                    <a:lumMod val="50000"/>
                  </a:schemeClr>
                </a:solidFill>
                <a:latin typeface="Arial" panose="020B0604020202020204" pitchFamily="34" charset="0"/>
                <a:cs typeface="Arial" panose="020B0604020202020204" pitchFamily="34" charset="0"/>
              </a:rPr>
              <a:t>We visit the dentist twice a year for check-ups.(</a:t>
            </a:r>
            <a:r>
              <a:rPr lang="en-US" sz="4000" i="1" dirty="0" err="1">
                <a:solidFill>
                  <a:schemeClr val="tx2">
                    <a:lumMod val="50000"/>
                  </a:schemeClr>
                </a:solidFill>
                <a:latin typeface="Arial" panose="020B0604020202020204" pitchFamily="34" charset="0"/>
                <a:cs typeface="Arial" panose="020B0604020202020204" pitchFamily="34" charset="0"/>
              </a:rPr>
              <a:t>Chúng</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tôi</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đến</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gặp</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nha</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sĩ</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hai</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lần</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một</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năm</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để</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kiểm</a:t>
            </a:r>
            <a:r>
              <a:rPr lang="en-US" sz="4000" i="1" dirty="0">
                <a:solidFill>
                  <a:schemeClr val="tx2">
                    <a:lumMod val="50000"/>
                  </a:schemeClr>
                </a:solidFill>
                <a:latin typeface="Arial" panose="020B0604020202020204" pitchFamily="34" charset="0"/>
                <a:cs typeface="Arial" panose="020B0604020202020204" pitchFamily="34" charset="0"/>
              </a:rPr>
              <a:t> </a:t>
            </a:r>
            <a:r>
              <a:rPr lang="en-US" sz="4000" i="1" dirty="0" err="1">
                <a:solidFill>
                  <a:schemeClr val="tx2">
                    <a:lumMod val="50000"/>
                  </a:schemeClr>
                </a:solidFill>
                <a:latin typeface="Arial" panose="020B0604020202020204" pitchFamily="34" charset="0"/>
                <a:cs typeface="Arial" panose="020B0604020202020204" pitchFamily="34" charset="0"/>
              </a:rPr>
              <a:t>tra</a:t>
            </a:r>
            <a:r>
              <a:rPr lang="en-US" sz="4000" i="1" dirty="0">
                <a:solidFill>
                  <a:schemeClr val="tx2">
                    <a:lumMod val="50000"/>
                  </a:schemeClr>
                </a:solidFill>
                <a:latin typeface="Arial" panose="020B0604020202020204" pitchFamily="34" charset="0"/>
                <a:cs typeface="Arial" panose="020B0604020202020204" pitchFamily="34" charset="0"/>
              </a:rPr>
              <a:t>.</a:t>
            </a:r>
          </a:p>
        </p:txBody>
      </p:sp>
      <p:pic>
        <p:nvPicPr>
          <p:cNvPr id="18" name="Picture 17"/>
          <p:cNvPicPr>
            <a:picLocks noChangeAspect="1"/>
          </p:cNvPicPr>
          <p:nvPr/>
        </p:nvPicPr>
        <p:blipFill>
          <a:blip r:embed="rId25"/>
          <a:stretch>
            <a:fillRect/>
          </a:stretch>
        </p:blipFill>
        <p:spPr>
          <a:xfrm>
            <a:off x="12076135" y="4744592"/>
            <a:ext cx="6200519" cy="4133679"/>
          </a:xfrm>
          <a:prstGeom prst="rect">
            <a:avLst/>
          </a:prstGeom>
        </p:spPr>
      </p:pic>
      <p:pic>
        <p:nvPicPr>
          <p:cNvPr id="9" name="dentist-17276759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7317149" y="1997910"/>
            <a:ext cx="609600" cy="609600"/>
          </a:xfrm>
          <a:prstGeom prst="rect">
            <a:avLst/>
          </a:prstGeom>
        </p:spPr>
      </p:pic>
    </p:spTree>
    <p:extLst>
      <p:ext uri="{BB962C8B-B14F-4D97-AF65-F5344CB8AC3E}">
        <p14:creationId xmlns:p14="http://schemas.microsoft.com/office/powerpoint/2010/main" val="3918355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48476" y="948076"/>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9288766"/>
            <a:ext cx="7213800" cy="264806"/>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46673" y="9288765"/>
            <a:ext cx="7741099" cy="264807"/>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0" name="TextBox 9">
            <a:extLst>
              <a:ext uri="{FF2B5EF4-FFF2-40B4-BE49-F238E27FC236}">
                <a16:creationId xmlns:a16="http://schemas.microsoft.com/office/drawing/2014/main" id="{CAD8DCDB-A29A-A043-A690-A5EA5D44B550}"/>
              </a:ext>
            </a:extLst>
          </p:cNvPr>
          <p:cNvSpPr txBox="1"/>
          <p:nvPr/>
        </p:nvSpPr>
        <p:spPr>
          <a:xfrm>
            <a:off x="6400719" y="1624731"/>
            <a:ext cx="11939638" cy="3785652"/>
          </a:xfrm>
          <a:prstGeom prst="rect">
            <a:avLst/>
          </a:prstGeom>
          <a:noFill/>
        </p:spPr>
        <p:txBody>
          <a:bodyPr wrap="square">
            <a:spAutoFit/>
          </a:bodyPr>
          <a:lstStyle/>
          <a:p>
            <a:r>
              <a:rPr lang="vi-VN" sz="6000" b="1" dirty="0">
                <a:solidFill>
                  <a:srgbClr val="0070C0"/>
                </a:solidFill>
                <a:latin typeface="Calibri" panose="020F0502020204030204" pitchFamily="34" charset="0"/>
                <a:cs typeface="Calibri" panose="020F0502020204030204" pitchFamily="34" charset="0"/>
              </a:rPr>
              <a:t>21</a:t>
            </a:r>
            <a:r>
              <a:rPr lang="vi-VN" sz="6000" b="1" dirty="0">
                <a:solidFill>
                  <a:schemeClr val="bg2">
                    <a:lumMod val="10000"/>
                  </a:schemeClr>
                </a:solidFill>
                <a:latin typeface="Calibri" panose="020F0502020204030204" pitchFamily="34" charset="0"/>
                <a:cs typeface="Calibri" panose="020F0502020204030204" pitchFamily="34" charset="0"/>
              </a:rPr>
              <a:t>.</a:t>
            </a:r>
            <a:r>
              <a:rPr lang="en-US" sz="6000" b="1" dirty="0">
                <a:solidFill>
                  <a:schemeClr val="bg2">
                    <a:lumMod val="10000"/>
                  </a:schemeClr>
                </a:solidFill>
                <a:latin typeface="Calibri" panose="020F0502020204030204" pitchFamily="34" charset="0"/>
                <a:cs typeface="Calibri" panose="020F0502020204030204" pitchFamily="34" charset="0"/>
              </a:rPr>
              <a:t> </a:t>
            </a:r>
            <a:r>
              <a:rPr lang="vi-VN" sz="6000" b="1" dirty="0">
                <a:solidFill>
                  <a:srgbClr val="FF0000"/>
                </a:solidFill>
                <a:latin typeface="Calibri" panose="020F0502020204030204" pitchFamily="34" charset="0"/>
                <a:cs typeface="Calibri" panose="020F0502020204030204" pitchFamily="34" charset="0"/>
              </a:rPr>
              <a:t>cashier</a:t>
            </a:r>
            <a:r>
              <a:rPr lang="vi-VN" sz="6000" b="1" dirty="0">
                <a:solidFill>
                  <a:schemeClr val="bg2">
                    <a:lumMod val="10000"/>
                  </a:schemeClr>
                </a:solidFill>
                <a:latin typeface="Calibri" panose="020F0502020204030204" pitchFamily="34" charset="0"/>
                <a:cs typeface="Calibri" panose="020F0502020204030204" pitchFamily="34" charset="0"/>
              </a:rPr>
              <a:t> /kæˈʃɪə(r)/ (n) nhân viên thu ngân</a:t>
            </a:r>
            <a:endParaRPr lang="en-US" sz="700" b="1" dirty="0">
              <a:solidFill>
                <a:schemeClr val="bg2">
                  <a:lumMod val="10000"/>
                </a:schemeClr>
              </a:solidFill>
              <a:latin typeface="Calibri" panose="020F0502020204030204" pitchFamily="34" charset="0"/>
              <a:cs typeface="Calibri" panose="020F0502020204030204" pitchFamily="34" charset="0"/>
            </a:endParaRPr>
          </a:p>
          <a:p>
            <a:r>
              <a:rPr lang="vi-VN" sz="4000" i="1" dirty="0">
                <a:solidFill>
                  <a:schemeClr val="bg2">
                    <a:lumMod val="10000"/>
                  </a:schemeClr>
                </a:solidFill>
                <a:latin typeface="Calibri" panose="020F0502020204030204" pitchFamily="34" charset="0"/>
                <a:cs typeface="Calibri" panose="020F0502020204030204" pitchFamily="34" charset="0"/>
              </a:rPr>
              <a:t>The cashier helps customers pay for their purchases at the store.(Người thu ngân giúp khách hàng thanh toán cho các mua sắm của họ tại cửa hang</a:t>
            </a:r>
            <a:r>
              <a:rPr lang="en-US" sz="4000" i="1" dirty="0">
                <a:solidFill>
                  <a:srgbClr val="0070C0"/>
                </a:solidFill>
                <a:latin typeface="Calibri" panose="020F0502020204030204" pitchFamily="34" charset="0"/>
                <a:cs typeface="Calibri" panose="020F0502020204030204" pitchFamily="34" charset="0"/>
              </a:rPr>
              <a:t>.</a:t>
            </a:r>
            <a:endParaRPr lang="en-US" sz="4000" i="1" dirty="0">
              <a:solidFill>
                <a:srgbClr val="002060"/>
              </a:solidFill>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25"/>
          <a:stretch>
            <a:fillRect/>
          </a:stretch>
        </p:blipFill>
        <p:spPr>
          <a:xfrm>
            <a:off x="12762030" y="5386145"/>
            <a:ext cx="5493518" cy="3869525"/>
          </a:xfrm>
          <a:prstGeom prst="rect">
            <a:avLst/>
          </a:prstGeom>
        </p:spPr>
      </p:pic>
      <p:pic>
        <p:nvPicPr>
          <p:cNvPr id="9" name="cashier17276761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448800" y="2755163"/>
            <a:ext cx="609600" cy="609600"/>
          </a:xfrm>
          <a:prstGeom prst="rect">
            <a:avLst/>
          </a:prstGeom>
        </p:spPr>
      </p:pic>
    </p:spTree>
    <p:extLst>
      <p:ext uri="{BB962C8B-B14F-4D97-AF65-F5344CB8AC3E}">
        <p14:creationId xmlns:p14="http://schemas.microsoft.com/office/powerpoint/2010/main" val="179095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80896" y="-2345243"/>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284429" y="938549"/>
            <a:ext cx="12020220"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Rectangle 17"/>
          <p:cNvSpPr/>
          <p:nvPr/>
        </p:nvSpPr>
        <p:spPr>
          <a:xfrm>
            <a:off x="6300538" y="1671465"/>
            <a:ext cx="11897721" cy="3785652"/>
          </a:xfrm>
          <a:prstGeom prst="rect">
            <a:avLst/>
          </a:prstGeom>
        </p:spPr>
        <p:txBody>
          <a:bodyPr wrap="square">
            <a:spAutoFit/>
          </a:bodyPr>
          <a:lstStyle/>
          <a:p>
            <a:r>
              <a:rPr lang="vi-VN" sz="6000" b="1" dirty="0">
                <a:solidFill>
                  <a:srgbClr val="0070C0"/>
                </a:solidFill>
                <a:latin typeface="Calibri" panose="020F0502020204030204" pitchFamily="34" charset="0"/>
                <a:cs typeface="Calibri" panose="020F0502020204030204" pitchFamily="34" charset="0"/>
              </a:rPr>
              <a:t>22</a:t>
            </a:r>
            <a:r>
              <a:rPr lang="vi-VN" sz="6000" b="1" dirty="0">
                <a:latin typeface="Calibri" panose="020F0502020204030204" pitchFamily="34" charset="0"/>
                <a:cs typeface="Calibri" panose="020F0502020204030204" pitchFamily="34" charset="0"/>
              </a:rPr>
              <a:t>.</a:t>
            </a:r>
            <a:r>
              <a:rPr lang="en-US" sz="6000" b="1" dirty="0">
                <a:latin typeface="Calibri" panose="020F0502020204030204" pitchFamily="34" charset="0"/>
                <a:cs typeface="Calibri" panose="020F0502020204030204" pitchFamily="34" charset="0"/>
              </a:rPr>
              <a:t> </a:t>
            </a:r>
            <a:r>
              <a:rPr lang="vi-VN" sz="6000" b="1" dirty="0">
                <a:solidFill>
                  <a:srgbClr val="FF0000"/>
                </a:solidFill>
                <a:latin typeface="Calibri" panose="020F0502020204030204" pitchFamily="34" charset="0"/>
                <a:cs typeface="Calibri" panose="020F0502020204030204" pitchFamily="34" charset="0"/>
              </a:rPr>
              <a:t>softwareengineer</a:t>
            </a:r>
            <a:r>
              <a:rPr lang="vi-VN" sz="6000" b="1" dirty="0">
                <a:latin typeface="Calibri" panose="020F0502020204030204" pitchFamily="34" charset="0"/>
                <a:cs typeface="Calibri" panose="020F0502020204030204" pitchFamily="34" charset="0"/>
              </a:rPr>
              <a:t>/ˈsɒftweə(r) ˌendʒɪˈnɪə(r)/  (n) kỹ sư phần mềm</a:t>
            </a:r>
            <a:endParaRPr lang="en-US" sz="6000" b="1" dirty="0">
              <a:latin typeface="Calibri" panose="020F0502020204030204" pitchFamily="34" charset="0"/>
              <a:cs typeface="Calibri" panose="020F0502020204030204" pitchFamily="34" charset="0"/>
            </a:endParaRPr>
          </a:p>
          <a:p>
            <a:r>
              <a:rPr lang="vi-VN" sz="4000" i="1" dirty="0">
                <a:latin typeface="Calibri" panose="020F0502020204030204" pitchFamily="34" charset="0"/>
                <a:cs typeface="Calibri" panose="020F0502020204030204" pitchFamily="34" charset="0"/>
              </a:rPr>
              <a:t>Software engineers create the apps we use on our phones.(Các kỹ sư phần mềm tạo ra các ứng dụng chúng ta sử dụng trên điện thoại</a:t>
            </a:r>
            <a:r>
              <a:rPr lang="en-US" sz="4000" i="1" dirty="0">
                <a:latin typeface="Calibri" panose="020F0502020204030204" pitchFamily="34" charset="0"/>
                <a:cs typeface="Calibri" panose="020F0502020204030204" pitchFamily="34" charset="0"/>
              </a:rPr>
              <a:t>.</a:t>
            </a:r>
          </a:p>
        </p:txBody>
      </p:sp>
      <p:pic>
        <p:nvPicPr>
          <p:cNvPr id="19" name="Picture 18"/>
          <p:cNvPicPr>
            <a:picLocks noChangeAspect="1"/>
          </p:cNvPicPr>
          <p:nvPr/>
        </p:nvPicPr>
        <p:blipFill>
          <a:blip r:embed="rId25"/>
          <a:srcRect b="2529"/>
          <a:stretch/>
        </p:blipFill>
        <p:spPr>
          <a:xfrm>
            <a:off x="12020514" y="5201168"/>
            <a:ext cx="6173983" cy="3927102"/>
          </a:xfrm>
          <a:prstGeom prst="rect">
            <a:avLst/>
          </a:prstGeom>
        </p:spPr>
      </p:pic>
      <p:pic>
        <p:nvPicPr>
          <p:cNvPr id="9" name="softwareengineer172767618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7437273" y="2856624"/>
            <a:ext cx="609600" cy="609600"/>
          </a:xfrm>
          <a:prstGeom prst="rect">
            <a:avLst/>
          </a:prstGeom>
        </p:spPr>
      </p:pic>
    </p:spTree>
    <p:extLst>
      <p:ext uri="{BB962C8B-B14F-4D97-AF65-F5344CB8AC3E}">
        <p14:creationId xmlns:p14="http://schemas.microsoft.com/office/powerpoint/2010/main" val="662150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18565" y="1581256"/>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48476" y="948076"/>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0" name="Rectangle 9"/>
          <p:cNvSpPr/>
          <p:nvPr/>
        </p:nvSpPr>
        <p:spPr>
          <a:xfrm>
            <a:off x="6388541" y="1718663"/>
            <a:ext cx="11928292" cy="3785652"/>
          </a:xfrm>
          <a:prstGeom prst="rect">
            <a:avLst/>
          </a:prstGeom>
        </p:spPr>
        <p:txBody>
          <a:bodyPr wrap="square">
            <a:spAutoFit/>
          </a:bodyPr>
          <a:lstStyle/>
          <a:p>
            <a:r>
              <a:rPr lang="en-US" sz="6000" b="1" dirty="0">
                <a:solidFill>
                  <a:srgbClr val="0070C0"/>
                </a:solidFill>
                <a:latin typeface="Arial" panose="020B0604020202020204" pitchFamily="34" charset="0"/>
                <a:cs typeface="Arial" panose="020B0604020202020204" pitchFamily="34" charset="0"/>
              </a:rPr>
              <a:t>23</a:t>
            </a:r>
            <a:r>
              <a:rPr lang="en-US" sz="6000" b="1" dirty="0">
                <a:latin typeface="Arial" panose="020B0604020202020204" pitchFamily="34" charset="0"/>
                <a:cs typeface="Arial" panose="020B0604020202020204" pitchFamily="34" charset="0"/>
              </a:rPr>
              <a:t>. </a:t>
            </a:r>
            <a:r>
              <a:rPr lang="en-US" sz="6000" b="1" dirty="0">
                <a:solidFill>
                  <a:srgbClr val="FF0000"/>
                </a:solidFill>
                <a:latin typeface="Arial" panose="020B0604020202020204" pitchFamily="34" charset="0"/>
                <a:cs typeface="Arial" panose="020B0604020202020204" pitchFamily="34" charset="0"/>
              </a:rPr>
              <a:t>demanding</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dɪˈ</a:t>
            </a:r>
            <a:r>
              <a:rPr lang="en-US" sz="6000" b="1" dirty="0" err="1">
                <a:cs typeface="Arial" panose="020B0604020202020204" pitchFamily="34" charset="0"/>
              </a:rPr>
              <a:t>mɑːndɪŋ</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adj</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đòi</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hỏi</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cao</a:t>
            </a:r>
            <a:endParaRPr lang="en-US" sz="6000" b="1" dirty="0">
              <a:latin typeface="Arial" panose="020B0604020202020204" pitchFamily="34" charset="0"/>
              <a:cs typeface="Arial" panose="020B0604020202020204" pitchFamily="34" charset="0"/>
            </a:endParaRPr>
          </a:p>
          <a:p>
            <a:r>
              <a:rPr lang="en-US" sz="4000" i="1" dirty="0">
                <a:latin typeface="Arial" panose="020B0604020202020204" pitchFamily="34" charset="0"/>
                <a:cs typeface="Arial" panose="020B0604020202020204" pitchFamily="34" charset="0"/>
              </a:rPr>
              <a:t>Being</a:t>
            </a:r>
            <a:r>
              <a:rPr lang="en-US" sz="4000" i="1" dirty="0"/>
              <a:t> a doctor is a demanding job that requires a lot of study.(</a:t>
            </a:r>
            <a:r>
              <a:rPr lang="en-US" sz="4000" i="1" dirty="0" err="1"/>
              <a:t>Làm</a:t>
            </a:r>
            <a:r>
              <a:rPr lang="en-US" sz="4000" i="1" dirty="0"/>
              <a:t> </a:t>
            </a:r>
            <a:r>
              <a:rPr lang="en-US" sz="4000" i="1" dirty="0" err="1"/>
              <a:t>bác</a:t>
            </a:r>
            <a:r>
              <a:rPr lang="en-US" sz="4000" i="1" dirty="0"/>
              <a:t> </a:t>
            </a:r>
            <a:r>
              <a:rPr lang="en-US" sz="4000" i="1" dirty="0" err="1"/>
              <a:t>sĩ</a:t>
            </a:r>
            <a:r>
              <a:rPr lang="en-US" sz="4000" i="1" dirty="0"/>
              <a:t> </a:t>
            </a:r>
            <a:r>
              <a:rPr lang="en-US" sz="4000" i="1" dirty="0" err="1"/>
              <a:t>là</a:t>
            </a:r>
            <a:r>
              <a:rPr lang="en-US" sz="4000" i="1" dirty="0"/>
              <a:t> </a:t>
            </a:r>
            <a:r>
              <a:rPr lang="en-US" sz="4000" i="1" dirty="0" err="1"/>
              <a:t>một</a:t>
            </a:r>
            <a:r>
              <a:rPr lang="en-US" sz="4000" i="1" dirty="0"/>
              <a:t> </a:t>
            </a:r>
            <a:r>
              <a:rPr lang="en-US" sz="4000" i="1" dirty="0" err="1"/>
              <a:t>công</a:t>
            </a:r>
            <a:r>
              <a:rPr lang="en-US" sz="4000" i="1" dirty="0"/>
              <a:t> </a:t>
            </a:r>
            <a:r>
              <a:rPr lang="en-US" sz="4000" i="1" dirty="0" err="1"/>
              <a:t>việc</a:t>
            </a:r>
            <a:r>
              <a:rPr lang="en-US" sz="4000" i="1" dirty="0"/>
              <a:t> </a:t>
            </a:r>
            <a:r>
              <a:rPr lang="en-US" sz="4000" i="1" dirty="0" err="1"/>
              <a:t>đòi</a:t>
            </a:r>
            <a:r>
              <a:rPr lang="en-US" sz="4000" i="1" dirty="0"/>
              <a:t> </a:t>
            </a:r>
            <a:r>
              <a:rPr lang="en-US" sz="4000" i="1" dirty="0" err="1"/>
              <a:t>hỏi</a:t>
            </a:r>
            <a:r>
              <a:rPr lang="en-US" sz="4000" i="1" dirty="0"/>
              <a:t> </a:t>
            </a:r>
            <a:r>
              <a:rPr lang="en-US" sz="4000" i="1" dirty="0" err="1"/>
              <a:t>cao</a:t>
            </a:r>
            <a:r>
              <a:rPr lang="en-US" sz="4000" i="1" dirty="0"/>
              <a:t> </a:t>
            </a:r>
            <a:r>
              <a:rPr lang="en-US" sz="4000" i="1" dirty="0" err="1"/>
              <a:t>cần</a:t>
            </a:r>
            <a:r>
              <a:rPr lang="en-US" sz="4000" i="1" dirty="0"/>
              <a:t> </a:t>
            </a:r>
            <a:r>
              <a:rPr lang="en-US" sz="4000" i="1" dirty="0" err="1"/>
              <a:t>nhiều</a:t>
            </a:r>
            <a:r>
              <a:rPr lang="en-US" sz="4000" i="1" dirty="0"/>
              <a:t> </a:t>
            </a:r>
            <a:r>
              <a:rPr lang="en-US" sz="4000" i="1" dirty="0" err="1"/>
              <a:t>năm</a:t>
            </a:r>
            <a:r>
              <a:rPr lang="en-US" sz="4000" i="1" dirty="0"/>
              <a:t> </a:t>
            </a:r>
            <a:r>
              <a:rPr lang="en-US" sz="4000" i="1" dirty="0" err="1"/>
              <a:t>học</a:t>
            </a:r>
            <a:r>
              <a:rPr lang="en-US" sz="4000" i="1" dirty="0"/>
              <a:t> </a:t>
            </a:r>
            <a:r>
              <a:rPr lang="en-US" sz="4000" i="1" dirty="0" err="1"/>
              <a:t>tập</a:t>
            </a:r>
            <a:r>
              <a:rPr lang="en-US" sz="4000" i="1" dirty="0"/>
              <a:t>.</a:t>
            </a:r>
          </a:p>
        </p:txBody>
      </p:sp>
      <p:pic>
        <p:nvPicPr>
          <p:cNvPr id="14" name="Picture 13"/>
          <p:cNvPicPr>
            <a:picLocks noChangeAspect="1"/>
          </p:cNvPicPr>
          <p:nvPr/>
        </p:nvPicPr>
        <p:blipFill>
          <a:blip r:embed="rId25"/>
          <a:stretch>
            <a:fillRect/>
          </a:stretch>
        </p:blipFill>
        <p:spPr>
          <a:xfrm>
            <a:off x="11458413" y="5186295"/>
            <a:ext cx="6818241" cy="3916134"/>
          </a:xfrm>
          <a:prstGeom prst="rect">
            <a:avLst/>
          </a:prstGeom>
        </p:spPr>
      </p:pic>
      <p:pic>
        <p:nvPicPr>
          <p:cNvPr id="9" name="demanding172767628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0546673" y="2947919"/>
            <a:ext cx="609600" cy="609600"/>
          </a:xfrm>
          <a:prstGeom prst="rect">
            <a:avLst/>
          </a:prstGeom>
        </p:spPr>
      </p:pic>
    </p:spTree>
    <p:extLst>
      <p:ext uri="{BB962C8B-B14F-4D97-AF65-F5344CB8AC3E}">
        <p14:creationId xmlns:p14="http://schemas.microsoft.com/office/powerpoint/2010/main" val="2299489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9">
              <a:extLst>
                <a:ext uri="{96DAC541-7B7A-43D3-8B79-37D633B846F1}">
                  <asvg:svgBlip xmlns:asvg="http://schemas.microsoft.com/office/drawing/2016/SVG/main" r:embed="rId10"/>
                </a:ext>
              </a:extLst>
            </a:blip>
            <a:stretch>
              <a:fillRect l="-144107"/>
            </a:stretch>
          </a:blipFill>
        </p:spPr>
      </p:sp>
      <p:grpSp>
        <p:nvGrpSpPr>
          <p:cNvPr id="6" name="Group 6"/>
          <p:cNvGrpSpPr/>
          <p:nvPr/>
        </p:nvGrpSpPr>
        <p:grpSpPr>
          <a:xfrm>
            <a:off x="4122621" y="2411373"/>
            <a:ext cx="10287436" cy="1609737"/>
            <a:chOff x="216118" y="-1393692"/>
            <a:chExt cx="18167955" cy="2842850"/>
          </a:xfrm>
        </p:grpSpPr>
        <p:sp>
          <p:nvSpPr>
            <p:cNvPr id="7" name="Freeform 7"/>
            <p:cNvSpPr/>
            <p:nvPr/>
          </p:nvSpPr>
          <p:spPr>
            <a:xfrm>
              <a:off x="216118" y="-1393692"/>
              <a:ext cx="18167955" cy="2842850"/>
            </a:xfrm>
            <a:custGeom>
              <a:avLst/>
              <a:gdLst/>
              <a:ahLst/>
              <a:cxnLst/>
              <a:rect l="l" t="t" r="r" b="b"/>
              <a:pathLst>
                <a:path w="18167954" h="2842850">
                  <a:moveTo>
                    <a:pt x="17766889" y="2830150"/>
                  </a:moveTo>
                  <a:cubicBezTo>
                    <a:pt x="17711009" y="2842850"/>
                    <a:pt x="17685609" y="2830150"/>
                    <a:pt x="17628459" y="2830150"/>
                  </a:cubicBezTo>
                  <a:cubicBezTo>
                    <a:pt x="17571309" y="2830150"/>
                    <a:pt x="17480249" y="2817450"/>
                    <a:pt x="17480249" y="2817450"/>
                  </a:cubicBezTo>
                  <a:lnTo>
                    <a:pt x="707771" y="2817450"/>
                  </a:lnTo>
                  <a:lnTo>
                    <a:pt x="631063" y="2804750"/>
                  </a:lnTo>
                  <a:cubicBezTo>
                    <a:pt x="631063" y="2804750"/>
                    <a:pt x="533400" y="2817450"/>
                    <a:pt x="457581" y="2804750"/>
                  </a:cubicBezTo>
                  <a:cubicBezTo>
                    <a:pt x="381762" y="2792050"/>
                    <a:pt x="296418" y="2804750"/>
                    <a:pt x="296418" y="2804750"/>
                  </a:cubicBezTo>
                  <a:cubicBezTo>
                    <a:pt x="240284" y="2804750"/>
                    <a:pt x="162814" y="2800432"/>
                    <a:pt x="119507" y="2771222"/>
                  </a:cubicBezTo>
                  <a:cubicBezTo>
                    <a:pt x="47371" y="2722581"/>
                    <a:pt x="25400" y="2652350"/>
                    <a:pt x="0" y="2546559"/>
                  </a:cubicBezTo>
                  <a:lnTo>
                    <a:pt x="0" y="2346026"/>
                  </a:lnTo>
                  <a:cubicBezTo>
                    <a:pt x="0" y="2346026"/>
                    <a:pt x="12700" y="2261063"/>
                    <a:pt x="12700" y="2202770"/>
                  </a:cubicBezTo>
                  <a:cubicBezTo>
                    <a:pt x="12700" y="2144477"/>
                    <a:pt x="0" y="2054561"/>
                    <a:pt x="0" y="2054561"/>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63756"/>
                  </a:lnTo>
                  <a:cubicBezTo>
                    <a:pt x="18155254" y="1963756"/>
                    <a:pt x="18167954" y="2332437"/>
                    <a:pt x="18167954" y="2365457"/>
                  </a:cubicBezTo>
                  <a:cubicBezTo>
                    <a:pt x="18167954" y="2398477"/>
                    <a:pt x="18145475" y="2506427"/>
                    <a:pt x="18127569" y="2552655"/>
                  </a:cubicBezTo>
                  <a:cubicBezTo>
                    <a:pt x="18102549" y="2617298"/>
                    <a:pt x="18112710" y="2674194"/>
                    <a:pt x="18060894" y="2718390"/>
                  </a:cubicBezTo>
                  <a:cubicBezTo>
                    <a:pt x="18024825" y="2749251"/>
                    <a:pt x="17970723" y="2786589"/>
                    <a:pt x="17925512" y="2803734"/>
                  </a:cubicBezTo>
                  <a:cubicBezTo>
                    <a:pt x="17880299" y="2820879"/>
                    <a:pt x="17822515" y="2817577"/>
                    <a:pt x="17766635" y="2830277"/>
                  </a:cubicBezTo>
                  <a:close/>
                </a:path>
              </a:pathLst>
            </a:custGeom>
            <a:solidFill>
              <a:srgbClr val="133E3D"/>
            </a:solidFill>
          </p:spPr>
        </p:sp>
      </p:grpSp>
      <p:grpSp>
        <p:nvGrpSpPr>
          <p:cNvPr id="8" name="Group 8"/>
          <p:cNvGrpSpPr/>
          <p:nvPr/>
        </p:nvGrpSpPr>
        <p:grpSpPr>
          <a:xfrm>
            <a:off x="4138590" y="4475470"/>
            <a:ext cx="10287508" cy="1613925"/>
            <a:chOff x="0" y="0"/>
            <a:chExt cx="18168082" cy="2850246"/>
          </a:xfrm>
        </p:grpSpPr>
        <p:sp>
          <p:nvSpPr>
            <p:cNvPr id="9" name="Freeform 9"/>
            <p:cNvSpPr/>
            <p:nvPr/>
          </p:nvSpPr>
          <p:spPr>
            <a:xfrm>
              <a:off x="-127" y="127"/>
              <a:ext cx="18167954" cy="2857231"/>
            </a:xfrm>
            <a:custGeom>
              <a:avLst/>
              <a:gdLst/>
              <a:ahLst/>
              <a:cxnLst/>
              <a:rect l="l" t="t" r="r" b="b"/>
              <a:pathLst>
                <a:path w="18167954" h="2857231">
                  <a:moveTo>
                    <a:pt x="17766889" y="2844531"/>
                  </a:moveTo>
                  <a:cubicBezTo>
                    <a:pt x="17711009" y="2857231"/>
                    <a:pt x="17685609" y="2844531"/>
                    <a:pt x="17628459" y="2844531"/>
                  </a:cubicBezTo>
                  <a:cubicBezTo>
                    <a:pt x="17571309" y="2844531"/>
                    <a:pt x="17480249" y="2831831"/>
                    <a:pt x="17480249" y="2831831"/>
                  </a:cubicBezTo>
                  <a:lnTo>
                    <a:pt x="707771" y="2831831"/>
                  </a:lnTo>
                  <a:lnTo>
                    <a:pt x="631063" y="2819131"/>
                  </a:lnTo>
                  <a:cubicBezTo>
                    <a:pt x="631063" y="2819131"/>
                    <a:pt x="533400" y="2831831"/>
                    <a:pt x="457581" y="2819131"/>
                  </a:cubicBezTo>
                  <a:cubicBezTo>
                    <a:pt x="381762" y="2806431"/>
                    <a:pt x="296418" y="2819131"/>
                    <a:pt x="296418" y="2819131"/>
                  </a:cubicBezTo>
                  <a:cubicBezTo>
                    <a:pt x="240284" y="2819131"/>
                    <a:pt x="162814" y="2814813"/>
                    <a:pt x="119507" y="2785603"/>
                  </a:cubicBezTo>
                  <a:cubicBezTo>
                    <a:pt x="47371" y="2736962"/>
                    <a:pt x="25400" y="2666731"/>
                    <a:pt x="0" y="2560940"/>
                  </a:cubicBezTo>
                  <a:lnTo>
                    <a:pt x="0" y="2360407"/>
                  </a:lnTo>
                  <a:cubicBezTo>
                    <a:pt x="0" y="2360407"/>
                    <a:pt x="12700" y="2275444"/>
                    <a:pt x="12700" y="2217151"/>
                  </a:cubicBezTo>
                  <a:cubicBezTo>
                    <a:pt x="12700" y="2158858"/>
                    <a:pt x="0" y="2068942"/>
                    <a:pt x="0" y="206894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78137"/>
                  </a:lnTo>
                  <a:cubicBezTo>
                    <a:pt x="18155254" y="1978137"/>
                    <a:pt x="18167954" y="2346818"/>
                    <a:pt x="18167954" y="2379838"/>
                  </a:cubicBezTo>
                  <a:cubicBezTo>
                    <a:pt x="18167954" y="2412858"/>
                    <a:pt x="18145475" y="2520808"/>
                    <a:pt x="18127569" y="2567036"/>
                  </a:cubicBezTo>
                  <a:cubicBezTo>
                    <a:pt x="18102549" y="2631679"/>
                    <a:pt x="18112710" y="2688575"/>
                    <a:pt x="18060894" y="2732771"/>
                  </a:cubicBezTo>
                  <a:cubicBezTo>
                    <a:pt x="18024825" y="2763632"/>
                    <a:pt x="17970723" y="2800970"/>
                    <a:pt x="17925512" y="2818115"/>
                  </a:cubicBezTo>
                  <a:cubicBezTo>
                    <a:pt x="17880299" y="2835260"/>
                    <a:pt x="17822515" y="2831958"/>
                    <a:pt x="17766635" y="2844658"/>
                  </a:cubicBezTo>
                  <a:close/>
                </a:path>
              </a:pathLst>
            </a:custGeom>
            <a:solidFill>
              <a:srgbClr val="133E3D"/>
            </a:solidFill>
          </p:spPr>
        </p:sp>
      </p:gr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1" name="Group 11"/>
          <p:cNvGrpSpPr/>
          <p:nvPr/>
        </p:nvGrpSpPr>
        <p:grpSpPr>
          <a:xfrm>
            <a:off x="4230671" y="6567346"/>
            <a:ext cx="10287508" cy="1668617"/>
            <a:chOff x="0" y="0"/>
            <a:chExt cx="18168082" cy="2946834"/>
          </a:xfrm>
        </p:grpSpPr>
        <p:sp>
          <p:nvSpPr>
            <p:cNvPr id="12" name="Freeform 12"/>
            <p:cNvSpPr/>
            <p:nvPr/>
          </p:nvSpPr>
          <p:spPr>
            <a:xfrm>
              <a:off x="-127" y="127"/>
              <a:ext cx="18167954" cy="2953819"/>
            </a:xfrm>
            <a:custGeom>
              <a:avLst/>
              <a:gdLst/>
              <a:ahLst/>
              <a:cxnLst/>
              <a:rect l="l" t="t" r="r" b="b"/>
              <a:pathLst>
                <a:path w="18167954" h="2953819">
                  <a:moveTo>
                    <a:pt x="17766889" y="2941119"/>
                  </a:moveTo>
                  <a:cubicBezTo>
                    <a:pt x="17711009" y="2953819"/>
                    <a:pt x="17685609" y="2941119"/>
                    <a:pt x="17628459" y="2941119"/>
                  </a:cubicBezTo>
                  <a:cubicBezTo>
                    <a:pt x="17571309" y="2941119"/>
                    <a:pt x="17480249" y="2928419"/>
                    <a:pt x="17480249" y="2928419"/>
                  </a:cubicBezTo>
                  <a:lnTo>
                    <a:pt x="707771" y="2928419"/>
                  </a:lnTo>
                  <a:lnTo>
                    <a:pt x="631063" y="2915719"/>
                  </a:lnTo>
                  <a:cubicBezTo>
                    <a:pt x="631063" y="2915719"/>
                    <a:pt x="533400" y="2928419"/>
                    <a:pt x="457581" y="2915719"/>
                  </a:cubicBezTo>
                  <a:cubicBezTo>
                    <a:pt x="381762" y="2903019"/>
                    <a:pt x="296418" y="2915719"/>
                    <a:pt x="296418" y="2915719"/>
                  </a:cubicBezTo>
                  <a:cubicBezTo>
                    <a:pt x="240284" y="2915719"/>
                    <a:pt x="162814" y="2911401"/>
                    <a:pt x="119507" y="2882191"/>
                  </a:cubicBezTo>
                  <a:cubicBezTo>
                    <a:pt x="47371" y="2833550"/>
                    <a:pt x="25400" y="2763319"/>
                    <a:pt x="0" y="2657528"/>
                  </a:cubicBezTo>
                  <a:lnTo>
                    <a:pt x="0" y="2456995"/>
                  </a:lnTo>
                  <a:cubicBezTo>
                    <a:pt x="0" y="2456995"/>
                    <a:pt x="12700" y="2372032"/>
                    <a:pt x="12700" y="2313739"/>
                  </a:cubicBezTo>
                  <a:cubicBezTo>
                    <a:pt x="12700" y="2255446"/>
                    <a:pt x="0" y="2165530"/>
                    <a:pt x="0" y="2165530"/>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2074725"/>
                  </a:lnTo>
                  <a:cubicBezTo>
                    <a:pt x="18155254" y="2074725"/>
                    <a:pt x="18167954" y="2443406"/>
                    <a:pt x="18167954" y="2476426"/>
                  </a:cubicBezTo>
                  <a:cubicBezTo>
                    <a:pt x="18167954" y="2509446"/>
                    <a:pt x="18145475" y="2617396"/>
                    <a:pt x="18127569" y="2663624"/>
                  </a:cubicBezTo>
                  <a:cubicBezTo>
                    <a:pt x="18102549" y="2728267"/>
                    <a:pt x="18112710" y="2785163"/>
                    <a:pt x="18060894" y="2829359"/>
                  </a:cubicBezTo>
                  <a:cubicBezTo>
                    <a:pt x="18024825" y="2860220"/>
                    <a:pt x="17970723" y="2897558"/>
                    <a:pt x="17925512" y="2914703"/>
                  </a:cubicBezTo>
                  <a:cubicBezTo>
                    <a:pt x="17880299" y="2931848"/>
                    <a:pt x="17822515" y="2928546"/>
                    <a:pt x="17766635" y="2941246"/>
                  </a:cubicBezTo>
                  <a:close/>
                </a:path>
              </a:pathLst>
            </a:custGeom>
            <a:solidFill>
              <a:srgbClr val="133E3D"/>
            </a:solidFill>
          </p:spPr>
        </p:sp>
      </p:grpSp>
      <p:sp>
        <p:nvSpPr>
          <p:cNvPr id="13" name="TextBox 13"/>
          <p:cNvSpPr txBox="1"/>
          <p:nvPr/>
        </p:nvSpPr>
        <p:spPr>
          <a:xfrm>
            <a:off x="4866392" y="1204787"/>
            <a:ext cx="8831904" cy="1154932"/>
          </a:xfrm>
          <a:prstGeom prst="rect">
            <a:avLst/>
          </a:prstGeom>
        </p:spPr>
        <p:txBody>
          <a:bodyPr lIns="0" tIns="0" rIns="0" bIns="0" rtlCol="0" anchor="t">
            <a:spAutoFit/>
          </a:bodyPr>
          <a:lstStyle/>
          <a:p>
            <a:pPr marL="0" lvl="0" indent="0" algn="ctr">
              <a:lnSpc>
                <a:spcPts val="9883"/>
              </a:lnSpc>
              <a:spcBef>
                <a:spcPct val="0"/>
              </a:spcBef>
            </a:pPr>
            <a:r>
              <a:rPr lang="vi-VN" sz="8236" spc="-164" dirty="0">
                <a:solidFill>
                  <a:srgbClr val="372929"/>
                </a:solidFill>
                <a:latin typeface="Jua"/>
              </a:rPr>
              <a:t>CONTENT</a:t>
            </a:r>
            <a:endParaRPr lang="en-US" sz="8236" spc="-164" dirty="0">
              <a:solidFill>
                <a:srgbClr val="372929"/>
              </a:solidFill>
              <a:latin typeface="Jua"/>
            </a:endParaRPr>
          </a:p>
        </p:txBody>
      </p:sp>
      <p:sp>
        <p:nvSpPr>
          <p:cNvPr id="15" name="TextBox 15"/>
          <p:cNvSpPr txBox="1"/>
          <p:nvPr/>
        </p:nvSpPr>
        <p:spPr>
          <a:xfrm>
            <a:off x="4383304" y="3127828"/>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WARM-UP</a:t>
            </a:r>
          </a:p>
        </p:txBody>
      </p:sp>
      <p:sp>
        <p:nvSpPr>
          <p:cNvPr id="17" name="Freeform 17"/>
          <p:cNvSpPr/>
          <p:nvPr/>
        </p:nvSpPr>
        <p:spPr>
          <a:xfrm>
            <a:off x="14165379" y="1759762"/>
            <a:ext cx="3194931" cy="8786059"/>
          </a:xfrm>
          <a:custGeom>
            <a:avLst/>
            <a:gdLst/>
            <a:ahLst/>
            <a:cxnLst/>
            <a:rect l="l" t="t" r="r" b="b"/>
            <a:pathLst>
              <a:path w="3194931" h="8786059">
                <a:moveTo>
                  <a:pt x="0" y="0"/>
                </a:moveTo>
                <a:lnTo>
                  <a:pt x="3194931" y="0"/>
                </a:lnTo>
                <a:lnTo>
                  <a:pt x="3194931" y="8786060"/>
                </a:lnTo>
                <a:lnTo>
                  <a:pt x="0" y="87860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TextBox 15">
            <a:extLst>
              <a:ext uri="{FF2B5EF4-FFF2-40B4-BE49-F238E27FC236}">
                <a16:creationId xmlns:a16="http://schemas.microsoft.com/office/drawing/2014/main" id="{1DD1111C-1028-7EB0-D10A-089ACEC5D7EE}"/>
              </a:ext>
            </a:extLst>
          </p:cNvPr>
          <p:cNvSpPr txBox="1"/>
          <p:nvPr/>
        </p:nvSpPr>
        <p:spPr>
          <a:xfrm>
            <a:off x="4569742" y="5143500"/>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VOCABULARY</a:t>
            </a:r>
          </a:p>
        </p:txBody>
      </p:sp>
      <p:sp>
        <p:nvSpPr>
          <p:cNvPr id="20" name="TextBox 15">
            <a:extLst>
              <a:ext uri="{FF2B5EF4-FFF2-40B4-BE49-F238E27FC236}">
                <a16:creationId xmlns:a16="http://schemas.microsoft.com/office/drawing/2014/main" id="{96DC51C5-656A-869B-3A4F-4F69D8D4582E}"/>
              </a:ext>
            </a:extLst>
          </p:cNvPr>
          <p:cNvSpPr txBox="1"/>
          <p:nvPr/>
        </p:nvSpPr>
        <p:spPr>
          <a:xfrm>
            <a:off x="4560991" y="7310181"/>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PRACTICE</a:t>
            </a:r>
          </a:p>
        </p:txBody>
      </p:sp>
      <p:grpSp>
        <p:nvGrpSpPr>
          <p:cNvPr id="21" name="Group 11">
            <a:extLst>
              <a:ext uri="{FF2B5EF4-FFF2-40B4-BE49-F238E27FC236}">
                <a16:creationId xmlns:a16="http://schemas.microsoft.com/office/drawing/2014/main" id="{8F20320B-DA17-C133-F9D6-5D843460A2A4}"/>
              </a:ext>
            </a:extLst>
          </p:cNvPr>
          <p:cNvGrpSpPr/>
          <p:nvPr/>
        </p:nvGrpSpPr>
        <p:grpSpPr>
          <a:xfrm>
            <a:off x="4299349" y="8649538"/>
            <a:ext cx="10287508" cy="1668617"/>
            <a:chOff x="0" y="0"/>
            <a:chExt cx="18168082" cy="2946834"/>
          </a:xfrm>
        </p:grpSpPr>
        <p:sp>
          <p:nvSpPr>
            <p:cNvPr id="22" name="Freeform 12">
              <a:extLst>
                <a:ext uri="{FF2B5EF4-FFF2-40B4-BE49-F238E27FC236}">
                  <a16:creationId xmlns:a16="http://schemas.microsoft.com/office/drawing/2014/main" id="{DFF099E4-41B6-436B-E898-CDBC17B025D0}"/>
                </a:ext>
              </a:extLst>
            </p:cNvPr>
            <p:cNvSpPr/>
            <p:nvPr/>
          </p:nvSpPr>
          <p:spPr>
            <a:xfrm>
              <a:off x="-127" y="127"/>
              <a:ext cx="18167954" cy="2953819"/>
            </a:xfrm>
            <a:custGeom>
              <a:avLst/>
              <a:gdLst/>
              <a:ahLst/>
              <a:cxnLst/>
              <a:rect l="l" t="t" r="r" b="b"/>
              <a:pathLst>
                <a:path w="18167954" h="2953819">
                  <a:moveTo>
                    <a:pt x="17766889" y="2941119"/>
                  </a:moveTo>
                  <a:cubicBezTo>
                    <a:pt x="17711009" y="2953819"/>
                    <a:pt x="17685609" y="2941119"/>
                    <a:pt x="17628459" y="2941119"/>
                  </a:cubicBezTo>
                  <a:cubicBezTo>
                    <a:pt x="17571309" y="2941119"/>
                    <a:pt x="17480249" y="2928419"/>
                    <a:pt x="17480249" y="2928419"/>
                  </a:cubicBezTo>
                  <a:lnTo>
                    <a:pt x="707771" y="2928419"/>
                  </a:lnTo>
                  <a:lnTo>
                    <a:pt x="631063" y="2915719"/>
                  </a:lnTo>
                  <a:cubicBezTo>
                    <a:pt x="631063" y="2915719"/>
                    <a:pt x="533400" y="2928419"/>
                    <a:pt x="457581" y="2915719"/>
                  </a:cubicBezTo>
                  <a:cubicBezTo>
                    <a:pt x="381762" y="2903019"/>
                    <a:pt x="296418" y="2915719"/>
                    <a:pt x="296418" y="2915719"/>
                  </a:cubicBezTo>
                  <a:cubicBezTo>
                    <a:pt x="240284" y="2915719"/>
                    <a:pt x="162814" y="2911401"/>
                    <a:pt x="119507" y="2882191"/>
                  </a:cubicBezTo>
                  <a:cubicBezTo>
                    <a:pt x="47371" y="2833550"/>
                    <a:pt x="25400" y="2763319"/>
                    <a:pt x="0" y="2657528"/>
                  </a:cubicBezTo>
                  <a:lnTo>
                    <a:pt x="0" y="2456995"/>
                  </a:lnTo>
                  <a:cubicBezTo>
                    <a:pt x="0" y="2456995"/>
                    <a:pt x="12700" y="2372032"/>
                    <a:pt x="12700" y="2313739"/>
                  </a:cubicBezTo>
                  <a:cubicBezTo>
                    <a:pt x="12700" y="2255446"/>
                    <a:pt x="0" y="2165530"/>
                    <a:pt x="0" y="2165530"/>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2074725"/>
                  </a:lnTo>
                  <a:cubicBezTo>
                    <a:pt x="18155254" y="2074725"/>
                    <a:pt x="18167954" y="2443406"/>
                    <a:pt x="18167954" y="2476426"/>
                  </a:cubicBezTo>
                  <a:cubicBezTo>
                    <a:pt x="18167954" y="2509446"/>
                    <a:pt x="18145475" y="2617396"/>
                    <a:pt x="18127569" y="2663624"/>
                  </a:cubicBezTo>
                  <a:cubicBezTo>
                    <a:pt x="18102549" y="2728267"/>
                    <a:pt x="18112710" y="2785163"/>
                    <a:pt x="18060894" y="2829359"/>
                  </a:cubicBezTo>
                  <a:cubicBezTo>
                    <a:pt x="18024825" y="2860220"/>
                    <a:pt x="17970723" y="2897558"/>
                    <a:pt x="17925512" y="2914703"/>
                  </a:cubicBezTo>
                  <a:cubicBezTo>
                    <a:pt x="17880299" y="2931848"/>
                    <a:pt x="17822515" y="2928546"/>
                    <a:pt x="17766635" y="2941246"/>
                  </a:cubicBezTo>
                  <a:close/>
                </a:path>
              </a:pathLst>
            </a:custGeom>
            <a:solidFill>
              <a:srgbClr val="133E3D"/>
            </a:solidFill>
          </p:spPr>
        </p:sp>
      </p:grpSp>
      <p:sp>
        <p:nvSpPr>
          <p:cNvPr id="23" name="TextBox 15">
            <a:extLst>
              <a:ext uri="{FF2B5EF4-FFF2-40B4-BE49-F238E27FC236}">
                <a16:creationId xmlns:a16="http://schemas.microsoft.com/office/drawing/2014/main" id="{437588F5-F3D5-5AD7-42C7-5CCC78A24095}"/>
              </a:ext>
            </a:extLst>
          </p:cNvPr>
          <p:cNvSpPr txBox="1"/>
          <p:nvPr/>
        </p:nvSpPr>
        <p:spPr>
          <a:xfrm>
            <a:off x="4659884" y="9339958"/>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GAMES</a:t>
            </a:r>
          </a:p>
        </p:txBody>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2" name="camera.wav"/>
          </p:stSnd>
        </p:sndAc>
      </p:transition>
    </mc:Choice>
    <mc:Fallback xmlns="">
      <p:transition spd="slow">
        <p:circle/>
        <p:sndAc>
          <p:stSnd>
            <p:snd r:embed="rId17" name="camera.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15392" y="-2236300"/>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48476" y="948076"/>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623523" y="1448713"/>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6315967" y="1598087"/>
            <a:ext cx="11965914" cy="3785652"/>
          </a:xfrm>
          <a:prstGeom prst="rect">
            <a:avLst/>
          </a:prstGeom>
        </p:spPr>
        <p:txBody>
          <a:bodyPr wrap="square">
            <a:spAutoFit/>
          </a:bodyPr>
          <a:lstStyle/>
          <a:p>
            <a:r>
              <a:rPr lang="en-US" sz="6000" b="1" dirty="0">
                <a:solidFill>
                  <a:srgbClr val="0070C0"/>
                </a:solidFill>
              </a:rPr>
              <a:t>24</a:t>
            </a:r>
            <a:r>
              <a:rPr lang="en-US" sz="6000" b="1" dirty="0"/>
              <a:t>. </a:t>
            </a:r>
            <a:r>
              <a:rPr lang="en-US" sz="6000" b="1" dirty="0">
                <a:solidFill>
                  <a:srgbClr val="FF0000"/>
                </a:solidFill>
              </a:rPr>
              <a:t>repetitive</a:t>
            </a:r>
            <a:r>
              <a:rPr lang="en-US" sz="6000" b="1" dirty="0"/>
              <a:t> /</a:t>
            </a:r>
            <a:r>
              <a:rPr lang="en-US" sz="6000" b="1" dirty="0" err="1"/>
              <a:t>rɪˈpetətɪv</a:t>
            </a:r>
            <a:r>
              <a:rPr lang="en-US" sz="6000" b="1" dirty="0"/>
              <a:t>/ (</a:t>
            </a:r>
            <a:r>
              <a:rPr lang="en-US" sz="6000" b="1" dirty="0" err="1"/>
              <a:t>adj</a:t>
            </a:r>
            <a:r>
              <a:rPr lang="en-US" sz="6000" b="1" dirty="0"/>
              <a:t>) </a:t>
            </a:r>
            <a:r>
              <a:rPr lang="en-US" sz="6000" b="1" dirty="0" err="1"/>
              <a:t>lặp</a:t>
            </a:r>
            <a:r>
              <a:rPr lang="en-US" sz="6000" b="1" dirty="0"/>
              <a:t> </a:t>
            </a:r>
            <a:r>
              <a:rPr lang="en-US" sz="6000" b="1" dirty="0" err="1"/>
              <a:t>đi</a:t>
            </a:r>
            <a:r>
              <a:rPr lang="en-US" sz="6000" b="1" dirty="0"/>
              <a:t> </a:t>
            </a:r>
            <a:r>
              <a:rPr lang="en-US" sz="6000" b="1" dirty="0" err="1"/>
              <a:t>lặp</a:t>
            </a:r>
            <a:r>
              <a:rPr lang="en-US" sz="6000" b="1" dirty="0"/>
              <a:t> </a:t>
            </a:r>
            <a:r>
              <a:rPr lang="en-US" sz="6000" b="1" dirty="0" err="1"/>
              <a:t>lại</a:t>
            </a:r>
            <a:endParaRPr lang="en-US" sz="6000" b="1" dirty="0"/>
          </a:p>
          <a:p>
            <a:r>
              <a:rPr lang="en-US" sz="4000" i="1" dirty="0"/>
              <a:t>Some factory jobs can be repetitive, doing the same task over and over.(</a:t>
            </a:r>
            <a:r>
              <a:rPr lang="en-US" sz="4000" i="1" dirty="0" err="1"/>
              <a:t>Một</a:t>
            </a:r>
            <a:r>
              <a:rPr lang="en-US" sz="4000" i="1" dirty="0"/>
              <a:t> </a:t>
            </a:r>
            <a:r>
              <a:rPr lang="en-US" sz="4000" i="1" dirty="0" err="1"/>
              <a:t>số</a:t>
            </a:r>
            <a:r>
              <a:rPr lang="en-US" sz="4000" i="1" dirty="0"/>
              <a:t> </a:t>
            </a:r>
            <a:r>
              <a:rPr lang="en-US" sz="4000" i="1" dirty="0" err="1"/>
              <a:t>công</a:t>
            </a:r>
            <a:r>
              <a:rPr lang="en-US" sz="4000" i="1" dirty="0"/>
              <a:t> </a:t>
            </a:r>
            <a:r>
              <a:rPr lang="en-US" sz="4000" i="1" dirty="0" err="1"/>
              <a:t>việc</a:t>
            </a:r>
            <a:r>
              <a:rPr lang="en-US" sz="4000" i="1" dirty="0"/>
              <a:t> </a:t>
            </a:r>
            <a:r>
              <a:rPr lang="en-US" sz="4000" i="1" dirty="0" err="1"/>
              <a:t>trong</a:t>
            </a:r>
            <a:r>
              <a:rPr lang="en-US" sz="4000" i="1" dirty="0"/>
              <a:t> </a:t>
            </a:r>
            <a:r>
              <a:rPr lang="en-US" sz="4000" i="1" dirty="0" err="1"/>
              <a:t>nhà</a:t>
            </a:r>
            <a:r>
              <a:rPr lang="en-US" sz="4000" i="1" dirty="0"/>
              <a:t> </a:t>
            </a:r>
            <a:r>
              <a:rPr lang="en-US" sz="4000" i="1" dirty="0" err="1"/>
              <a:t>máy</a:t>
            </a:r>
            <a:r>
              <a:rPr lang="en-US" sz="4000" i="1" dirty="0"/>
              <a:t> </a:t>
            </a:r>
            <a:r>
              <a:rPr lang="en-US" sz="4000" i="1" dirty="0" err="1"/>
              <a:t>có</a:t>
            </a:r>
            <a:r>
              <a:rPr lang="en-US" sz="4000" i="1" dirty="0"/>
              <a:t> </a:t>
            </a:r>
            <a:r>
              <a:rPr lang="en-US" sz="4000" i="1" dirty="0" err="1"/>
              <a:t>thể</a:t>
            </a:r>
            <a:r>
              <a:rPr lang="en-US" sz="4000" i="1" dirty="0"/>
              <a:t> </a:t>
            </a:r>
            <a:r>
              <a:rPr lang="en-US" sz="4000" i="1" dirty="0" err="1"/>
              <a:t>lặp</a:t>
            </a:r>
            <a:r>
              <a:rPr lang="en-US" sz="4000" i="1" dirty="0"/>
              <a:t> </a:t>
            </a:r>
            <a:r>
              <a:rPr lang="en-US" sz="4000" i="1" dirty="0" err="1"/>
              <a:t>đi</a:t>
            </a:r>
            <a:r>
              <a:rPr lang="en-US" sz="4000" i="1" dirty="0"/>
              <a:t> </a:t>
            </a:r>
            <a:r>
              <a:rPr lang="en-US" sz="4000" i="1" dirty="0" err="1"/>
              <a:t>lặp</a:t>
            </a:r>
            <a:r>
              <a:rPr lang="en-US" sz="4000" i="1" dirty="0"/>
              <a:t> </a:t>
            </a:r>
            <a:r>
              <a:rPr lang="en-US" sz="4000" i="1" dirty="0" err="1"/>
              <a:t>lại</a:t>
            </a:r>
            <a:r>
              <a:rPr lang="en-US" sz="4000" i="1" dirty="0"/>
              <a:t>, </a:t>
            </a:r>
            <a:r>
              <a:rPr lang="en-US" sz="4000" i="1" dirty="0" err="1"/>
              <a:t>thực</a:t>
            </a:r>
            <a:r>
              <a:rPr lang="en-US" sz="4000" i="1" dirty="0"/>
              <a:t> </a:t>
            </a:r>
            <a:r>
              <a:rPr lang="en-US" sz="4000" i="1" dirty="0" err="1"/>
              <a:t>hiện</a:t>
            </a:r>
            <a:r>
              <a:rPr lang="en-US" sz="4000" i="1" dirty="0"/>
              <a:t> </a:t>
            </a:r>
            <a:r>
              <a:rPr lang="en-US" sz="4000" i="1" dirty="0" err="1"/>
              <a:t>cùng</a:t>
            </a:r>
            <a:r>
              <a:rPr lang="en-US" sz="4000" i="1" dirty="0"/>
              <a:t> </a:t>
            </a:r>
            <a:r>
              <a:rPr lang="en-US" sz="4000" i="1" dirty="0" err="1"/>
              <a:t>một</a:t>
            </a:r>
            <a:r>
              <a:rPr lang="en-US" sz="4000" i="1" dirty="0"/>
              <a:t> </a:t>
            </a:r>
            <a:r>
              <a:rPr lang="en-US" sz="4000" i="1" dirty="0" err="1"/>
              <a:t>nhiệm</a:t>
            </a:r>
            <a:r>
              <a:rPr lang="en-US" sz="4000" i="1" dirty="0"/>
              <a:t> </a:t>
            </a:r>
            <a:r>
              <a:rPr lang="en-US" sz="4000" i="1" dirty="0" err="1"/>
              <a:t>vụ</a:t>
            </a:r>
            <a:r>
              <a:rPr lang="en-US" sz="4000" i="1" dirty="0"/>
              <a:t> </a:t>
            </a:r>
            <a:r>
              <a:rPr lang="en-US" sz="4000" i="1" dirty="0" err="1"/>
              <a:t>nhiều</a:t>
            </a:r>
            <a:r>
              <a:rPr lang="en-US" sz="4000" i="1" dirty="0"/>
              <a:t> </a:t>
            </a:r>
            <a:r>
              <a:rPr lang="en-US" sz="4000" i="1" dirty="0" err="1"/>
              <a:t>lần</a:t>
            </a:r>
            <a:r>
              <a:rPr lang="en-US" sz="4000" i="1" dirty="0"/>
              <a:t>.</a:t>
            </a:r>
          </a:p>
        </p:txBody>
      </p:sp>
      <p:pic>
        <p:nvPicPr>
          <p:cNvPr id="10" name="Picture 9"/>
          <p:cNvPicPr>
            <a:picLocks noChangeAspect="1"/>
          </p:cNvPicPr>
          <p:nvPr/>
        </p:nvPicPr>
        <p:blipFill>
          <a:blip r:embed="rId25"/>
          <a:stretch>
            <a:fillRect/>
          </a:stretch>
        </p:blipFill>
        <p:spPr>
          <a:xfrm>
            <a:off x="11506200" y="5383739"/>
            <a:ext cx="6619494" cy="3748930"/>
          </a:xfrm>
          <a:prstGeom prst="rect">
            <a:avLst/>
          </a:prstGeom>
        </p:spPr>
      </p:pic>
      <p:pic>
        <p:nvPicPr>
          <p:cNvPr id="14" name="repetitive17276763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8461931" y="2816895"/>
            <a:ext cx="609600" cy="609600"/>
          </a:xfrm>
          <a:prstGeom prst="rect">
            <a:avLst/>
          </a:prstGeom>
        </p:spPr>
      </p:pic>
    </p:spTree>
    <p:extLst>
      <p:ext uri="{BB962C8B-B14F-4D97-AF65-F5344CB8AC3E}">
        <p14:creationId xmlns:p14="http://schemas.microsoft.com/office/powerpoint/2010/main" val="593783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246822" y="913700"/>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6246708" y="1646177"/>
            <a:ext cx="11860002" cy="3170099"/>
          </a:xfrm>
          <a:prstGeom prst="rect">
            <a:avLst/>
          </a:prstGeom>
        </p:spPr>
        <p:txBody>
          <a:bodyPr wrap="square">
            <a:spAutoFit/>
          </a:bodyPr>
          <a:lstStyle/>
          <a:p>
            <a:r>
              <a:rPr lang="en-US" sz="6000" b="1" dirty="0">
                <a:solidFill>
                  <a:srgbClr val="0070C0"/>
                </a:solidFill>
              </a:rPr>
              <a:t>25</a:t>
            </a:r>
            <a:r>
              <a:rPr lang="en-US" sz="6000" b="1" dirty="0"/>
              <a:t>. </a:t>
            </a:r>
            <a:r>
              <a:rPr lang="en-US" sz="6000" b="1" dirty="0">
                <a:solidFill>
                  <a:srgbClr val="FF0000"/>
                </a:solidFill>
              </a:rPr>
              <a:t>well-paid </a:t>
            </a:r>
            <a:r>
              <a:rPr lang="en-US" sz="6000" b="1" dirty="0"/>
              <a:t>/ˌ</a:t>
            </a:r>
            <a:r>
              <a:rPr lang="en-US" sz="6000" b="1" dirty="0" err="1"/>
              <a:t>wel</a:t>
            </a:r>
            <a:r>
              <a:rPr lang="en-US" sz="6000" b="1" dirty="0"/>
              <a:t> ˈ</a:t>
            </a:r>
            <a:r>
              <a:rPr lang="en-US" sz="6000" b="1" dirty="0" err="1"/>
              <a:t>peɪd</a:t>
            </a:r>
            <a:r>
              <a:rPr lang="en-US" sz="6000" b="1" dirty="0"/>
              <a:t>/ (</a:t>
            </a:r>
            <a:r>
              <a:rPr lang="en-US" sz="6000" b="1" dirty="0" err="1"/>
              <a:t>adj</a:t>
            </a:r>
            <a:r>
              <a:rPr lang="en-US" sz="6000" b="1" dirty="0"/>
              <a:t>) </a:t>
            </a:r>
            <a:r>
              <a:rPr lang="en-US" sz="6000" b="1" dirty="0" err="1"/>
              <a:t>có</a:t>
            </a:r>
            <a:r>
              <a:rPr lang="en-US" sz="6000" b="1" dirty="0"/>
              <a:t> </a:t>
            </a:r>
            <a:r>
              <a:rPr lang="en-US" sz="6000" b="1" dirty="0" err="1"/>
              <a:t>thu</a:t>
            </a:r>
            <a:r>
              <a:rPr lang="en-US" sz="6000" b="1" dirty="0"/>
              <a:t> </a:t>
            </a:r>
            <a:r>
              <a:rPr lang="en-US" sz="6000" b="1" dirty="0" err="1"/>
              <a:t>nhập</a:t>
            </a:r>
            <a:r>
              <a:rPr lang="en-US" sz="6000" b="1" dirty="0"/>
              <a:t> </a:t>
            </a:r>
            <a:r>
              <a:rPr lang="en-US" sz="6000" b="1" dirty="0" err="1"/>
              <a:t>cao</a:t>
            </a:r>
            <a:endParaRPr lang="en-US" sz="6000" b="1" dirty="0"/>
          </a:p>
          <a:p>
            <a:r>
              <a:rPr lang="en-US" sz="4000" i="1" dirty="0"/>
              <a:t>Doctors and lawyers are often well-paid professions(</a:t>
            </a:r>
            <a:r>
              <a:rPr lang="en-US" sz="4000" i="1" dirty="0" err="1"/>
              <a:t>Bác</a:t>
            </a:r>
            <a:r>
              <a:rPr lang="en-US" sz="4000" i="1" dirty="0"/>
              <a:t> </a:t>
            </a:r>
            <a:r>
              <a:rPr lang="en-US" sz="4000" i="1" dirty="0" err="1"/>
              <a:t>sĩ</a:t>
            </a:r>
            <a:r>
              <a:rPr lang="en-US" sz="4000" i="1" dirty="0"/>
              <a:t> </a:t>
            </a:r>
            <a:r>
              <a:rPr lang="en-US" sz="4000" i="1" dirty="0" err="1"/>
              <a:t>và</a:t>
            </a:r>
            <a:r>
              <a:rPr lang="en-US" sz="4000" i="1" dirty="0"/>
              <a:t> </a:t>
            </a:r>
            <a:r>
              <a:rPr lang="en-US" sz="4000" i="1" dirty="0" err="1"/>
              <a:t>luật</a:t>
            </a:r>
            <a:r>
              <a:rPr lang="en-US" sz="4000" i="1" dirty="0"/>
              <a:t> </a:t>
            </a:r>
            <a:r>
              <a:rPr lang="en-US" sz="4000" i="1" dirty="0" err="1"/>
              <a:t>sư</a:t>
            </a:r>
            <a:r>
              <a:rPr lang="en-US" sz="4000" i="1" dirty="0"/>
              <a:t> </a:t>
            </a:r>
            <a:r>
              <a:rPr lang="en-US" sz="4000" i="1" dirty="0" err="1"/>
              <a:t>thường</a:t>
            </a:r>
            <a:r>
              <a:rPr lang="en-US" sz="4000" i="1" dirty="0"/>
              <a:t> </a:t>
            </a:r>
            <a:r>
              <a:rPr lang="en-US" sz="4000" i="1" dirty="0" err="1"/>
              <a:t>là</a:t>
            </a:r>
            <a:r>
              <a:rPr lang="en-US" sz="4000" i="1" dirty="0"/>
              <a:t> </a:t>
            </a:r>
            <a:r>
              <a:rPr lang="en-US" sz="4000" i="1" dirty="0" err="1"/>
              <a:t>những</a:t>
            </a:r>
            <a:r>
              <a:rPr lang="en-US" sz="4000" i="1" dirty="0"/>
              <a:t> </a:t>
            </a:r>
            <a:r>
              <a:rPr lang="en-US" sz="4000" i="1" dirty="0" err="1"/>
              <a:t>nghề</a:t>
            </a:r>
            <a:r>
              <a:rPr lang="en-US" sz="4000" i="1" dirty="0"/>
              <a:t> </a:t>
            </a:r>
            <a:r>
              <a:rPr lang="en-US" sz="4000" i="1" dirty="0" err="1"/>
              <a:t>được</a:t>
            </a:r>
            <a:r>
              <a:rPr lang="en-US" sz="4000" i="1" dirty="0"/>
              <a:t> </a:t>
            </a:r>
            <a:r>
              <a:rPr lang="en-US" sz="4000" i="1" dirty="0" err="1"/>
              <a:t>trả</a:t>
            </a:r>
            <a:r>
              <a:rPr lang="en-US" sz="4000" i="1" dirty="0"/>
              <a:t> </a:t>
            </a:r>
            <a:r>
              <a:rPr lang="en-US" sz="4000" i="1" dirty="0" err="1"/>
              <a:t>lương</a:t>
            </a:r>
            <a:r>
              <a:rPr lang="en-US" sz="4000" i="1" dirty="0"/>
              <a:t> </a:t>
            </a:r>
            <a:r>
              <a:rPr lang="en-US" sz="4000" i="1" dirty="0" err="1"/>
              <a:t>cao</a:t>
            </a:r>
            <a:r>
              <a:rPr lang="en-US" sz="4000" i="1" dirty="0"/>
              <a:t>.</a:t>
            </a:r>
          </a:p>
        </p:txBody>
      </p:sp>
      <p:pic>
        <p:nvPicPr>
          <p:cNvPr id="10" name="Picture 9"/>
          <p:cNvPicPr>
            <a:picLocks noChangeAspect="1"/>
          </p:cNvPicPr>
          <p:nvPr/>
        </p:nvPicPr>
        <p:blipFill>
          <a:blip r:embed="rId25"/>
          <a:stretch>
            <a:fillRect/>
          </a:stretch>
        </p:blipFill>
        <p:spPr>
          <a:xfrm>
            <a:off x="11208217" y="5039900"/>
            <a:ext cx="6977901" cy="4088740"/>
          </a:xfrm>
          <a:prstGeom prst="rect">
            <a:avLst/>
          </a:prstGeom>
        </p:spPr>
      </p:pic>
      <p:pic>
        <p:nvPicPr>
          <p:cNvPr id="18" name="well-paid17276764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0598617" y="2846574"/>
            <a:ext cx="609600" cy="609600"/>
          </a:xfrm>
          <a:prstGeom prst="rect">
            <a:avLst/>
          </a:prstGeom>
        </p:spPr>
      </p:pic>
    </p:spTree>
    <p:extLst>
      <p:ext uri="{BB962C8B-B14F-4D97-AF65-F5344CB8AC3E}">
        <p14:creationId xmlns:p14="http://schemas.microsoft.com/office/powerpoint/2010/main" val="3636310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856019" y="1734257"/>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48476" y="948076"/>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6359479" y="1653189"/>
            <a:ext cx="11980878" cy="3785652"/>
          </a:xfrm>
          <a:prstGeom prst="rect">
            <a:avLst/>
          </a:prstGeom>
        </p:spPr>
        <p:txBody>
          <a:bodyPr wrap="square">
            <a:spAutoFit/>
          </a:bodyPr>
          <a:lstStyle/>
          <a:p>
            <a:r>
              <a:rPr lang="en-US" sz="6000" b="1" dirty="0">
                <a:solidFill>
                  <a:srgbClr val="0070C0"/>
                </a:solidFill>
              </a:rPr>
              <a:t>26</a:t>
            </a:r>
            <a:r>
              <a:rPr lang="en-US" sz="6000" b="1" dirty="0"/>
              <a:t>. </a:t>
            </a:r>
            <a:r>
              <a:rPr lang="en-US" sz="6000" b="1" dirty="0">
                <a:solidFill>
                  <a:srgbClr val="FF0000"/>
                </a:solidFill>
              </a:rPr>
              <a:t>successful </a:t>
            </a:r>
            <a:r>
              <a:rPr lang="en-US" sz="6000" b="1" dirty="0"/>
              <a:t>/</a:t>
            </a:r>
            <a:r>
              <a:rPr lang="en-US" sz="6000" b="1" dirty="0" err="1"/>
              <a:t>səkˈsesfl</a:t>
            </a:r>
            <a:r>
              <a:rPr lang="en-US" sz="6000" b="1" dirty="0"/>
              <a:t>/ (adj) </a:t>
            </a:r>
            <a:r>
              <a:rPr lang="en-US" sz="6000" b="1" dirty="0" err="1"/>
              <a:t>thành</a:t>
            </a:r>
            <a:r>
              <a:rPr lang="en-US" sz="6000" b="1" dirty="0"/>
              <a:t> </a:t>
            </a:r>
            <a:r>
              <a:rPr lang="en-US" sz="6000" b="1" dirty="0" err="1"/>
              <a:t>công</a:t>
            </a:r>
            <a:endParaRPr lang="en-US" sz="6000" b="1" dirty="0"/>
          </a:p>
          <a:p>
            <a:r>
              <a:rPr lang="en-US" sz="4000" i="1" dirty="0"/>
              <a:t>Hard work and dedication can help you become successful in your career.(</a:t>
            </a:r>
            <a:r>
              <a:rPr lang="en-US" sz="4000" i="1" dirty="0" err="1"/>
              <a:t>Làm</a:t>
            </a:r>
            <a:r>
              <a:rPr lang="en-US" sz="4000" i="1" dirty="0"/>
              <a:t> </a:t>
            </a:r>
            <a:r>
              <a:rPr lang="en-US" sz="4000" i="1" dirty="0" err="1"/>
              <a:t>việc</a:t>
            </a:r>
            <a:r>
              <a:rPr lang="en-US" sz="4000" i="1" dirty="0"/>
              <a:t> </a:t>
            </a:r>
            <a:r>
              <a:rPr lang="en-US" sz="4000" i="1" dirty="0" err="1"/>
              <a:t>chăm</a:t>
            </a:r>
            <a:r>
              <a:rPr lang="en-US" sz="4000" i="1" dirty="0"/>
              <a:t> </a:t>
            </a:r>
            <a:r>
              <a:rPr lang="en-US" sz="4000" i="1" dirty="0" err="1"/>
              <a:t>chỉ</a:t>
            </a:r>
            <a:r>
              <a:rPr lang="en-US" sz="4000" i="1" dirty="0"/>
              <a:t> </a:t>
            </a:r>
            <a:r>
              <a:rPr lang="en-US" sz="4000" i="1" dirty="0" err="1"/>
              <a:t>và</a:t>
            </a:r>
            <a:r>
              <a:rPr lang="en-US" sz="4000" i="1" dirty="0"/>
              <a:t> </a:t>
            </a:r>
            <a:r>
              <a:rPr lang="en-US" sz="4000" i="1" dirty="0" err="1"/>
              <a:t>cống</a:t>
            </a:r>
            <a:r>
              <a:rPr lang="en-US" sz="4000" i="1" dirty="0"/>
              <a:t> </a:t>
            </a:r>
            <a:r>
              <a:rPr lang="en-US" sz="4000" i="1" dirty="0" err="1"/>
              <a:t>hiến</a:t>
            </a:r>
            <a:r>
              <a:rPr lang="en-US" sz="4000" i="1" dirty="0"/>
              <a:t> </a:t>
            </a:r>
            <a:r>
              <a:rPr lang="en-US" sz="4000" i="1" dirty="0" err="1"/>
              <a:t>có</a:t>
            </a:r>
            <a:r>
              <a:rPr lang="en-US" sz="4000" i="1" dirty="0"/>
              <a:t> </a:t>
            </a:r>
            <a:r>
              <a:rPr lang="en-US" sz="4000" i="1" dirty="0" err="1"/>
              <a:t>thể</a:t>
            </a:r>
            <a:r>
              <a:rPr lang="en-US" sz="4000" i="1" dirty="0"/>
              <a:t> </a:t>
            </a:r>
            <a:r>
              <a:rPr lang="en-US" sz="4000" i="1" dirty="0" err="1"/>
              <a:t>giúp</a:t>
            </a:r>
            <a:r>
              <a:rPr lang="en-US" sz="4000" i="1" dirty="0"/>
              <a:t> </a:t>
            </a:r>
            <a:r>
              <a:rPr lang="en-US" sz="4000" i="1" dirty="0" err="1"/>
              <a:t>bạn</a:t>
            </a:r>
            <a:r>
              <a:rPr lang="en-US" sz="4000" i="1" dirty="0"/>
              <a:t> </a:t>
            </a:r>
            <a:r>
              <a:rPr lang="en-US" sz="4000" i="1" dirty="0" err="1"/>
              <a:t>thành</a:t>
            </a:r>
            <a:r>
              <a:rPr lang="en-US" sz="4000" i="1" dirty="0"/>
              <a:t> </a:t>
            </a:r>
            <a:r>
              <a:rPr lang="en-US" sz="4000" i="1" dirty="0" err="1"/>
              <a:t>công</a:t>
            </a:r>
            <a:r>
              <a:rPr lang="en-US" sz="4000" i="1" dirty="0"/>
              <a:t> </a:t>
            </a:r>
            <a:r>
              <a:rPr lang="en-US" sz="4000" i="1" dirty="0" err="1"/>
              <a:t>trong</a:t>
            </a:r>
            <a:r>
              <a:rPr lang="en-US" sz="4000" i="1" dirty="0"/>
              <a:t> </a:t>
            </a:r>
            <a:r>
              <a:rPr lang="en-US" sz="4000" i="1" dirty="0" err="1"/>
              <a:t>sự</a:t>
            </a:r>
            <a:r>
              <a:rPr lang="en-US" sz="4000" i="1" dirty="0"/>
              <a:t> </a:t>
            </a:r>
            <a:r>
              <a:rPr lang="en-US" sz="4000" i="1" dirty="0" err="1"/>
              <a:t>nghiệp</a:t>
            </a:r>
            <a:r>
              <a:rPr lang="en-US" sz="4000" i="1" dirty="0"/>
              <a:t>.</a:t>
            </a:r>
          </a:p>
        </p:txBody>
      </p:sp>
      <p:pic>
        <p:nvPicPr>
          <p:cNvPr id="10" name="Picture 9"/>
          <p:cNvPicPr>
            <a:picLocks noChangeAspect="1"/>
          </p:cNvPicPr>
          <p:nvPr/>
        </p:nvPicPr>
        <p:blipFill>
          <a:blip r:embed="rId25"/>
          <a:stretch>
            <a:fillRect/>
          </a:stretch>
        </p:blipFill>
        <p:spPr>
          <a:xfrm>
            <a:off x="13622806" y="5505345"/>
            <a:ext cx="4266099" cy="3627325"/>
          </a:xfrm>
          <a:prstGeom prst="rect">
            <a:avLst/>
          </a:prstGeom>
        </p:spPr>
      </p:pic>
      <p:pic>
        <p:nvPicPr>
          <p:cNvPr id="14" name="successful172767648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8142904" y="2899599"/>
            <a:ext cx="609600" cy="609600"/>
          </a:xfrm>
          <a:prstGeom prst="rect">
            <a:avLst/>
          </a:prstGeom>
        </p:spPr>
      </p:pic>
    </p:spTree>
    <p:extLst>
      <p:ext uri="{BB962C8B-B14F-4D97-AF65-F5344CB8AC3E}">
        <p14:creationId xmlns:p14="http://schemas.microsoft.com/office/powerpoint/2010/main" val="1065851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80896" y="-2314228"/>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48476" y="948076"/>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4" name="Rectangle 13"/>
          <p:cNvSpPr/>
          <p:nvPr/>
        </p:nvSpPr>
        <p:spPr>
          <a:xfrm>
            <a:off x="6348362" y="1774674"/>
            <a:ext cx="11851735" cy="3785652"/>
          </a:xfrm>
          <a:prstGeom prst="rect">
            <a:avLst/>
          </a:prstGeom>
        </p:spPr>
        <p:txBody>
          <a:bodyPr wrap="square">
            <a:spAutoFit/>
          </a:bodyPr>
          <a:lstStyle/>
          <a:p>
            <a:r>
              <a:rPr lang="en-US" sz="6000" b="1" dirty="0">
                <a:solidFill>
                  <a:srgbClr val="0070C0"/>
                </a:solidFill>
              </a:rPr>
              <a:t>27</a:t>
            </a:r>
            <a:r>
              <a:rPr lang="en-US" sz="6000" b="1" dirty="0"/>
              <a:t>. </a:t>
            </a:r>
            <a:r>
              <a:rPr lang="en-US" sz="6000" b="1" dirty="0">
                <a:solidFill>
                  <a:srgbClr val="FF0000"/>
                </a:solidFill>
              </a:rPr>
              <a:t>decisive </a:t>
            </a:r>
            <a:r>
              <a:rPr lang="en-US" sz="6000" b="1" dirty="0"/>
              <a:t>/</a:t>
            </a:r>
            <a:r>
              <a:rPr lang="en-US" sz="6000" b="1" dirty="0" err="1"/>
              <a:t>dɪˈsaɪsɪv</a:t>
            </a:r>
            <a:r>
              <a:rPr lang="en-US" sz="6000" b="1" dirty="0"/>
              <a:t>/ (</a:t>
            </a:r>
            <a:r>
              <a:rPr lang="en-US" sz="6000" b="1" dirty="0" err="1"/>
              <a:t>adj</a:t>
            </a:r>
            <a:r>
              <a:rPr lang="en-US" sz="6000" b="1" dirty="0"/>
              <a:t>) </a:t>
            </a:r>
            <a:r>
              <a:rPr lang="en-US" sz="6000" b="1" dirty="0" err="1"/>
              <a:t>quyết</a:t>
            </a:r>
            <a:r>
              <a:rPr lang="en-US" sz="6000" b="1" dirty="0"/>
              <a:t> </a:t>
            </a:r>
            <a:r>
              <a:rPr lang="en-US" sz="6000" b="1" dirty="0" err="1"/>
              <a:t>đoán</a:t>
            </a:r>
            <a:endParaRPr lang="en-US" sz="6000" b="1" dirty="0"/>
          </a:p>
          <a:p>
            <a:r>
              <a:rPr lang="en-US" sz="4000" i="1" dirty="0"/>
              <a:t>A good leader needs to be decisive when making important decisions.(</a:t>
            </a:r>
            <a:r>
              <a:rPr lang="en-US" sz="4000" i="1" dirty="0" err="1"/>
              <a:t>Một</a:t>
            </a:r>
            <a:r>
              <a:rPr lang="en-US" sz="4000" i="1" dirty="0"/>
              <a:t> </a:t>
            </a:r>
            <a:r>
              <a:rPr lang="en-US" sz="4000" i="1" dirty="0" err="1"/>
              <a:t>nhà</a:t>
            </a:r>
            <a:r>
              <a:rPr lang="en-US" sz="4000" i="1" dirty="0"/>
              <a:t> </a:t>
            </a:r>
            <a:r>
              <a:rPr lang="en-US" sz="4000" i="1" dirty="0" err="1"/>
              <a:t>lãnh</a:t>
            </a:r>
            <a:r>
              <a:rPr lang="en-US" sz="4000" i="1" dirty="0"/>
              <a:t> </a:t>
            </a:r>
            <a:r>
              <a:rPr lang="en-US" sz="4000" i="1" dirty="0" err="1"/>
              <a:t>đạo</a:t>
            </a:r>
            <a:r>
              <a:rPr lang="en-US" sz="4000" i="1" dirty="0"/>
              <a:t> </a:t>
            </a:r>
            <a:r>
              <a:rPr lang="en-US" sz="4000" i="1" dirty="0" err="1"/>
              <a:t>tốt</a:t>
            </a:r>
            <a:r>
              <a:rPr lang="en-US" sz="4000" i="1" dirty="0"/>
              <a:t> </a:t>
            </a:r>
            <a:r>
              <a:rPr lang="en-US" sz="4000" i="1" dirty="0" err="1"/>
              <a:t>cần</a:t>
            </a:r>
            <a:r>
              <a:rPr lang="en-US" sz="4000" i="1" dirty="0"/>
              <a:t> </a:t>
            </a:r>
            <a:r>
              <a:rPr lang="en-US" sz="4000" i="1" dirty="0" err="1"/>
              <a:t>phải</a:t>
            </a:r>
            <a:r>
              <a:rPr lang="en-US" sz="4000" i="1" dirty="0"/>
              <a:t> </a:t>
            </a:r>
            <a:r>
              <a:rPr lang="en-US" sz="4000" i="1" dirty="0" err="1"/>
              <a:t>quyết</a:t>
            </a:r>
            <a:r>
              <a:rPr lang="en-US" sz="4000" i="1" dirty="0"/>
              <a:t> </a:t>
            </a:r>
            <a:r>
              <a:rPr lang="en-US" sz="4000" i="1" dirty="0" err="1"/>
              <a:t>đoán</a:t>
            </a:r>
            <a:r>
              <a:rPr lang="en-US" sz="4000" i="1" dirty="0"/>
              <a:t> </a:t>
            </a:r>
            <a:r>
              <a:rPr lang="en-US" sz="4000" i="1" dirty="0" err="1"/>
              <a:t>khi</a:t>
            </a:r>
            <a:r>
              <a:rPr lang="en-US" sz="4000" i="1" dirty="0"/>
              <a:t> </a:t>
            </a:r>
            <a:r>
              <a:rPr lang="en-US" sz="4000" i="1" dirty="0" err="1"/>
              <a:t>đưa</a:t>
            </a:r>
            <a:r>
              <a:rPr lang="en-US" sz="4000" i="1" dirty="0"/>
              <a:t> </a:t>
            </a:r>
            <a:r>
              <a:rPr lang="en-US" sz="4000" i="1" dirty="0" err="1"/>
              <a:t>ra</a:t>
            </a:r>
            <a:r>
              <a:rPr lang="en-US" sz="4000" i="1" dirty="0"/>
              <a:t> </a:t>
            </a:r>
            <a:r>
              <a:rPr lang="en-US" sz="4000" i="1" dirty="0" err="1"/>
              <a:t>quyết</a:t>
            </a:r>
            <a:r>
              <a:rPr lang="en-US" sz="4000" i="1" dirty="0"/>
              <a:t> </a:t>
            </a:r>
            <a:r>
              <a:rPr lang="en-US" sz="4000" i="1" dirty="0" err="1"/>
              <a:t>định</a:t>
            </a:r>
            <a:r>
              <a:rPr lang="en-US" sz="4000" i="1" dirty="0"/>
              <a:t> </a:t>
            </a:r>
            <a:r>
              <a:rPr lang="en-US" sz="4000" i="1" dirty="0" err="1"/>
              <a:t>quan</a:t>
            </a:r>
            <a:r>
              <a:rPr lang="en-US" sz="4000" i="1" dirty="0"/>
              <a:t> </a:t>
            </a:r>
            <a:r>
              <a:rPr lang="en-US" sz="4000" i="1" dirty="0" err="1"/>
              <a:t>trọng</a:t>
            </a:r>
            <a:r>
              <a:rPr lang="en-US" sz="4000" dirty="0"/>
              <a:t>.</a:t>
            </a:r>
          </a:p>
        </p:txBody>
      </p:sp>
      <p:pic>
        <p:nvPicPr>
          <p:cNvPr id="18" name="Picture 17"/>
          <p:cNvPicPr>
            <a:picLocks noChangeAspect="1"/>
          </p:cNvPicPr>
          <p:nvPr/>
        </p:nvPicPr>
        <p:blipFill>
          <a:blip r:embed="rId25"/>
          <a:stretch>
            <a:fillRect/>
          </a:stretch>
        </p:blipFill>
        <p:spPr>
          <a:xfrm>
            <a:off x="12332888" y="5544506"/>
            <a:ext cx="5830766" cy="3588163"/>
          </a:xfrm>
          <a:prstGeom prst="rect">
            <a:avLst/>
          </a:prstGeom>
        </p:spPr>
      </p:pic>
      <p:pic>
        <p:nvPicPr>
          <p:cNvPr id="9" name="decisive17276765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8197125" y="2942962"/>
            <a:ext cx="609600" cy="609600"/>
          </a:xfrm>
          <a:prstGeom prst="rect">
            <a:avLst/>
          </a:prstGeom>
        </p:spPr>
      </p:pic>
    </p:spTree>
    <p:extLst>
      <p:ext uri="{BB962C8B-B14F-4D97-AF65-F5344CB8AC3E}">
        <p14:creationId xmlns:p14="http://schemas.microsoft.com/office/powerpoint/2010/main" val="2256315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48476" y="948076"/>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6315024" y="1623951"/>
            <a:ext cx="11851432" cy="2862322"/>
          </a:xfrm>
          <a:prstGeom prst="rect">
            <a:avLst/>
          </a:prstGeom>
        </p:spPr>
        <p:txBody>
          <a:bodyPr wrap="square">
            <a:spAutoFit/>
          </a:bodyPr>
          <a:lstStyle/>
          <a:p>
            <a:r>
              <a:rPr lang="en-US" sz="6000" b="1" dirty="0">
                <a:solidFill>
                  <a:srgbClr val="0070C0"/>
                </a:solidFill>
              </a:rPr>
              <a:t>28</a:t>
            </a:r>
            <a:r>
              <a:rPr lang="en-US" sz="6000" b="1" dirty="0"/>
              <a:t>. </a:t>
            </a:r>
            <a:r>
              <a:rPr lang="en-US" sz="6000" b="1" dirty="0">
                <a:solidFill>
                  <a:srgbClr val="FF0000"/>
                </a:solidFill>
              </a:rPr>
              <a:t>creative </a:t>
            </a:r>
            <a:r>
              <a:rPr lang="en-US" sz="6000" b="1" dirty="0"/>
              <a:t>/</a:t>
            </a:r>
            <a:r>
              <a:rPr lang="en-US" sz="6000" b="1" dirty="0" err="1"/>
              <a:t>kriˈeɪtɪv</a:t>
            </a:r>
            <a:r>
              <a:rPr lang="en-US" sz="6000" b="1" dirty="0"/>
              <a:t>/(adj) </a:t>
            </a:r>
            <a:r>
              <a:rPr lang="en-US" sz="6000" b="1" dirty="0" err="1"/>
              <a:t>sáng</a:t>
            </a:r>
            <a:r>
              <a:rPr lang="en-US" sz="6000" b="1" dirty="0"/>
              <a:t> </a:t>
            </a:r>
            <a:r>
              <a:rPr lang="en-US" sz="6000" b="1" dirty="0" err="1"/>
              <a:t>tạo</a:t>
            </a:r>
            <a:endParaRPr lang="en-US" sz="6000" b="1" dirty="0"/>
          </a:p>
          <a:p>
            <a:r>
              <a:rPr lang="en-US" sz="4000" i="1" dirty="0"/>
              <a:t>Artists and designers need to be very creative in their work.(</a:t>
            </a:r>
            <a:r>
              <a:rPr lang="en-US" sz="4000" i="1" dirty="0" err="1"/>
              <a:t>Nghệ</a:t>
            </a:r>
            <a:r>
              <a:rPr lang="en-US" sz="4000" i="1" dirty="0"/>
              <a:t> </a:t>
            </a:r>
            <a:r>
              <a:rPr lang="en-US" sz="4000" i="1" dirty="0" err="1"/>
              <a:t>sĩ</a:t>
            </a:r>
            <a:r>
              <a:rPr lang="en-US" sz="4000" i="1" dirty="0"/>
              <a:t> </a:t>
            </a:r>
            <a:r>
              <a:rPr lang="en-US" sz="4000" i="1" dirty="0" err="1"/>
              <a:t>và</a:t>
            </a:r>
            <a:r>
              <a:rPr lang="en-US" sz="4000" i="1" dirty="0"/>
              <a:t> </a:t>
            </a:r>
            <a:r>
              <a:rPr lang="en-US" sz="4000" i="1" dirty="0" err="1"/>
              <a:t>nhà</a:t>
            </a:r>
            <a:r>
              <a:rPr lang="en-US" sz="4000" i="1" dirty="0"/>
              <a:t> </a:t>
            </a:r>
            <a:r>
              <a:rPr lang="en-US" sz="4000" i="1" dirty="0" err="1"/>
              <a:t>thiết</a:t>
            </a:r>
            <a:r>
              <a:rPr lang="en-US" sz="4000" i="1" dirty="0"/>
              <a:t> </a:t>
            </a:r>
            <a:r>
              <a:rPr lang="en-US" sz="4000" i="1" dirty="0" err="1"/>
              <a:t>kế</a:t>
            </a:r>
            <a:r>
              <a:rPr lang="en-US" sz="4000" i="1" dirty="0"/>
              <a:t> </a:t>
            </a:r>
            <a:r>
              <a:rPr lang="en-US" sz="4000" i="1" dirty="0" err="1"/>
              <a:t>cần</a:t>
            </a:r>
            <a:r>
              <a:rPr lang="en-US" sz="4000" i="1" dirty="0"/>
              <a:t> </a:t>
            </a:r>
            <a:r>
              <a:rPr lang="en-US" sz="4000" i="1" dirty="0" err="1"/>
              <a:t>phải</a:t>
            </a:r>
            <a:r>
              <a:rPr lang="en-US" sz="4000" i="1" dirty="0"/>
              <a:t> </a:t>
            </a:r>
            <a:r>
              <a:rPr lang="en-US" sz="4000" i="1" dirty="0" err="1"/>
              <a:t>rất</a:t>
            </a:r>
            <a:r>
              <a:rPr lang="en-US" sz="4000" i="1" dirty="0"/>
              <a:t> </a:t>
            </a:r>
            <a:r>
              <a:rPr lang="en-US" sz="4000" i="1" dirty="0" err="1"/>
              <a:t>sáng</a:t>
            </a:r>
            <a:r>
              <a:rPr lang="en-US" sz="4000" i="1" dirty="0"/>
              <a:t> </a:t>
            </a:r>
            <a:r>
              <a:rPr lang="en-US" sz="4000" i="1" dirty="0" err="1"/>
              <a:t>tạo</a:t>
            </a:r>
            <a:r>
              <a:rPr lang="en-US" sz="4000" i="1" dirty="0"/>
              <a:t> </a:t>
            </a:r>
            <a:r>
              <a:rPr lang="en-US" sz="4000" i="1" dirty="0" err="1"/>
              <a:t>trong</a:t>
            </a:r>
            <a:r>
              <a:rPr lang="en-US" sz="4000" i="1" dirty="0"/>
              <a:t> </a:t>
            </a:r>
            <a:r>
              <a:rPr lang="en-US" sz="4000" i="1" dirty="0" err="1"/>
              <a:t>công</a:t>
            </a:r>
            <a:r>
              <a:rPr lang="en-US" sz="4000" i="1" dirty="0"/>
              <a:t> </a:t>
            </a:r>
            <a:r>
              <a:rPr lang="en-US" sz="4000" i="1" dirty="0" err="1"/>
              <a:t>việc</a:t>
            </a:r>
            <a:r>
              <a:rPr lang="en-US" sz="4000" i="1" dirty="0"/>
              <a:t> </a:t>
            </a:r>
            <a:r>
              <a:rPr lang="en-US" sz="4000" i="1" dirty="0" err="1"/>
              <a:t>của</a:t>
            </a:r>
            <a:r>
              <a:rPr lang="en-US" sz="4000" i="1" dirty="0"/>
              <a:t> </a:t>
            </a:r>
            <a:r>
              <a:rPr lang="en-US" sz="4000" i="1" dirty="0" err="1"/>
              <a:t>họ</a:t>
            </a:r>
            <a:r>
              <a:rPr lang="en-US" sz="4000" i="1" dirty="0"/>
              <a:t>.</a:t>
            </a:r>
          </a:p>
        </p:txBody>
      </p:sp>
      <p:pic>
        <p:nvPicPr>
          <p:cNvPr id="10" name="Picture 9"/>
          <p:cNvPicPr>
            <a:picLocks noChangeAspect="1"/>
          </p:cNvPicPr>
          <p:nvPr/>
        </p:nvPicPr>
        <p:blipFill>
          <a:blip r:embed="rId25"/>
          <a:stretch>
            <a:fillRect/>
          </a:stretch>
        </p:blipFill>
        <p:spPr>
          <a:xfrm>
            <a:off x="11357344" y="4586349"/>
            <a:ext cx="6810165" cy="4540110"/>
          </a:xfrm>
          <a:prstGeom prst="rect">
            <a:avLst/>
          </a:prstGeom>
          <a:ln>
            <a:solidFill>
              <a:schemeClr val="accent1">
                <a:lumMod val="60000"/>
                <a:lumOff val="40000"/>
              </a:schemeClr>
            </a:solidFill>
          </a:ln>
        </p:spPr>
      </p:pic>
      <p:pic>
        <p:nvPicPr>
          <p:cNvPr id="14" name="creative172767657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7764096" y="1880211"/>
            <a:ext cx="609600" cy="609600"/>
          </a:xfrm>
          <a:prstGeom prst="rect">
            <a:avLst/>
          </a:prstGeom>
        </p:spPr>
      </p:pic>
    </p:spTree>
    <p:extLst>
      <p:ext uri="{BB962C8B-B14F-4D97-AF65-F5344CB8AC3E}">
        <p14:creationId xmlns:p14="http://schemas.microsoft.com/office/powerpoint/2010/main" val="991013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59112" y="979649"/>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317048" y="1486394"/>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610377" y="1504953"/>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6358998" y="1664710"/>
            <a:ext cx="11886342" cy="3170099"/>
          </a:xfrm>
          <a:prstGeom prst="rect">
            <a:avLst/>
          </a:prstGeom>
        </p:spPr>
        <p:txBody>
          <a:bodyPr wrap="square">
            <a:spAutoFit/>
          </a:bodyPr>
          <a:lstStyle/>
          <a:p>
            <a:r>
              <a:rPr lang="en-US" sz="6000" b="1" dirty="0">
                <a:solidFill>
                  <a:srgbClr val="0070C0"/>
                </a:solidFill>
              </a:rPr>
              <a:t>29</a:t>
            </a:r>
            <a:r>
              <a:rPr lang="en-US" sz="6000" b="1" dirty="0"/>
              <a:t>. </a:t>
            </a:r>
            <a:r>
              <a:rPr lang="en-US" sz="6000" b="1" dirty="0">
                <a:solidFill>
                  <a:srgbClr val="FF0000"/>
                </a:solidFill>
              </a:rPr>
              <a:t>stress-free</a:t>
            </a:r>
            <a:r>
              <a:rPr lang="en-US" sz="6000" b="1" dirty="0"/>
              <a:t> /</a:t>
            </a:r>
            <a:r>
              <a:rPr lang="en-US" sz="6000" b="1" dirty="0" err="1"/>
              <a:t>stres</a:t>
            </a:r>
            <a:r>
              <a:rPr lang="en-US" sz="6000" b="1" dirty="0"/>
              <a:t> - </a:t>
            </a:r>
            <a:r>
              <a:rPr lang="en-US" sz="6000" b="1" dirty="0" err="1"/>
              <a:t>fri</a:t>
            </a:r>
            <a:r>
              <a:rPr lang="en-US" sz="6000" b="1" dirty="0"/>
              <a:t>ː/(</a:t>
            </a:r>
            <a:r>
              <a:rPr lang="en-US" sz="6000" b="1" dirty="0" err="1"/>
              <a:t>adj</a:t>
            </a:r>
            <a:r>
              <a:rPr lang="en-US" sz="6000" b="1" dirty="0"/>
              <a:t>) (</a:t>
            </a:r>
            <a:r>
              <a:rPr lang="en-US" sz="6000" b="1" dirty="0" err="1"/>
              <a:t>adj</a:t>
            </a:r>
            <a:r>
              <a:rPr lang="en-US" sz="6000" b="1" dirty="0"/>
              <a:t>) </a:t>
            </a:r>
            <a:r>
              <a:rPr lang="en-US" sz="6000" b="1" dirty="0" err="1"/>
              <a:t>không</a:t>
            </a:r>
            <a:r>
              <a:rPr lang="en-US" sz="6000" b="1" dirty="0"/>
              <a:t> </a:t>
            </a:r>
            <a:r>
              <a:rPr lang="en-US" sz="6000" b="1" dirty="0" err="1"/>
              <a:t>căng</a:t>
            </a:r>
            <a:r>
              <a:rPr lang="en-US" sz="6000" b="1" dirty="0"/>
              <a:t> </a:t>
            </a:r>
            <a:r>
              <a:rPr lang="en-US" sz="6000" b="1" dirty="0" err="1"/>
              <a:t>thẳng</a:t>
            </a:r>
            <a:endParaRPr lang="en-US" sz="6000" b="1" dirty="0"/>
          </a:p>
          <a:p>
            <a:r>
              <a:rPr lang="en-US" sz="4000" i="1" dirty="0"/>
              <a:t>Working in a park might be more stress-free than working in a busy office.</a:t>
            </a:r>
          </a:p>
        </p:txBody>
      </p:sp>
      <p:pic>
        <p:nvPicPr>
          <p:cNvPr id="10" name="Picture 9"/>
          <p:cNvPicPr>
            <a:picLocks noChangeAspect="1"/>
          </p:cNvPicPr>
          <p:nvPr/>
        </p:nvPicPr>
        <p:blipFill>
          <a:blip r:embed="rId25"/>
          <a:stretch>
            <a:fillRect/>
          </a:stretch>
        </p:blipFill>
        <p:spPr>
          <a:xfrm flipH="1">
            <a:off x="11048999" y="4909717"/>
            <a:ext cx="7108575" cy="4191379"/>
          </a:xfrm>
          <a:prstGeom prst="rect">
            <a:avLst/>
          </a:prstGeom>
          <a:ln w="76200">
            <a:solidFill>
              <a:schemeClr val="accent1">
                <a:lumMod val="60000"/>
                <a:lumOff val="40000"/>
              </a:schemeClr>
            </a:solidFill>
          </a:ln>
        </p:spPr>
      </p:pic>
      <p:pic>
        <p:nvPicPr>
          <p:cNvPr id="14" name="stress-free17276766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2110599" y="2912875"/>
            <a:ext cx="609600" cy="609600"/>
          </a:xfrm>
          <a:prstGeom prst="rect">
            <a:avLst/>
          </a:prstGeom>
        </p:spPr>
      </p:pic>
    </p:spTree>
    <p:extLst>
      <p:ext uri="{BB962C8B-B14F-4D97-AF65-F5344CB8AC3E}">
        <p14:creationId xmlns:p14="http://schemas.microsoft.com/office/powerpoint/2010/main" val="93442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856019" y="1707644"/>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48476" y="948076"/>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6348362" y="1619449"/>
            <a:ext cx="11928292" cy="3785652"/>
          </a:xfrm>
          <a:prstGeom prst="rect">
            <a:avLst/>
          </a:prstGeom>
        </p:spPr>
        <p:txBody>
          <a:bodyPr wrap="square">
            <a:spAutoFit/>
          </a:bodyPr>
          <a:lstStyle/>
          <a:p>
            <a:r>
              <a:rPr lang="en-US" sz="6000" b="1" dirty="0">
                <a:solidFill>
                  <a:srgbClr val="0070C0"/>
                </a:solidFill>
              </a:rPr>
              <a:t>30</a:t>
            </a:r>
            <a:r>
              <a:rPr lang="en-US" sz="6000" b="1" dirty="0"/>
              <a:t>. </a:t>
            </a:r>
            <a:r>
              <a:rPr lang="en-US" sz="6000" b="1" dirty="0">
                <a:solidFill>
                  <a:srgbClr val="FF0000"/>
                </a:solidFill>
              </a:rPr>
              <a:t>difficult</a:t>
            </a:r>
            <a:r>
              <a:rPr lang="en-US" sz="6000" b="1" dirty="0"/>
              <a:t> /ˈ</a:t>
            </a:r>
            <a:r>
              <a:rPr lang="en-US" sz="6000" b="1" dirty="0" err="1"/>
              <a:t>dɪf.ə.kəlt</a:t>
            </a:r>
            <a:r>
              <a:rPr lang="en-US" sz="6000" b="1" dirty="0"/>
              <a:t>/ (</a:t>
            </a:r>
            <a:r>
              <a:rPr lang="en-US" sz="6000" b="1" dirty="0" err="1"/>
              <a:t>adj</a:t>
            </a:r>
            <a:r>
              <a:rPr lang="en-US" sz="6000" b="1" dirty="0"/>
              <a:t>) </a:t>
            </a:r>
            <a:r>
              <a:rPr lang="en-US" sz="6000" b="1" dirty="0" err="1"/>
              <a:t>khó</a:t>
            </a:r>
            <a:r>
              <a:rPr lang="en-US" sz="6000" b="1" dirty="0"/>
              <a:t> </a:t>
            </a:r>
            <a:r>
              <a:rPr lang="en-US" sz="6000" b="1" dirty="0" err="1"/>
              <a:t>khăn</a:t>
            </a:r>
            <a:endParaRPr lang="en-US" sz="6000" b="1" dirty="0"/>
          </a:p>
          <a:p>
            <a:r>
              <a:rPr lang="en-US" sz="4000" i="1" dirty="0"/>
              <a:t>Learning a new language can be difficult but rewarding. (</a:t>
            </a:r>
            <a:r>
              <a:rPr lang="en-US" sz="4000" i="1" dirty="0" err="1"/>
              <a:t>Học</a:t>
            </a:r>
            <a:r>
              <a:rPr lang="en-US" sz="4000" i="1" dirty="0"/>
              <a:t> </a:t>
            </a:r>
            <a:r>
              <a:rPr lang="en-US" sz="4000" i="1" dirty="0" err="1"/>
              <a:t>một</a:t>
            </a:r>
            <a:r>
              <a:rPr lang="en-US" sz="4000" i="1" dirty="0"/>
              <a:t> </a:t>
            </a:r>
            <a:r>
              <a:rPr lang="en-US" sz="4000" i="1" dirty="0" err="1"/>
              <a:t>ngôn</a:t>
            </a:r>
            <a:r>
              <a:rPr lang="en-US" sz="4000" i="1" dirty="0"/>
              <a:t> </a:t>
            </a:r>
            <a:r>
              <a:rPr lang="en-US" sz="4000" i="1" dirty="0" err="1"/>
              <a:t>ngữ</a:t>
            </a:r>
            <a:r>
              <a:rPr lang="en-US" sz="4000" i="1" dirty="0"/>
              <a:t> </a:t>
            </a:r>
            <a:r>
              <a:rPr lang="en-US" sz="4000" i="1" dirty="0" err="1"/>
              <a:t>mới</a:t>
            </a:r>
            <a:r>
              <a:rPr lang="en-US" sz="4000" i="1" dirty="0"/>
              <a:t> </a:t>
            </a:r>
            <a:r>
              <a:rPr lang="en-US" sz="4000" i="1" dirty="0" err="1"/>
              <a:t>có</a:t>
            </a:r>
            <a:r>
              <a:rPr lang="en-US" sz="4000" i="1" dirty="0"/>
              <a:t> </a:t>
            </a:r>
            <a:r>
              <a:rPr lang="en-US" sz="4000" i="1" dirty="0" err="1"/>
              <a:t>thể</a:t>
            </a:r>
            <a:r>
              <a:rPr lang="en-US" sz="4000" i="1" dirty="0"/>
              <a:t> </a:t>
            </a:r>
            <a:r>
              <a:rPr lang="en-US" sz="4000" i="1" dirty="0" err="1"/>
              <a:t>khó</a:t>
            </a:r>
            <a:r>
              <a:rPr lang="en-US" sz="4000" i="1" dirty="0"/>
              <a:t> </a:t>
            </a:r>
            <a:r>
              <a:rPr lang="en-US" sz="4000" i="1" dirty="0" err="1"/>
              <a:t>khăn</a:t>
            </a:r>
            <a:r>
              <a:rPr lang="en-US" sz="4000" i="1" dirty="0"/>
              <a:t> </a:t>
            </a:r>
            <a:r>
              <a:rPr lang="en-US" sz="4000" i="1" dirty="0" err="1"/>
              <a:t>nhưng</a:t>
            </a:r>
            <a:r>
              <a:rPr lang="en-US" sz="4000" i="1" dirty="0"/>
              <a:t> </a:t>
            </a:r>
            <a:r>
              <a:rPr lang="en-US" sz="4000" i="1" dirty="0" err="1"/>
              <a:t>đáng</a:t>
            </a:r>
            <a:r>
              <a:rPr lang="en-US" sz="4000" i="1" dirty="0"/>
              <a:t> </a:t>
            </a:r>
            <a:r>
              <a:rPr lang="en-US" sz="4000" i="1" dirty="0" err="1"/>
              <a:t>giá</a:t>
            </a:r>
            <a:r>
              <a:rPr lang="en-US" sz="4000" i="1" dirty="0"/>
              <a:t>.</a:t>
            </a:r>
          </a:p>
        </p:txBody>
      </p:sp>
      <p:pic>
        <p:nvPicPr>
          <p:cNvPr id="10" name="Picture 9"/>
          <p:cNvPicPr>
            <a:picLocks noChangeAspect="1"/>
          </p:cNvPicPr>
          <p:nvPr/>
        </p:nvPicPr>
        <p:blipFill>
          <a:blip r:embed="rId25"/>
          <a:stretch>
            <a:fillRect/>
          </a:stretch>
        </p:blipFill>
        <p:spPr>
          <a:xfrm>
            <a:off x="12344400" y="4968220"/>
            <a:ext cx="5698227" cy="4089825"/>
          </a:xfrm>
          <a:prstGeom prst="rect">
            <a:avLst/>
          </a:prstGeom>
          <a:ln w="76200">
            <a:solidFill>
              <a:schemeClr val="accent1">
                <a:lumMod val="60000"/>
                <a:lumOff val="40000"/>
              </a:schemeClr>
            </a:solidFill>
          </a:ln>
        </p:spPr>
      </p:pic>
      <p:pic>
        <p:nvPicPr>
          <p:cNvPr id="14" name="difficult17276767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8108014" y="2816895"/>
            <a:ext cx="609600" cy="609600"/>
          </a:xfrm>
          <a:prstGeom prst="rect">
            <a:avLst/>
          </a:prstGeom>
        </p:spPr>
      </p:pic>
    </p:spTree>
    <p:extLst>
      <p:ext uri="{BB962C8B-B14F-4D97-AF65-F5344CB8AC3E}">
        <p14:creationId xmlns:p14="http://schemas.microsoft.com/office/powerpoint/2010/main" val="1939272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48476" y="948076"/>
            <a:ext cx="11939524" cy="8615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53574"/>
            <a:ext cx="5781047" cy="392710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9147843"/>
            <a:ext cx="7213800" cy="40572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46673" y="9147843"/>
            <a:ext cx="7741099" cy="405730"/>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6329312" y="1615139"/>
            <a:ext cx="11928292" cy="3477875"/>
          </a:xfrm>
          <a:prstGeom prst="rect">
            <a:avLst/>
          </a:prstGeom>
        </p:spPr>
        <p:txBody>
          <a:bodyPr wrap="square">
            <a:spAutoFit/>
          </a:bodyPr>
          <a:lstStyle/>
          <a:p>
            <a:r>
              <a:rPr lang="en-US" sz="6000" b="1" dirty="0">
                <a:solidFill>
                  <a:srgbClr val="0070C0"/>
                </a:solidFill>
              </a:rPr>
              <a:t>31</a:t>
            </a:r>
            <a:r>
              <a:rPr lang="en-US" sz="6000" b="1" dirty="0"/>
              <a:t>.</a:t>
            </a:r>
            <a:r>
              <a:rPr lang="en-US" sz="6000" b="1" dirty="0">
                <a:solidFill>
                  <a:srgbClr val="FF0000"/>
                </a:solidFill>
              </a:rPr>
              <a:t>reasonable</a:t>
            </a:r>
            <a:r>
              <a:rPr lang="en-US" sz="6000" b="1" dirty="0"/>
              <a:t>/ˈ</a:t>
            </a:r>
            <a:r>
              <a:rPr lang="en-US" sz="6000" b="1" dirty="0" err="1"/>
              <a:t>riːznəbl</a:t>
            </a:r>
            <a:r>
              <a:rPr lang="en-US" sz="6000" b="1" dirty="0"/>
              <a:t>/(</a:t>
            </a:r>
            <a:r>
              <a:rPr lang="en-US" sz="6000" b="1" dirty="0" err="1"/>
              <a:t>adj</a:t>
            </a:r>
            <a:r>
              <a:rPr lang="en-US" sz="6000" b="1" dirty="0"/>
              <a:t>) </a:t>
            </a:r>
            <a:r>
              <a:rPr lang="en-US" sz="6000" b="1" dirty="0" err="1"/>
              <a:t>hợp</a:t>
            </a:r>
            <a:r>
              <a:rPr lang="en-US" sz="6000" b="1" dirty="0"/>
              <a:t> </a:t>
            </a:r>
            <a:r>
              <a:rPr lang="en-US" sz="6000" b="1" dirty="0" err="1"/>
              <a:t>lý</a:t>
            </a:r>
            <a:endParaRPr lang="en-US" sz="6000" b="1" dirty="0"/>
          </a:p>
          <a:p>
            <a:r>
              <a:rPr lang="en-US" sz="4000" i="1" dirty="0"/>
              <a:t>It's important to have reasonable expectations about your first job.(</a:t>
            </a:r>
            <a:r>
              <a:rPr lang="en-US" sz="4000" i="1" dirty="0" err="1"/>
              <a:t>Việc</a:t>
            </a:r>
            <a:r>
              <a:rPr lang="en-US" sz="4000" i="1" dirty="0"/>
              <a:t> </a:t>
            </a:r>
            <a:r>
              <a:rPr lang="en-US" sz="4000" i="1" dirty="0" err="1"/>
              <a:t>có</a:t>
            </a:r>
            <a:r>
              <a:rPr lang="en-US" sz="4000" i="1" dirty="0"/>
              <a:t> </a:t>
            </a:r>
            <a:r>
              <a:rPr lang="en-US" sz="4000" i="1" dirty="0" err="1"/>
              <a:t>những</a:t>
            </a:r>
            <a:r>
              <a:rPr lang="en-US" sz="4000" i="1" dirty="0"/>
              <a:t> </a:t>
            </a:r>
            <a:r>
              <a:rPr lang="en-US" sz="4000" i="1" dirty="0" err="1"/>
              <a:t>kỳ</a:t>
            </a:r>
            <a:r>
              <a:rPr lang="en-US" sz="4000" i="1" dirty="0"/>
              <a:t> </a:t>
            </a:r>
            <a:r>
              <a:rPr lang="en-US" sz="4000" i="1" dirty="0" err="1"/>
              <a:t>vọng</a:t>
            </a:r>
            <a:r>
              <a:rPr lang="en-US" sz="4000" i="1" dirty="0"/>
              <a:t> </a:t>
            </a:r>
            <a:r>
              <a:rPr lang="en-US" sz="4000" i="1" dirty="0" err="1"/>
              <a:t>hợp</a:t>
            </a:r>
            <a:r>
              <a:rPr lang="en-US" sz="4000" i="1" dirty="0"/>
              <a:t> </a:t>
            </a:r>
            <a:r>
              <a:rPr lang="en-US" sz="4000" i="1" dirty="0" err="1"/>
              <a:t>lý</a:t>
            </a:r>
            <a:r>
              <a:rPr lang="en-US" sz="4000" i="1" dirty="0"/>
              <a:t> </a:t>
            </a:r>
            <a:r>
              <a:rPr lang="en-US" sz="4000" i="1" dirty="0" err="1"/>
              <a:t>về</a:t>
            </a:r>
            <a:r>
              <a:rPr lang="en-US" sz="4000" i="1" dirty="0"/>
              <a:t> </a:t>
            </a:r>
            <a:r>
              <a:rPr lang="en-US" sz="4000" i="1" dirty="0" err="1"/>
              <a:t>công</a:t>
            </a:r>
            <a:r>
              <a:rPr lang="en-US" sz="4000" i="1" dirty="0"/>
              <a:t> </a:t>
            </a:r>
            <a:r>
              <a:rPr lang="en-US" sz="4000" i="1" dirty="0" err="1"/>
              <a:t>việc</a:t>
            </a:r>
            <a:r>
              <a:rPr lang="en-US" sz="4000" i="1" dirty="0"/>
              <a:t> </a:t>
            </a:r>
            <a:r>
              <a:rPr lang="en-US" sz="4000" i="1" dirty="0" err="1"/>
              <a:t>đầu</a:t>
            </a:r>
            <a:r>
              <a:rPr lang="en-US" sz="4000" i="1" dirty="0"/>
              <a:t> </a:t>
            </a:r>
            <a:r>
              <a:rPr lang="en-US" sz="4000" i="1" dirty="0" err="1"/>
              <a:t>tiên</a:t>
            </a:r>
            <a:r>
              <a:rPr lang="en-US" sz="4000" i="1" dirty="0"/>
              <a:t> </a:t>
            </a:r>
            <a:r>
              <a:rPr lang="en-US" sz="4000" i="1" dirty="0" err="1"/>
              <a:t>của</a:t>
            </a:r>
            <a:r>
              <a:rPr lang="en-US" sz="4000" i="1" dirty="0"/>
              <a:t> </a:t>
            </a:r>
            <a:r>
              <a:rPr lang="en-US" sz="4000" i="1" dirty="0" err="1"/>
              <a:t>bạn</a:t>
            </a:r>
            <a:r>
              <a:rPr lang="en-US" sz="4000" i="1" dirty="0"/>
              <a:t> </a:t>
            </a:r>
            <a:r>
              <a:rPr lang="en-US" sz="4000" i="1" dirty="0" err="1"/>
              <a:t>là</a:t>
            </a:r>
            <a:r>
              <a:rPr lang="en-US" sz="4000" i="1" dirty="0"/>
              <a:t> </a:t>
            </a:r>
            <a:r>
              <a:rPr lang="en-US" sz="4000" i="1" dirty="0" err="1"/>
              <a:t>quan</a:t>
            </a:r>
            <a:r>
              <a:rPr lang="en-US" sz="4000" i="1" dirty="0"/>
              <a:t> </a:t>
            </a:r>
            <a:r>
              <a:rPr lang="en-US" sz="4000" i="1" dirty="0" err="1"/>
              <a:t>trọng</a:t>
            </a:r>
            <a:r>
              <a:rPr lang="en-US" sz="4000" i="1" dirty="0"/>
              <a:t>.</a:t>
            </a:r>
          </a:p>
          <a:p>
            <a:endParaRPr lang="en-US" sz="4000" dirty="0"/>
          </a:p>
        </p:txBody>
      </p:sp>
      <p:pic>
        <p:nvPicPr>
          <p:cNvPr id="10" name="reasonable172767678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7884505" y="1918047"/>
            <a:ext cx="609600" cy="609600"/>
          </a:xfrm>
          <a:prstGeom prst="rect">
            <a:avLst/>
          </a:prstGeom>
        </p:spPr>
      </p:pic>
      <p:pic>
        <p:nvPicPr>
          <p:cNvPr id="18" name="Picture 17">
            <a:extLst>
              <a:ext uri="{FF2B5EF4-FFF2-40B4-BE49-F238E27FC236}">
                <a16:creationId xmlns:a16="http://schemas.microsoft.com/office/drawing/2014/main" id="{1C897C9A-39CA-22E2-6186-B9F46860DAB3}"/>
              </a:ext>
            </a:extLst>
          </p:cNvPr>
          <p:cNvPicPr>
            <a:picLocks noChangeAspect="1"/>
          </p:cNvPicPr>
          <p:nvPr/>
        </p:nvPicPr>
        <p:blipFill>
          <a:blip r:embed="rId26"/>
          <a:srcRect l="4623"/>
          <a:stretch/>
        </p:blipFill>
        <p:spPr>
          <a:xfrm>
            <a:off x="10363200" y="4535263"/>
            <a:ext cx="7859939" cy="4559224"/>
          </a:xfrm>
          <a:prstGeom prst="rect">
            <a:avLst/>
          </a:prstGeom>
          <a:ln w="76200">
            <a:solidFill>
              <a:schemeClr val="accent1">
                <a:lumMod val="60000"/>
                <a:lumOff val="40000"/>
              </a:schemeClr>
            </a:solidFill>
          </a:ln>
        </p:spPr>
      </p:pic>
    </p:spTree>
    <p:extLst>
      <p:ext uri="{BB962C8B-B14F-4D97-AF65-F5344CB8AC3E}">
        <p14:creationId xmlns:p14="http://schemas.microsoft.com/office/powerpoint/2010/main" val="7197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nvGrpSpPr>
          <p:cNvPr id="7" name="Group 7"/>
          <p:cNvGrpSpPr/>
          <p:nvPr/>
        </p:nvGrpSpPr>
        <p:grpSpPr>
          <a:xfrm>
            <a:off x="2418482" y="349261"/>
            <a:ext cx="15921875" cy="9675400"/>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txBody>
            <a:bodyPr/>
            <a:lstStyle/>
            <a:p>
              <a:endParaRPr lang="en-US" dirty="0"/>
            </a:p>
          </p:txBody>
        </p:sp>
      </p:grpSp>
      <p:sp>
        <p:nvSpPr>
          <p:cNvPr id="11" name="Freeform 11"/>
          <p:cNvSpPr/>
          <p:nvPr/>
        </p:nvSpPr>
        <p:spPr>
          <a:xfrm>
            <a:off x="7282791" y="8508512"/>
            <a:ext cx="5781047" cy="1501346"/>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25">
              <a:extLst>
                <a:ext uri="{96DAC541-7B7A-43D3-8B79-37D633B846F1}">
                  <asvg:svgBlip xmlns:asvg="http://schemas.microsoft.com/office/drawing/2016/SVG/main" r:embed="rId26"/>
                </a:ext>
              </a:extLst>
            </a:blip>
            <a:stretch>
              <a:fillRect t="-61363"/>
            </a:stretch>
          </a:blipFill>
        </p:spPr>
      </p:sp>
      <p:sp>
        <p:nvSpPr>
          <p:cNvPr id="12" name="Freeform 12"/>
          <p:cNvSpPr/>
          <p:nvPr/>
        </p:nvSpPr>
        <p:spPr>
          <a:xfrm>
            <a:off x="2451362" y="8286497"/>
            <a:ext cx="7558538" cy="28544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27">
              <a:extLst>
                <a:ext uri="{96DAC541-7B7A-43D3-8B79-37D633B846F1}">
                  <asvg:svgBlip xmlns:asvg="http://schemas.microsoft.com/office/drawing/2016/SVG/main" r:embed="rId28"/>
                </a:ext>
              </a:extLst>
            </a:blip>
            <a:stretch>
              <a:fillRect t="-1145859"/>
            </a:stretch>
          </a:blipFill>
        </p:spPr>
      </p:sp>
      <p:sp>
        <p:nvSpPr>
          <p:cNvPr id="13" name="Freeform 13"/>
          <p:cNvSpPr/>
          <p:nvPr/>
        </p:nvSpPr>
        <p:spPr>
          <a:xfrm>
            <a:off x="8811028" y="8286497"/>
            <a:ext cx="9562362" cy="28544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29">
              <a:extLst>
                <a:ext uri="{96DAC541-7B7A-43D3-8B79-37D633B846F1}">
                  <asvg:svgBlip xmlns:asvg="http://schemas.microsoft.com/office/drawing/2016/SVG/main" r:embed="rId30"/>
                </a:ext>
              </a:extLst>
            </a:blip>
            <a:stretch>
              <a:fillRect t="-1145859"/>
            </a:stretch>
          </a:blipFill>
        </p:spPr>
      </p:sp>
      <p:graphicFrame>
        <p:nvGraphicFramePr>
          <p:cNvPr id="9" name="Table 8">
            <a:extLst>
              <a:ext uri="{FF2B5EF4-FFF2-40B4-BE49-F238E27FC236}">
                <a16:creationId xmlns:a16="http://schemas.microsoft.com/office/drawing/2014/main" id="{59EF602C-73FB-B805-A62C-F9B2B6B188A4}"/>
              </a:ext>
            </a:extLst>
          </p:cNvPr>
          <p:cNvGraphicFramePr>
            <a:graphicFrameLocks noGrp="1"/>
          </p:cNvGraphicFramePr>
          <p:nvPr>
            <p:extLst>
              <p:ext uri="{D42A27DB-BD31-4B8C-83A1-F6EECF244321}">
                <p14:modId xmlns:p14="http://schemas.microsoft.com/office/powerpoint/2010/main" val="3016694275"/>
              </p:ext>
            </p:extLst>
          </p:nvPr>
        </p:nvGraphicFramePr>
        <p:xfrm>
          <a:off x="2451821" y="1332584"/>
          <a:ext cx="15717117" cy="6937086"/>
        </p:xfrm>
        <a:graphic>
          <a:graphicData uri="http://schemas.openxmlformats.org/drawingml/2006/table">
            <a:tbl>
              <a:tblPr firstRow="1" bandRow="1">
                <a:tableStyleId>{21E4AEA4-8DFA-4A89-87EB-49C32662AFE0}</a:tableStyleId>
              </a:tblPr>
              <a:tblGrid>
                <a:gridCol w="4589820">
                  <a:extLst>
                    <a:ext uri="{9D8B030D-6E8A-4147-A177-3AD203B41FA5}">
                      <a16:colId xmlns:a16="http://schemas.microsoft.com/office/drawing/2014/main" val="1130087294"/>
                    </a:ext>
                  </a:extLst>
                </a:gridCol>
                <a:gridCol w="5593368">
                  <a:extLst>
                    <a:ext uri="{9D8B030D-6E8A-4147-A177-3AD203B41FA5}">
                      <a16:colId xmlns:a16="http://schemas.microsoft.com/office/drawing/2014/main" val="1586672585"/>
                    </a:ext>
                  </a:extLst>
                </a:gridCol>
                <a:gridCol w="5533929">
                  <a:extLst>
                    <a:ext uri="{9D8B030D-6E8A-4147-A177-3AD203B41FA5}">
                      <a16:colId xmlns:a16="http://schemas.microsoft.com/office/drawing/2014/main" val="66103007"/>
                    </a:ext>
                  </a:extLst>
                </a:gridCol>
              </a:tblGrid>
              <a:tr h="1157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Words</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Pronunciation</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Meanings </a:t>
                      </a:r>
                    </a:p>
                    <a:p>
                      <a:endParaRPr lang="en-US" sz="1600" dirty="0"/>
                    </a:p>
                  </a:txBody>
                  <a:tcPr/>
                </a:tc>
                <a:extLst>
                  <a:ext uri="{0D108BD9-81ED-4DB2-BD59-A6C34878D82A}">
                    <a16:rowId xmlns:a16="http://schemas.microsoft.com/office/drawing/2014/main" val="1293343697"/>
                  </a:ext>
                </a:extLst>
              </a:tr>
              <a:tr h="860169">
                <a:tc>
                  <a:txBody>
                    <a:bodyPr/>
                    <a:lstStyle/>
                    <a:p>
                      <a:pPr algn="ctr"/>
                      <a:r>
                        <a:rPr lang="pt-BR" sz="3600" b="1"/>
                        <a:t>tailor</a:t>
                      </a:r>
                      <a:endParaRPr lang="en-US" sz="3600" b="1" dirty="0"/>
                    </a:p>
                  </a:txBody>
                  <a:tcPr/>
                </a:tc>
                <a:tc>
                  <a:txBody>
                    <a:bodyPr/>
                    <a:lstStyle/>
                    <a:p>
                      <a:pPr algn="ctr"/>
                      <a:r>
                        <a:rPr lang="pt-BR" sz="3600" b="1">
                          <a:solidFill>
                            <a:srgbClr val="C00000"/>
                          </a:solidFill>
                        </a:rPr>
                        <a:t>/ˈteɪlə(r)/</a:t>
                      </a:r>
                      <a:endParaRPr lang="en-US" sz="3600" b="1" dirty="0">
                        <a:solidFill>
                          <a:srgbClr val="C0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u="none" strike="noStrike" kern="1200" cap="none" spc="0" normalizeH="0" baseline="0" noProof="0" dirty="0">
                          <a:ln>
                            <a:noFill/>
                          </a:ln>
                          <a:solidFill>
                            <a:srgbClr val="002060"/>
                          </a:solidFill>
                          <a:effectLst/>
                          <a:uLnTx/>
                          <a:uFillTx/>
                        </a:rPr>
                        <a:t>(n) thợ may</a:t>
                      </a:r>
                      <a:endParaRPr kumimoji="0" lang="en-US" sz="3600" b="1" u="none" strike="noStrike" kern="1200" cap="none" spc="0" normalizeH="0" baseline="0" noProof="0" dirty="0">
                        <a:ln>
                          <a:noFill/>
                        </a:ln>
                        <a:solidFill>
                          <a:srgbClr val="002060"/>
                        </a:solidFill>
                        <a:effectLst/>
                        <a:uLnTx/>
                        <a:uFillTx/>
                      </a:endParaRPr>
                    </a:p>
                  </a:txBody>
                  <a:tcPr/>
                </a:tc>
                <a:extLst>
                  <a:ext uri="{0D108BD9-81ED-4DB2-BD59-A6C34878D82A}">
                    <a16:rowId xmlns:a16="http://schemas.microsoft.com/office/drawing/2014/main" val="1815725935"/>
                  </a:ext>
                </a:extLst>
              </a:tr>
              <a:tr h="628585">
                <a:tc>
                  <a:txBody>
                    <a:bodyPr/>
                    <a:lstStyle/>
                    <a:p>
                      <a:pPr algn="ctr"/>
                      <a:r>
                        <a:rPr lang="en-US" sz="3600" b="1" dirty="0"/>
                        <a:t>surgeon</a:t>
                      </a:r>
                    </a:p>
                  </a:txBody>
                  <a:tcPr/>
                </a:tc>
                <a:tc>
                  <a:txBody>
                    <a:bodyPr/>
                    <a:lstStyle/>
                    <a:p>
                      <a:pPr algn="ctr"/>
                      <a:r>
                        <a:rPr lang="en-US" sz="3600" b="1" dirty="0">
                          <a:solidFill>
                            <a:srgbClr val="C00000"/>
                          </a:solidFill>
                        </a:rPr>
                        <a:t>/ˈ</a:t>
                      </a:r>
                      <a:r>
                        <a:rPr lang="en-US" sz="3600" b="1" dirty="0" err="1">
                          <a:solidFill>
                            <a:srgbClr val="C00000"/>
                          </a:solidFill>
                        </a:rPr>
                        <a:t>sɜːdʒən</a:t>
                      </a:r>
                      <a:r>
                        <a:rPr lang="en-US" sz="3600" b="1" dirty="0">
                          <a:solidFill>
                            <a:srgbClr val="C00000"/>
                          </a:solidFill>
                        </a:rPr>
                        <a:t>/</a:t>
                      </a:r>
                    </a:p>
                  </a:txBody>
                  <a:tcPr/>
                </a:tc>
                <a:tc>
                  <a:txBody>
                    <a:bodyPr/>
                    <a:lstStyle/>
                    <a:p>
                      <a:pPr algn="ctr"/>
                      <a:r>
                        <a:rPr lang="en-US" sz="3600" b="1" dirty="0">
                          <a:solidFill>
                            <a:srgbClr val="002060"/>
                          </a:solidFill>
                        </a:rPr>
                        <a:t>(n) </a:t>
                      </a:r>
                      <a:r>
                        <a:rPr lang="en-US" sz="3600" b="1" dirty="0" err="1">
                          <a:solidFill>
                            <a:srgbClr val="002060"/>
                          </a:solidFill>
                        </a:rPr>
                        <a:t>bác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phẫu</a:t>
                      </a:r>
                      <a:r>
                        <a:rPr lang="en-US" sz="3600" b="1" dirty="0">
                          <a:solidFill>
                            <a:srgbClr val="002060"/>
                          </a:solidFill>
                        </a:rPr>
                        <a:t> </a:t>
                      </a:r>
                      <a:r>
                        <a:rPr lang="en-US" sz="3600" b="1" dirty="0" err="1">
                          <a:solidFill>
                            <a:srgbClr val="002060"/>
                          </a:solidFill>
                        </a:rPr>
                        <a:t>thuật</a:t>
                      </a:r>
                      <a:r>
                        <a:rPr lang="en-US" sz="3600" b="1" dirty="0">
                          <a:solidFill>
                            <a:srgbClr val="002060"/>
                          </a:solidFill>
                        </a:rPr>
                        <a:t> </a:t>
                      </a:r>
                    </a:p>
                  </a:txBody>
                  <a:tcPr/>
                </a:tc>
                <a:extLst>
                  <a:ext uri="{0D108BD9-81ED-4DB2-BD59-A6C34878D82A}">
                    <a16:rowId xmlns:a16="http://schemas.microsoft.com/office/drawing/2014/main" val="1005456784"/>
                  </a:ext>
                </a:extLst>
              </a:tr>
              <a:tr h="628585">
                <a:tc>
                  <a:txBody>
                    <a:bodyPr/>
                    <a:lstStyle/>
                    <a:p>
                      <a:pPr algn="ctr"/>
                      <a:r>
                        <a:rPr lang="pt-BR" sz="3600" b="1" dirty="0"/>
                        <a:t>dentist</a:t>
                      </a:r>
                      <a:endParaRPr lang="en-US" sz="3600" b="1" dirty="0"/>
                    </a:p>
                  </a:txBody>
                  <a:tcPr/>
                </a:tc>
                <a:tc>
                  <a:txBody>
                    <a:bodyPr/>
                    <a:lstStyle/>
                    <a:p>
                      <a:pPr algn="ctr"/>
                      <a:r>
                        <a:rPr lang="pt-BR" sz="3600" b="1" dirty="0">
                          <a:solidFill>
                            <a:srgbClr val="C00000"/>
                          </a:solidFill>
                        </a:rPr>
                        <a:t>/ˈdentɪst/</a:t>
                      </a:r>
                      <a:endParaRPr lang="en-US" sz="3600" b="1" dirty="0">
                        <a:solidFill>
                          <a:srgbClr val="C00000"/>
                        </a:solidFill>
                      </a:endParaRPr>
                    </a:p>
                  </a:txBody>
                  <a:tcPr/>
                </a:tc>
                <a:tc>
                  <a:txBody>
                    <a:bodyPr/>
                    <a:lstStyle/>
                    <a:p>
                      <a:pPr algn="ctr"/>
                      <a:r>
                        <a:rPr lang="pt-BR" sz="3600" b="1" dirty="0">
                          <a:solidFill>
                            <a:srgbClr val="002060"/>
                          </a:solidFill>
                        </a:rPr>
                        <a:t> (n) nha sĩ</a:t>
                      </a:r>
                      <a:endParaRPr lang="en-US" sz="3600" b="1" dirty="0">
                        <a:solidFill>
                          <a:srgbClr val="002060"/>
                        </a:solidFill>
                      </a:endParaRPr>
                    </a:p>
                  </a:txBody>
                  <a:tcPr/>
                </a:tc>
                <a:extLst>
                  <a:ext uri="{0D108BD9-81ED-4DB2-BD59-A6C34878D82A}">
                    <a16:rowId xmlns:a16="http://schemas.microsoft.com/office/drawing/2014/main" val="4077250731"/>
                  </a:ext>
                </a:extLst>
              </a:tr>
              <a:tr h="0">
                <a:tc>
                  <a:txBody>
                    <a:bodyPr/>
                    <a:lstStyle/>
                    <a:p>
                      <a:pPr algn="ctr"/>
                      <a:r>
                        <a:rPr lang="en-US" sz="3600" b="1" dirty="0"/>
                        <a:t>cashier</a:t>
                      </a:r>
                    </a:p>
                  </a:txBody>
                  <a:tcPr/>
                </a:tc>
                <a:tc>
                  <a:txBody>
                    <a:bodyPr/>
                    <a:lstStyle/>
                    <a:p>
                      <a:pPr algn="ctr"/>
                      <a:r>
                        <a:rPr lang="en-US" sz="3600" b="1" dirty="0">
                          <a:solidFill>
                            <a:srgbClr val="C00000"/>
                          </a:solidFill>
                        </a:rPr>
                        <a:t>/</a:t>
                      </a:r>
                      <a:r>
                        <a:rPr lang="en-US" sz="3600" b="1" dirty="0" err="1">
                          <a:solidFill>
                            <a:srgbClr val="C00000"/>
                          </a:solidFill>
                        </a:rPr>
                        <a:t>kæˈʃɪə</a:t>
                      </a:r>
                      <a:r>
                        <a:rPr lang="en-US" sz="3600" b="1" dirty="0">
                          <a:solidFill>
                            <a:srgbClr val="C00000"/>
                          </a:solidFill>
                        </a:rPr>
                        <a:t>(r)/</a:t>
                      </a:r>
                    </a:p>
                  </a:txBody>
                  <a:tcPr/>
                </a:tc>
                <a:tc>
                  <a:txBody>
                    <a:bodyPr/>
                    <a:lstStyle/>
                    <a:p>
                      <a:pPr algn="ctr"/>
                      <a:r>
                        <a:rPr lang="en-US" sz="3600" b="1" dirty="0">
                          <a:solidFill>
                            <a:srgbClr val="002060"/>
                          </a:solidFill>
                        </a:rPr>
                        <a:t>(n)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viên</a:t>
                      </a:r>
                      <a:r>
                        <a:rPr lang="en-US" sz="3600" b="1" dirty="0">
                          <a:solidFill>
                            <a:srgbClr val="002060"/>
                          </a:solidFill>
                        </a:rPr>
                        <a:t> </a:t>
                      </a:r>
                      <a:r>
                        <a:rPr lang="en-US" sz="3600" b="1" dirty="0" err="1">
                          <a:solidFill>
                            <a:srgbClr val="002060"/>
                          </a:solidFill>
                        </a:rPr>
                        <a:t>thu</a:t>
                      </a:r>
                      <a:r>
                        <a:rPr lang="en-US" sz="3600" b="1" dirty="0">
                          <a:solidFill>
                            <a:srgbClr val="002060"/>
                          </a:solidFill>
                        </a:rPr>
                        <a:t> </a:t>
                      </a:r>
                      <a:r>
                        <a:rPr lang="en-US" sz="3600" b="1" dirty="0" err="1">
                          <a:solidFill>
                            <a:srgbClr val="002060"/>
                          </a:solidFill>
                        </a:rPr>
                        <a:t>ngân</a:t>
                      </a:r>
                      <a:endParaRPr lang="en-US" sz="3600" b="1" dirty="0">
                        <a:solidFill>
                          <a:srgbClr val="002060"/>
                        </a:solidFill>
                      </a:endParaRPr>
                    </a:p>
                  </a:txBody>
                  <a:tcPr/>
                </a:tc>
                <a:extLst>
                  <a:ext uri="{0D108BD9-81ED-4DB2-BD59-A6C34878D82A}">
                    <a16:rowId xmlns:a16="http://schemas.microsoft.com/office/drawing/2014/main" val="2219329382"/>
                  </a:ext>
                </a:extLst>
              </a:tr>
              <a:tr h="628585">
                <a:tc>
                  <a:txBody>
                    <a:bodyPr/>
                    <a:lstStyle/>
                    <a:p>
                      <a:pPr algn="ct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Softwareengineer</a:t>
                      </a:r>
                      <a:endParaRPr lang="en-US" sz="3600" b="1" dirty="0">
                        <a:latin typeface="Calibri" panose="020F0502020204030204" pitchFamily="34" charset="0"/>
                        <a:cs typeface="Calibri" panose="020F0502020204030204" pitchFamily="34" charset="0"/>
                      </a:endParaRPr>
                    </a:p>
                  </a:txBody>
                  <a:tcPr/>
                </a:tc>
                <a:tc>
                  <a:txBody>
                    <a:bodyPr/>
                    <a:lstStyle/>
                    <a:p>
                      <a:r>
                        <a:rPr lang="en-US" sz="3600" b="1" dirty="0">
                          <a:solidFill>
                            <a:srgbClr val="C00000"/>
                          </a:solidFill>
                          <a:latin typeface="Calibri" panose="020F0502020204030204" pitchFamily="34" charset="0"/>
                          <a:cs typeface="Calibri" panose="020F0502020204030204" pitchFamily="34" charset="0"/>
                        </a:rPr>
                        <a:t>            </a:t>
                      </a:r>
                      <a:r>
                        <a:rPr lang="en-US" sz="3600" b="1" baseline="0"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/sɒftweə(r)ˈ/</a:t>
                      </a:r>
                      <a:endParaRPr lang="en-US" sz="3600" b="1" dirty="0">
                        <a:solidFill>
                          <a:srgbClr val="C00000"/>
                        </a:solidFill>
                        <a:latin typeface="Calibri" panose="020F0502020204030204" pitchFamily="34" charset="0"/>
                        <a:cs typeface="Calibri" panose="020F0502020204030204" pitchFamily="34" charset="0"/>
                      </a:endParaRPr>
                    </a:p>
                  </a:txBody>
                  <a:tcPr/>
                </a:tc>
                <a:tc>
                  <a:txBody>
                    <a:bodyPr/>
                    <a:lstStyle/>
                    <a:p>
                      <a:r>
                        <a:rPr lang="en-US" sz="3200" b="1" dirty="0">
                          <a:solidFill>
                            <a:srgbClr val="002060"/>
                          </a:solidFill>
                          <a:latin typeface="Calibri" panose="020F0502020204030204" pitchFamily="34" charset="0"/>
                          <a:cs typeface="Calibri" panose="020F0502020204030204" pitchFamily="34" charset="0"/>
                        </a:rPr>
                        <a:t>         </a:t>
                      </a:r>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(n) kỹ sư phần mềm</a:t>
                      </a:r>
                      <a:endParaRPr lang="en-US" sz="3600" b="1" dirty="0">
                        <a:solidFill>
                          <a:srgbClr val="00206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32795636"/>
                  </a:ext>
                </a:extLst>
              </a:tr>
              <a:tr h="786226">
                <a:tc>
                  <a:txBody>
                    <a:bodyPr/>
                    <a:lstStyle/>
                    <a:p>
                      <a:pPr algn="ctr"/>
                      <a:r>
                        <a:rPr lang="en-US" sz="4000" b="1" dirty="0"/>
                        <a:t>demanding</a:t>
                      </a:r>
                    </a:p>
                  </a:txBody>
                  <a:tcPr/>
                </a:tc>
                <a:tc>
                  <a:txBody>
                    <a:bodyPr/>
                    <a:lstStyle/>
                    <a:p>
                      <a:pPr algn="ctr"/>
                      <a:r>
                        <a:rPr lang="en-US" sz="4000" b="1" dirty="0">
                          <a:solidFill>
                            <a:srgbClr val="C00000"/>
                          </a:solidFill>
                        </a:rPr>
                        <a:t>/</a:t>
                      </a:r>
                      <a:r>
                        <a:rPr lang="en-US" sz="4000" b="1" dirty="0" err="1">
                          <a:solidFill>
                            <a:srgbClr val="C00000"/>
                          </a:solidFill>
                        </a:rPr>
                        <a:t>dɪˈmɑːndɪŋ</a:t>
                      </a:r>
                      <a:r>
                        <a:rPr lang="en-US" sz="4000" b="1" dirty="0">
                          <a:solidFill>
                            <a:srgbClr val="C00000"/>
                          </a:solidFill>
                        </a:rPr>
                        <a:t>/</a:t>
                      </a:r>
                    </a:p>
                  </a:txBody>
                  <a:tcPr/>
                </a:tc>
                <a:tc>
                  <a:txBody>
                    <a:bodyPr/>
                    <a:lstStyle/>
                    <a:p>
                      <a:pPr algn="ctr"/>
                      <a:r>
                        <a:rPr lang="en-US" sz="4000" b="1" dirty="0">
                          <a:solidFill>
                            <a:srgbClr val="002060"/>
                          </a:solidFill>
                        </a:rPr>
                        <a:t>(</a:t>
                      </a:r>
                      <a:r>
                        <a:rPr lang="en-US" sz="4000" b="1" dirty="0" err="1">
                          <a:solidFill>
                            <a:srgbClr val="002060"/>
                          </a:solidFill>
                        </a:rPr>
                        <a:t>adj</a:t>
                      </a:r>
                      <a:r>
                        <a:rPr lang="en-US" sz="4000" b="1" dirty="0">
                          <a:solidFill>
                            <a:srgbClr val="002060"/>
                          </a:solidFill>
                        </a:rPr>
                        <a:t>) </a:t>
                      </a:r>
                      <a:r>
                        <a:rPr lang="en-US" sz="4000" b="1" dirty="0" err="1">
                          <a:solidFill>
                            <a:srgbClr val="002060"/>
                          </a:solidFill>
                        </a:rPr>
                        <a:t>đòi</a:t>
                      </a:r>
                      <a:r>
                        <a:rPr lang="en-US" sz="4000" b="1" dirty="0">
                          <a:solidFill>
                            <a:srgbClr val="002060"/>
                          </a:solidFill>
                        </a:rPr>
                        <a:t> </a:t>
                      </a:r>
                      <a:r>
                        <a:rPr lang="en-US" sz="4000" b="1" dirty="0" err="1">
                          <a:solidFill>
                            <a:srgbClr val="002060"/>
                          </a:solidFill>
                        </a:rPr>
                        <a:t>hỏi</a:t>
                      </a:r>
                      <a:r>
                        <a:rPr lang="en-US" sz="4000" b="1" dirty="0">
                          <a:solidFill>
                            <a:srgbClr val="002060"/>
                          </a:solidFill>
                        </a:rPr>
                        <a:t> </a:t>
                      </a:r>
                      <a:r>
                        <a:rPr lang="en-US" sz="4000" b="1" dirty="0" err="1">
                          <a:solidFill>
                            <a:srgbClr val="002060"/>
                          </a:solidFill>
                        </a:rPr>
                        <a:t>cao</a:t>
                      </a:r>
                      <a:endParaRPr lang="en-US" sz="4000" b="1" dirty="0">
                        <a:solidFill>
                          <a:srgbClr val="002060"/>
                        </a:solidFill>
                      </a:endParaRPr>
                    </a:p>
                  </a:txBody>
                  <a:tcPr/>
                </a:tc>
                <a:extLst>
                  <a:ext uri="{0D108BD9-81ED-4DB2-BD59-A6C34878D82A}">
                    <a16:rowId xmlns:a16="http://schemas.microsoft.com/office/drawing/2014/main" val="2049847321"/>
                  </a:ext>
                </a:extLst>
              </a:tr>
              <a:tr h="786226">
                <a:tc>
                  <a:txBody>
                    <a:bodyPr/>
                    <a:lstStyle/>
                    <a:p>
                      <a:pPr algn="ctr"/>
                      <a:r>
                        <a:rPr lang="en-US" sz="4000" b="1" dirty="0"/>
                        <a:t>repetitive</a:t>
                      </a:r>
                    </a:p>
                  </a:txBody>
                  <a:tcPr/>
                </a:tc>
                <a:tc>
                  <a:txBody>
                    <a:bodyPr/>
                    <a:lstStyle/>
                    <a:p>
                      <a:pPr algn="ctr"/>
                      <a:r>
                        <a:rPr lang="en-US" sz="4000" b="1" dirty="0">
                          <a:solidFill>
                            <a:srgbClr val="C00000"/>
                          </a:solidFill>
                        </a:rPr>
                        <a:t>/</a:t>
                      </a:r>
                      <a:r>
                        <a:rPr lang="en-US" sz="4000" b="1" dirty="0" err="1">
                          <a:solidFill>
                            <a:srgbClr val="C00000"/>
                          </a:solidFill>
                        </a:rPr>
                        <a:t>rɪˈpetətɪv</a:t>
                      </a:r>
                      <a:r>
                        <a:rPr lang="en-US" sz="4000" b="1" dirty="0">
                          <a:solidFill>
                            <a:srgbClr val="C00000"/>
                          </a:solidFill>
                        </a:rPr>
                        <a:t>/</a:t>
                      </a:r>
                    </a:p>
                  </a:txBody>
                  <a:tcPr/>
                </a:tc>
                <a:tc>
                  <a:txBody>
                    <a:bodyPr/>
                    <a:lstStyle/>
                    <a:p>
                      <a:pPr algn="ctr"/>
                      <a:r>
                        <a:rPr lang="en-US" sz="4000" b="1" dirty="0">
                          <a:solidFill>
                            <a:srgbClr val="002060"/>
                          </a:solidFill>
                        </a:rPr>
                        <a:t>(</a:t>
                      </a:r>
                      <a:r>
                        <a:rPr lang="en-US" sz="4000" b="1" dirty="0" err="1">
                          <a:solidFill>
                            <a:srgbClr val="002060"/>
                          </a:solidFill>
                        </a:rPr>
                        <a:t>adj</a:t>
                      </a:r>
                      <a:r>
                        <a:rPr lang="en-US" sz="4000" b="1" dirty="0">
                          <a:solidFill>
                            <a:srgbClr val="002060"/>
                          </a:solidFill>
                        </a:rPr>
                        <a:t>) </a:t>
                      </a:r>
                      <a:r>
                        <a:rPr lang="en-US" sz="4000" b="1" dirty="0" err="1">
                          <a:solidFill>
                            <a:srgbClr val="002060"/>
                          </a:solidFill>
                        </a:rPr>
                        <a:t>lặp</a:t>
                      </a:r>
                      <a:r>
                        <a:rPr lang="en-US" sz="4000" b="1" dirty="0">
                          <a:solidFill>
                            <a:srgbClr val="002060"/>
                          </a:solidFill>
                        </a:rPr>
                        <a:t> </a:t>
                      </a:r>
                      <a:r>
                        <a:rPr lang="en-US" sz="4000" b="1" dirty="0" err="1">
                          <a:solidFill>
                            <a:srgbClr val="002060"/>
                          </a:solidFill>
                        </a:rPr>
                        <a:t>đi</a:t>
                      </a:r>
                      <a:r>
                        <a:rPr lang="en-US" sz="4000" b="1" dirty="0">
                          <a:solidFill>
                            <a:srgbClr val="002060"/>
                          </a:solidFill>
                        </a:rPr>
                        <a:t> </a:t>
                      </a:r>
                      <a:r>
                        <a:rPr lang="en-US" sz="4000" b="1" dirty="0" err="1">
                          <a:solidFill>
                            <a:srgbClr val="002060"/>
                          </a:solidFill>
                        </a:rPr>
                        <a:t>lặp</a:t>
                      </a:r>
                      <a:r>
                        <a:rPr lang="en-US" sz="4000" b="1" dirty="0">
                          <a:solidFill>
                            <a:srgbClr val="002060"/>
                          </a:solidFill>
                        </a:rPr>
                        <a:t> </a:t>
                      </a:r>
                      <a:r>
                        <a:rPr lang="en-US" sz="4000" b="1" dirty="0" err="1">
                          <a:solidFill>
                            <a:srgbClr val="002060"/>
                          </a:solidFill>
                        </a:rPr>
                        <a:t>lại</a:t>
                      </a:r>
                      <a:endParaRPr lang="en-US" sz="4000" b="1" dirty="0">
                        <a:solidFill>
                          <a:srgbClr val="002060"/>
                        </a:solidFill>
                      </a:endParaRPr>
                    </a:p>
                  </a:txBody>
                  <a:tcPr/>
                </a:tc>
                <a:extLst>
                  <a:ext uri="{0D108BD9-81ED-4DB2-BD59-A6C34878D82A}">
                    <a16:rowId xmlns:a16="http://schemas.microsoft.com/office/drawing/2014/main" val="3396892111"/>
                  </a:ext>
                </a:extLst>
              </a:tr>
              <a:tr h="786226">
                <a:tc>
                  <a:txBody>
                    <a:bodyPr/>
                    <a:lstStyle/>
                    <a:p>
                      <a:pPr algn="ctr"/>
                      <a:endParaRPr lang="en-US" sz="4000" b="1" dirty="0"/>
                    </a:p>
                  </a:txBody>
                  <a:tcPr>
                    <a:lnB w="12700" cmpd="sng">
                      <a:noFill/>
                    </a:lnB>
                  </a:tcPr>
                </a:tc>
                <a:tc>
                  <a:txBody>
                    <a:bodyPr/>
                    <a:lstStyle/>
                    <a:p>
                      <a:pPr algn="ctr"/>
                      <a:endParaRPr lang="en-US" sz="4000" b="1" dirty="0">
                        <a:solidFill>
                          <a:srgbClr val="C00000"/>
                        </a:solidFill>
                      </a:endParaRPr>
                    </a:p>
                  </a:txBody>
                  <a:tcPr>
                    <a:lnB w="12700" cmpd="sng">
                      <a:noFill/>
                    </a:lnB>
                  </a:tcPr>
                </a:tc>
                <a:tc>
                  <a:txBody>
                    <a:bodyPr/>
                    <a:lstStyle/>
                    <a:p>
                      <a:pPr algn="ctr"/>
                      <a:endParaRPr lang="en-US" sz="4000" b="1" dirty="0">
                        <a:solidFill>
                          <a:srgbClr val="002060"/>
                        </a:solidFill>
                      </a:endParaRPr>
                    </a:p>
                  </a:txBody>
                  <a:tcPr>
                    <a:lnB w="12700" cmpd="sng">
                      <a:noFill/>
                    </a:lnB>
                  </a:tcPr>
                </a:tc>
                <a:extLst>
                  <a:ext uri="{0D108BD9-81ED-4DB2-BD59-A6C34878D82A}">
                    <a16:rowId xmlns:a16="http://schemas.microsoft.com/office/drawing/2014/main" val="200009951"/>
                  </a:ext>
                </a:extLst>
              </a:tr>
            </a:tbl>
          </a:graphicData>
        </a:graphic>
      </p:graphicFrame>
      <p:sp>
        <p:nvSpPr>
          <p:cNvPr id="18" name="TextBox 8">
            <a:extLst>
              <a:ext uri="{FF2B5EF4-FFF2-40B4-BE49-F238E27FC236}">
                <a16:creationId xmlns:a16="http://schemas.microsoft.com/office/drawing/2014/main" id="{3DEBE9F0-ADCA-FCCC-B44A-515C91F87D57}"/>
              </a:ext>
            </a:extLst>
          </p:cNvPr>
          <p:cNvSpPr txBox="1"/>
          <p:nvPr/>
        </p:nvSpPr>
        <p:spPr>
          <a:xfrm>
            <a:off x="7282791" y="349261"/>
            <a:ext cx="6721845" cy="963918"/>
          </a:xfrm>
          <a:prstGeom prst="rect">
            <a:avLst/>
          </a:prstGeom>
          <a:solidFill>
            <a:schemeClr val="accent2">
              <a:lumMod val="40000"/>
              <a:lumOff val="60000"/>
            </a:schemeClr>
          </a:solidFill>
        </p:spPr>
        <p:txBody>
          <a:bodyPr wrap="square" lIns="0" tIns="0" rIns="0" bIns="0" rtlCol="0" anchor="t">
            <a:spAutoFit/>
          </a:bodyPr>
          <a:lstStyle/>
          <a:p>
            <a:pPr marL="0" marR="0" lvl="0" indent="0" algn="ctr" defTabSz="914400" rtl="0" eaLnBrk="1" fontAlgn="auto" latinLnBrk="0" hangingPunct="1">
              <a:lnSpc>
                <a:spcPts val="8178"/>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League Spartan"/>
                <a:ea typeface="+mn-ea"/>
                <a:cs typeface="+mn-cs"/>
              </a:rPr>
              <a:t>VOCABULARY</a:t>
            </a:r>
          </a:p>
        </p:txBody>
      </p:sp>
      <p:sp>
        <p:nvSpPr>
          <p:cNvPr id="3" name="Freeform 3"/>
          <p:cNvSpPr/>
          <p:nvPr/>
        </p:nvSpPr>
        <p:spPr>
          <a:xfrm>
            <a:off x="-1941418" y="1521369"/>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pic>
        <p:nvPicPr>
          <p:cNvPr id="10" name="tailor-17276757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3"/>
          <a:stretch>
            <a:fillRect/>
          </a:stretch>
        </p:blipFill>
        <p:spPr>
          <a:xfrm>
            <a:off x="5400667" y="2524548"/>
            <a:ext cx="609600" cy="609600"/>
          </a:xfrm>
          <a:prstGeom prst="rect">
            <a:avLst/>
          </a:prstGeom>
        </p:spPr>
      </p:pic>
      <p:pic>
        <p:nvPicPr>
          <p:cNvPr id="14" name="surgeon-172767587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3"/>
          <a:stretch>
            <a:fillRect/>
          </a:stretch>
        </p:blipFill>
        <p:spPr>
          <a:xfrm>
            <a:off x="5621031" y="3450468"/>
            <a:ext cx="609600" cy="609600"/>
          </a:xfrm>
          <a:prstGeom prst="rect">
            <a:avLst/>
          </a:prstGeom>
        </p:spPr>
      </p:pic>
      <p:pic>
        <p:nvPicPr>
          <p:cNvPr id="15" name="dentist-172767592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3"/>
          <a:stretch>
            <a:fillRect/>
          </a:stretch>
        </p:blipFill>
        <p:spPr>
          <a:xfrm>
            <a:off x="5497398" y="4039659"/>
            <a:ext cx="609600" cy="609600"/>
          </a:xfrm>
          <a:prstGeom prst="rect">
            <a:avLst/>
          </a:prstGeom>
        </p:spPr>
      </p:pic>
      <p:pic>
        <p:nvPicPr>
          <p:cNvPr id="16" name="cashier1727676129">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3"/>
          <a:stretch>
            <a:fillRect/>
          </a:stretch>
        </p:blipFill>
        <p:spPr>
          <a:xfrm>
            <a:off x="5497398" y="4703866"/>
            <a:ext cx="609600" cy="609600"/>
          </a:xfrm>
          <a:prstGeom prst="rect">
            <a:avLst/>
          </a:prstGeom>
        </p:spPr>
      </p:pic>
      <p:pic>
        <p:nvPicPr>
          <p:cNvPr id="17" name="softwareengineer172767618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3"/>
          <a:stretch>
            <a:fillRect/>
          </a:stretch>
        </p:blipFill>
        <p:spPr>
          <a:xfrm>
            <a:off x="6665085" y="5289398"/>
            <a:ext cx="609600" cy="609600"/>
          </a:xfrm>
          <a:prstGeom prst="rect">
            <a:avLst/>
          </a:prstGeom>
        </p:spPr>
      </p:pic>
      <p:pic>
        <p:nvPicPr>
          <p:cNvPr id="19" name="demanding1727676284">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3"/>
          <a:stretch>
            <a:fillRect/>
          </a:stretch>
        </p:blipFill>
        <p:spPr>
          <a:xfrm>
            <a:off x="6007622" y="5905943"/>
            <a:ext cx="609600" cy="609600"/>
          </a:xfrm>
          <a:prstGeom prst="rect">
            <a:avLst/>
          </a:prstGeom>
        </p:spPr>
      </p:pic>
      <p:pic>
        <p:nvPicPr>
          <p:cNvPr id="20" name="repetitive1727676339">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3"/>
          <a:stretch>
            <a:fillRect/>
          </a:stretch>
        </p:blipFill>
        <p:spPr>
          <a:xfrm>
            <a:off x="5925831" y="6739456"/>
            <a:ext cx="609600" cy="609600"/>
          </a:xfrm>
          <a:prstGeom prst="rect">
            <a:avLst/>
          </a:prstGeom>
        </p:spPr>
      </p:pic>
    </p:spTree>
    <p:extLst>
      <p:ext uri="{BB962C8B-B14F-4D97-AF65-F5344CB8AC3E}">
        <p14:creationId xmlns:p14="http://schemas.microsoft.com/office/powerpoint/2010/main" val="2550213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6" name="arrow.wav"/>
          </p:stSnd>
        </p:sndAc>
      </p:transition>
    </mc:Choice>
    <mc:Fallback xmlns="">
      <p:transition spd="slow">
        <p:fade/>
        <p:sndAc>
          <p:stSnd>
            <p:snd r:embed="rId34" name="arrow.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4"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88" fill="hold"/>
                                        <p:tgtEl>
                                          <p:spTgt spid="15"/>
                                        </p:tgtEl>
                                      </p:cBhvr>
                                    </p:cmd>
                                  </p:childTnLst>
                                </p:cTn>
                              </p:par>
                            </p:childTnLst>
                          </p:cTn>
                        </p:par>
                      </p:childTnLst>
                    </p:cTn>
                  </p:par>
                </p:childTnLst>
              </p:cTn>
              <p:nextCondLst>
                <p:cond evt="onClick" delay="0">
                  <p:tgtEl>
                    <p:spTgt spid="15"/>
                  </p:tgtEl>
                </p:cond>
              </p:nextCondLst>
            </p:seq>
            <p:audio>
              <p:cMediaNode vol="80000">
                <p:cTn id="19" fill="hold" display="0">
                  <p:stCondLst>
                    <p:cond delay="indefinite"/>
                  </p:stCondLst>
                  <p:endCondLst>
                    <p:cond evt="onStopAudio" delay="0">
                      <p:tgtEl>
                        <p:sldTgt/>
                      </p:tgtEl>
                    </p:cond>
                  </p:endCondLst>
                </p:cTn>
                <p:tgtEl>
                  <p:spTgt spid="15"/>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36" fill="hold"/>
                                        <p:tgtEl>
                                          <p:spTgt spid="16"/>
                                        </p:tgtEl>
                                      </p:cBhvr>
                                    </p:cmd>
                                  </p:childTnLst>
                                </p:cTn>
                              </p:par>
                            </p:childTnLst>
                          </p:cTn>
                        </p:par>
                      </p:childTnLst>
                    </p:cTn>
                  </p:par>
                </p:childTnLst>
              </p:cTn>
              <p:nextCondLst>
                <p:cond evt="onClick" delay="0">
                  <p:tgtEl>
                    <p:spTgt spid="16"/>
                  </p:tgtEl>
                </p:cond>
              </p:nextCondLst>
            </p:seq>
            <p:audio>
              <p:cMediaNode vol="80000">
                <p:cTn id="25" fill="hold" display="0">
                  <p:stCondLst>
                    <p:cond delay="indefinite"/>
                  </p:stCondLst>
                  <p:endCondLst>
                    <p:cond evt="onStopAudio" delay="0">
                      <p:tgtEl>
                        <p:sldTgt/>
                      </p:tgtEl>
                    </p:cond>
                  </p:endCondLst>
                </p:cTn>
                <p:tgtEl>
                  <p:spTgt spid="16"/>
                </p:tgtEl>
              </p:cMediaNode>
            </p:audio>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32" fill="hold"/>
                                        <p:tgtEl>
                                          <p:spTgt spid="17"/>
                                        </p:tgtEl>
                                      </p:cBhvr>
                                    </p:cmd>
                                  </p:childTnLst>
                                </p:cTn>
                              </p:par>
                            </p:childTnLst>
                          </p:cTn>
                        </p:par>
                      </p:childTnLst>
                    </p:cTn>
                  </p:par>
                </p:childTnLst>
              </p:cTn>
              <p:nextCondLst>
                <p:cond evt="onClick" delay="0">
                  <p:tgtEl>
                    <p:spTgt spid="17"/>
                  </p:tgtEl>
                </p:cond>
              </p:nextCondLst>
            </p:seq>
            <p:audio>
              <p:cMediaNode vol="80000">
                <p:cTn id="31" fill="hold" display="0">
                  <p:stCondLst>
                    <p:cond delay="indefinite"/>
                  </p:stCondLst>
                  <p:endCondLst>
                    <p:cond evt="onStopAudio" delay="0">
                      <p:tgtEl>
                        <p:sldTgt/>
                      </p:tgtEl>
                    </p:cond>
                  </p:endCondLst>
                </p:cTn>
                <p:tgtEl>
                  <p:spTgt spid="17"/>
                </p:tgtEl>
              </p:cMediaNode>
            </p:audio>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12" fill="hold"/>
                                        <p:tgtEl>
                                          <p:spTgt spid="19"/>
                                        </p:tgtEl>
                                      </p:cBhvr>
                                    </p:cmd>
                                  </p:childTnLst>
                                </p:cTn>
                              </p:par>
                            </p:childTnLst>
                          </p:cTn>
                        </p:par>
                      </p:childTnLst>
                    </p:cTn>
                  </p:par>
                </p:childTnLst>
              </p:cTn>
              <p:nextCondLst>
                <p:cond evt="onClick" delay="0">
                  <p:tgtEl>
                    <p:spTgt spid="19"/>
                  </p:tgtEl>
                </p:cond>
              </p:nextCondLst>
            </p:seq>
            <p:audio>
              <p:cMediaNode vol="80000">
                <p:cTn id="37" fill="hold" display="0">
                  <p:stCondLst>
                    <p:cond delay="indefinite"/>
                  </p:stCondLst>
                  <p:endCondLst>
                    <p:cond evt="onStopAudio" delay="0">
                      <p:tgtEl>
                        <p:sldTgt/>
                      </p:tgtEl>
                    </p:cond>
                  </p:endCondLst>
                </p:cTn>
                <p:tgtEl>
                  <p:spTgt spid="19"/>
                </p:tgtEl>
              </p:cMediaNode>
            </p:audio>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008" fill="hold"/>
                                        <p:tgtEl>
                                          <p:spTgt spid="20"/>
                                        </p:tgtEl>
                                      </p:cBhvr>
                                    </p:cmd>
                                  </p:childTnLst>
                                </p:cTn>
                              </p:par>
                            </p:childTnLst>
                          </p:cTn>
                        </p:par>
                      </p:childTnLst>
                    </p:cTn>
                  </p:par>
                </p:childTnLst>
              </p:cTn>
              <p:nextCondLst>
                <p:cond evt="onClick" delay="0">
                  <p:tgtEl>
                    <p:spTgt spid="20"/>
                  </p:tgtEl>
                </p:cond>
              </p:nextCondLst>
            </p:seq>
            <p:audio>
              <p:cMediaNode vol="80000">
                <p:cTn id="43" fill="hold" display="0">
                  <p:stCondLst>
                    <p:cond delay="indefinite"/>
                  </p:stCondLst>
                  <p:endCondLst>
                    <p:cond evt="onStopAudio" delay="0">
                      <p:tgtEl>
                        <p:sldTgt/>
                      </p:tgtEl>
                    </p:cond>
                  </p:endCondLst>
                </p:cTn>
                <p:tgtEl>
                  <p:spTgt spid="2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561880" y="-1682535"/>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nvGrpSpPr>
          <p:cNvPr id="7" name="Group 7"/>
          <p:cNvGrpSpPr/>
          <p:nvPr/>
        </p:nvGrpSpPr>
        <p:grpSpPr>
          <a:xfrm>
            <a:off x="3890964" y="811469"/>
            <a:ext cx="14316052" cy="7653908"/>
            <a:chOff x="1180124" y="1227014"/>
            <a:chExt cx="12083012" cy="7467792"/>
          </a:xfrm>
        </p:grpSpPr>
        <p:sp>
          <p:nvSpPr>
            <p:cNvPr id="8" name="Freeform 8"/>
            <p:cNvSpPr/>
            <p:nvPr/>
          </p:nvSpPr>
          <p:spPr>
            <a:xfrm>
              <a:off x="1180124" y="1227014"/>
              <a:ext cx="12083012" cy="7467792"/>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txBody>
            <a:bodyPr/>
            <a:lstStyle/>
            <a:p>
              <a:endParaRPr lang="en-US" dirty="0"/>
            </a:p>
          </p:txBody>
        </p:sp>
      </p:grpSp>
      <p:sp>
        <p:nvSpPr>
          <p:cNvPr id="11" name="Freeform 11"/>
          <p:cNvSpPr/>
          <p:nvPr/>
        </p:nvSpPr>
        <p:spPr>
          <a:xfrm>
            <a:off x="7948480" y="8165167"/>
            <a:ext cx="5781047" cy="2439390"/>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25">
              <a:extLst>
                <a:ext uri="{96DAC541-7B7A-43D3-8B79-37D633B846F1}">
                  <asvg:svgBlip xmlns:asvg="http://schemas.microsoft.com/office/drawing/2016/SVG/main" r:embed="rId26"/>
                </a:ext>
              </a:extLst>
            </a:blip>
            <a:stretch>
              <a:fillRect t="-61363"/>
            </a:stretch>
          </a:blipFill>
        </p:spPr>
      </p:sp>
      <p:graphicFrame>
        <p:nvGraphicFramePr>
          <p:cNvPr id="9" name="Table 8">
            <a:extLst>
              <a:ext uri="{FF2B5EF4-FFF2-40B4-BE49-F238E27FC236}">
                <a16:creationId xmlns:a16="http://schemas.microsoft.com/office/drawing/2014/main" id="{59EF602C-73FB-B805-A62C-F9B2B6B188A4}"/>
              </a:ext>
            </a:extLst>
          </p:cNvPr>
          <p:cNvGraphicFramePr>
            <a:graphicFrameLocks noGrp="1"/>
          </p:cNvGraphicFramePr>
          <p:nvPr>
            <p:extLst>
              <p:ext uri="{D42A27DB-BD31-4B8C-83A1-F6EECF244321}">
                <p14:modId xmlns:p14="http://schemas.microsoft.com/office/powerpoint/2010/main" val="1799662342"/>
              </p:ext>
            </p:extLst>
          </p:nvPr>
        </p:nvGraphicFramePr>
        <p:xfrm>
          <a:off x="3890964" y="1794083"/>
          <a:ext cx="14246621" cy="6387720"/>
        </p:xfrm>
        <a:graphic>
          <a:graphicData uri="http://schemas.openxmlformats.org/drawingml/2006/table">
            <a:tbl>
              <a:tblPr firstRow="1" bandRow="1">
                <a:tableStyleId>{21E4AEA4-8DFA-4A89-87EB-49C32662AFE0}</a:tableStyleId>
              </a:tblPr>
              <a:tblGrid>
                <a:gridCol w="4160396">
                  <a:extLst>
                    <a:ext uri="{9D8B030D-6E8A-4147-A177-3AD203B41FA5}">
                      <a16:colId xmlns:a16="http://schemas.microsoft.com/office/drawing/2014/main" val="1130087294"/>
                    </a:ext>
                  </a:extLst>
                </a:gridCol>
                <a:gridCol w="5070052">
                  <a:extLst>
                    <a:ext uri="{9D8B030D-6E8A-4147-A177-3AD203B41FA5}">
                      <a16:colId xmlns:a16="http://schemas.microsoft.com/office/drawing/2014/main" val="1586672585"/>
                    </a:ext>
                  </a:extLst>
                </a:gridCol>
                <a:gridCol w="5016173">
                  <a:extLst>
                    <a:ext uri="{9D8B030D-6E8A-4147-A177-3AD203B41FA5}">
                      <a16:colId xmlns:a16="http://schemas.microsoft.com/office/drawing/2014/main" val="66103007"/>
                    </a:ext>
                  </a:extLst>
                </a:gridCol>
              </a:tblGrid>
              <a:tr h="1055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Words</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Pronunciation</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Meanings </a:t>
                      </a:r>
                    </a:p>
                    <a:p>
                      <a:endParaRPr lang="en-US" sz="1600" dirty="0"/>
                    </a:p>
                  </a:txBody>
                  <a:tcPr/>
                </a:tc>
                <a:extLst>
                  <a:ext uri="{0D108BD9-81ED-4DB2-BD59-A6C34878D82A}">
                    <a16:rowId xmlns:a16="http://schemas.microsoft.com/office/drawing/2014/main" val="1293343697"/>
                  </a:ext>
                </a:extLst>
              </a:tr>
              <a:tr h="745034">
                <a:tc>
                  <a:txBody>
                    <a:bodyPr/>
                    <a:lstStyle/>
                    <a:p>
                      <a:pPr algn="ctr"/>
                      <a:r>
                        <a:rPr lang="pt-BR" sz="3600" b="1" dirty="0"/>
                        <a:t>well-paid</a:t>
                      </a:r>
                    </a:p>
                  </a:txBody>
                  <a:tcPr/>
                </a:tc>
                <a:tc>
                  <a:txBody>
                    <a:bodyPr/>
                    <a:lstStyle/>
                    <a:p>
                      <a:pPr algn="ctr"/>
                      <a:r>
                        <a:rPr lang="pt-BR" sz="3600" b="1" dirty="0">
                          <a:solidFill>
                            <a:srgbClr val="C00000"/>
                          </a:solidFill>
                        </a:rPr>
                        <a:t>/ˌwel ˈpeɪd/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u="none" strike="noStrike" kern="1200" cap="none" spc="0" normalizeH="0" baseline="0" noProof="0" dirty="0">
                          <a:ln>
                            <a:noFill/>
                          </a:ln>
                          <a:solidFill>
                            <a:srgbClr val="002060"/>
                          </a:solidFill>
                          <a:effectLst/>
                          <a:uLnTx/>
                          <a:uFillTx/>
                        </a:rPr>
                        <a:t>(adj) có thu nhập cao</a:t>
                      </a:r>
                    </a:p>
                  </a:txBody>
                  <a:tcPr/>
                </a:tc>
                <a:extLst>
                  <a:ext uri="{0D108BD9-81ED-4DB2-BD59-A6C34878D82A}">
                    <a16:rowId xmlns:a16="http://schemas.microsoft.com/office/drawing/2014/main" val="1815725935"/>
                  </a:ext>
                </a:extLst>
              </a:tr>
              <a:tr h="753502">
                <a:tc>
                  <a:txBody>
                    <a:bodyPr/>
                    <a:lstStyle/>
                    <a:p>
                      <a:pPr algn="ctr"/>
                      <a:r>
                        <a:rPr lang="en-US" sz="3600" b="1" dirty="0"/>
                        <a:t>Successful</a:t>
                      </a:r>
                    </a:p>
                  </a:txBody>
                  <a:tcPr/>
                </a:tc>
                <a:tc>
                  <a:txBody>
                    <a:bodyPr/>
                    <a:lstStyle/>
                    <a:p>
                      <a:pPr algn="ctr"/>
                      <a:r>
                        <a:rPr lang="en-US" sz="3600" b="1" dirty="0">
                          <a:solidFill>
                            <a:srgbClr val="C00000"/>
                          </a:solidFill>
                        </a:rPr>
                        <a:t>/</a:t>
                      </a:r>
                      <a:r>
                        <a:rPr lang="en-US" sz="3600" b="1" dirty="0" err="1">
                          <a:solidFill>
                            <a:srgbClr val="C00000"/>
                          </a:solidFill>
                        </a:rPr>
                        <a:t>səkˈsesfl</a:t>
                      </a:r>
                      <a:r>
                        <a:rPr lang="en-US" sz="3600" b="1" dirty="0">
                          <a:solidFill>
                            <a:srgbClr val="C00000"/>
                          </a:solidFill>
                        </a:rPr>
                        <a:t>/              </a:t>
                      </a:r>
                    </a:p>
                  </a:txBody>
                  <a:tcPr/>
                </a:tc>
                <a:tc>
                  <a:txBody>
                    <a:bodyPr/>
                    <a:lstStyle/>
                    <a:p>
                      <a:pPr algn="ctr"/>
                      <a:r>
                        <a:rPr lang="en-US" sz="3600" b="1" dirty="0">
                          <a:solidFill>
                            <a:srgbClr val="002060"/>
                          </a:solidFill>
                        </a:rPr>
                        <a:t>(</a:t>
                      </a:r>
                      <a:r>
                        <a:rPr lang="en-US" sz="3600" b="1" dirty="0" err="1">
                          <a:solidFill>
                            <a:srgbClr val="002060"/>
                          </a:solidFill>
                        </a:rPr>
                        <a:t>adj</a:t>
                      </a:r>
                      <a:r>
                        <a:rPr lang="en-US" sz="3600" b="1" dirty="0">
                          <a:solidFill>
                            <a:srgbClr val="002060"/>
                          </a:solidFill>
                        </a:rPr>
                        <a:t>) </a:t>
                      </a:r>
                      <a:r>
                        <a:rPr lang="en-US" sz="3600" b="1" dirty="0" err="1">
                          <a:solidFill>
                            <a:srgbClr val="002060"/>
                          </a:solidFill>
                        </a:rPr>
                        <a:t>thành</a:t>
                      </a:r>
                      <a:r>
                        <a:rPr lang="en-US" sz="3600" b="1" dirty="0">
                          <a:solidFill>
                            <a:srgbClr val="002060"/>
                          </a:solidFill>
                        </a:rPr>
                        <a:t> </a:t>
                      </a:r>
                      <a:r>
                        <a:rPr lang="en-US" sz="3600" b="1" dirty="0" err="1">
                          <a:solidFill>
                            <a:srgbClr val="002060"/>
                          </a:solidFill>
                        </a:rPr>
                        <a:t>công</a:t>
                      </a:r>
                      <a:endParaRPr lang="en-US" sz="3600" b="1" dirty="0">
                        <a:solidFill>
                          <a:srgbClr val="002060"/>
                        </a:solidFill>
                      </a:endParaRPr>
                    </a:p>
                  </a:txBody>
                  <a:tcPr/>
                </a:tc>
                <a:extLst>
                  <a:ext uri="{0D108BD9-81ED-4DB2-BD59-A6C34878D82A}">
                    <a16:rowId xmlns:a16="http://schemas.microsoft.com/office/drawing/2014/main" val="1005456784"/>
                  </a:ext>
                </a:extLst>
              </a:tr>
              <a:tr h="633380">
                <a:tc>
                  <a:txBody>
                    <a:bodyPr/>
                    <a:lstStyle/>
                    <a:p>
                      <a:pPr algn="ctr"/>
                      <a:r>
                        <a:rPr lang="pt-BR" sz="3600" b="1" dirty="0"/>
                        <a:t>decisive</a:t>
                      </a:r>
                    </a:p>
                  </a:txBody>
                  <a:tcPr/>
                </a:tc>
                <a:tc>
                  <a:txBody>
                    <a:bodyPr/>
                    <a:lstStyle/>
                    <a:p>
                      <a:pPr algn="ctr"/>
                      <a:r>
                        <a:rPr lang="pt-BR" sz="3600" b="1" dirty="0">
                          <a:solidFill>
                            <a:srgbClr val="C00000"/>
                          </a:solidFill>
                        </a:rPr>
                        <a:t>/dɪˈsaɪsɪv/</a:t>
                      </a:r>
                    </a:p>
                  </a:txBody>
                  <a:tcPr/>
                </a:tc>
                <a:tc>
                  <a:txBody>
                    <a:bodyPr/>
                    <a:lstStyle/>
                    <a:p>
                      <a:pPr algn="ctr"/>
                      <a:r>
                        <a:rPr lang="pt-BR" sz="3600" b="1" dirty="0">
                          <a:solidFill>
                            <a:srgbClr val="002060"/>
                          </a:solidFill>
                        </a:rPr>
                        <a:t>(adj) quyết đoán</a:t>
                      </a:r>
                    </a:p>
                  </a:txBody>
                  <a:tcPr/>
                </a:tc>
                <a:extLst>
                  <a:ext uri="{0D108BD9-81ED-4DB2-BD59-A6C34878D82A}">
                    <a16:rowId xmlns:a16="http://schemas.microsoft.com/office/drawing/2014/main" val="4077250731"/>
                  </a:ext>
                </a:extLst>
              </a:tr>
              <a:tr h="633380">
                <a:tc>
                  <a:txBody>
                    <a:bodyPr/>
                    <a:lstStyle/>
                    <a:p>
                      <a:pPr algn="ctr"/>
                      <a:r>
                        <a:rPr lang="en-US" sz="3600" b="1" dirty="0"/>
                        <a:t>creative</a:t>
                      </a:r>
                    </a:p>
                  </a:txBody>
                  <a:tcPr/>
                </a:tc>
                <a:tc>
                  <a:txBody>
                    <a:bodyPr/>
                    <a:lstStyle/>
                    <a:p>
                      <a:pPr algn="ctr"/>
                      <a:r>
                        <a:rPr lang="en-US" sz="3600" b="1" dirty="0">
                          <a:solidFill>
                            <a:srgbClr val="C00000"/>
                          </a:solidFill>
                        </a:rPr>
                        <a:t>/</a:t>
                      </a:r>
                      <a:r>
                        <a:rPr lang="en-US" sz="3600" b="1" dirty="0" err="1">
                          <a:solidFill>
                            <a:srgbClr val="C00000"/>
                          </a:solidFill>
                        </a:rPr>
                        <a:t>kriˈeɪtɪv</a:t>
                      </a:r>
                      <a:r>
                        <a:rPr lang="en-US" sz="3600" b="1" dirty="0">
                          <a:solidFill>
                            <a:srgbClr val="C00000"/>
                          </a:solidFill>
                        </a:rPr>
                        <a:t>/</a:t>
                      </a:r>
                    </a:p>
                  </a:txBody>
                  <a:tcPr/>
                </a:tc>
                <a:tc>
                  <a:txBody>
                    <a:bodyPr/>
                    <a:lstStyle/>
                    <a:p>
                      <a:pPr algn="ctr"/>
                      <a:r>
                        <a:rPr lang="en-US" sz="3600" b="1" dirty="0">
                          <a:solidFill>
                            <a:srgbClr val="002060"/>
                          </a:solidFill>
                        </a:rPr>
                        <a:t>(</a:t>
                      </a:r>
                      <a:r>
                        <a:rPr lang="en-US" sz="3600" b="1" dirty="0" err="1">
                          <a:solidFill>
                            <a:srgbClr val="002060"/>
                          </a:solidFill>
                        </a:rPr>
                        <a:t>adj</a:t>
                      </a:r>
                      <a:r>
                        <a:rPr lang="en-US" sz="3600" b="1" dirty="0">
                          <a:solidFill>
                            <a:srgbClr val="002060"/>
                          </a:solidFill>
                        </a:rPr>
                        <a:t>) </a:t>
                      </a:r>
                      <a:r>
                        <a:rPr lang="en-US" sz="3600" b="1" dirty="0" err="1">
                          <a:solidFill>
                            <a:srgbClr val="002060"/>
                          </a:solidFill>
                        </a:rPr>
                        <a:t>sáng</a:t>
                      </a:r>
                      <a:r>
                        <a:rPr lang="en-US" sz="3600" b="1" dirty="0">
                          <a:solidFill>
                            <a:srgbClr val="002060"/>
                          </a:solidFill>
                        </a:rPr>
                        <a:t> </a:t>
                      </a:r>
                      <a:r>
                        <a:rPr lang="en-US" sz="3600" b="1" dirty="0" err="1">
                          <a:solidFill>
                            <a:srgbClr val="002060"/>
                          </a:solidFill>
                        </a:rPr>
                        <a:t>tạo</a:t>
                      </a:r>
                      <a:endParaRPr lang="en-US" sz="3600" b="1" dirty="0">
                        <a:solidFill>
                          <a:srgbClr val="002060"/>
                        </a:solidFill>
                      </a:endParaRPr>
                    </a:p>
                  </a:txBody>
                  <a:tcPr/>
                </a:tc>
                <a:extLst>
                  <a:ext uri="{0D108BD9-81ED-4DB2-BD59-A6C34878D82A}">
                    <a16:rowId xmlns:a16="http://schemas.microsoft.com/office/drawing/2014/main" val="2219329382"/>
                  </a:ext>
                </a:extLst>
              </a:tr>
              <a:tr h="633380">
                <a:tc>
                  <a:txBody>
                    <a:bodyPr/>
                    <a:lstStyle/>
                    <a:p>
                      <a:pPr algn="ctr"/>
                      <a:r>
                        <a:rPr lang="en-US" sz="3600" b="1" dirty="0">
                          <a:latin typeface="Calibri" panose="020F0502020204030204" pitchFamily="34" charset="0"/>
                          <a:cs typeface="Calibri" panose="020F0502020204030204" pitchFamily="34" charset="0"/>
                        </a:rPr>
                        <a:t>stress-free</a:t>
                      </a:r>
                    </a:p>
                  </a:txBody>
                  <a:tcPr/>
                </a:tc>
                <a:tc>
                  <a:txBody>
                    <a:bodyPr/>
                    <a:lstStyle/>
                    <a:p>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stres</a:t>
                      </a:r>
                      <a:r>
                        <a:rPr lang="en-US" sz="3600" b="1" dirty="0">
                          <a:solidFill>
                            <a:srgbClr val="C00000"/>
                          </a:solidFill>
                          <a:latin typeface="Calibri" panose="020F0502020204030204" pitchFamily="34" charset="0"/>
                          <a:cs typeface="Calibri" panose="020F0502020204030204" pitchFamily="34" charset="0"/>
                        </a:rPr>
                        <a:t> - </a:t>
                      </a:r>
                      <a:r>
                        <a:rPr lang="en-US" sz="3600" b="1" dirty="0" err="1">
                          <a:solidFill>
                            <a:srgbClr val="C00000"/>
                          </a:solidFill>
                          <a:latin typeface="Calibri" panose="020F0502020204030204" pitchFamily="34" charset="0"/>
                          <a:cs typeface="Calibri" panose="020F0502020204030204" pitchFamily="34" charset="0"/>
                        </a:rPr>
                        <a:t>fri</a:t>
                      </a:r>
                      <a:r>
                        <a:rPr lang="en-US" sz="3600" b="1" dirty="0">
                          <a:solidFill>
                            <a:srgbClr val="C00000"/>
                          </a:solidFill>
                          <a:latin typeface="Calibri" panose="020F0502020204030204" pitchFamily="34" charset="0"/>
                          <a:cs typeface="Calibri" panose="020F0502020204030204" pitchFamily="34" charset="0"/>
                        </a:rPr>
                        <a:t>ː/(</a:t>
                      </a:r>
                      <a:r>
                        <a:rPr lang="en-US" sz="3600" b="1" dirty="0" err="1">
                          <a:solidFill>
                            <a:srgbClr val="C00000"/>
                          </a:solidFill>
                          <a:latin typeface="Calibri" panose="020F0502020204030204" pitchFamily="34" charset="0"/>
                          <a:cs typeface="Calibri" panose="020F0502020204030204" pitchFamily="34" charset="0"/>
                        </a:rPr>
                        <a:t>adj</a:t>
                      </a:r>
                      <a:r>
                        <a:rPr lang="en-US" sz="3600" b="1" dirty="0">
                          <a:solidFill>
                            <a:srgbClr val="C00000"/>
                          </a:solidFill>
                          <a:latin typeface="Calibri" panose="020F0502020204030204" pitchFamily="34" charset="0"/>
                          <a:cs typeface="Calibri" panose="020F0502020204030204" pitchFamily="34" charset="0"/>
                        </a:rPr>
                        <a:t>)</a:t>
                      </a:r>
                    </a:p>
                  </a:txBody>
                  <a:tcPr/>
                </a:tc>
                <a:tc>
                  <a:txBody>
                    <a:bodyPr/>
                    <a:lstStyle/>
                    <a:p>
                      <a:r>
                        <a:rPr lang="en-US" sz="3600" b="1" dirty="0">
                          <a:solidFill>
                            <a:srgbClr val="002060"/>
                          </a:solidFill>
                          <a:latin typeface="Calibri" panose="020F0502020204030204" pitchFamily="34" charset="0"/>
                          <a:cs typeface="Calibri" panose="020F0502020204030204" pitchFamily="34" charset="0"/>
                        </a:rPr>
                        <a:t>(</a:t>
                      </a:r>
                      <a:r>
                        <a:rPr lang="en-US" sz="3600" b="1" dirty="0" err="1">
                          <a:solidFill>
                            <a:srgbClr val="002060"/>
                          </a:solidFill>
                          <a:latin typeface="Calibri" panose="020F0502020204030204" pitchFamily="34" charset="0"/>
                          <a:cs typeface="Calibri" panose="020F0502020204030204" pitchFamily="34" charset="0"/>
                        </a:rPr>
                        <a:t>adj</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không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căng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thẳng</a:t>
                      </a:r>
                      <a:endParaRPr lang="en-US" sz="3600" b="1" dirty="0">
                        <a:solidFill>
                          <a:srgbClr val="00206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32795636"/>
                  </a:ext>
                </a:extLst>
              </a:tr>
              <a:tr h="633380">
                <a:tc>
                  <a:txBody>
                    <a:bodyPr/>
                    <a:lstStyle/>
                    <a:p>
                      <a:pPr algn="ctr"/>
                      <a:r>
                        <a:rPr lang="pt-BR" sz="3600" b="1" dirty="0"/>
                        <a:t>difficult</a:t>
                      </a:r>
                    </a:p>
                  </a:txBody>
                  <a:tcPr/>
                </a:tc>
                <a:tc>
                  <a:txBody>
                    <a:bodyPr/>
                    <a:lstStyle/>
                    <a:p>
                      <a:pPr algn="ctr"/>
                      <a:r>
                        <a:rPr lang="pt-BR" sz="3600" b="1" dirty="0">
                          <a:solidFill>
                            <a:srgbClr val="C00000"/>
                          </a:solidFill>
                        </a:rPr>
                        <a:t>/ˈdɪf.ə.kəlt/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u="none" strike="noStrike" kern="1200" cap="none" spc="0" normalizeH="0" baseline="0" noProof="0" dirty="0">
                          <a:ln>
                            <a:noFill/>
                          </a:ln>
                          <a:solidFill>
                            <a:srgbClr val="002060"/>
                          </a:solidFill>
                          <a:effectLst/>
                          <a:uLnTx/>
                          <a:uFillTx/>
                        </a:rPr>
                        <a:t>(adj) khó khăn</a:t>
                      </a:r>
                    </a:p>
                  </a:txBody>
                  <a:tcPr/>
                </a:tc>
                <a:extLst>
                  <a:ext uri="{0D108BD9-81ED-4DB2-BD59-A6C34878D82A}">
                    <a16:rowId xmlns:a16="http://schemas.microsoft.com/office/drawing/2014/main" val="1839233047"/>
                  </a:ext>
                </a:extLst>
              </a:tr>
              <a:tr h="633380">
                <a:tc>
                  <a:txBody>
                    <a:bodyPr/>
                    <a:lstStyle/>
                    <a:p>
                      <a:pPr algn="ctr"/>
                      <a:r>
                        <a:rPr lang="en-US" sz="3600" b="1" dirty="0"/>
                        <a:t>reasonable</a:t>
                      </a:r>
                    </a:p>
                  </a:txBody>
                  <a:tcPr/>
                </a:tc>
                <a:tc>
                  <a:txBody>
                    <a:bodyPr/>
                    <a:lstStyle/>
                    <a:p>
                      <a:pPr algn="ctr"/>
                      <a:r>
                        <a:rPr lang="en-US" sz="3600" b="1" dirty="0">
                          <a:solidFill>
                            <a:srgbClr val="C00000"/>
                          </a:solidFill>
                        </a:rPr>
                        <a:t>/ˈ</a:t>
                      </a:r>
                      <a:r>
                        <a:rPr lang="en-US" sz="3600" b="1" dirty="0" err="1">
                          <a:solidFill>
                            <a:srgbClr val="C00000"/>
                          </a:solidFill>
                        </a:rPr>
                        <a:t>riːznəbl</a:t>
                      </a:r>
                      <a:r>
                        <a:rPr lang="en-US" sz="3600" b="1" dirty="0">
                          <a:solidFill>
                            <a:srgbClr val="C00000"/>
                          </a:solidFill>
                        </a:rPr>
                        <a:t>/ </a:t>
                      </a:r>
                    </a:p>
                  </a:txBody>
                  <a:tcPr/>
                </a:tc>
                <a:tc>
                  <a:txBody>
                    <a:bodyPr/>
                    <a:lstStyle/>
                    <a:p>
                      <a:pPr algn="ctr"/>
                      <a:r>
                        <a:rPr lang="en-US" sz="3600" b="1" dirty="0">
                          <a:solidFill>
                            <a:srgbClr val="002060"/>
                          </a:solidFill>
                        </a:rPr>
                        <a:t> (</a:t>
                      </a:r>
                      <a:r>
                        <a:rPr lang="en-US" sz="3600" b="1" dirty="0" err="1">
                          <a:solidFill>
                            <a:srgbClr val="002060"/>
                          </a:solidFill>
                        </a:rPr>
                        <a:t>adj</a:t>
                      </a:r>
                      <a:r>
                        <a:rPr lang="en-US" sz="3600" b="1" dirty="0">
                          <a:solidFill>
                            <a:srgbClr val="002060"/>
                          </a:solidFill>
                        </a:rPr>
                        <a:t>) </a:t>
                      </a:r>
                      <a:r>
                        <a:rPr lang="en-US" sz="3600" b="1" dirty="0" err="1">
                          <a:solidFill>
                            <a:srgbClr val="002060"/>
                          </a:solidFill>
                        </a:rPr>
                        <a:t>hợp</a:t>
                      </a:r>
                      <a:r>
                        <a:rPr lang="en-US" sz="3600" b="1" dirty="0">
                          <a:solidFill>
                            <a:srgbClr val="002060"/>
                          </a:solidFill>
                        </a:rPr>
                        <a:t> </a:t>
                      </a:r>
                      <a:r>
                        <a:rPr lang="en-US" sz="3600" b="1" dirty="0" err="1">
                          <a:solidFill>
                            <a:srgbClr val="002060"/>
                          </a:solidFill>
                        </a:rPr>
                        <a:t>lý</a:t>
                      </a:r>
                      <a:endParaRPr lang="en-US" sz="3600" b="1" dirty="0">
                        <a:solidFill>
                          <a:srgbClr val="002060"/>
                        </a:solidFill>
                      </a:endParaRPr>
                    </a:p>
                  </a:txBody>
                  <a:tcPr/>
                </a:tc>
                <a:extLst>
                  <a:ext uri="{0D108BD9-81ED-4DB2-BD59-A6C34878D82A}">
                    <a16:rowId xmlns:a16="http://schemas.microsoft.com/office/drawing/2014/main" val="3991303826"/>
                  </a:ext>
                </a:extLst>
              </a:tr>
              <a:tr h="621984">
                <a:tc gridSpan="3">
                  <a:txBody>
                    <a:bodyPr/>
                    <a:lstStyle/>
                    <a:p>
                      <a:endParaRPr lang="en-US" dirty="0"/>
                    </a:p>
                  </a:txBody>
                  <a:tcPr>
                    <a:lnB w="12700" cmpd="sng">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15050027"/>
                  </a:ext>
                </a:extLst>
              </a:tr>
            </a:tbl>
          </a:graphicData>
        </a:graphic>
      </p:graphicFrame>
      <p:sp>
        <p:nvSpPr>
          <p:cNvPr id="18" name="TextBox 8">
            <a:extLst>
              <a:ext uri="{FF2B5EF4-FFF2-40B4-BE49-F238E27FC236}">
                <a16:creationId xmlns:a16="http://schemas.microsoft.com/office/drawing/2014/main" id="{3DEBE9F0-ADCA-FCCC-B44A-515C91F87D57}"/>
              </a:ext>
            </a:extLst>
          </p:cNvPr>
          <p:cNvSpPr txBox="1"/>
          <p:nvPr/>
        </p:nvSpPr>
        <p:spPr>
          <a:xfrm>
            <a:off x="7218616" y="811469"/>
            <a:ext cx="6721845" cy="963918"/>
          </a:xfrm>
          <a:prstGeom prst="rect">
            <a:avLst/>
          </a:prstGeom>
          <a:solidFill>
            <a:schemeClr val="accent2">
              <a:lumMod val="40000"/>
              <a:lumOff val="60000"/>
            </a:schemeClr>
          </a:solidFill>
        </p:spPr>
        <p:txBody>
          <a:bodyPr wrap="square" lIns="0" tIns="0" rIns="0" bIns="0" rtlCol="0" anchor="t">
            <a:spAutoFit/>
          </a:bodyPr>
          <a:lstStyle/>
          <a:p>
            <a:pPr marL="0" marR="0" lvl="0" indent="0" algn="ctr" defTabSz="914400" rtl="0" eaLnBrk="1" fontAlgn="auto" latinLnBrk="0" hangingPunct="1">
              <a:lnSpc>
                <a:spcPts val="8178"/>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League Spartan"/>
                <a:ea typeface="+mn-ea"/>
                <a:cs typeface="+mn-cs"/>
              </a:rPr>
              <a:t>VOCABULARY</a:t>
            </a:r>
          </a:p>
        </p:txBody>
      </p:sp>
      <p:sp>
        <p:nvSpPr>
          <p:cNvPr id="3" name="Freeform 3"/>
          <p:cNvSpPr/>
          <p:nvPr/>
        </p:nvSpPr>
        <p:spPr>
          <a:xfrm>
            <a:off x="-1786666" y="1422788"/>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0" name="Freeform 12"/>
          <p:cNvSpPr/>
          <p:nvPr/>
        </p:nvSpPr>
        <p:spPr>
          <a:xfrm>
            <a:off x="3896570" y="8144948"/>
            <a:ext cx="7213800" cy="300210"/>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29">
              <a:extLst>
                <a:ext uri="{96DAC541-7B7A-43D3-8B79-37D633B846F1}">
                  <asvg:svgBlip xmlns:asvg="http://schemas.microsoft.com/office/drawing/2016/SVG/main" r:embed="rId30"/>
                </a:ext>
              </a:extLst>
            </a:blip>
            <a:stretch>
              <a:fillRect t="-1145859"/>
            </a:stretch>
          </a:blipFill>
        </p:spPr>
      </p:sp>
      <p:sp>
        <p:nvSpPr>
          <p:cNvPr id="22" name="Freeform 12"/>
          <p:cNvSpPr/>
          <p:nvPr/>
        </p:nvSpPr>
        <p:spPr>
          <a:xfrm>
            <a:off x="10935862" y="8149359"/>
            <a:ext cx="7213800" cy="300210"/>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29">
              <a:extLst>
                <a:ext uri="{96DAC541-7B7A-43D3-8B79-37D633B846F1}">
                  <asvg:svgBlip xmlns:asvg="http://schemas.microsoft.com/office/drawing/2016/SVG/main" r:embed="rId30"/>
                </a:ext>
              </a:extLst>
            </a:blip>
            <a:stretch>
              <a:fillRect t="-1145859"/>
            </a:stretch>
          </a:blipFill>
        </p:spPr>
      </p:sp>
      <p:pic>
        <p:nvPicPr>
          <p:cNvPr id="10" name="well-paid17276764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6975274" y="2871459"/>
            <a:ext cx="609600" cy="609600"/>
          </a:xfrm>
          <a:prstGeom prst="rect">
            <a:avLst/>
          </a:prstGeom>
        </p:spPr>
      </p:pic>
      <p:pic>
        <p:nvPicPr>
          <p:cNvPr id="12" name="successful172767648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7023952" y="3580212"/>
            <a:ext cx="609600" cy="609600"/>
          </a:xfrm>
          <a:prstGeom prst="rect">
            <a:avLst/>
          </a:prstGeom>
        </p:spPr>
      </p:pic>
      <p:pic>
        <p:nvPicPr>
          <p:cNvPr id="13" name="decisive1727676519">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1"/>
          <a:stretch>
            <a:fillRect/>
          </a:stretch>
        </p:blipFill>
        <p:spPr>
          <a:xfrm>
            <a:off x="6873992" y="4359916"/>
            <a:ext cx="609600" cy="609600"/>
          </a:xfrm>
          <a:prstGeom prst="rect">
            <a:avLst/>
          </a:prstGeom>
        </p:spPr>
      </p:pic>
      <p:pic>
        <p:nvPicPr>
          <p:cNvPr id="14" name="creative1727676578">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1"/>
          <a:stretch>
            <a:fillRect/>
          </a:stretch>
        </p:blipFill>
        <p:spPr>
          <a:xfrm>
            <a:off x="6851656" y="5032410"/>
            <a:ext cx="609600" cy="609600"/>
          </a:xfrm>
          <a:prstGeom prst="rect">
            <a:avLst/>
          </a:prstGeom>
        </p:spPr>
      </p:pic>
      <p:pic>
        <p:nvPicPr>
          <p:cNvPr id="15" name="stress-free1727676662">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1"/>
          <a:stretch>
            <a:fillRect/>
          </a:stretch>
        </p:blipFill>
        <p:spPr>
          <a:xfrm>
            <a:off x="7043830" y="5642832"/>
            <a:ext cx="609600" cy="609600"/>
          </a:xfrm>
          <a:prstGeom prst="rect">
            <a:avLst/>
          </a:prstGeom>
        </p:spPr>
      </p:pic>
      <p:pic>
        <p:nvPicPr>
          <p:cNvPr id="16" name="difficult1727676724">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1"/>
          <a:stretch>
            <a:fillRect/>
          </a:stretch>
        </p:blipFill>
        <p:spPr>
          <a:xfrm>
            <a:off x="6831778" y="6316148"/>
            <a:ext cx="609600" cy="609600"/>
          </a:xfrm>
          <a:prstGeom prst="rect">
            <a:avLst/>
          </a:prstGeom>
        </p:spPr>
      </p:pic>
      <p:pic>
        <p:nvPicPr>
          <p:cNvPr id="17" name="reasonable1727676785">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1"/>
          <a:stretch>
            <a:fillRect/>
          </a:stretch>
        </p:blipFill>
        <p:spPr>
          <a:xfrm>
            <a:off x="7126279" y="6956510"/>
            <a:ext cx="609600" cy="609600"/>
          </a:xfrm>
          <a:prstGeom prst="rect">
            <a:avLst/>
          </a:prstGeom>
        </p:spPr>
      </p:pic>
    </p:spTree>
    <p:extLst>
      <p:ext uri="{BB962C8B-B14F-4D97-AF65-F5344CB8AC3E}">
        <p14:creationId xmlns:p14="http://schemas.microsoft.com/office/powerpoint/2010/main" val="2145468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6" name="arrow.wav"/>
          </p:stSnd>
        </p:sndAc>
      </p:transition>
    </mc:Choice>
    <mc:Fallback xmlns="">
      <p:transition spd="slow">
        <p:fade/>
        <p:sndAc>
          <p:stSnd>
            <p:snd r:embed="rId35" name="arrow.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04"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80"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40" fill="hold"/>
                                        <p:tgtEl>
                                          <p:spTgt spid="14"/>
                                        </p:tgtEl>
                                      </p:cBhvr>
                                    </p:cmd>
                                  </p:childTnLst>
                                </p:cTn>
                              </p:par>
                            </p:childTnLst>
                          </p:cTn>
                        </p:par>
                      </p:childTnLst>
                    </p:cTn>
                  </p:par>
                </p:childTnLst>
              </p:cTn>
              <p:nextCondLst>
                <p:cond evt="onClick" delay="0">
                  <p:tgtEl>
                    <p:spTgt spid="14"/>
                  </p:tgtEl>
                </p:cond>
              </p:nextCondLst>
            </p:seq>
            <p:audio>
              <p:cMediaNode vol="80000">
                <p:cTn id="25" fill="hold" display="0">
                  <p:stCondLst>
                    <p:cond delay="indefinite"/>
                  </p:stCondLst>
                  <p:endCondLst>
                    <p:cond evt="onStopAudio" delay="0">
                      <p:tgtEl>
                        <p:sldTgt/>
                      </p:tgtEl>
                    </p:cond>
                  </p:endCondLst>
                </p:cTn>
                <p:tgtEl>
                  <p:spTgt spid="14"/>
                </p:tgtEl>
              </p:cMediaNode>
            </p:audio>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20" fill="hold"/>
                                        <p:tgtEl>
                                          <p:spTgt spid="15"/>
                                        </p:tgtEl>
                                      </p:cBhvr>
                                    </p:cmd>
                                  </p:childTnLst>
                                </p:cTn>
                              </p:par>
                            </p:childTnLst>
                          </p:cTn>
                        </p:par>
                      </p:childTnLst>
                    </p:cTn>
                  </p:par>
                </p:childTnLst>
              </p:cTn>
              <p:nextCondLst>
                <p:cond evt="onClick" delay="0">
                  <p:tgtEl>
                    <p:spTgt spid="15"/>
                  </p:tgtEl>
                </p:cond>
              </p:nextCondLst>
            </p:seq>
            <p:audio>
              <p:cMediaNode vol="8000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12" fill="hold"/>
                                        <p:tgtEl>
                                          <p:spTgt spid="16"/>
                                        </p:tgtEl>
                                      </p:cBhvr>
                                    </p:cmd>
                                  </p:childTnLst>
                                </p:cTn>
                              </p:par>
                            </p:childTnLst>
                          </p:cTn>
                        </p:par>
                      </p:childTnLst>
                    </p:cTn>
                  </p:par>
                </p:childTnLst>
              </p:cTn>
              <p:nextCondLst>
                <p:cond evt="onClick" delay="0">
                  <p:tgtEl>
                    <p:spTgt spid="16"/>
                  </p:tgtEl>
                </p:cond>
              </p:nextCondLst>
            </p:seq>
            <p:audio>
              <p:cMediaNode vol="80000">
                <p:cTn id="37" fill="hold" display="0">
                  <p:stCondLst>
                    <p:cond delay="indefinite"/>
                  </p:stCondLst>
                  <p:endCondLst>
                    <p:cond evt="onStopAudio" delay="0">
                      <p:tgtEl>
                        <p:sldTgt/>
                      </p:tgtEl>
                    </p:cond>
                  </p:endCondLst>
                </p:cTn>
                <p:tgtEl>
                  <p:spTgt spid="16"/>
                </p:tgtEl>
              </p:cMediaNode>
            </p:audio>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984" fill="hold"/>
                                        <p:tgtEl>
                                          <p:spTgt spid="17"/>
                                        </p:tgtEl>
                                      </p:cBhvr>
                                    </p:cmd>
                                  </p:childTnLst>
                                </p:cTn>
                              </p:par>
                            </p:childTnLst>
                          </p:cTn>
                        </p:par>
                      </p:childTnLst>
                    </p:cTn>
                  </p:par>
                </p:childTnLst>
              </p:cTn>
              <p:nextCondLst>
                <p:cond evt="onClick" delay="0">
                  <p:tgtEl>
                    <p:spTgt spid="17"/>
                  </p:tgtEl>
                </p:cond>
              </p:nextCondLst>
            </p:seq>
            <p:audio>
              <p:cMediaNode vol="80000">
                <p:cTn id="43"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0B252A-81DD-0C47-5F57-5C4E0B0F2B22}"/>
              </a:ext>
            </a:extLst>
          </p:cNvPr>
          <p:cNvPicPr>
            <a:picLocks noChangeAspect="1"/>
          </p:cNvPicPr>
          <p:nvPr/>
        </p:nvPicPr>
        <p:blipFill>
          <a:blip r:embed="rId3"/>
          <a:stretch>
            <a:fillRect/>
          </a:stretch>
        </p:blipFill>
        <p:spPr>
          <a:xfrm>
            <a:off x="4371365" y="1339090"/>
            <a:ext cx="9479977" cy="5761886"/>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3505200" y="342900"/>
            <a:ext cx="11212309" cy="79268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12704092" y="1790700"/>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15">
            <a:extLst>
              <a:ext uri="{FF2B5EF4-FFF2-40B4-BE49-F238E27FC236}">
                <a16:creationId xmlns:a16="http://schemas.microsoft.com/office/drawing/2014/main" id="{9655A2C6-7895-019B-E48C-BA16F9C23C63}"/>
              </a:ext>
            </a:extLst>
          </p:cNvPr>
          <p:cNvSpPr txBox="1"/>
          <p:nvPr/>
        </p:nvSpPr>
        <p:spPr>
          <a:xfrm>
            <a:off x="4228319" y="3918025"/>
            <a:ext cx="9766070" cy="1023357"/>
          </a:xfrm>
          <a:prstGeom prst="rect">
            <a:avLst/>
          </a:prstGeom>
        </p:spPr>
        <p:txBody>
          <a:bodyPr lIns="0" tIns="0" rIns="0" bIns="0" rtlCol="0" anchor="t">
            <a:spAutoFit/>
          </a:bodyPr>
          <a:lstStyle/>
          <a:p>
            <a:pPr algn="ctr">
              <a:lnSpc>
                <a:spcPts val="4000"/>
              </a:lnSpc>
            </a:pPr>
            <a:r>
              <a:rPr lang="en-US" sz="16600" dirty="0">
                <a:solidFill>
                  <a:srgbClr val="FFFFFF"/>
                </a:solidFill>
                <a:latin typeface="KG Primary Penmanship"/>
              </a:rPr>
              <a:t>WARM-UP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2" name="push.wav"/>
          </p:stSnd>
        </p:sndAc>
      </p:transition>
    </mc:Choice>
    <mc:Fallback xmlns="">
      <p:transition spd="slow">
        <p:fade/>
        <p:sndAc>
          <p:stSnd>
            <p:snd r:embed="rId16" name="push.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AFB98B-8A6F-C956-9EA1-F9F8438958DE}"/>
              </a:ext>
            </a:extLst>
          </p:cNvPr>
          <p:cNvPicPr>
            <a:picLocks noChangeAspect="1"/>
          </p:cNvPicPr>
          <p:nvPr/>
        </p:nvPicPr>
        <p:blipFill>
          <a:blip r:embed="rId2"/>
          <a:stretch>
            <a:fillRect/>
          </a:stretch>
        </p:blipFill>
        <p:spPr>
          <a:xfrm>
            <a:off x="4050982" y="254148"/>
            <a:ext cx="9512617" cy="6665260"/>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5">
            <a:extLst>
              <a:ext uri="{FF2B5EF4-FFF2-40B4-BE49-F238E27FC236}">
                <a16:creationId xmlns:a16="http://schemas.microsoft.com/office/drawing/2014/main"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PRACTICE</a:t>
            </a:r>
          </a:p>
        </p:txBody>
      </p:sp>
    </p:spTree>
    <p:extLst>
      <p:ext uri="{BB962C8B-B14F-4D97-AF65-F5344CB8AC3E}">
        <p14:creationId xmlns:p14="http://schemas.microsoft.com/office/powerpoint/2010/main" val="3946235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32426" y="339100"/>
            <a:ext cx="18288001" cy="1116348"/>
            <a:chOff x="2835830" y="-592120"/>
            <a:chExt cx="10966599" cy="866953"/>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2835830" y="-532882"/>
              <a:ext cx="10947154" cy="807715"/>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2835830" y="-592120"/>
              <a:ext cx="10966599" cy="451962"/>
            </a:xfrm>
            <a:prstGeom prst="rect">
              <a:avLst/>
            </a:prstGeom>
          </p:spPr>
          <p:txBody>
            <a:bodyPr wrap="square" lIns="0" tIns="0" rIns="0" bIns="0" rtlCol="0" anchor="t">
              <a:spAutoFit/>
            </a:bodyPr>
            <a:lstStyle/>
            <a:p>
              <a:pPr lvl="0">
                <a:lnSpc>
                  <a:spcPts val="8178"/>
                </a:lnSpc>
                <a:defRPr/>
              </a:pPr>
              <a:r>
                <a:rPr lang="en-US" sz="4000" dirty="0">
                  <a:solidFill>
                    <a:srgbClr val="000000"/>
                  </a:solidFill>
                  <a:latin typeface="League Spartan"/>
                </a:rPr>
                <a:t>1. Match the jobs in A with their descriptions in B to make complete sentences.</a:t>
              </a:r>
            </a:p>
          </p:txBody>
        </p:sp>
      </p:grpSp>
      <p:grpSp>
        <p:nvGrpSpPr>
          <p:cNvPr id="38" name="Group 37">
            <a:extLst>
              <a:ext uri="{FF2B5EF4-FFF2-40B4-BE49-F238E27FC236}">
                <a16:creationId xmlns:a16="http://schemas.microsoft.com/office/drawing/2014/main" id="{9137D556-4981-E5E4-9366-9CE24EB4331E}"/>
              </a:ext>
            </a:extLst>
          </p:cNvPr>
          <p:cNvGrpSpPr/>
          <p:nvPr/>
        </p:nvGrpSpPr>
        <p:grpSpPr>
          <a:xfrm>
            <a:off x="-114123" y="1982069"/>
            <a:ext cx="5193445" cy="6920847"/>
            <a:chOff x="146115" y="1993403"/>
            <a:chExt cx="5139179" cy="4750297"/>
          </a:xfrm>
        </p:grpSpPr>
        <p:sp>
          <p:nvSpPr>
            <p:cNvPr id="2" name="Rectangle 1">
              <a:extLst>
                <a:ext uri="{FF2B5EF4-FFF2-40B4-BE49-F238E27FC236}">
                  <a16:creationId xmlns:a16="http://schemas.microsoft.com/office/drawing/2014/main" id="{4A2BBAFA-349D-D9BB-AED3-2ECBBD2AD8B7}"/>
                </a:ext>
              </a:extLst>
            </p:cNvPr>
            <p:cNvSpPr/>
            <p:nvPr/>
          </p:nvSpPr>
          <p:spPr>
            <a:xfrm>
              <a:off x="228600" y="2019300"/>
              <a:ext cx="4724399" cy="4724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438A0CBD-FE04-0FC5-EB5E-5E279BAFFC00}"/>
                </a:ext>
              </a:extLst>
            </p:cNvPr>
            <p:cNvGrpSpPr/>
            <p:nvPr/>
          </p:nvGrpSpPr>
          <p:grpSpPr>
            <a:xfrm>
              <a:off x="146115" y="1993403"/>
              <a:ext cx="5139179" cy="4685941"/>
              <a:chOff x="146115" y="1993403"/>
              <a:chExt cx="5139179" cy="4685941"/>
            </a:xfrm>
          </p:grpSpPr>
          <p:sp>
            <p:nvSpPr>
              <p:cNvPr id="10" name="TextBox 9">
                <a:extLst>
                  <a:ext uri="{FF2B5EF4-FFF2-40B4-BE49-F238E27FC236}">
                    <a16:creationId xmlns:a16="http://schemas.microsoft.com/office/drawing/2014/main" id="{F3F242B1-387F-5537-B0E3-7EC6CC46A190}"/>
                  </a:ext>
                </a:extLst>
              </p:cNvPr>
              <p:cNvSpPr txBox="1"/>
              <p:nvPr/>
            </p:nvSpPr>
            <p:spPr>
              <a:xfrm>
                <a:off x="225997" y="1993403"/>
                <a:ext cx="5015729" cy="581583"/>
              </a:xfrm>
              <a:prstGeom prst="rect">
                <a:avLst/>
              </a:prstGeom>
              <a:noFill/>
            </p:spPr>
            <p:txBody>
              <a:bodyPr wrap="square" rtlCol="0">
                <a:spAutoFit/>
              </a:bodyPr>
              <a:lstStyle/>
              <a:p>
                <a:endParaRPr lang="en-US" sz="4800" dirty="0"/>
              </a:p>
            </p:txBody>
          </p:sp>
          <p:sp>
            <p:nvSpPr>
              <p:cNvPr id="12" name="Rectangle 11">
                <a:extLst>
                  <a:ext uri="{FF2B5EF4-FFF2-40B4-BE49-F238E27FC236}">
                    <a16:creationId xmlns:a16="http://schemas.microsoft.com/office/drawing/2014/main" id="{619FC4AD-B997-EFC9-B1DF-C8AC2B0DF16D}"/>
                  </a:ext>
                </a:extLst>
              </p:cNvPr>
              <p:cNvSpPr/>
              <p:nvPr/>
            </p:nvSpPr>
            <p:spPr>
              <a:xfrm>
                <a:off x="228600" y="2990311"/>
                <a:ext cx="4724399" cy="11239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1A11F59-A4C9-14C0-5D3F-0BFF3AD61918}"/>
                  </a:ext>
                </a:extLst>
              </p:cNvPr>
              <p:cNvSpPr txBox="1"/>
              <p:nvPr/>
            </p:nvSpPr>
            <p:spPr>
              <a:xfrm>
                <a:off x="205757" y="3173311"/>
                <a:ext cx="4979414" cy="581583"/>
              </a:xfrm>
              <a:prstGeom prst="rect">
                <a:avLst/>
              </a:prstGeom>
              <a:noFill/>
            </p:spPr>
            <p:txBody>
              <a:bodyPr wrap="square" rtlCol="0">
                <a:spAutoFit/>
              </a:bodyPr>
              <a:lstStyle/>
              <a:p>
                <a:endParaRPr lang="en-US" sz="4800" dirty="0"/>
              </a:p>
            </p:txBody>
          </p:sp>
          <p:sp>
            <p:nvSpPr>
              <p:cNvPr id="15" name="Rectangle 14">
                <a:extLst>
                  <a:ext uri="{FF2B5EF4-FFF2-40B4-BE49-F238E27FC236}">
                    <a16:creationId xmlns:a16="http://schemas.microsoft.com/office/drawing/2014/main" id="{8540B87E-A6A5-173B-7A85-7C280642378D}"/>
                  </a:ext>
                </a:extLst>
              </p:cNvPr>
              <p:cNvSpPr/>
              <p:nvPr/>
            </p:nvSpPr>
            <p:spPr>
              <a:xfrm>
                <a:off x="225997" y="3971855"/>
                <a:ext cx="4724399" cy="9710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7C9C9E6-9385-6B19-4F65-73B7D951CF50}"/>
                  </a:ext>
                </a:extLst>
              </p:cNvPr>
              <p:cNvSpPr txBox="1"/>
              <p:nvPr/>
            </p:nvSpPr>
            <p:spPr>
              <a:xfrm>
                <a:off x="174580" y="4004308"/>
                <a:ext cx="3886200" cy="581583"/>
              </a:xfrm>
              <a:prstGeom prst="rect">
                <a:avLst/>
              </a:prstGeom>
              <a:noFill/>
            </p:spPr>
            <p:txBody>
              <a:bodyPr wrap="square" rtlCol="0">
                <a:spAutoFit/>
              </a:bodyPr>
              <a:lstStyle/>
              <a:p>
                <a:endParaRPr lang="en-US" sz="4800" dirty="0"/>
              </a:p>
            </p:txBody>
          </p:sp>
          <p:sp>
            <p:nvSpPr>
              <p:cNvPr id="24" name="Rectangle 23">
                <a:extLst>
                  <a:ext uri="{FF2B5EF4-FFF2-40B4-BE49-F238E27FC236}">
                    <a16:creationId xmlns:a16="http://schemas.microsoft.com/office/drawing/2014/main" id="{ECE4A9C4-1962-7255-1E2A-EF5B6613C059}"/>
                  </a:ext>
                </a:extLst>
              </p:cNvPr>
              <p:cNvSpPr/>
              <p:nvPr/>
            </p:nvSpPr>
            <p:spPr>
              <a:xfrm>
                <a:off x="231202" y="4932333"/>
                <a:ext cx="4724399" cy="8309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54BC308-EC62-4AD3-7C15-693B0BC85758}"/>
                  </a:ext>
                </a:extLst>
              </p:cNvPr>
              <p:cNvSpPr txBox="1"/>
              <p:nvPr/>
            </p:nvSpPr>
            <p:spPr>
              <a:xfrm>
                <a:off x="174580" y="5062307"/>
                <a:ext cx="3886200" cy="581583"/>
              </a:xfrm>
              <a:prstGeom prst="rect">
                <a:avLst/>
              </a:prstGeom>
              <a:noFill/>
            </p:spPr>
            <p:txBody>
              <a:bodyPr wrap="square" rtlCol="0">
                <a:spAutoFit/>
              </a:bodyPr>
              <a:lstStyle/>
              <a:p>
                <a:endParaRPr lang="en-US" sz="4800" dirty="0"/>
              </a:p>
            </p:txBody>
          </p:sp>
          <p:sp>
            <p:nvSpPr>
              <p:cNvPr id="28" name="TextBox 27">
                <a:extLst>
                  <a:ext uri="{FF2B5EF4-FFF2-40B4-BE49-F238E27FC236}">
                    <a16:creationId xmlns:a16="http://schemas.microsoft.com/office/drawing/2014/main" id="{C565199B-81D6-721F-3F8B-3228ED76D110}"/>
                  </a:ext>
                </a:extLst>
              </p:cNvPr>
              <p:cNvSpPr txBox="1"/>
              <p:nvPr/>
            </p:nvSpPr>
            <p:spPr>
              <a:xfrm>
                <a:off x="146115" y="6097761"/>
                <a:ext cx="5139179" cy="581583"/>
              </a:xfrm>
              <a:prstGeom prst="rect">
                <a:avLst/>
              </a:prstGeom>
              <a:noFill/>
            </p:spPr>
            <p:txBody>
              <a:bodyPr wrap="square" rtlCol="0">
                <a:spAutoFit/>
              </a:bodyPr>
              <a:lstStyle/>
              <a:p>
                <a:endParaRPr lang="en-US" sz="4800" dirty="0"/>
              </a:p>
            </p:txBody>
          </p:sp>
        </p:grpSp>
      </p:grpSp>
      <p:grpSp>
        <p:nvGrpSpPr>
          <p:cNvPr id="45" name="Group 44">
            <a:extLst>
              <a:ext uri="{FF2B5EF4-FFF2-40B4-BE49-F238E27FC236}">
                <a16:creationId xmlns:a16="http://schemas.microsoft.com/office/drawing/2014/main" id="{6F94EB7F-BD6F-110A-B750-8B6E5C347D9B}"/>
              </a:ext>
            </a:extLst>
          </p:cNvPr>
          <p:cNvGrpSpPr/>
          <p:nvPr/>
        </p:nvGrpSpPr>
        <p:grpSpPr>
          <a:xfrm>
            <a:off x="8400503" y="2131697"/>
            <a:ext cx="9714837" cy="6880368"/>
            <a:chOff x="7971088" y="2552037"/>
            <a:chExt cx="10079302" cy="5682581"/>
          </a:xfrm>
        </p:grpSpPr>
        <p:sp>
          <p:nvSpPr>
            <p:cNvPr id="40" name="Rectangle 39">
              <a:extLst>
                <a:ext uri="{FF2B5EF4-FFF2-40B4-BE49-F238E27FC236}">
                  <a16:creationId xmlns:a16="http://schemas.microsoft.com/office/drawing/2014/main" id="{E74CFF7D-C296-9C84-DE3C-B3BC35C7FD2D}"/>
                </a:ext>
              </a:extLst>
            </p:cNvPr>
            <p:cNvSpPr/>
            <p:nvPr/>
          </p:nvSpPr>
          <p:spPr>
            <a:xfrm>
              <a:off x="7991989" y="2552037"/>
              <a:ext cx="10058400" cy="11467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6953F3F-D185-A1E9-DFDE-B6340E641C91}"/>
                </a:ext>
              </a:extLst>
            </p:cNvPr>
            <p:cNvSpPr/>
            <p:nvPr/>
          </p:nvSpPr>
          <p:spPr>
            <a:xfrm>
              <a:off x="7991989" y="3705858"/>
              <a:ext cx="10058401" cy="132573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42" name="Rectangle 41">
              <a:extLst>
                <a:ext uri="{FF2B5EF4-FFF2-40B4-BE49-F238E27FC236}">
                  <a16:creationId xmlns:a16="http://schemas.microsoft.com/office/drawing/2014/main" id="{5D4EFAB7-0444-B28B-A5F8-45EBD3ADBE7F}"/>
                </a:ext>
              </a:extLst>
            </p:cNvPr>
            <p:cNvSpPr/>
            <p:nvPr/>
          </p:nvSpPr>
          <p:spPr>
            <a:xfrm>
              <a:off x="7971090" y="4823129"/>
              <a:ext cx="10069091" cy="11135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3" name="Rectangle 42">
              <a:extLst>
                <a:ext uri="{FF2B5EF4-FFF2-40B4-BE49-F238E27FC236}">
                  <a16:creationId xmlns:a16="http://schemas.microsoft.com/office/drawing/2014/main" id="{797E1595-9DD2-5994-60CA-CC15E2F21031}"/>
                </a:ext>
              </a:extLst>
            </p:cNvPr>
            <p:cNvSpPr/>
            <p:nvPr/>
          </p:nvSpPr>
          <p:spPr>
            <a:xfrm>
              <a:off x="7976434" y="5936681"/>
              <a:ext cx="10058401" cy="10685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3538381-DC66-2907-6758-8F89AD383CE1}"/>
                </a:ext>
              </a:extLst>
            </p:cNvPr>
            <p:cNvSpPr/>
            <p:nvPr/>
          </p:nvSpPr>
          <p:spPr>
            <a:xfrm>
              <a:off x="7971088" y="7016004"/>
              <a:ext cx="10079300" cy="12186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0" y="2367276"/>
            <a:ext cx="9144000" cy="707886"/>
          </a:xfrm>
          <a:prstGeom prst="rect">
            <a:avLst/>
          </a:prstGeom>
        </p:spPr>
        <p:txBody>
          <a:bodyPr>
            <a:spAutoFit/>
          </a:bodyPr>
          <a:lstStyle/>
          <a:p>
            <a:r>
              <a:rPr lang="pt-BR" sz="4000" dirty="0"/>
              <a:t>1. A tailor</a:t>
            </a:r>
            <a:endParaRPr lang="en-US" sz="4000" dirty="0"/>
          </a:p>
        </p:txBody>
      </p:sp>
      <p:sp>
        <p:nvSpPr>
          <p:cNvPr id="8" name="Rectangle 7"/>
          <p:cNvSpPr/>
          <p:nvPr/>
        </p:nvSpPr>
        <p:spPr>
          <a:xfrm>
            <a:off x="8536823" y="2014735"/>
            <a:ext cx="10056754" cy="1323439"/>
          </a:xfrm>
          <a:prstGeom prst="rect">
            <a:avLst/>
          </a:prstGeom>
        </p:spPr>
        <p:txBody>
          <a:bodyPr wrap="square">
            <a:spAutoFit/>
          </a:bodyPr>
          <a:lstStyle/>
          <a:p>
            <a:r>
              <a:rPr lang="en-US" sz="4000" dirty="0">
                <a:solidFill>
                  <a:schemeClr val="accent6">
                    <a:lumMod val="75000"/>
                  </a:schemeClr>
                </a:solidFill>
              </a:rPr>
              <a:t> a. receives and pays out money in a shop, bank, restaurant, etc.</a:t>
            </a:r>
          </a:p>
        </p:txBody>
      </p:sp>
      <p:sp>
        <p:nvSpPr>
          <p:cNvPr id="9" name="Rectangle 8"/>
          <p:cNvSpPr/>
          <p:nvPr/>
        </p:nvSpPr>
        <p:spPr>
          <a:xfrm>
            <a:off x="-34154" y="3790417"/>
            <a:ext cx="9144000" cy="707886"/>
          </a:xfrm>
          <a:prstGeom prst="rect">
            <a:avLst/>
          </a:prstGeom>
        </p:spPr>
        <p:txBody>
          <a:bodyPr>
            <a:spAutoFit/>
          </a:bodyPr>
          <a:lstStyle/>
          <a:p>
            <a:r>
              <a:rPr lang="en-US" sz="4000" dirty="0"/>
              <a:t>2. A surgeon</a:t>
            </a:r>
          </a:p>
        </p:txBody>
      </p:sp>
      <p:sp>
        <p:nvSpPr>
          <p:cNvPr id="11" name="Rectangle 10"/>
          <p:cNvSpPr/>
          <p:nvPr/>
        </p:nvSpPr>
        <p:spPr>
          <a:xfrm>
            <a:off x="8347360" y="5019579"/>
            <a:ext cx="9026513" cy="1323439"/>
          </a:xfrm>
          <a:prstGeom prst="rect">
            <a:avLst/>
          </a:prstGeom>
        </p:spPr>
        <p:txBody>
          <a:bodyPr wrap="square">
            <a:spAutoFit/>
          </a:bodyPr>
          <a:lstStyle/>
          <a:p>
            <a:r>
              <a:rPr lang="en-US" sz="4000" dirty="0"/>
              <a:t>  </a:t>
            </a:r>
            <a:r>
              <a:rPr lang="en-US" sz="4000" dirty="0">
                <a:solidFill>
                  <a:srgbClr val="7030A0"/>
                </a:solidFill>
              </a:rPr>
              <a:t>b. performs a particular task in the   </a:t>
            </a:r>
          </a:p>
          <a:p>
            <a:r>
              <a:rPr lang="en-US" sz="4000" dirty="0">
                <a:solidFill>
                  <a:srgbClr val="7030A0"/>
                </a:solidFill>
              </a:rPr>
              <a:t>process of making a product in a factory.</a:t>
            </a:r>
          </a:p>
        </p:txBody>
      </p:sp>
      <p:sp>
        <p:nvSpPr>
          <p:cNvPr id="16" name="Rectangle 15"/>
          <p:cNvSpPr/>
          <p:nvPr/>
        </p:nvSpPr>
        <p:spPr>
          <a:xfrm>
            <a:off x="-304800" y="5230015"/>
            <a:ext cx="9144000" cy="707886"/>
          </a:xfrm>
          <a:prstGeom prst="rect">
            <a:avLst/>
          </a:prstGeom>
        </p:spPr>
        <p:txBody>
          <a:bodyPr>
            <a:spAutoFit/>
          </a:bodyPr>
          <a:lstStyle/>
          <a:p>
            <a:r>
              <a:rPr lang="en-US" sz="4000" dirty="0"/>
              <a:t>  3. An assembly worker</a:t>
            </a:r>
          </a:p>
        </p:txBody>
      </p:sp>
      <p:sp>
        <p:nvSpPr>
          <p:cNvPr id="18" name="Rectangle 17"/>
          <p:cNvSpPr/>
          <p:nvPr/>
        </p:nvSpPr>
        <p:spPr>
          <a:xfrm>
            <a:off x="8536823" y="3572138"/>
            <a:ext cx="9144000" cy="1323439"/>
          </a:xfrm>
          <a:prstGeom prst="rect">
            <a:avLst/>
          </a:prstGeom>
        </p:spPr>
        <p:txBody>
          <a:bodyPr>
            <a:spAutoFit/>
          </a:bodyPr>
          <a:lstStyle/>
          <a:p>
            <a:r>
              <a:rPr lang="en-US" sz="4000" dirty="0">
                <a:solidFill>
                  <a:schemeClr val="accent2">
                    <a:lumMod val="50000"/>
                  </a:schemeClr>
                </a:solidFill>
              </a:rPr>
              <a:t>c. designs and develops computer               software.</a:t>
            </a:r>
          </a:p>
        </p:txBody>
      </p:sp>
      <p:sp>
        <p:nvSpPr>
          <p:cNvPr id="19" name="Rectangle 18"/>
          <p:cNvSpPr/>
          <p:nvPr/>
        </p:nvSpPr>
        <p:spPr>
          <a:xfrm>
            <a:off x="-269601" y="6504335"/>
            <a:ext cx="4876800" cy="730951"/>
          </a:xfrm>
          <a:prstGeom prst="rect">
            <a:avLst/>
          </a:prstGeom>
        </p:spPr>
        <p:txBody>
          <a:bodyPr wrap="square">
            <a:spAutoFit/>
          </a:bodyPr>
          <a:lstStyle/>
          <a:p>
            <a:r>
              <a:rPr lang="en-US" sz="4000" dirty="0"/>
              <a:t>  4. A cashier</a:t>
            </a:r>
          </a:p>
        </p:txBody>
      </p:sp>
      <p:sp>
        <p:nvSpPr>
          <p:cNvPr id="20" name="Rectangle 19"/>
          <p:cNvSpPr/>
          <p:nvPr/>
        </p:nvSpPr>
        <p:spPr>
          <a:xfrm>
            <a:off x="8420648" y="6528113"/>
            <a:ext cx="9144000" cy="707886"/>
          </a:xfrm>
          <a:prstGeom prst="rect">
            <a:avLst/>
          </a:prstGeom>
        </p:spPr>
        <p:txBody>
          <a:bodyPr>
            <a:spAutoFit/>
          </a:bodyPr>
          <a:lstStyle/>
          <a:p>
            <a:r>
              <a:rPr lang="en-US" sz="4000" dirty="0"/>
              <a:t>  </a:t>
            </a:r>
            <a:r>
              <a:rPr lang="en-US" sz="4000" dirty="0">
                <a:solidFill>
                  <a:srgbClr val="00B0F0"/>
                </a:solidFill>
              </a:rPr>
              <a:t>d. performs medical operations.</a:t>
            </a:r>
          </a:p>
        </p:txBody>
      </p:sp>
      <p:sp>
        <p:nvSpPr>
          <p:cNvPr id="21" name="Rectangle 20"/>
          <p:cNvSpPr/>
          <p:nvPr/>
        </p:nvSpPr>
        <p:spPr>
          <a:xfrm>
            <a:off x="-269601" y="7821846"/>
            <a:ext cx="9144000" cy="707886"/>
          </a:xfrm>
          <a:prstGeom prst="rect">
            <a:avLst/>
          </a:prstGeom>
        </p:spPr>
        <p:txBody>
          <a:bodyPr>
            <a:spAutoFit/>
          </a:bodyPr>
          <a:lstStyle/>
          <a:p>
            <a:r>
              <a:rPr lang="en-US" sz="4000" dirty="0"/>
              <a:t>  5. A software engineer</a:t>
            </a:r>
          </a:p>
        </p:txBody>
      </p:sp>
      <p:sp>
        <p:nvSpPr>
          <p:cNvPr id="23" name="Rectangle 22"/>
          <p:cNvSpPr/>
          <p:nvPr/>
        </p:nvSpPr>
        <p:spPr>
          <a:xfrm>
            <a:off x="8336551" y="7911478"/>
            <a:ext cx="9144000" cy="707886"/>
          </a:xfrm>
          <a:prstGeom prst="rect">
            <a:avLst/>
          </a:prstGeom>
        </p:spPr>
        <p:txBody>
          <a:bodyPr>
            <a:spAutoFit/>
          </a:bodyPr>
          <a:lstStyle/>
          <a:p>
            <a:r>
              <a:rPr lang="en-US" sz="4000" dirty="0"/>
              <a:t>   </a:t>
            </a:r>
            <a:r>
              <a:rPr lang="en-US" sz="4000" dirty="0">
                <a:solidFill>
                  <a:srgbClr val="00B050"/>
                </a:solidFill>
              </a:rPr>
              <a:t>e. makes clothes. </a:t>
            </a:r>
          </a:p>
        </p:txBody>
      </p:sp>
      <p:cxnSp>
        <p:nvCxnSpPr>
          <p:cNvPr id="31" name="Straight Arrow Connector 30"/>
          <p:cNvCxnSpPr/>
          <p:nvPr/>
        </p:nvCxnSpPr>
        <p:spPr>
          <a:xfrm>
            <a:off x="4768135" y="2656178"/>
            <a:ext cx="3663137" cy="5598133"/>
          </a:xfrm>
          <a:prstGeom prst="straightConnector1">
            <a:avLst/>
          </a:prstGeom>
          <a:ln w="76200">
            <a:solidFill>
              <a:srgbClr val="00B050"/>
            </a:solidFill>
            <a:tailEnd type="triangle"/>
          </a:ln>
        </p:spPr>
        <p:style>
          <a:lnRef idx="3">
            <a:schemeClr val="accent3"/>
          </a:lnRef>
          <a:fillRef idx="0">
            <a:schemeClr val="accent3"/>
          </a:fillRef>
          <a:effectRef idx="2">
            <a:schemeClr val="accent3"/>
          </a:effectRef>
          <a:fontRef idx="minor">
            <a:schemeClr val="tx1"/>
          </a:fontRef>
        </p:style>
      </p:cxnSp>
      <p:cxnSp>
        <p:nvCxnSpPr>
          <p:cNvPr id="64" name="Straight Arrow Connector 63"/>
          <p:cNvCxnSpPr/>
          <p:nvPr/>
        </p:nvCxnSpPr>
        <p:spPr>
          <a:xfrm flipV="1">
            <a:off x="4747283" y="5455245"/>
            <a:ext cx="3653222" cy="24161"/>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4776519" y="3796335"/>
            <a:ext cx="3699944" cy="315479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4751875" y="4478312"/>
            <a:ext cx="3749232" cy="3884917"/>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24" idx="3"/>
          </p:cNvCxnSpPr>
          <p:nvPr/>
        </p:nvCxnSpPr>
        <p:spPr>
          <a:xfrm flipV="1">
            <a:off x="4746147" y="3127744"/>
            <a:ext cx="3678975" cy="374149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434454"/>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up)">
                                      <p:cBhvr>
                                        <p:cTn id="12" dur="500"/>
                                        <p:tgtEl>
                                          <p:spTgt spid="67"/>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wipe(down)">
                                      <p:cBhvr>
                                        <p:cTn id="22" dur="500"/>
                                        <p:tgtEl>
                                          <p:spTgt spid="86"/>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wipe(down)">
                                      <p:cBhvr>
                                        <p:cTn id="27" dur="500"/>
                                        <p:tgtEl>
                                          <p:spTgt spid="72"/>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C6301C-1FDA-E6F6-8E00-A01D923F5E4D}"/>
              </a:ext>
            </a:extLst>
          </p:cNvPr>
          <p:cNvSpPr txBox="1"/>
          <p:nvPr/>
        </p:nvSpPr>
        <p:spPr>
          <a:xfrm>
            <a:off x="838199" y="2171700"/>
            <a:ext cx="16611600" cy="6001643"/>
          </a:xfrm>
          <a:prstGeom prst="rect">
            <a:avLst/>
          </a:prstGeom>
          <a:solidFill>
            <a:schemeClr val="accent1">
              <a:lumMod val="20000"/>
              <a:lumOff val="80000"/>
            </a:schemeClr>
          </a:solidFill>
          <a:ln w="38100">
            <a:solidFill>
              <a:schemeClr val="accent6">
                <a:lumMod val="50000"/>
              </a:schemeClr>
            </a:solidFill>
            <a:prstDash val="sysDash"/>
          </a:ln>
        </p:spPr>
        <p:txBody>
          <a:bodyPr wrap="square" rtlCol="0">
            <a:spAutoFit/>
          </a:bodyPr>
          <a:lstStyle/>
          <a:p>
            <a:r>
              <a:rPr lang="en-US" sz="4800" dirty="0"/>
              <a:t>1. My brother is applying for a _______ as a customer manager in a supermarket.</a:t>
            </a:r>
          </a:p>
          <a:p>
            <a:pPr marL="2114550" lvl="3" indent="-742950">
              <a:lnSpc>
                <a:spcPct val="150000"/>
              </a:lnSpc>
              <a:buAutoNum type="alphaUcPeriod"/>
            </a:pPr>
            <a:r>
              <a:rPr lang="en-US" sz="4800" dirty="0"/>
              <a:t>job</a:t>
            </a:r>
          </a:p>
          <a:p>
            <a:pPr marL="2114550" lvl="3" indent="-742950">
              <a:lnSpc>
                <a:spcPct val="150000"/>
              </a:lnSpc>
              <a:buAutoNum type="alphaUcPeriod"/>
            </a:pPr>
            <a:r>
              <a:rPr lang="en-US" sz="4800" dirty="0"/>
              <a:t>duty</a:t>
            </a:r>
          </a:p>
          <a:p>
            <a:pPr marL="2114550" lvl="3" indent="-742950">
              <a:lnSpc>
                <a:spcPct val="150000"/>
              </a:lnSpc>
              <a:buAutoNum type="alphaUcPeriod"/>
            </a:pPr>
            <a:r>
              <a:rPr lang="en-US" sz="4800" dirty="0"/>
              <a:t> career</a:t>
            </a:r>
          </a:p>
          <a:p>
            <a:pPr marL="2114550" lvl="3" indent="-742950">
              <a:lnSpc>
                <a:spcPct val="150000"/>
              </a:lnSpc>
              <a:buAutoNum type="alphaUcPeriod"/>
            </a:pPr>
            <a:r>
              <a:rPr lang="en-US" sz="4800" dirty="0"/>
              <a:t>work</a:t>
            </a:r>
          </a:p>
        </p:txBody>
      </p:sp>
      <p:sp>
        <p:nvSpPr>
          <p:cNvPr id="9" name="Oval 8">
            <a:extLst>
              <a:ext uri="{FF2B5EF4-FFF2-40B4-BE49-F238E27FC236}">
                <a16:creationId xmlns:a16="http://schemas.microsoft.com/office/drawing/2014/main" id="{11F52D5F-5D52-E510-447E-BBA9F71BD4A3}"/>
              </a:ext>
            </a:extLst>
          </p:cNvPr>
          <p:cNvSpPr/>
          <p:nvPr/>
        </p:nvSpPr>
        <p:spPr>
          <a:xfrm>
            <a:off x="2133600" y="4000500"/>
            <a:ext cx="762000" cy="76318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B3F6EAC-68E7-9857-0C8C-219162E0F4A4}"/>
              </a:ext>
            </a:extLst>
          </p:cNvPr>
          <p:cNvGrpSpPr/>
          <p:nvPr/>
        </p:nvGrpSpPr>
        <p:grpSpPr>
          <a:xfrm>
            <a:off x="145677" y="900953"/>
            <a:ext cx="19374971" cy="1066800"/>
            <a:chOff x="5753253" y="1772548"/>
            <a:chExt cx="4945448" cy="1066800"/>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5753253" y="1772548"/>
              <a:ext cx="4593631"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5832769" y="1772548"/>
              <a:ext cx="4865932" cy="1051570"/>
            </a:xfrm>
            <a:prstGeom prst="rect">
              <a:avLst/>
            </a:prstGeom>
          </p:spPr>
          <p:txBody>
            <a:bodyPr wrap="square" lIns="0" tIns="0" rIns="0" bIns="0" rtlCol="0" anchor="t">
              <a:spAutoFit/>
            </a:bodyPr>
            <a:lstStyle/>
            <a:p>
              <a:pPr lvl="0">
                <a:lnSpc>
                  <a:spcPts val="8178"/>
                </a:lnSpc>
                <a:defRPr/>
              </a:pPr>
              <a:r>
                <a:rPr lang="en-US" sz="4400" dirty="0">
                  <a:solidFill>
                    <a:srgbClr val="000000"/>
                  </a:solidFill>
                  <a:latin typeface="League Spartan"/>
                </a:rPr>
                <a:t>2. Choose the correct answer A, B, C, or D to complete each sentence.</a:t>
              </a:r>
              <a:endParaRPr kumimoji="0" lang="en-US" sz="4400" b="0" i="0" u="none" strike="noStrike" kern="1200" cap="none" spc="0" normalizeH="0" baseline="0" noProof="0" dirty="0">
                <a:ln>
                  <a:noFill/>
                </a:ln>
                <a:solidFill>
                  <a:srgbClr val="000000"/>
                </a:solidFill>
                <a:effectLst/>
                <a:uLnTx/>
                <a:uFillTx/>
                <a:latin typeface="League Spartan"/>
                <a:ea typeface="+mn-ea"/>
                <a:cs typeface="+mn-cs"/>
              </a:endParaRPr>
            </a:p>
          </p:txBody>
        </p:sp>
      </p:grpSp>
    </p:spTree>
    <p:extLst>
      <p:ext uri="{BB962C8B-B14F-4D97-AF65-F5344CB8AC3E}">
        <p14:creationId xmlns:p14="http://schemas.microsoft.com/office/powerpoint/2010/main" val="2423999663"/>
      </p:ext>
    </p:extLst>
  </p:cSld>
  <p:clrMapOvr>
    <a:masterClrMapping/>
  </p:clrMapOvr>
  <mc:AlternateContent xmlns:mc="http://schemas.openxmlformats.org/markup-compatibility/2006" xmlns:p14="http://schemas.microsoft.com/office/powerpoint/2010/main">
    <mc:Choice Requires="p14">
      <p:transition spd="slow" p14:dur="1500">
        <p:plus/>
        <p:sndAc>
          <p:stSnd>
            <p:snd r:embed="rId3" name="camera.wav"/>
          </p:stSnd>
        </p:sndAc>
      </p:transition>
    </mc:Choice>
    <mc:Fallback xmlns="">
      <p:transition spd="slow">
        <p:plus/>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3200400" y="900953"/>
            <a:ext cx="12954001"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ABC6301C-1FDA-E6F6-8E00-A01D923F5E4D}"/>
              </a:ext>
            </a:extLst>
          </p:cNvPr>
          <p:cNvSpPr txBox="1"/>
          <p:nvPr/>
        </p:nvSpPr>
        <p:spPr>
          <a:xfrm>
            <a:off x="838200" y="2141944"/>
            <a:ext cx="16611600" cy="6001643"/>
          </a:xfrm>
          <a:prstGeom prst="rect">
            <a:avLst/>
          </a:prstGeom>
          <a:solidFill>
            <a:schemeClr val="accent2">
              <a:lumMod val="20000"/>
              <a:lumOff val="80000"/>
            </a:schemeClr>
          </a:solidFill>
          <a:ln w="38100">
            <a:solidFill>
              <a:schemeClr val="accent6">
                <a:lumMod val="50000"/>
              </a:schemeClr>
            </a:solidFill>
            <a:prstDash val="sysDash"/>
          </a:ln>
        </p:spPr>
        <p:txBody>
          <a:bodyPr wrap="square" rtlCol="0">
            <a:spAutoFit/>
          </a:bodyPr>
          <a:lstStyle/>
          <a:p>
            <a:r>
              <a:rPr lang="en-US" sz="4800" dirty="0"/>
              <a:t>2. </a:t>
            </a:r>
            <a:r>
              <a:rPr lang="en-US" sz="4800" dirty="0" err="1"/>
              <a:t>Mr</a:t>
            </a:r>
            <a:r>
              <a:rPr lang="en-US" sz="4800" dirty="0"/>
              <a:t> Hoang was a police officer. He had a successful _______ in the police force. </a:t>
            </a:r>
          </a:p>
          <a:p>
            <a:pPr marL="2286000" lvl="3" indent="-914400">
              <a:lnSpc>
                <a:spcPct val="150000"/>
              </a:lnSpc>
              <a:buAutoNum type="alphaUcPeriod"/>
            </a:pPr>
            <a:r>
              <a:rPr lang="en-US" sz="4800" dirty="0"/>
              <a:t>work</a:t>
            </a:r>
          </a:p>
          <a:p>
            <a:pPr marL="2286000" lvl="3" indent="-914400">
              <a:lnSpc>
                <a:spcPct val="150000"/>
              </a:lnSpc>
              <a:buAutoNum type="alphaUcPeriod"/>
            </a:pPr>
            <a:r>
              <a:rPr lang="en-US" sz="4800" dirty="0"/>
              <a:t>job</a:t>
            </a:r>
          </a:p>
          <a:p>
            <a:pPr marL="2286000" lvl="3" indent="-914400">
              <a:lnSpc>
                <a:spcPct val="150000"/>
              </a:lnSpc>
              <a:buAutoNum type="alphaUcPeriod"/>
            </a:pPr>
            <a:r>
              <a:rPr lang="en-US" sz="4800" dirty="0"/>
              <a:t>career</a:t>
            </a:r>
          </a:p>
          <a:p>
            <a:pPr marL="2286000" lvl="3" indent="-914400">
              <a:lnSpc>
                <a:spcPct val="150000"/>
              </a:lnSpc>
              <a:buAutoNum type="alphaUcPeriod"/>
            </a:pPr>
            <a:r>
              <a:rPr lang="en-US" sz="4800" dirty="0"/>
              <a:t>task</a:t>
            </a:r>
          </a:p>
        </p:txBody>
      </p:sp>
      <p:sp>
        <p:nvSpPr>
          <p:cNvPr id="2" name="Oval 1">
            <a:extLst>
              <a:ext uri="{FF2B5EF4-FFF2-40B4-BE49-F238E27FC236}">
                <a16:creationId xmlns:a16="http://schemas.microsoft.com/office/drawing/2014/main" id="{4B35FC4D-C04E-F92A-BC9B-BA31934CF319}"/>
              </a:ext>
            </a:extLst>
          </p:cNvPr>
          <p:cNvSpPr/>
          <p:nvPr/>
        </p:nvSpPr>
        <p:spPr>
          <a:xfrm>
            <a:off x="2133600" y="6134100"/>
            <a:ext cx="762000" cy="76318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C263B00-AC88-D315-3A09-6B48051093A6}"/>
              </a:ext>
            </a:extLst>
          </p:cNvPr>
          <p:cNvSpPr/>
          <p:nvPr/>
        </p:nvSpPr>
        <p:spPr>
          <a:xfrm>
            <a:off x="145677" y="900953"/>
            <a:ext cx="17996644"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id="{7AC000EA-B9A1-B26D-6636-B6434EB14465}"/>
              </a:ext>
            </a:extLst>
          </p:cNvPr>
          <p:cNvSpPr txBox="1"/>
          <p:nvPr/>
        </p:nvSpPr>
        <p:spPr>
          <a:xfrm>
            <a:off x="457200" y="900953"/>
            <a:ext cx="19063448" cy="917111"/>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League Spartan"/>
                <a:ea typeface="+mn-ea"/>
                <a:cs typeface="+mn-cs"/>
              </a:rPr>
              <a:t>2. Choose the correct answer A, B, C, or D to complete each sentence.</a:t>
            </a:r>
          </a:p>
        </p:txBody>
      </p:sp>
    </p:spTree>
    <p:extLst>
      <p:ext uri="{BB962C8B-B14F-4D97-AF65-F5344CB8AC3E}">
        <p14:creationId xmlns:p14="http://schemas.microsoft.com/office/powerpoint/2010/main" val="3335537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C6301C-1FDA-E6F6-8E00-A01D923F5E4D}"/>
              </a:ext>
            </a:extLst>
          </p:cNvPr>
          <p:cNvSpPr txBox="1"/>
          <p:nvPr/>
        </p:nvSpPr>
        <p:spPr>
          <a:xfrm>
            <a:off x="1828800" y="2781300"/>
            <a:ext cx="15468600" cy="6001643"/>
          </a:xfrm>
          <a:prstGeom prst="rect">
            <a:avLst/>
          </a:prstGeom>
          <a:solidFill>
            <a:schemeClr val="accent6">
              <a:lumMod val="20000"/>
              <a:lumOff val="80000"/>
            </a:schemeClr>
          </a:solidFill>
          <a:ln w="38100">
            <a:solidFill>
              <a:srgbClr val="002060"/>
            </a:solidFill>
            <a:prstDash val="sysDash"/>
          </a:ln>
        </p:spPr>
        <p:txBody>
          <a:bodyPr wrap="square" rtlCol="0">
            <a:spAutoFit/>
          </a:bodyPr>
          <a:lstStyle/>
          <a:p>
            <a:r>
              <a:rPr lang="en-US" sz="4800" dirty="0"/>
              <a:t>3. A cashier has to do _______ tasks, such as receiving money and printing receipts.</a:t>
            </a:r>
          </a:p>
          <a:p>
            <a:endParaRPr lang="en-US" sz="2400" dirty="0"/>
          </a:p>
          <a:p>
            <a:r>
              <a:rPr lang="en-US" sz="4800" dirty="0"/>
              <a:t>   A . Effective</a:t>
            </a:r>
          </a:p>
          <a:p>
            <a:pPr marL="914400" indent="-914400">
              <a:buAutoNum type="alphaUcPeriod"/>
            </a:pPr>
            <a:endParaRPr lang="en-US" sz="2400" dirty="0"/>
          </a:p>
          <a:p>
            <a:r>
              <a:rPr lang="en-US" sz="4800" dirty="0"/>
              <a:t>   B. Creative</a:t>
            </a:r>
          </a:p>
          <a:p>
            <a:endParaRPr lang="en-US" sz="2400" dirty="0"/>
          </a:p>
          <a:p>
            <a:r>
              <a:rPr lang="en-US" sz="4800" dirty="0"/>
              <a:t>   C. Decisive</a:t>
            </a:r>
          </a:p>
          <a:p>
            <a:endParaRPr lang="en-US" sz="2400" dirty="0"/>
          </a:p>
          <a:p>
            <a:r>
              <a:rPr lang="en-US" sz="4800" dirty="0"/>
              <a:t>   D. Repetitive</a:t>
            </a:r>
          </a:p>
        </p:txBody>
      </p:sp>
      <p:sp>
        <p:nvSpPr>
          <p:cNvPr id="2" name="Oval 1">
            <a:extLst>
              <a:ext uri="{FF2B5EF4-FFF2-40B4-BE49-F238E27FC236}">
                <a16:creationId xmlns:a16="http://schemas.microsoft.com/office/drawing/2014/main" id="{651969F6-44B8-B252-902E-36B100EBEDA5}"/>
              </a:ext>
            </a:extLst>
          </p:cNvPr>
          <p:cNvSpPr/>
          <p:nvPr/>
        </p:nvSpPr>
        <p:spPr>
          <a:xfrm>
            <a:off x="2209800" y="7962900"/>
            <a:ext cx="762000" cy="685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594E474-C966-EBE2-A1FA-12255CB58ECA}"/>
              </a:ext>
            </a:extLst>
          </p:cNvPr>
          <p:cNvSpPr/>
          <p:nvPr/>
        </p:nvSpPr>
        <p:spPr>
          <a:xfrm>
            <a:off x="145677" y="900953"/>
            <a:ext cx="17996644"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id="{583FD854-2641-265A-0300-B80C93DAE862}"/>
              </a:ext>
            </a:extLst>
          </p:cNvPr>
          <p:cNvSpPr txBox="1"/>
          <p:nvPr/>
        </p:nvSpPr>
        <p:spPr>
          <a:xfrm>
            <a:off x="457200" y="900953"/>
            <a:ext cx="19063448" cy="917111"/>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League Spartan"/>
                <a:ea typeface="+mn-ea"/>
                <a:cs typeface="+mn-cs"/>
              </a:rPr>
              <a:t>2. Choose the correct answer A, B, C, or D to complete each sentence.</a:t>
            </a:r>
          </a:p>
        </p:txBody>
      </p:sp>
    </p:spTree>
    <p:extLst>
      <p:ext uri="{BB962C8B-B14F-4D97-AF65-F5344CB8AC3E}">
        <p14:creationId xmlns:p14="http://schemas.microsoft.com/office/powerpoint/2010/main" val="3913748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C6301C-1FDA-E6F6-8E00-A01D923F5E4D}"/>
              </a:ext>
            </a:extLst>
          </p:cNvPr>
          <p:cNvSpPr txBox="1"/>
          <p:nvPr/>
        </p:nvSpPr>
        <p:spPr>
          <a:xfrm>
            <a:off x="838200" y="2141944"/>
            <a:ext cx="16611600" cy="6001643"/>
          </a:xfrm>
          <a:prstGeom prst="rect">
            <a:avLst/>
          </a:prstGeom>
          <a:solidFill>
            <a:schemeClr val="accent3">
              <a:lumMod val="20000"/>
              <a:lumOff val="80000"/>
            </a:schemeClr>
          </a:solidFill>
          <a:ln w="38100">
            <a:solidFill>
              <a:schemeClr val="accent6">
                <a:lumMod val="50000"/>
              </a:schemeClr>
            </a:solidFill>
            <a:prstDash val="sysDash"/>
          </a:ln>
        </p:spPr>
        <p:txBody>
          <a:bodyPr wrap="square" rtlCol="0">
            <a:spAutoFit/>
          </a:bodyPr>
          <a:lstStyle/>
          <a:p>
            <a:r>
              <a:rPr lang="en-US" sz="4800" dirty="0"/>
              <a:t>4. A tailor can have a _______ job if he/she is creative and knowledgeable about fabric.</a:t>
            </a:r>
          </a:p>
          <a:p>
            <a:endParaRPr lang="en-US" sz="2400" dirty="0"/>
          </a:p>
          <a:p>
            <a:r>
              <a:rPr lang="en-US" sz="4800" dirty="0"/>
              <a:t>   A. boring</a:t>
            </a:r>
          </a:p>
          <a:p>
            <a:endParaRPr lang="en-US" sz="2400" dirty="0"/>
          </a:p>
          <a:p>
            <a:r>
              <a:rPr lang="en-US" sz="4800" dirty="0"/>
              <a:t>   B. Basic</a:t>
            </a:r>
          </a:p>
          <a:p>
            <a:endParaRPr lang="en-US" sz="2400" dirty="0"/>
          </a:p>
          <a:p>
            <a:r>
              <a:rPr lang="en-US" sz="4800" dirty="0"/>
              <a:t>   C. well-paid</a:t>
            </a:r>
          </a:p>
          <a:p>
            <a:endParaRPr lang="en-US" sz="2400" dirty="0"/>
          </a:p>
          <a:p>
            <a:r>
              <a:rPr lang="en-US" sz="4800" dirty="0"/>
              <a:t>   D. Difficult</a:t>
            </a:r>
          </a:p>
        </p:txBody>
      </p:sp>
      <p:sp>
        <p:nvSpPr>
          <p:cNvPr id="2" name="Oval 1">
            <a:extLst>
              <a:ext uri="{FF2B5EF4-FFF2-40B4-BE49-F238E27FC236}">
                <a16:creationId xmlns:a16="http://schemas.microsoft.com/office/drawing/2014/main" id="{716E5F54-15FD-93FB-0322-6B1F749DFA4B}"/>
              </a:ext>
            </a:extLst>
          </p:cNvPr>
          <p:cNvSpPr/>
          <p:nvPr/>
        </p:nvSpPr>
        <p:spPr>
          <a:xfrm>
            <a:off x="1143000" y="6210300"/>
            <a:ext cx="762000" cy="76318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361B0C5-3D3F-566A-98C0-8F68D5A4E936}"/>
              </a:ext>
            </a:extLst>
          </p:cNvPr>
          <p:cNvSpPr/>
          <p:nvPr/>
        </p:nvSpPr>
        <p:spPr>
          <a:xfrm>
            <a:off x="145677" y="900953"/>
            <a:ext cx="17996644"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id="{F5DAF5E8-7A10-B8E2-8015-1EFE97B26D6E}"/>
              </a:ext>
            </a:extLst>
          </p:cNvPr>
          <p:cNvSpPr txBox="1"/>
          <p:nvPr/>
        </p:nvSpPr>
        <p:spPr>
          <a:xfrm>
            <a:off x="457200" y="900953"/>
            <a:ext cx="19063448" cy="917111"/>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League Spartan"/>
                <a:ea typeface="+mn-ea"/>
                <a:cs typeface="+mn-cs"/>
              </a:rPr>
              <a:t>2. Choose the correct answer A, B, C, or D to complete each sentence.</a:t>
            </a:r>
          </a:p>
        </p:txBody>
      </p:sp>
    </p:spTree>
    <p:extLst>
      <p:ext uri="{BB962C8B-B14F-4D97-AF65-F5344CB8AC3E}">
        <p14:creationId xmlns:p14="http://schemas.microsoft.com/office/powerpoint/2010/main" val="406701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C6301C-1FDA-E6F6-8E00-A01D923F5E4D}"/>
              </a:ext>
            </a:extLst>
          </p:cNvPr>
          <p:cNvSpPr txBox="1"/>
          <p:nvPr/>
        </p:nvSpPr>
        <p:spPr>
          <a:xfrm>
            <a:off x="838200" y="2141944"/>
            <a:ext cx="16611600" cy="6001643"/>
          </a:xfrm>
          <a:prstGeom prst="rect">
            <a:avLst/>
          </a:prstGeom>
          <a:solidFill>
            <a:schemeClr val="accent6">
              <a:lumMod val="20000"/>
              <a:lumOff val="80000"/>
            </a:schemeClr>
          </a:solidFill>
          <a:ln w="38100">
            <a:solidFill>
              <a:srgbClr val="7030A0"/>
            </a:solidFill>
            <a:prstDash val="sysDash"/>
          </a:ln>
        </p:spPr>
        <p:txBody>
          <a:bodyPr wrap="square" rtlCol="0">
            <a:spAutoFit/>
          </a:bodyPr>
          <a:lstStyle/>
          <a:p>
            <a:r>
              <a:rPr lang="en-US" sz="4800" dirty="0"/>
              <a:t>5. A surgeon's job is _______. </a:t>
            </a:r>
            <a:r>
              <a:rPr lang="en-US" sz="4800" dirty="0" err="1"/>
              <a:t>He/She</a:t>
            </a:r>
            <a:r>
              <a:rPr lang="en-US" sz="4800" dirty="0"/>
              <a:t> works long hours and occasionally deals with life-and-death situations.</a:t>
            </a:r>
          </a:p>
          <a:p>
            <a:endParaRPr lang="en-US" sz="2400" dirty="0"/>
          </a:p>
          <a:p>
            <a:r>
              <a:rPr lang="en-US" sz="4800" dirty="0"/>
              <a:t>    A. easy</a:t>
            </a:r>
          </a:p>
          <a:p>
            <a:endParaRPr lang="en-US" sz="2400" dirty="0"/>
          </a:p>
          <a:p>
            <a:r>
              <a:rPr lang="en-US" sz="4800" dirty="0"/>
              <a:t>    B. Demanding</a:t>
            </a:r>
          </a:p>
          <a:p>
            <a:endParaRPr lang="en-US" sz="2400" dirty="0"/>
          </a:p>
          <a:p>
            <a:r>
              <a:rPr lang="en-US" sz="4800" dirty="0"/>
              <a:t>    C. Rewarding</a:t>
            </a:r>
          </a:p>
          <a:p>
            <a:endParaRPr lang="en-US" sz="2400" dirty="0"/>
          </a:p>
          <a:p>
            <a:r>
              <a:rPr lang="en-US" sz="4800" dirty="0"/>
              <a:t>    D. stress-free</a:t>
            </a:r>
          </a:p>
        </p:txBody>
      </p:sp>
      <p:sp>
        <p:nvSpPr>
          <p:cNvPr id="2" name="Oval 1">
            <a:extLst>
              <a:ext uri="{FF2B5EF4-FFF2-40B4-BE49-F238E27FC236}">
                <a16:creationId xmlns:a16="http://schemas.microsoft.com/office/drawing/2014/main" id="{4533AE1B-A743-6CD1-C2C0-48462ECDF0C7}"/>
              </a:ext>
            </a:extLst>
          </p:cNvPr>
          <p:cNvSpPr/>
          <p:nvPr/>
        </p:nvSpPr>
        <p:spPr>
          <a:xfrm>
            <a:off x="1295400" y="5131169"/>
            <a:ext cx="762000" cy="76318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6" name="Rectangle: Rounded Corners 5">
            <a:extLst>
              <a:ext uri="{FF2B5EF4-FFF2-40B4-BE49-F238E27FC236}">
                <a16:creationId xmlns:a16="http://schemas.microsoft.com/office/drawing/2014/main" id="{02EC8D7A-EE74-2C24-EC4B-E02D0ABD94B2}"/>
              </a:ext>
            </a:extLst>
          </p:cNvPr>
          <p:cNvSpPr/>
          <p:nvPr/>
        </p:nvSpPr>
        <p:spPr>
          <a:xfrm>
            <a:off x="145677" y="900953"/>
            <a:ext cx="17996644"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id="{95EE42D0-7DDA-3D10-ECE5-695182450F3E}"/>
              </a:ext>
            </a:extLst>
          </p:cNvPr>
          <p:cNvSpPr txBox="1"/>
          <p:nvPr/>
        </p:nvSpPr>
        <p:spPr>
          <a:xfrm>
            <a:off x="457200" y="900953"/>
            <a:ext cx="19063448" cy="917111"/>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League Spartan"/>
                <a:ea typeface="+mn-ea"/>
                <a:cs typeface="+mn-cs"/>
              </a:rPr>
              <a:t>2. Choose the correct answer A, B, C, or D to complete each sentence.</a:t>
            </a:r>
          </a:p>
        </p:txBody>
      </p:sp>
    </p:spTree>
    <p:extLst>
      <p:ext uri="{BB962C8B-B14F-4D97-AF65-F5344CB8AC3E}">
        <p14:creationId xmlns:p14="http://schemas.microsoft.com/office/powerpoint/2010/main" val="1789109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228600" y="23283"/>
            <a:ext cx="17830800" cy="1957011"/>
            <a:chOff x="3822589" y="-261014"/>
            <a:chExt cx="10065755" cy="1957011"/>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4385764" y="-163288"/>
              <a:ext cx="8939405" cy="807715"/>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3822589" y="-261014"/>
              <a:ext cx="10065755" cy="1957011"/>
            </a:xfrm>
            <a:prstGeom prst="rect">
              <a:avLst/>
            </a:prstGeom>
          </p:spPr>
          <p:txBody>
            <a:bodyPr wrap="square" lIns="0" tIns="0" rIns="0" bIns="0" rtlCol="0" anchor="t">
              <a:spAutoFit/>
            </a:bodyPr>
            <a:lstStyle/>
            <a:p>
              <a:pPr lvl="0" algn="ctr">
                <a:lnSpc>
                  <a:spcPts val="8178"/>
                </a:lnSpc>
                <a:defRPr/>
              </a:pPr>
              <a:r>
                <a:rPr lang="en-US" sz="4000" dirty="0">
                  <a:solidFill>
                    <a:srgbClr val="000000"/>
                  </a:solidFill>
                  <a:latin typeface="League Spartan"/>
                </a:rPr>
                <a:t>3. Complete the texts, using the words from the box. https://loigiaihay.com/tieng-anh-9-unit-12-a-closer-look-1-a163868.html</a:t>
              </a:r>
              <a:endParaRPr kumimoji="0" lang="en-US" sz="40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7" name="Rectangle 6">
            <a:extLst>
              <a:ext uri="{FF2B5EF4-FFF2-40B4-BE49-F238E27FC236}">
                <a16:creationId xmlns:a16="http://schemas.microsoft.com/office/drawing/2014/main" id="{836F8498-C47B-54B8-4994-58F1ABCD955D}"/>
              </a:ext>
            </a:extLst>
          </p:cNvPr>
          <p:cNvSpPr/>
          <p:nvPr/>
        </p:nvSpPr>
        <p:spPr>
          <a:xfrm>
            <a:off x="76200" y="1026450"/>
            <a:ext cx="17983200" cy="9139541"/>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54506CE-A06A-E2D6-8294-2265FB0706FC}"/>
              </a:ext>
            </a:extLst>
          </p:cNvPr>
          <p:cNvSpPr txBox="1"/>
          <p:nvPr/>
        </p:nvSpPr>
        <p:spPr>
          <a:xfrm>
            <a:off x="228600" y="1058052"/>
            <a:ext cx="17678399" cy="1754326"/>
          </a:xfrm>
          <a:prstGeom prst="rect">
            <a:avLst/>
          </a:prstGeom>
          <a:solidFill>
            <a:schemeClr val="accent6">
              <a:lumMod val="20000"/>
              <a:lumOff val="80000"/>
            </a:schemeClr>
          </a:solidFill>
          <a:ln w="76200">
            <a:solidFill>
              <a:srgbClr val="FF0000"/>
            </a:solidFill>
            <a:prstDash val="lgDash"/>
          </a:ln>
        </p:spPr>
        <p:txBody>
          <a:bodyPr wrap="square" rtlCol="0">
            <a:spAutoFit/>
          </a:bodyPr>
          <a:lstStyle/>
          <a:p>
            <a:r>
              <a:rPr lang="en-US" sz="5400" dirty="0"/>
              <a:t>demanding                        </a:t>
            </a:r>
            <a:r>
              <a:rPr lang="pt-BR" sz="5400" dirty="0"/>
              <a:t>repetitive                               </a:t>
            </a:r>
            <a:r>
              <a:rPr lang="en-US" sz="5400" dirty="0"/>
              <a:t>well-paid </a:t>
            </a:r>
          </a:p>
          <a:p>
            <a:r>
              <a:rPr lang="en-US" sz="5400" dirty="0"/>
              <a:t>             assembly worker                   software engineer    </a:t>
            </a:r>
          </a:p>
        </p:txBody>
      </p:sp>
      <p:sp>
        <p:nvSpPr>
          <p:cNvPr id="9" name="TextBox 8">
            <a:extLst>
              <a:ext uri="{FF2B5EF4-FFF2-40B4-BE49-F238E27FC236}">
                <a16:creationId xmlns:a16="http://schemas.microsoft.com/office/drawing/2014/main" id="{336726F5-2DB7-674C-3980-28FD4DB64288}"/>
              </a:ext>
            </a:extLst>
          </p:cNvPr>
          <p:cNvSpPr txBox="1"/>
          <p:nvPr/>
        </p:nvSpPr>
        <p:spPr>
          <a:xfrm>
            <a:off x="76201" y="2960468"/>
            <a:ext cx="17983200" cy="7201972"/>
          </a:xfrm>
          <a:prstGeom prst="rect">
            <a:avLst/>
          </a:prstGeom>
          <a:solidFill>
            <a:schemeClr val="tx2">
              <a:lumMod val="20000"/>
              <a:lumOff val="80000"/>
            </a:schemeClr>
          </a:solidFill>
          <a:ln w="38100">
            <a:solidFill>
              <a:schemeClr val="tx1"/>
            </a:solidFill>
            <a:prstDash val="sysDash"/>
          </a:ln>
        </p:spPr>
        <p:txBody>
          <a:bodyPr wrap="square" rtlCol="0">
            <a:spAutoFit/>
          </a:bodyPr>
          <a:lstStyle/>
          <a:p>
            <a:pPr>
              <a:lnSpc>
                <a:spcPct val="150000"/>
              </a:lnSpc>
            </a:pPr>
            <a:r>
              <a:rPr lang="en-US" sz="4400" dirty="0" err="1"/>
              <a:t>Mr</a:t>
            </a:r>
            <a:r>
              <a:rPr lang="en-US" sz="4400" dirty="0"/>
              <a:t> Lam: I'm a(n) (1)  _____________________. I design and develop </a:t>
            </a:r>
            <a:r>
              <a:rPr lang="en-US" sz="4400" dirty="0" err="1"/>
              <a:t>programmes</a:t>
            </a:r>
            <a:r>
              <a:rPr lang="en-US" sz="4400" dirty="0"/>
              <a:t> for computers. My job is (2)_____________. I work long hours on the computer, especially when deadlines approach. However, it's a        (3)_________ job, so I'm happy with </a:t>
            </a:r>
            <a:r>
              <a:rPr lang="en-US" sz="4400" dirty="0" err="1"/>
              <a:t>it.Ms</a:t>
            </a:r>
            <a:r>
              <a:rPr lang="en-US" sz="4400" dirty="0"/>
              <a:t> </a:t>
            </a:r>
            <a:r>
              <a:rPr lang="en-US" sz="4400" dirty="0" err="1"/>
              <a:t>Nga</a:t>
            </a:r>
            <a:r>
              <a:rPr lang="en-US" sz="4400" dirty="0"/>
              <a:t>: I'm a(n) (4)________________ . I'm in charge of sticking labels on the products. Besides basic skills, I must be able to stand for a long time and do (5)___________ tasks at a reasonable speed. </a:t>
            </a:r>
          </a:p>
        </p:txBody>
      </p:sp>
      <p:sp>
        <p:nvSpPr>
          <p:cNvPr id="13" name="TextBox 12">
            <a:extLst>
              <a:ext uri="{FF2B5EF4-FFF2-40B4-BE49-F238E27FC236}">
                <a16:creationId xmlns:a16="http://schemas.microsoft.com/office/drawing/2014/main" id="{CDB37BAE-5DF0-FC07-963F-B2CDDF3F2FB9}"/>
              </a:ext>
            </a:extLst>
          </p:cNvPr>
          <p:cNvSpPr txBox="1"/>
          <p:nvPr/>
        </p:nvSpPr>
        <p:spPr>
          <a:xfrm>
            <a:off x="2362200" y="4037175"/>
            <a:ext cx="6324600" cy="923330"/>
          </a:xfrm>
          <a:prstGeom prst="rect">
            <a:avLst/>
          </a:prstGeom>
          <a:noFill/>
        </p:spPr>
        <p:txBody>
          <a:bodyPr wrap="square">
            <a:spAutoFit/>
          </a:bodyPr>
          <a:lstStyle/>
          <a:p>
            <a:endParaRPr lang="en-US" sz="5400" dirty="0">
              <a:solidFill>
                <a:schemeClr val="accent6">
                  <a:lumMod val="75000"/>
                </a:schemeClr>
              </a:solidFill>
            </a:endParaRPr>
          </a:p>
        </p:txBody>
      </p:sp>
      <p:sp>
        <p:nvSpPr>
          <p:cNvPr id="12" name="TextBox 11">
            <a:extLst>
              <a:ext uri="{FF2B5EF4-FFF2-40B4-BE49-F238E27FC236}">
                <a16:creationId xmlns:a16="http://schemas.microsoft.com/office/drawing/2014/main" id="{C2D1BCFB-4663-3BA9-8FBC-823121C8DEE3}"/>
              </a:ext>
            </a:extLst>
          </p:cNvPr>
          <p:cNvSpPr txBox="1"/>
          <p:nvPr/>
        </p:nvSpPr>
        <p:spPr>
          <a:xfrm>
            <a:off x="1292959" y="5067794"/>
            <a:ext cx="6324600" cy="923330"/>
          </a:xfrm>
          <a:prstGeom prst="rect">
            <a:avLst/>
          </a:prstGeom>
          <a:noFill/>
        </p:spPr>
        <p:txBody>
          <a:bodyPr wrap="square">
            <a:spAutoFit/>
          </a:bodyPr>
          <a:lstStyle/>
          <a:p>
            <a:endParaRPr lang="en-US" sz="5400" dirty="0">
              <a:solidFill>
                <a:srgbClr val="FF0000"/>
              </a:solidFill>
            </a:endParaRPr>
          </a:p>
        </p:txBody>
      </p:sp>
      <p:sp>
        <p:nvSpPr>
          <p:cNvPr id="2" name="TextBox 1">
            <a:extLst>
              <a:ext uri="{FF2B5EF4-FFF2-40B4-BE49-F238E27FC236}">
                <a16:creationId xmlns:a16="http://schemas.microsoft.com/office/drawing/2014/main" id="{58D3E176-414D-0DFB-E527-3151895C56C0}"/>
              </a:ext>
            </a:extLst>
          </p:cNvPr>
          <p:cNvSpPr txBox="1"/>
          <p:nvPr/>
        </p:nvSpPr>
        <p:spPr>
          <a:xfrm>
            <a:off x="3810000" y="6041049"/>
            <a:ext cx="6324600" cy="923330"/>
          </a:xfrm>
          <a:prstGeom prst="rect">
            <a:avLst/>
          </a:prstGeom>
          <a:noFill/>
        </p:spPr>
        <p:txBody>
          <a:bodyPr wrap="square">
            <a:spAutoFit/>
          </a:bodyPr>
          <a:lstStyle/>
          <a:p>
            <a:endParaRPr lang="en-US" sz="5400" dirty="0">
              <a:solidFill>
                <a:srgbClr val="00B050"/>
              </a:solidFill>
            </a:endParaRPr>
          </a:p>
        </p:txBody>
      </p:sp>
      <p:sp>
        <p:nvSpPr>
          <p:cNvPr id="8" name="TextBox 7">
            <a:extLst>
              <a:ext uri="{FF2B5EF4-FFF2-40B4-BE49-F238E27FC236}">
                <a16:creationId xmlns:a16="http://schemas.microsoft.com/office/drawing/2014/main" id="{E06E8459-919E-D00F-CCA4-264207AE9236}"/>
              </a:ext>
            </a:extLst>
          </p:cNvPr>
          <p:cNvSpPr txBox="1"/>
          <p:nvPr/>
        </p:nvSpPr>
        <p:spPr>
          <a:xfrm>
            <a:off x="8001000" y="7675591"/>
            <a:ext cx="6324600" cy="923330"/>
          </a:xfrm>
          <a:prstGeom prst="rect">
            <a:avLst/>
          </a:prstGeom>
          <a:noFill/>
        </p:spPr>
        <p:txBody>
          <a:bodyPr wrap="square">
            <a:spAutoFit/>
          </a:bodyPr>
          <a:lstStyle/>
          <a:p>
            <a:r>
              <a:rPr lang="pt-BR" sz="5400" dirty="0">
                <a:solidFill>
                  <a:srgbClr val="C00000"/>
                </a:solidFill>
              </a:rPr>
              <a:t> </a:t>
            </a:r>
            <a:endParaRPr lang="en-US" sz="5400" dirty="0">
              <a:solidFill>
                <a:srgbClr val="C00000"/>
              </a:solidFill>
            </a:endParaRPr>
          </a:p>
        </p:txBody>
      </p:sp>
      <p:sp>
        <p:nvSpPr>
          <p:cNvPr id="15" name="Rectangle 14"/>
          <p:cNvSpPr/>
          <p:nvPr/>
        </p:nvSpPr>
        <p:spPr>
          <a:xfrm>
            <a:off x="5587483" y="3088883"/>
            <a:ext cx="5575817" cy="923330"/>
          </a:xfrm>
          <a:prstGeom prst="rect">
            <a:avLst/>
          </a:prstGeom>
        </p:spPr>
        <p:txBody>
          <a:bodyPr wrap="square">
            <a:spAutoFit/>
          </a:bodyPr>
          <a:lstStyle/>
          <a:p>
            <a:r>
              <a:rPr lang="en-US" sz="4800" i="1" dirty="0">
                <a:solidFill>
                  <a:srgbClr val="FF0000"/>
                </a:solidFill>
              </a:rPr>
              <a:t>software </a:t>
            </a:r>
            <a:r>
              <a:rPr lang="en-US" sz="5400" i="1" dirty="0">
                <a:solidFill>
                  <a:srgbClr val="FF0000"/>
                </a:solidFill>
              </a:rPr>
              <a:t>engineer</a:t>
            </a:r>
            <a:endParaRPr lang="en-US" sz="4800" i="1" dirty="0">
              <a:solidFill>
                <a:srgbClr val="FF0000"/>
              </a:solidFill>
            </a:endParaRPr>
          </a:p>
        </p:txBody>
      </p:sp>
      <p:sp>
        <p:nvSpPr>
          <p:cNvPr id="16" name="Rectangle 15"/>
          <p:cNvSpPr/>
          <p:nvPr/>
        </p:nvSpPr>
        <p:spPr>
          <a:xfrm>
            <a:off x="10000841" y="4156987"/>
            <a:ext cx="3116559" cy="830997"/>
          </a:xfrm>
          <a:prstGeom prst="rect">
            <a:avLst/>
          </a:prstGeom>
        </p:spPr>
        <p:txBody>
          <a:bodyPr wrap="none">
            <a:spAutoFit/>
          </a:bodyPr>
          <a:lstStyle/>
          <a:p>
            <a:r>
              <a:rPr lang="en-US" sz="4800" i="1" dirty="0">
                <a:solidFill>
                  <a:srgbClr val="FF0000"/>
                </a:solidFill>
              </a:rPr>
              <a:t>demanding</a:t>
            </a:r>
            <a:r>
              <a:rPr lang="en-US" sz="4400" i="1" dirty="0">
                <a:solidFill>
                  <a:srgbClr val="FF0000"/>
                </a:solidFill>
              </a:rPr>
              <a:t> </a:t>
            </a:r>
          </a:p>
        </p:txBody>
      </p:sp>
      <p:sp>
        <p:nvSpPr>
          <p:cNvPr id="17" name="Rectangle 16"/>
          <p:cNvSpPr/>
          <p:nvPr/>
        </p:nvSpPr>
        <p:spPr>
          <a:xfrm>
            <a:off x="819213" y="6163294"/>
            <a:ext cx="2560316" cy="830997"/>
          </a:xfrm>
          <a:prstGeom prst="rect">
            <a:avLst/>
          </a:prstGeom>
        </p:spPr>
        <p:txBody>
          <a:bodyPr wrap="none">
            <a:spAutoFit/>
          </a:bodyPr>
          <a:lstStyle/>
          <a:p>
            <a:r>
              <a:rPr lang="en-US" sz="4800" i="1" dirty="0">
                <a:solidFill>
                  <a:srgbClr val="FF0000"/>
                </a:solidFill>
              </a:rPr>
              <a:t>well-paid</a:t>
            </a:r>
            <a:r>
              <a:rPr lang="en-US" sz="3200" i="1" dirty="0">
                <a:solidFill>
                  <a:srgbClr val="FF0000"/>
                </a:solidFill>
              </a:rPr>
              <a:t> </a:t>
            </a:r>
          </a:p>
        </p:txBody>
      </p:sp>
      <p:sp>
        <p:nvSpPr>
          <p:cNvPr id="18" name="Rectangle 17"/>
          <p:cNvSpPr/>
          <p:nvPr/>
        </p:nvSpPr>
        <p:spPr>
          <a:xfrm>
            <a:off x="13555859" y="6133382"/>
            <a:ext cx="4503541" cy="830997"/>
          </a:xfrm>
          <a:prstGeom prst="rect">
            <a:avLst/>
          </a:prstGeom>
        </p:spPr>
        <p:txBody>
          <a:bodyPr wrap="none">
            <a:spAutoFit/>
          </a:bodyPr>
          <a:lstStyle/>
          <a:p>
            <a:r>
              <a:rPr lang="en-US" sz="4800" i="1" dirty="0">
                <a:solidFill>
                  <a:srgbClr val="FF0000"/>
                </a:solidFill>
              </a:rPr>
              <a:t>assembly worker </a:t>
            </a:r>
          </a:p>
        </p:txBody>
      </p:sp>
      <p:sp>
        <p:nvSpPr>
          <p:cNvPr id="19" name="Rectangle 18"/>
          <p:cNvSpPr/>
          <p:nvPr/>
        </p:nvSpPr>
        <p:spPr>
          <a:xfrm>
            <a:off x="9296400" y="8162218"/>
            <a:ext cx="2558586" cy="830997"/>
          </a:xfrm>
          <a:prstGeom prst="rect">
            <a:avLst/>
          </a:prstGeom>
        </p:spPr>
        <p:txBody>
          <a:bodyPr wrap="none">
            <a:spAutoFit/>
          </a:bodyPr>
          <a:lstStyle/>
          <a:p>
            <a:r>
              <a:rPr lang="en-US" sz="4800" i="1" dirty="0">
                <a:solidFill>
                  <a:srgbClr val="FF0000"/>
                </a:solidFill>
              </a:rPr>
              <a:t>repetitive</a:t>
            </a:r>
            <a:endParaRPr lang="en-US" sz="2400" i="1" dirty="0">
              <a:solidFill>
                <a:srgbClr val="FF0000"/>
              </a:solidFill>
            </a:endParaRPr>
          </a:p>
        </p:txBody>
      </p:sp>
    </p:spTree>
    <p:extLst>
      <p:ext uri="{BB962C8B-B14F-4D97-AF65-F5344CB8AC3E}">
        <p14:creationId xmlns:p14="http://schemas.microsoft.com/office/powerpoint/2010/main" val="100500648"/>
      </p:ext>
    </p:extLst>
  </p:cSld>
  <p:clrMapOvr>
    <a:masterClrMapping/>
  </p:clrMapOvr>
  <mc:AlternateContent xmlns:mc="http://schemas.openxmlformats.org/markup-compatibility/2006" xmlns:p14="http://schemas.microsoft.com/office/powerpoint/2010/main">
    <mc:Choice Requires="p14">
      <p:transition spd="slow" p14:dur="1250">
        <p:circle/>
        <p:sndAc>
          <p:stSnd>
            <p:snd r:embed="rId2" name="camera.wav"/>
          </p:stSnd>
        </p:sndAc>
      </p:transition>
    </mc:Choice>
    <mc:Fallback xmlns="">
      <p:transition spd="slow">
        <p:circle/>
        <p:sndAc>
          <p:stSnd>
            <p:snd r:embed="rId4"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left)">
                                      <p:cBhvr>
                                        <p:cTn id="12" dur="500"/>
                                        <p:tgtEl>
                                          <p:spTgt spid="16">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wipe(left)">
                                      <p:cBhvr>
                                        <p:cTn id="27" dur="500"/>
                                        <p:tgtEl>
                                          <p:spTgt spid="19">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A8A023D-359B-8265-BAB2-0C45CDB04137}"/>
              </a:ext>
            </a:extLst>
          </p:cNvPr>
          <p:cNvSpPr txBox="1"/>
          <p:nvPr/>
        </p:nvSpPr>
        <p:spPr>
          <a:xfrm>
            <a:off x="0" y="0"/>
            <a:ext cx="18287999" cy="1323439"/>
          </a:xfrm>
          <a:prstGeom prst="rect">
            <a:avLst/>
          </a:prstGeom>
          <a:solidFill>
            <a:schemeClr val="accent1">
              <a:lumMod val="20000"/>
              <a:lumOff val="8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4000" dirty="0"/>
              <a:t>4. Listen to the conversations. Pay attention to the intonation in the statement questions. Then </a:t>
            </a:r>
            <a:r>
              <a:rPr lang="en-US" sz="4000" dirty="0" err="1"/>
              <a:t>practise</a:t>
            </a:r>
            <a:r>
              <a:rPr lang="en-US" sz="4000" dirty="0"/>
              <a:t> the conversations with a partner. </a:t>
            </a:r>
          </a:p>
        </p:txBody>
      </p:sp>
      <p:sp>
        <p:nvSpPr>
          <p:cNvPr id="5" name="TextBox 4"/>
          <p:cNvSpPr txBox="1"/>
          <p:nvPr/>
        </p:nvSpPr>
        <p:spPr>
          <a:xfrm>
            <a:off x="1600200" y="1943100"/>
            <a:ext cx="15621000" cy="4278094"/>
          </a:xfrm>
          <a:prstGeom prst="rect">
            <a:avLst/>
          </a:prstGeom>
          <a:solidFill>
            <a:srgbClr val="F7EAE9"/>
          </a:solidFill>
          <a:ln w="38100">
            <a:solidFill>
              <a:srgbClr val="C00000"/>
            </a:solidFill>
            <a:prstDash val="sysDot"/>
          </a:ln>
        </p:spPr>
        <p:txBody>
          <a:bodyPr wrap="square" rtlCol="0">
            <a:spAutoFit/>
          </a:bodyPr>
          <a:lstStyle/>
          <a:p>
            <a:r>
              <a:rPr lang="vi-VN" sz="4400" dirty="0"/>
              <a:t>Remember!</a:t>
            </a:r>
            <a:endParaRPr lang="en-US" sz="4400" dirty="0"/>
          </a:p>
          <a:p>
            <a:endParaRPr lang="en-US" sz="2800" dirty="0"/>
          </a:p>
          <a:p>
            <a:r>
              <a:rPr lang="vi-VN" sz="4400" dirty="0"/>
              <a:t>We use a statement question when we want to express our surprise at the previous statement. In some cases, we use it to check if our information is correct. In these cases, we raise our voice at the end of the statement.</a:t>
            </a:r>
            <a:r>
              <a:rPr lang="en-US" sz="4400" dirty="0"/>
              <a:t> </a:t>
            </a:r>
          </a:p>
          <a:p>
            <a:endParaRPr lang="en-US" sz="2400" dirty="0"/>
          </a:p>
        </p:txBody>
      </p:sp>
      <p:sp>
        <p:nvSpPr>
          <p:cNvPr id="2" name="Rectangle 1"/>
          <p:cNvSpPr/>
          <p:nvPr/>
        </p:nvSpPr>
        <p:spPr>
          <a:xfrm>
            <a:off x="5029199" y="6438900"/>
            <a:ext cx="8229600" cy="3293209"/>
          </a:xfrm>
          <a:prstGeom prst="rect">
            <a:avLst/>
          </a:prstGeom>
          <a:solidFill>
            <a:schemeClr val="accent1">
              <a:lumMod val="20000"/>
              <a:lumOff val="80000"/>
            </a:schemeClr>
          </a:solidFill>
          <a:ln w="38100">
            <a:solidFill>
              <a:schemeClr val="accent2">
                <a:lumMod val="75000"/>
              </a:schemeClr>
            </a:solidFill>
            <a:prstDash val="sysDot"/>
          </a:ln>
        </p:spPr>
        <p:txBody>
          <a:bodyPr wrap="square">
            <a:spAutoFit/>
          </a:bodyPr>
          <a:lstStyle/>
          <a:p>
            <a:r>
              <a:rPr lang="en-US" sz="4400" dirty="0"/>
              <a:t>Example:</a:t>
            </a:r>
          </a:p>
          <a:p>
            <a:endParaRPr lang="en-US" sz="3200" dirty="0"/>
          </a:p>
          <a:p>
            <a:r>
              <a:rPr lang="en-US" sz="4400" dirty="0"/>
              <a:t>A: I want to be a doctor. ⤵</a:t>
            </a:r>
          </a:p>
          <a:p>
            <a:endParaRPr lang="en-US" sz="4400" dirty="0"/>
          </a:p>
          <a:p>
            <a:r>
              <a:rPr lang="en-US" sz="4400" dirty="0"/>
              <a:t>B: You want to be a doctor? ⤴</a:t>
            </a:r>
          </a:p>
        </p:txBody>
      </p:sp>
    </p:spTree>
    <p:extLst>
      <p:ext uri="{BB962C8B-B14F-4D97-AF65-F5344CB8AC3E}">
        <p14:creationId xmlns:p14="http://schemas.microsoft.com/office/powerpoint/2010/main" val="2255752452"/>
      </p:ext>
    </p:extLst>
  </p:cSld>
  <p:clrMapOvr>
    <a:masterClrMapping/>
  </p:clrMapOvr>
  <mc:AlternateContent xmlns:mc="http://schemas.openxmlformats.org/markup-compatibility/2006" xmlns:p14="http://schemas.microsoft.com/office/powerpoint/2010/main">
    <mc:Choice Requires="p14">
      <p:transition spd="slow" p14:dur="125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A8A023D-359B-8265-BAB2-0C45CDB04137}"/>
              </a:ext>
            </a:extLst>
          </p:cNvPr>
          <p:cNvSpPr txBox="1"/>
          <p:nvPr/>
        </p:nvSpPr>
        <p:spPr>
          <a:xfrm>
            <a:off x="142875" y="0"/>
            <a:ext cx="17907000" cy="1323439"/>
          </a:xfrm>
          <a:prstGeom prst="rect">
            <a:avLst/>
          </a:prstGeom>
          <a:solidFill>
            <a:schemeClr val="accent1">
              <a:lumMod val="20000"/>
              <a:lumOff val="8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4000" dirty="0"/>
              <a:t>4. Listen to the conversations. Pay attention to the intonation in the statement questions. Then </a:t>
            </a:r>
            <a:r>
              <a:rPr lang="en-US" sz="4000" dirty="0" err="1"/>
              <a:t>practise</a:t>
            </a:r>
            <a:r>
              <a:rPr lang="en-US" sz="4000" dirty="0"/>
              <a:t> the conversations with a partner. </a:t>
            </a:r>
          </a:p>
        </p:txBody>
      </p:sp>
      <p:sp>
        <p:nvSpPr>
          <p:cNvPr id="6" name="Rectangle 5"/>
          <p:cNvSpPr/>
          <p:nvPr/>
        </p:nvSpPr>
        <p:spPr>
          <a:xfrm>
            <a:off x="142875" y="2705100"/>
            <a:ext cx="9749834" cy="4739759"/>
          </a:xfrm>
          <a:prstGeom prst="rect">
            <a:avLst/>
          </a:prstGeom>
          <a:solidFill>
            <a:schemeClr val="accent6">
              <a:lumMod val="20000"/>
              <a:lumOff val="80000"/>
            </a:schemeClr>
          </a:solidFill>
          <a:ln w="38100">
            <a:solidFill>
              <a:srgbClr val="FF0000"/>
            </a:solidFill>
            <a:prstDash val="sysDot"/>
          </a:ln>
        </p:spPr>
        <p:txBody>
          <a:bodyPr wrap="square">
            <a:spAutoFit/>
          </a:bodyPr>
          <a:lstStyle/>
          <a:p>
            <a:r>
              <a:rPr lang="en-US" sz="4000" dirty="0"/>
              <a:t>1.</a:t>
            </a:r>
          </a:p>
          <a:p>
            <a:r>
              <a:rPr lang="en-US" sz="4000" dirty="0"/>
              <a:t>- Minh: It's 4:20 now. I must go.</a:t>
            </a:r>
          </a:p>
          <a:p>
            <a:endParaRPr lang="en-US" dirty="0"/>
          </a:p>
          <a:p>
            <a:r>
              <a:rPr lang="en-US" sz="4000" dirty="0"/>
              <a:t>- </a:t>
            </a:r>
            <a:r>
              <a:rPr lang="en-US" sz="4000" dirty="0" err="1"/>
              <a:t>Hoa</a:t>
            </a:r>
            <a:r>
              <a:rPr lang="en-US" sz="4000" dirty="0"/>
              <a:t>: It's 4:20? Oh dear, I must go, too!</a:t>
            </a:r>
          </a:p>
          <a:p>
            <a:endParaRPr lang="en-US" sz="1600" dirty="0"/>
          </a:p>
          <a:p>
            <a:r>
              <a:rPr lang="en-US" sz="4000" dirty="0"/>
              <a:t>2.</a:t>
            </a:r>
          </a:p>
          <a:p>
            <a:r>
              <a:rPr lang="en-US" sz="4000" dirty="0"/>
              <a:t>- Mai: Mum, </a:t>
            </a:r>
            <a:r>
              <a:rPr lang="en-US" sz="4000" dirty="0" err="1"/>
              <a:t>Ms</a:t>
            </a:r>
            <a:r>
              <a:rPr lang="en-US" sz="4000" dirty="0"/>
              <a:t> Lan has invited you to a party.</a:t>
            </a:r>
          </a:p>
          <a:p>
            <a:endParaRPr lang="en-US" dirty="0"/>
          </a:p>
          <a:p>
            <a:r>
              <a:rPr lang="en-US" sz="4000" dirty="0"/>
              <a:t>- Mother: She invited me to a party? </a:t>
            </a:r>
          </a:p>
        </p:txBody>
      </p:sp>
      <p:sp>
        <p:nvSpPr>
          <p:cNvPr id="7" name="Rectangle 6"/>
          <p:cNvSpPr/>
          <p:nvPr/>
        </p:nvSpPr>
        <p:spPr>
          <a:xfrm>
            <a:off x="10116658" y="1782853"/>
            <a:ext cx="8001000" cy="3839513"/>
          </a:xfrm>
          <a:prstGeom prst="rect">
            <a:avLst/>
          </a:prstGeom>
          <a:solidFill>
            <a:schemeClr val="accent5">
              <a:lumMod val="20000"/>
              <a:lumOff val="80000"/>
            </a:schemeClr>
          </a:solidFill>
          <a:ln w="38100">
            <a:solidFill>
              <a:srgbClr val="FFC000"/>
            </a:solidFill>
            <a:prstDash val="sysDot"/>
          </a:ln>
        </p:spPr>
        <p:txBody>
          <a:bodyPr wrap="square">
            <a:spAutoFit/>
          </a:bodyPr>
          <a:lstStyle/>
          <a:p>
            <a:r>
              <a:rPr lang="en-US" sz="4400" u="sng" dirty="0"/>
              <a:t>Answer:</a:t>
            </a:r>
          </a:p>
          <a:p>
            <a:endParaRPr lang="en-US" sz="100" dirty="0"/>
          </a:p>
          <a:p>
            <a:r>
              <a:rPr lang="en-US" sz="4000" dirty="0"/>
              <a:t>1.</a:t>
            </a:r>
          </a:p>
          <a:p>
            <a:r>
              <a:rPr lang="en-US" sz="4000" dirty="0"/>
              <a:t>- Minh: It's 4:20 now. I must go.</a:t>
            </a:r>
          </a:p>
          <a:p>
            <a:endParaRPr lang="en-US" sz="2800" dirty="0"/>
          </a:p>
          <a:p>
            <a:r>
              <a:rPr lang="en-US" sz="4000" dirty="0"/>
              <a:t>- </a:t>
            </a:r>
            <a:r>
              <a:rPr lang="en-US" sz="4000" dirty="0" err="1"/>
              <a:t>Hoa</a:t>
            </a:r>
            <a:r>
              <a:rPr lang="en-US" sz="4000" dirty="0"/>
              <a:t>: It's 4:20? Oh dear, I must go, too! </a:t>
            </a:r>
          </a:p>
          <a:p>
            <a:endParaRPr lang="en-US" sz="1050" dirty="0"/>
          </a:p>
        </p:txBody>
      </p:sp>
      <p:pic>
        <p:nvPicPr>
          <p:cNvPr id="5" name="7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757298"/>
            <a:ext cx="609600" cy="609600"/>
          </a:xfrm>
          <a:prstGeom prst="rect">
            <a:avLst/>
          </a:prstGeom>
        </p:spPr>
      </p:pic>
      <p:sp>
        <p:nvSpPr>
          <p:cNvPr id="8" name="Rectangle 7"/>
          <p:cNvSpPr/>
          <p:nvPr/>
        </p:nvSpPr>
        <p:spPr>
          <a:xfrm>
            <a:off x="10116658" y="6134100"/>
            <a:ext cx="8001000" cy="3662541"/>
          </a:xfrm>
          <a:prstGeom prst="rect">
            <a:avLst/>
          </a:prstGeom>
          <a:solidFill>
            <a:schemeClr val="accent5">
              <a:lumMod val="20000"/>
              <a:lumOff val="80000"/>
            </a:schemeClr>
          </a:solidFill>
          <a:ln w="38100">
            <a:solidFill>
              <a:srgbClr val="FFC000"/>
            </a:solidFill>
            <a:prstDash val="sysDot"/>
          </a:ln>
        </p:spPr>
        <p:txBody>
          <a:bodyPr wrap="square">
            <a:spAutoFit/>
          </a:bodyPr>
          <a:lstStyle/>
          <a:p>
            <a:r>
              <a:rPr lang="en-US" sz="4400" u="sng" dirty="0"/>
              <a:t>Answer:</a:t>
            </a:r>
            <a:endParaRPr lang="en-US" sz="1050" dirty="0"/>
          </a:p>
          <a:p>
            <a:r>
              <a:rPr lang="vi-VN" sz="4000" dirty="0">
                <a:latin typeface="Calibri" panose="020F0502020204030204" pitchFamily="34" charset="0"/>
                <a:cs typeface="Calibri" panose="020F0502020204030204" pitchFamily="34" charset="0"/>
              </a:rPr>
              <a:t>2.</a:t>
            </a:r>
            <a:endParaRPr lang="en-US" sz="4000" dirty="0">
              <a:latin typeface="Calibri" panose="020F0502020204030204" pitchFamily="34" charset="0"/>
              <a:cs typeface="Calibri" panose="020F0502020204030204" pitchFamily="34" charset="0"/>
            </a:endParaRPr>
          </a:p>
          <a:p>
            <a:r>
              <a:rPr lang="vi-VN" sz="4000" dirty="0">
                <a:latin typeface="Calibri" panose="020F0502020204030204" pitchFamily="34" charset="0"/>
                <a:cs typeface="Calibri" panose="020F0502020204030204" pitchFamily="34" charset="0"/>
              </a:rPr>
              <a:t>Mai: Mum, Ms Lan has invited you to a party. ⤵</a:t>
            </a:r>
            <a:endParaRPr lang="en-US" sz="40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r>
              <a:rPr lang="vi-VN" sz="4000" dirty="0">
                <a:latin typeface="Calibri" panose="020F0502020204030204" pitchFamily="34" charset="0"/>
                <a:cs typeface="Calibri" panose="020F0502020204030204" pitchFamily="34" charset="0"/>
              </a:rPr>
              <a:t>Mother: She invited me to a party? ⤴</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054372"/>
      </p:ext>
    </p:extLst>
  </p:cSld>
  <p:clrMapOvr>
    <a:masterClrMapping/>
  </p:clrMapOvr>
  <mc:AlternateContent xmlns:mc="http://schemas.openxmlformats.org/markup-compatibility/2006" xmlns:p14="http://schemas.microsoft.com/office/powerpoint/2010/main">
    <mc:Choice Requires="p14">
      <p:transition spd="slow" p14:dur="1250">
        <p:circle/>
        <p:sndAc>
          <p:stSnd>
            <p:snd r:embed="rId5" name="camera.wav"/>
          </p:stSnd>
        </p:sndAc>
      </p:transition>
    </mc:Choice>
    <mc:Fallback xmlns="">
      <p:transition spd="slow">
        <p:circl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2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1" dur="500"/>
                                        <p:tgtEl>
                                          <p:spTgt spid="6">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6" name="arrow.wav"/>
                                        </p:tgtEl>
                                      </p:cMediaNode>
                                    </p:audio>
                                  </p:subTnLst>
                                </p:cTn>
                              </p:par>
                              <p:par>
                                <p:cTn id="12" presetID="14" presetClass="entr" presetSubtype="1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4" dur="500"/>
                                        <p:tgtEl>
                                          <p:spTgt spid="6">
                                            <p:txEl>
                                              <p:pRg st="1" end="1"/>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6" name="arrow.wav"/>
                                        </p:tgtEl>
                                      </p:cMediaNode>
                                    </p:audio>
                                  </p:subTnLst>
                                </p:cTn>
                              </p:par>
                              <p:par>
                                <p:cTn id="15" presetID="14" presetClass="entr" presetSubtype="1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7" dur="500"/>
                                        <p:tgtEl>
                                          <p:spTgt spid="6">
                                            <p:txEl>
                                              <p:pRg st="3" end="3"/>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6" name="arrow.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2" dur="500"/>
                                        <p:tgtEl>
                                          <p:spTgt spid="6">
                                            <p:txEl>
                                              <p:pRg st="5" end="5"/>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6" name="arrow.wav"/>
                                        </p:tgtEl>
                                      </p:cMediaNode>
                                    </p:audio>
                                  </p:subTnLst>
                                </p:cTn>
                              </p:par>
                              <p:par>
                                <p:cTn id="23" presetID="14" presetClass="entr" presetSubtype="1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randombar(horizontal)">
                                      <p:cBhvr>
                                        <p:cTn id="25" dur="500"/>
                                        <p:tgtEl>
                                          <p:spTgt spid="6">
                                            <p:txEl>
                                              <p:pRg st="6" end="6"/>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6" name="arrow.wav"/>
                                        </p:tgtEl>
                                      </p:cMediaNode>
                                    </p:audio>
                                  </p:subTnLst>
                                </p:cTn>
                              </p:par>
                              <p:par>
                                <p:cTn id="26" presetID="14"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randombar(horizontal)">
                                      <p:cBhvr>
                                        <p:cTn id="28" dur="500"/>
                                        <p:tgtEl>
                                          <p:spTgt spid="6">
                                            <p:txEl>
                                              <p:pRg st="8" end="8"/>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6" name="arrow.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500"/>
                                        <p:tgtEl>
                                          <p:spTgt spid="7">
                                            <p:txEl>
                                              <p:pRg st="0" end="0"/>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7"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wipe(left)">
                                      <p:cBhvr>
                                        <p:cTn id="38" dur="500"/>
                                        <p:tgtEl>
                                          <p:spTgt spid="7">
                                            <p:txEl>
                                              <p:pRg st="2" end="2"/>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7"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wipe(left)">
                                      <p:cBhvr>
                                        <p:cTn id="43" dur="500"/>
                                        <p:tgtEl>
                                          <p:spTgt spid="7">
                                            <p:txEl>
                                              <p:pRg st="3" end="3"/>
                                            </p:txEl>
                                          </p:spTgt>
                                        </p:tgtEl>
                                      </p:cBhvr>
                                    </p:animEffect>
                                  </p:childTnLst>
                                  <p:subTnLst>
                                    <p:audio>
                                      <p:cMediaNode>
                                        <p:cTn display="0" masterRel="sameClick">
                                          <p:stCondLst>
                                            <p:cond evt="begin" delay="0">
                                              <p:tn val="41"/>
                                            </p:cond>
                                          </p:stCondLst>
                                          <p:endCondLst>
                                            <p:cond evt="onStopAudio" delay="0">
                                              <p:tgtEl>
                                                <p:sldTgt/>
                                              </p:tgtEl>
                                            </p:cond>
                                          </p:endCondLst>
                                        </p:cTn>
                                        <p:tgtEl>
                                          <p:sndTgt r:embed="rId7" name="chimes.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xEl>
                                              <p:pRg st="5" end="5"/>
                                            </p:txEl>
                                          </p:spTgt>
                                        </p:tgtEl>
                                        <p:attrNameLst>
                                          <p:attrName>style.visibility</p:attrName>
                                        </p:attrNameLst>
                                      </p:cBhvr>
                                      <p:to>
                                        <p:strVal val="visible"/>
                                      </p:to>
                                    </p:set>
                                    <p:animEffect transition="in" filter="wipe(left)">
                                      <p:cBhvr>
                                        <p:cTn id="48" dur="500"/>
                                        <p:tgtEl>
                                          <p:spTgt spid="7">
                                            <p:txEl>
                                              <p:pRg st="5" end="5"/>
                                            </p:txEl>
                                          </p:spTgt>
                                        </p:tgtEl>
                                      </p:cBhvr>
                                    </p:animEffect>
                                  </p:childTnLst>
                                  <p:subTnLst>
                                    <p:audio>
                                      <p:cMediaNode>
                                        <p:cTn display="0" masterRel="sameClick">
                                          <p:stCondLst>
                                            <p:cond evt="begin" delay="0">
                                              <p:tn val="46"/>
                                            </p:cond>
                                          </p:stCondLst>
                                          <p:endCondLst>
                                            <p:cond evt="onStopAudio" delay="0">
                                              <p:tgtEl>
                                                <p:sldTgt/>
                                              </p:tgtEl>
                                            </p:cond>
                                          </p:endCondLst>
                                        </p:cTn>
                                        <p:tgtEl>
                                          <p:sndTgt r:embed="rId7" name="chimes.wav"/>
                                        </p:tgtEl>
                                      </p:cMediaNode>
                                    </p:audio>
                                  </p:sub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Effect transition="in" filter="wipe(left)">
                                      <p:cBhvr>
                                        <p:cTn id="53" dur="500"/>
                                        <p:tgtEl>
                                          <p:spTgt spid="8">
                                            <p:txEl>
                                              <p:pRg st="0" end="0"/>
                                            </p:txEl>
                                          </p:spTgt>
                                        </p:tgtEl>
                                      </p:cBhvr>
                                    </p:animEffect>
                                  </p:childTnLst>
                                  <p:subTnLst>
                                    <p:audio>
                                      <p:cMediaNode>
                                        <p:cTn display="0" masterRel="sameClick">
                                          <p:stCondLst>
                                            <p:cond evt="begin" delay="0">
                                              <p:tn val="51"/>
                                            </p:cond>
                                          </p:stCondLst>
                                          <p:endCondLst>
                                            <p:cond evt="onStopAudio" delay="0">
                                              <p:tgtEl>
                                                <p:sldTgt/>
                                              </p:tgtEl>
                                            </p:cond>
                                          </p:endCondLst>
                                        </p:cTn>
                                        <p:tgtEl>
                                          <p:sndTgt r:embed="rId7" name="chimes.wav"/>
                                        </p:tgtEl>
                                      </p:cMediaNode>
                                    </p:audio>
                                  </p:sub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8">
                                            <p:txEl>
                                              <p:pRg st="1" end="1"/>
                                            </p:txEl>
                                          </p:spTgt>
                                        </p:tgtEl>
                                        <p:attrNameLst>
                                          <p:attrName>style.visibility</p:attrName>
                                        </p:attrNameLst>
                                      </p:cBhvr>
                                      <p:to>
                                        <p:strVal val="visible"/>
                                      </p:to>
                                    </p:set>
                                    <p:animEffect transition="in" filter="wipe(left)">
                                      <p:cBhvr>
                                        <p:cTn id="58" dur="500"/>
                                        <p:tgtEl>
                                          <p:spTgt spid="8">
                                            <p:txEl>
                                              <p:pRg st="1" end="1"/>
                                            </p:txEl>
                                          </p:spTgt>
                                        </p:tgtEl>
                                      </p:cBhvr>
                                    </p:animEffect>
                                  </p:childTnLst>
                                  <p:subTnLst>
                                    <p:audio>
                                      <p:cMediaNode>
                                        <p:cTn display="0" masterRel="sameClick">
                                          <p:stCondLst>
                                            <p:cond evt="begin" delay="0">
                                              <p:tn val="56"/>
                                            </p:cond>
                                          </p:stCondLst>
                                          <p:endCondLst>
                                            <p:cond evt="onStopAudio" delay="0">
                                              <p:tgtEl>
                                                <p:sldTgt/>
                                              </p:tgtEl>
                                            </p:cond>
                                          </p:endCondLst>
                                        </p:cTn>
                                        <p:tgtEl>
                                          <p:sndTgt r:embed="rId7" name="chimes.wav"/>
                                        </p:tgtEl>
                                      </p:cMediaNode>
                                    </p:audio>
                                  </p:sub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
                                            <p:txEl>
                                              <p:pRg st="2" end="2"/>
                                            </p:txEl>
                                          </p:spTgt>
                                        </p:tgtEl>
                                        <p:attrNameLst>
                                          <p:attrName>style.visibility</p:attrName>
                                        </p:attrNameLst>
                                      </p:cBhvr>
                                      <p:to>
                                        <p:strVal val="visible"/>
                                      </p:to>
                                    </p:set>
                                    <p:animEffect transition="in" filter="wipe(left)">
                                      <p:cBhvr>
                                        <p:cTn id="63" dur="500"/>
                                        <p:tgtEl>
                                          <p:spTgt spid="8">
                                            <p:txEl>
                                              <p:pRg st="2" end="2"/>
                                            </p:txEl>
                                          </p:spTgt>
                                        </p:tgtEl>
                                      </p:cBhvr>
                                    </p:animEffect>
                                  </p:childTnLst>
                                  <p:subTnLst>
                                    <p:audio>
                                      <p:cMediaNode>
                                        <p:cTn display="0" masterRel="sameClick">
                                          <p:stCondLst>
                                            <p:cond evt="begin" delay="0">
                                              <p:tn val="61"/>
                                            </p:cond>
                                          </p:stCondLst>
                                          <p:endCondLst>
                                            <p:cond evt="onStopAudio" delay="0">
                                              <p:tgtEl>
                                                <p:sldTgt/>
                                              </p:tgtEl>
                                            </p:cond>
                                          </p:endCondLst>
                                        </p:cTn>
                                        <p:tgtEl>
                                          <p:sndTgt r:embed="rId7" name="chimes.wav"/>
                                        </p:tgtEl>
                                      </p:cMediaNode>
                                    </p:audio>
                                  </p:sub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8">
                                            <p:txEl>
                                              <p:pRg st="4" end="4"/>
                                            </p:txEl>
                                          </p:spTgt>
                                        </p:tgtEl>
                                        <p:attrNameLst>
                                          <p:attrName>style.visibility</p:attrName>
                                        </p:attrNameLst>
                                      </p:cBhvr>
                                      <p:to>
                                        <p:strVal val="visible"/>
                                      </p:to>
                                    </p:set>
                                    <p:animEffect transition="in" filter="wipe(left)">
                                      <p:cBhvr>
                                        <p:cTn id="68" dur="500"/>
                                        <p:tgtEl>
                                          <p:spTgt spid="8">
                                            <p:txEl>
                                              <p:pRg st="4" end="4"/>
                                            </p:txEl>
                                          </p:spTgt>
                                        </p:tgtEl>
                                      </p:cBhvr>
                                    </p:animEffect>
                                  </p:childTnLst>
                                  <p:subTnLst>
                                    <p:audio>
                                      <p:cMediaNode>
                                        <p:cTn display="0" masterRel="sameClick">
                                          <p:stCondLst>
                                            <p:cond evt="begin" delay="0">
                                              <p:tn val="66"/>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98485">
                <p:cTn id="69"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sp>
        <p:nvSpPr>
          <p:cNvPr id="19" name="TextBox 20"/>
          <p:cNvSpPr txBox="1"/>
          <p:nvPr/>
        </p:nvSpPr>
        <p:spPr>
          <a:xfrm>
            <a:off x="533400" y="1235981"/>
            <a:ext cx="16004859" cy="6221730"/>
          </a:xfrm>
          <a:prstGeom prst="rect">
            <a:avLst/>
          </a:prstGeom>
          <a:noFill/>
        </p:spPr>
        <p:txBody>
          <a:bodyPr wrap="square">
            <a:noAutofit/>
          </a:bodyPr>
          <a:lstStyle/>
          <a:p>
            <a:pPr algn="ctr" defTabSz="1371600">
              <a:lnSpc>
                <a:spcPct val="200000"/>
              </a:lnSpc>
            </a:pPr>
            <a:r>
              <a:rPr lang="en-US" sz="5400" b="1" dirty="0">
                <a:solidFill>
                  <a:srgbClr val="FF0000"/>
                </a:solidFill>
                <a:latin typeface="Calibri"/>
              </a:rPr>
              <a:t>HOW TO PLAY</a:t>
            </a:r>
          </a:p>
          <a:p>
            <a:pPr algn="ctr" defTabSz="1371600">
              <a:lnSpc>
                <a:spcPct val="200000"/>
              </a:lnSpc>
            </a:pPr>
            <a:r>
              <a:rPr lang="en-US" sz="5400" b="1" dirty="0">
                <a:solidFill>
                  <a:prstClr val="black"/>
                </a:solidFill>
                <a:latin typeface="Calibri"/>
              </a:rPr>
              <a:t>- </a:t>
            </a:r>
            <a:r>
              <a:rPr lang="en-US" sz="5400" dirty="0">
                <a:solidFill>
                  <a:prstClr val="black"/>
                </a:solidFill>
                <a:latin typeface="Calibri"/>
              </a:rPr>
              <a:t>There are some JUMBLE WORDS.</a:t>
            </a:r>
          </a:p>
          <a:p>
            <a:pPr lvl="7" defTabSz="1371600">
              <a:lnSpc>
                <a:spcPct val="200000"/>
              </a:lnSpc>
            </a:pPr>
            <a:r>
              <a:rPr lang="en-US" sz="5400" dirty="0">
                <a:solidFill>
                  <a:prstClr val="black"/>
                </a:solidFill>
                <a:latin typeface="Calibri"/>
              </a:rPr>
              <a:t>- Work in teams to unscramble them.</a:t>
            </a:r>
          </a:p>
          <a:p>
            <a:pPr defTabSz="1371600">
              <a:lnSpc>
                <a:spcPct val="200000"/>
              </a:lnSpc>
            </a:pPr>
            <a:endParaRPr lang="en-US" sz="5400" b="1" dirty="0">
              <a:solidFill>
                <a:prstClr val="black"/>
              </a:solidFill>
              <a:latin typeface="Calibri"/>
            </a:endParaRPr>
          </a:p>
        </p:txBody>
      </p:sp>
      <p:pic>
        <p:nvPicPr>
          <p:cNvPr id="28" name="Content Placeholder 27" descr="images"/>
          <p:cNvPicPr>
            <a:picLocks noGrp="1" noChangeAspect="1"/>
          </p:cNvPicPr>
          <p:nvPr>
            <p:ph idx="1"/>
          </p:nvPr>
        </p:nvPicPr>
        <p:blipFill>
          <a:blip r:embed="rId5">
            <a:clrChange>
              <a:clrFrom>
                <a:srgbClr val="FFFFFF">
                  <a:alpha val="100000"/>
                </a:srgbClr>
              </a:clrFrom>
              <a:clrTo>
                <a:srgbClr val="FFFFFF">
                  <a:alpha val="100000"/>
                  <a:alpha val="0"/>
                </a:srgbClr>
              </a:clrTo>
            </a:clrChange>
          </a:blip>
          <a:stretch>
            <a:fillRect/>
          </a:stretch>
        </p:blipFill>
        <p:spPr>
          <a:xfrm>
            <a:off x="3276600" y="6135641"/>
            <a:ext cx="9914573" cy="2644140"/>
          </a:xfrm>
          <a:prstGeom prst="rect">
            <a:avLst/>
          </a:prstGeom>
        </p:spPr>
      </p:pic>
    </p:spTree>
    <p:extLst>
      <p:ext uri="{BB962C8B-B14F-4D97-AF65-F5344CB8AC3E}">
        <p14:creationId xmlns:p14="http://schemas.microsoft.com/office/powerpoint/2010/main" val="1411871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barn(inVertical)">
                                      <p:cBhvr>
                                        <p:cTn id="17" dur="500"/>
                                        <p:tgtEl>
                                          <p:spTgt spid="19">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A8A023D-359B-8265-BAB2-0C45CDB04137}"/>
              </a:ext>
            </a:extLst>
          </p:cNvPr>
          <p:cNvSpPr txBox="1"/>
          <p:nvPr/>
        </p:nvSpPr>
        <p:spPr>
          <a:xfrm>
            <a:off x="142875" y="0"/>
            <a:ext cx="17907000" cy="1323439"/>
          </a:xfrm>
          <a:prstGeom prst="rect">
            <a:avLst/>
          </a:prstGeom>
          <a:solidFill>
            <a:schemeClr val="accent1">
              <a:lumMod val="20000"/>
              <a:lumOff val="8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4000"/>
              <a:t>5. Complete each conversation with a statement question. Then practise the conversations with a partner. Pay attention to the intonation of each sentence</a:t>
            </a:r>
            <a:endParaRPr lang="en-US" sz="4000" dirty="0"/>
          </a:p>
        </p:txBody>
      </p:sp>
      <p:sp>
        <p:nvSpPr>
          <p:cNvPr id="6" name="Rectangle 5"/>
          <p:cNvSpPr/>
          <p:nvPr/>
        </p:nvSpPr>
        <p:spPr>
          <a:xfrm>
            <a:off x="508721" y="1590947"/>
            <a:ext cx="17175307" cy="3447098"/>
          </a:xfrm>
          <a:prstGeom prst="rect">
            <a:avLst/>
          </a:prstGeom>
          <a:solidFill>
            <a:schemeClr val="accent6">
              <a:lumMod val="20000"/>
              <a:lumOff val="80000"/>
            </a:schemeClr>
          </a:solidFill>
          <a:ln w="38100">
            <a:solidFill>
              <a:srgbClr val="FF0000"/>
            </a:solidFill>
            <a:prstDash val="sysDot"/>
          </a:ln>
        </p:spPr>
        <p:txBody>
          <a:bodyPr wrap="square">
            <a:spAutoFit/>
          </a:bodyPr>
          <a:lstStyle/>
          <a:p>
            <a:r>
              <a:rPr lang="en-US" sz="4400" dirty="0"/>
              <a:t>1. Nick: Minh is very happy with the vocational test.</a:t>
            </a:r>
          </a:p>
          <a:p>
            <a:endParaRPr lang="en-US" sz="1050" dirty="0"/>
          </a:p>
          <a:p>
            <a:r>
              <a:rPr lang="en-US" sz="4400" dirty="0"/>
              <a:t> - </a:t>
            </a:r>
            <a:r>
              <a:rPr lang="en-US" sz="4400" dirty="0" err="1"/>
              <a:t>Trang</a:t>
            </a:r>
            <a:r>
              <a:rPr lang="en-US" sz="4400" dirty="0"/>
              <a:t>: ______________ ? He told me something different.</a:t>
            </a:r>
          </a:p>
          <a:p>
            <a:endParaRPr lang="en-US" sz="1050" dirty="0"/>
          </a:p>
          <a:p>
            <a:r>
              <a:rPr lang="en-US" sz="4400" dirty="0"/>
              <a:t>2. Elena: I want to become a surgeon.</a:t>
            </a:r>
          </a:p>
          <a:p>
            <a:endParaRPr lang="en-US" sz="1050" dirty="0"/>
          </a:p>
          <a:p>
            <a:r>
              <a:rPr lang="en-US" sz="4400" dirty="0"/>
              <a:t>-Tom: __________ ? Do you have skillful hands? </a:t>
            </a:r>
          </a:p>
          <a:p>
            <a:endParaRPr lang="en-US" sz="1050" dirty="0"/>
          </a:p>
        </p:txBody>
      </p:sp>
      <p:sp>
        <p:nvSpPr>
          <p:cNvPr id="7" name="Rectangle 6"/>
          <p:cNvSpPr/>
          <p:nvPr/>
        </p:nvSpPr>
        <p:spPr>
          <a:xfrm>
            <a:off x="508721" y="5167054"/>
            <a:ext cx="17175307" cy="5016758"/>
          </a:xfrm>
          <a:prstGeom prst="rect">
            <a:avLst/>
          </a:prstGeom>
          <a:solidFill>
            <a:schemeClr val="accent5">
              <a:lumMod val="20000"/>
              <a:lumOff val="80000"/>
            </a:schemeClr>
          </a:solidFill>
          <a:ln w="38100">
            <a:solidFill>
              <a:srgbClr val="FFC000"/>
            </a:solidFill>
            <a:prstDash val="sysDot"/>
          </a:ln>
        </p:spPr>
        <p:txBody>
          <a:bodyPr wrap="square">
            <a:spAutoFit/>
          </a:bodyPr>
          <a:lstStyle/>
          <a:p>
            <a:r>
              <a:rPr lang="en-US" sz="4400" b="1" dirty="0"/>
              <a:t>Answer:</a:t>
            </a:r>
          </a:p>
          <a:p>
            <a:endParaRPr lang="en-US" sz="1050" dirty="0"/>
          </a:p>
          <a:p>
            <a:r>
              <a:rPr lang="en-US" sz="4400" dirty="0"/>
              <a:t>1.Nick: Minh is very happy with the vocational test. ⤵</a:t>
            </a:r>
          </a:p>
          <a:p>
            <a:endParaRPr lang="en-US" sz="1050" dirty="0"/>
          </a:p>
          <a:p>
            <a:r>
              <a:rPr lang="en-US" sz="4400" dirty="0"/>
              <a:t>- </a:t>
            </a:r>
            <a:r>
              <a:rPr lang="en-US" sz="4400" dirty="0" err="1"/>
              <a:t>Trang</a:t>
            </a:r>
            <a:r>
              <a:rPr lang="en-US" sz="4400" dirty="0"/>
              <a:t>: </a:t>
            </a:r>
            <a:r>
              <a:rPr lang="en-US" sz="4400" dirty="0">
                <a:solidFill>
                  <a:srgbClr val="00B0F0"/>
                </a:solidFill>
              </a:rPr>
              <a:t>He is very happy with the vocational test? ⤴ </a:t>
            </a:r>
            <a:r>
              <a:rPr lang="en-US" sz="4400" dirty="0"/>
              <a:t>He told me something different. ⤵</a:t>
            </a:r>
          </a:p>
          <a:p>
            <a:endParaRPr lang="en-US" sz="1050" dirty="0"/>
          </a:p>
          <a:p>
            <a:r>
              <a:rPr lang="en-US" sz="4400" dirty="0"/>
              <a:t>2.Elena: </a:t>
            </a:r>
            <a:r>
              <a:rPr lang="en-US" sz="4400" dirty="0">
                <a:solidFill>
                  <a:srgbClr val="7030A0"/>
                </a:solidFill>
              </a:rPr>
              <a:t>I want to become a surgeon. ⤵</a:t>
            </a:r>
          </a:p>
          <a:p>
            <a:endParaRPr lang="en-US" sz="1050" dirty="0"/>
          </a:p>
          <a:p>
            <a:r>
              <a:rPr lang="en-US" sz="4400" dirty="0"/>
              <a:t>- Tom: </a:t>
            </a:r>
            <a:r>
              <a:rPr lang="en-US" sz="4400" dirty="0">
                <a:solidFill>
                  <a:schemeClr val="accent6">
                    <a:lumMod val="75000"/>
                  </a:schemeClr>
                </a:solidFill>
              </a:rPr>
              <a:t>You want to become a surgeon? ⤴ </a:t>
            </a:r>
            <a:r>
              <a:rPr lang="en-US" sz="4400" dirty="0"/>
              <a:t>Do you have </a:t>
            </a:r>
            <a:r>
              <a:rPr lang="en-US" sz="4400" dirty="0" err="1"/>
              <a:t>skilful</a:t>
            </a:r>
            <a:r>
              <a:rPr lang="en-US" sz="4400" dirty="0"/>
              <a:t> hands? ⤴</a:t>
            </a:r>
          </a:p>
          <a:p>
            <a:endParaRPr lang="en-US" sz="1050" dirty="0"/>
          </a:p>
        </p:txBody>
      </p:sp>
    </p:spTree>
    <p:extLst>
      <p:ext uri="{BB962C8B-B14F-4D97-AF65-F5344CB8AC3E}">
        <p14:creationId xmlns:p14="http://schemas.microsoft.com/office/powerpoint/2010/main" val="575654566"/>
      </p:ext>
    </p:extLst>
  </p:cSld>
  <p:clrMapOvr>
    <a:masterClrMapping/>
  </p:clrMapOvr>
  <mc:AlternateContent xmlns:mc="http://schemas.openxmlformats.org/markup-compatibility/2006" xmlns:p14="http://schemas.microsoft.com/office/powerpoint/2010/main">
    <mc:Choice Requires="p14">
      <p:transition spd="slow" p14:dur="125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wipe(left)">
                                      <p:cBhvr>
                                        <p:cTn id="17" dur="500"/>
                                        <p:tgtEl>
                                          <p:spTgt spid="6">
                                            <p:txEl>
                                              <p:pRg st="4" end="4"/>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wipe(left)">
                                      <p:cBhvr>
                                        <p:cTn id="22" dur="500"/>
                                        <p:tgtEl>
                                          <p:spTgt spid="6">
                                            <p:txEl>
                                              <p:pRg st="6" end="6"/>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arrow.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left)">
                                      <p:cBhvr>
                                        <p:cTn id="32" dur="500"/>
                                        <p:tgtEl>
                                          <p:spTgt spid="7">
                                            <p:txEl>
                                              <p:pRg st="2" end="2"/>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5"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wipe(left)">
                                      <p:cBhvr>
                                        <p:cTn id="37" dur="500"/>
                                        <p:tgtEl>
                                          <p:spTgt spid="7">
                                            <p:txEl>
                                              <p:pRg st="4" end="4"/>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5"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wipe(left)">
                                      <p:cBhvr>
                                        <p:cTn id="42" dur="500"/>
                                        <p:tgtEl>
                                          <p:spTgt spid="7">
                                            <p:txEl>
                                              <p:pRg st="6" end="6"/>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wipe(left)">
                                      <p:cBhvr>
                                        <p:cTn id="47" dur="500"/>
                                        <p:tgtEl>
                                          <p:spTgt spid="7">
                                            <p:txEl>
                                              <p:pRg st="8" end="8"/>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5B71F1-AC5C-66AC-5007-7E1F402E6287}"/>
              </a:ext>
            </a:extLst>
          </p:cNvPr>
          <p:cNvPicPr>
            <a:picLocks noChangeAspect="1"/>
          </p:cNvPicPr>
          <p:nvPr/>
        </p:nvPicPr>
        <p:blipFill>
          <a:blip r:embed="rId2"/>
          <a:stretch>
            <a:fillRect/>
          </a:stretch>
        </p:blipFill>
        <p:spPr>
          <a:xfrm>
            <a:off x="3758131" y="692883"/>
            <a:ext cx="9766071" cy="5935773"/>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5">
            <a:extLst>
              <a:ext uri="{FF2B5EF4-FFF2-40B4-BE49-F238E27FC236}">
                <a16:creationId xmlns:a16="http://schemas.microsoft.com/office/drawing/2014/main"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GAMES</a:t>
            </a:r>
          </a:p>
        </p:txBody>
      </p:sp>
    </p:spTree>
    <p:extLst>
      <p:ext uri="{BB962C8B-B14F-4D97-AF65-F5344CB8AC3E}">
        <p14:creationId xmlns:p14="http://schemas.microsoft.com/office/powerpoint/2010/main" val="29520544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dirty="0">
              <a:solidFill>
                <a:prstClr val="white"/>
              </a:solidFill>
              <a:latin typeface="High Tower Text" panose="02040502050506030303" pitchFamily="18" charset="0"/>
              <a:cs typeface="milk tea Med" pitchFamily="2" charset="-34"/>
            </a:endParaRPr>
          </a:p>
        </p:txBody>
      </p:sp>
      <p:sp>
        <p:nvSpPr>
          <p:cNvPr id="29" name="7">
            <a:extLst>
              <a:ext uri="{FF2B5EF4-FFF2-40B4-BE49-F238E27FC236}">
                <a16:creationId xmlns:a16="http://schemas.microsoft.com/office/drawing/2014/main"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0" name="6">
            <a:extLst>
              <a:ext uri="{FF2B5EF4-FFF2-40B4-BE49-F238E27FC236}">
                <a16:creationId xmlns:a16="http://schemas.microsoft.com/office/drawing/2014/main"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1" name="a">
            <a:extLst>
              <a:ext uri="{FF2B5EF4-FFF2-40B4-BE49-F238E27FC236}">
                <a16:creationId xmlns:a16="http://schemas.microsoft.com/office/drawing/2014/main" id="{762D4303-9935-4699-A9E3-6A3FBBEECC2E}"/>
              </a:ext>
            </a:extLst>
          </p:cNvPr>
          <p:cNvSpPr txBox="1"/>
          <p:nvPr/>
        </p:nvSpPr>
        <p:spPr>
          <a:xfrm>
            <a:off x="5239590" y="4101466"/>
            <a:ext cx="6707247" cy="1384995"/>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Aharoni" panose="02010803020104030203" pitchFamily="2" charset="-79"/>
              </a:rPr>
              <a:t>	     </a:t>
            </a:r>
            <a:r>
              <a:rPr lang="en-US" sz="4200" b="1" dirty="0">
                <a:solidFill>
                  <a:prstClr val="white"/>
                </a:solidFill>
                <a:latin typeface="High Tower Text" panose="02040502050506030303" pitchFamily="18" charset="0"/>
                <a:cs typeface="milk tea Med" pitchFamily="2" charset="-34"/>
              </a:rPr>
              <a:t>A. tailor</a:t>
            </a:r>
          </a:p>
          <a:p>
            <a:pPr defTabSz="1028700">
              <a:defRPr/>
            </a:pPr>
            <a:endParaRPr lang="th-TH" sz="4200" b="1" dirty="0">
              <a:solidFill>
                <a:prstClr val="white"/>
              </a:solidFill>
              <a:latin typeface="High Tower Text" panose="02040502050506030303" pitchFamily="18" charset="0"/>
              <a:cs typeface="Punsukpukpik Thin" panose="00000500000000000000" pitchFamily="2" charset="-34"/>
            </a:endParaRPr>
          </a:p>
        </p:txBody>
      </p:sp>
      <p:sp>
        <p:nvSpPr>
          <p:cNvPr id="32" name="b">
            <a:extLst>
              <a:ext uri="{FF2B5EF4-FFF2-40B4-BE49-F238E27FC236}">
                <a16:creationId xmlns:a16="http://schemas.microsoft.com/office/drawing/2014/main" id="{0B8D84D0-1FE3-46F2-9732-509EBFC80E15}"/>
              </a:ext>
            </a:extLst>
          </p:cNvPr>
          <p:cNvSpPr txBox="1"/>
          <p:nvPr/>
        </p:nvSpPr>
        <p:spPr>
          <a:xfrm>
            <a:off x="5708090" y="5239849"/>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reasonable</a:t>
            </a:r>
          </a:p>
        </p:txBody>
      </p:sp>
      <p:sp>
        <p:nvSpPr>
          <p:cNvPr id="33" name="c">
            <a:extLst>
              <a:ext uri="{FF2B5EF4-FFF2-40B4-BE49-F238E27FC236}">
                <a16:creationId xmlns:a16="http://schemas.microsoft.com/office/drawing/2014/main" id="{707F0852-DBE6-4916-B4E4-0D0D989C6E7D}"/>
              </a:ext>
            </a:extLst>
          </p:cNvPr>
          <p:cNvSpPr txBox="1"/>
          <p:nvPr/>
        </p:nvSpPr>
        <p:spPr>
          <a:xfrm>
            <a:off x="5444801" y="6560527"/>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creative </a:t>
            </a:r>
          </a:p>
        </p:txBody>
      </p:sp>
      <p:pic>
        <p:nvPicPr>
          <p:cNvPr id="37" name="5">
            <a:extLst>
              <a:ext uri="{FF2B5EF4-FFF2-40B4-BE49-F238E27FC236}">
                <a16:creationId xmlns:a16="http://schemas.microsoft.com/office/drawing/2014/main"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1898" y="3944909"/>
            <a:ext cx="968693" cy="975957"/>
          </a:xfrm>
          <a:prstGeom prst="rect">
            <a:avLst/>
          </a:prstGeom>
        </p:spPr>
      </p:pic>
      <p:pic>
        <p:nvPicPr>
          <p:cNvPr id="38" name="4">
            <a:extLst>
              <a:ext uri="{FF2B5EF4-FFF2-40B4-BE49-F238E27FC236}">
                <a16:creationId xmlns:a16="http://schemas.microsoft.com/office/drawing/2014/main"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175735"/>
            <a:ext cx="971550" cy="975957"/>
          </a:xfrm>
          <a:prstGeom prst="rect">
            <a:avLst/>
          </a:prstGeom>
        </p:spPr>
      </p:pic>
      <p:pic>
        <p:nvPicPr>
          <p:cNvPr id="39" name="3">
            <a:extLst>
              <a:ext uri="{FF2B5EF4-FFF2-40B4-BE49-F238E27FC236}">
                <a16:creationId xmlns:a16="http://schemas.microsoft.com/office/drawing/2014/main"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id="{57F1A3F7-B29D-4417-99F4-B9CAC0DA98AE}"/>
              </a:ext>
            </a:extLst>
          </p:cNvPr>
          <p:cNvSpPr/>
          <p:nvPr/>
        </p:nvSpPr>
        <p:spPr>
          <a:xfrm>
            <a:off x="5879744" y="2594633"/>
            <a:ext cx="6465359"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defTabSz="1028700">
              <a:buAutoNum type="arabicPeriod"/>
              <a:defRPr/>
            </a:pPr>
            <a:r>
              <a:rPr lang="en-US" sz="4200" dirty="0">
                <a:solidFill>
                  <a:prstClr val="white"/>
                </a:solidFill>
                <a:latin typeface="High Tower Text" panose="02040502050506030303" pitchFamily="18" charset="0"/>
                <a:cs typeface="milk tea Med" pitchFamily="2" charset="-34"/>
              </a:rPr>
              <a:t>Look and answer? </a:t>
            </a: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id="{9079F41C-1F30-4B2C-9355-A08497D6577E}"/>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34" name="Picture 33">
            <a:extLst>
              <a:ext uri="{FF2B5EF4-FFF2-40B4-BE49-F238E27FC236}">
                <a16:creationId xmlns:a16="http://schemas.microsoft.com/office/drawing/2014/main"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id="{ACB86497-F2D9-4019-A299-FAE0AE162406}"/>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8"/>
          <a:stretch>
            <a:fillRect/>
          </a:stretch>
        </p:blipFill>
        <p:spPr>
          <a:xfrm>
            <a:off x="12720034" y="3578943"/>
            <a:ext cx="4983900" cy="3934429"/>
          </a:xfrm>
          <a:prstGeom prst="rect">
            <a:avLst/>
          </a:prstGeom>
        </p:spPr>
      </p:pic>
    </p:spTree>
    <p:extLst>
      <p:ext uri="{BB962C8B-B14F-4D97-AF65-F5344CB8AC3E}">
        <p14:creationId xmlns:p14="http://schemas.microsoft.com/office/powerpoint/2010/main" val="2030615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29" name="7">
            <a:extLst>
              <a:ext uri="{FF2B5EF4-FFF2-40B4-BE49-F238E27FC236}">
                <a16:creationId xmlns:a16="http://schemas.microsoft.com/office/drawing/2014/main"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0" name="6">
            <a:extLst>
              <a:ext uri="{FF2B5EF4-FFF2-40B4-BE49-F238E27FC236}">
                <a16:creationId xmlns:a16="http://schemas.microsoft.com/office/drawing/2014/main"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1" name="a">
            <a:extLst>
              <a:ext uri="{FF2B5EF4-FFF2-40B4-BE49-F238E27FC236}">
                <a16:creationId xmlns:a16="http://schemas.microsoft.com/office/drawing/2014/main" id="{762D4303-9935-4699-A9E3-6A3FBBEECC2E}"/>
              </a:ext>
            </a:extLst>
          </p:cNvPr>
          <p:cNvSpPr txBox="1"/>
          <p:nvPr/>
        </p:nvSpPr>
        <p:spPr>
          <a:xfrm>
            <a:off x="5239590" y="4101466"/>
            <a:ext cx="6707247"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Aharoni" panose="02010803020104030203" pitchFamily="2" charset="-79"/>
              </a:rPr>
              <a:t>	     </a:t>
            </a:r>
            <a:r>
              <a:rPr lang="en-US" sz="4200" b="1" dirty="0">
                <a:solidFill>
                  <a:prstClr val="white"/>
                </a:solidFill>
                <a:latin typeface="High Tower Text" panose="02040502050506030303" pitchFamily="18" charset="0"/>
                <a:cs typeface="milk tea Med" pitchFamily="2" charset="-34"/>
              </a:rPr>
              <a:t>A. surgeon</a:t>
            </a:r>
            <a:endParaRPr lang="th-TH" sz="4200" b="1" dirty="0">
              <a:solidFill>
                <a:prstClr val="white"/>
              </a:solidFill>
              <a:latin typeface="High Tower Text" panose="02040502050506030303" pitchFamily="18" charset="0"/>
              <a:cs typeface="Punsukpukpik Thin" panose="00000500000000000000" pitchFamily="2" charset="-34"/>
            </a:endParaRPr>
          </a:p>
        </p:txBody>
      </p:sp>
      <p:sp>
        <p:nvSpPr>
          <p:cNvPr id="32" name="b">
            <a:extLst>
              <a:ext uri="{FF2B5EF4-FFF2-40B4-BE49-F238E27FC236}">
                <a16:creationId xmlns:a16="http://schemas.microsoft.com/office/drawing/2014/main" id="{0B8D84D0-1FE3-46F2-9732-509EBFC80E15}"/>
              </a:ext>
            </a:extLst>
          </p:cNvPr>
          <p:cNvSpPr txBox="1"/>
          <p:nvPr/>
        </p:nvSpPr>
        <p:spPr>
          <a:xfrm>
            <a:off x="5708090" y="5239849"/>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creative</a:t>
            </a:r>
          </a:p>
        </p:txBody>
      </p:sp>
      <p:sp>
        <p:nvSpPr>
          <p:cNvPr id="33" name="c">
            <a:extLst>
              <a:ext uri="{FF2B5EF4-FFF2-40B4-BE49-F238E27FC236}">
                <a16:creationId xmlns:a16="http://schemas.microsoft.com/office/drawing/2014/main" id="{707F0852-DBE6-4916-B4E4-0D0D989C6E7D}"/>
              </a:ext>
            </a:extLst>
          </p:cNvPr>
          <p:cNvSpPr txBox="1"/>
          <p:nvPr/>
        </p:nvSpPr>
        <p:spPr>
          <a:xfrm>
            <a:off x="5444801" y="6560527"/>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successful</a:t>
            </a:r>
          </a:p>
        </p:txBody>
      </p:sp>
      <p:pic>
        <p:nvPicPr>
          <p:cNvPr id="37" name="5">
            <a:extLst>
              <a:ext uri="{FF2B5EF4-FFF2-40B4-BE49-F238E27FC236}">
                <a16:creationId xmlns:a16="http://schemas.microsoft.com/office/drawing/2014/main"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id="{57F1A3F7-B29D-4417-99F4-B9CAC0DA98AE}"/>
              </a:ext>
            </a:extLst>
          </p:cNvPr>
          <p:cNvSpPr/>
          <p:nvPr/>
        </p:nvSpPr>
        <p:spPr>
          <a:xfrm>
            <a:off x="5896804" y="2533117"/>
            <a:ext cx="6465359"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2. Look and answer? </a:t>
            </a: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id="{9079F41C-1F30-4B2C-9355-A08497D6577E}"/>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34" name="Picture 33">
            <a:extLst>
              <a:ext uri="{FF2B5EF4-FFF2-40B4-BE49-F238E27FC236}">
                <a16:creationId xmlns:a16="http://schemas.microsoft.com/office/drawing/2014/main"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id="{ACB86497-F2D9-4019-A299-FAE0AE162406}"/>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8"/>
          <a:stretch>
            <a:fillRect/>
          </a:stretch>
        </p:blipFill>
        <p:spPr>
          <a:xfrm>
            <a:off x="12434801" y="3608255"/>
            <a:ext cx="5661268" cy="3777128"/>
          </a:xfrm>
          <a:prstGeom prst="rect">
            <a:avLst/>
          </a:prstGeom>
        </p:spPr>
      </p:pic>
    </p:spTree>
    <p:extLst>
      <p:ext uri="{BB962C8B-B14F-4D97-AF65-F5344CB8AC3E}">
        <p14:creationId xmlns:p14="http://schemas.microsoft.com/office/powerpoint/2010/main" val="3387859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id="{A3B996AD-9DDC-4FCD-BF42-25F8E4B8521D}"/>
              </a:ext>
            </a:extLst>
          </p:cNvPr>
          <p:cNvSpPr/>
          <p:nvPr/>
        </p:nvSpPr>
        <p:spPr>
          <a:xfrm>
            <a:off x="5041987" y="2544566"/>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3. Look and answer?</a:t>
            </a:r>
            <a:endParaRPr lang="th-TH" sz="4200" dirty="0">
              <a:solidFill>
                <a:prstClr val="white"/>
              </a:solidFill>
              <a:latin typeface="High Tower Text" panose="02040502050506030303" pitchFamily="18" charset="0"/>
              <a:cs typeface="milk tea Med" pitchFamily="2" charset="-34"/>
            </a:endParaRPr>
          </a:p>
        </p:txBody>
      </p:sp>
      <p:sp>
        <p:nvSpPr>
          <p:cNvPr id="7" name="6">
            <a:extLst>
              <a:ext uri="{FF2B5EF4-FFF2-40B4-BE49-F238E27FC236}">
                <a16:creationId xmlns:a16="http://schemas.microsoft.com/office/drawing/2014/main" id="{D370FA78-14D4-4D0B-9411-6F71E8C690C2}"/>
              </a:ext>
            </a:extLst>
          </p:cNvPr>
          <p:cNvSpPr/>
          <p:nvPr/>
        </p:nvSpPr>
        <p:spPr>
          <a:xfrm>
            <a:off x="5181600" y="4235864"/>
            <a:ext cx="6657894"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id="{D3835CE4-A70A-4373-9555-B6B4E3B4A4C0}"/>
              </a:ext>
            </a:extLst>
          </p:cNvPr>
          <p:cNvSpPr/>
          <p:nvPr/>
        </p:nvSpPr>
        <p:spPr>
          <a:xfrm>
            <a:off x="5181600" y="5618574"/>
            <a:ext cx="6657893"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id="{EDB2BFD7-2518-4DF3-ACCA-684B15B6BFB2}"/>
              </a:ext>
            </a:extLst>
          </p:cNvPr>
          <p:cNvSpPr/>
          <p:nvPr/>
        </p:nvSpPr>
        <p:spPr>
          <a:xfrm>
            <a:off x="5181600" y="6950603"/>
            <a:ext cx="6657893"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id="{82749A46-E233-44D3-A03C-C5D582EB4CE5}"/>
              </a:ext>
            </a:extLst>
          </p:cNvPr>
          <p:cNvSpPr txBox="1"/>
          <p:nvPr/>
        </p:nvSpPr>
        <p:spPr>
          <a:xfrm>
            <a:off x="5728181" y="4251781"/>
            <a:ext cx="6462810"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A. </a:t>
            </a:r>
            <a:r>
              <a:rPr lang="en-US" sz="4200" b="1" dirty="0" err="1">
                <a:solidFill>
                  <a:prstClr val="white"/>
                </a:solidFill>
                <a:latin typeface="High Tower Text" panose="02040502050506030303" pitchFamily="18" charset="0"/>
                <a:cs typeface="milk tea Med" pitchFamily="2" charset="-34"/>
              </a:rPr>
              <a:t>leveabale</a:t>
            </a: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id="{9EAC9AE7-B6CA-4989-8B95-DBFB0649DFF2}"/>
              </a:ext>
            </a:extLst>
          </p:cNvPr>
          <p:cNvSpPr txBox="1"/>
          <p:nvPr/>
        </p:nvSpPr>
        <p:spPr>
          <a:xfrm>
            <a:off x="5728181" y="5623285"/>
            <a:ext cx="7673009"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reasonable</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id="{0B3DFEA6-2C23-4F8D-A912-0BDAD035556F}"/>
              </a:ext>
            </a:extLst>
          </p:cNvPr>
          <p:cNvSpPr txBox="1"/>
          <p:nvPr/>
        </p:nvSpPr>
        <p:spPr>
          <a:xfrm>
            <a:off x="5041987" y="6917266"/>
            <a:ext cx="7149004"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creative</a:t>
            </a: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0942325" y="5391060"/>
            <a:ext cx="968693" cy="975957"/>
          </a:xfrm>
          <a:prstGeom prst="rect">
            <a:avLst/>
          </a:prstGeom>
        </p:spPr>
      </p:pic>
      <p:pic>
        <p:nvPicPr>
          <p:cNvPr id="14" name="2">
            <a:extLst>
              <a:ext uri="{FF2B5EF4-FFF2-40B4-BE49-F238E27FC236}">
                <a16:creationId xmlns:a16="http://schemas.microsoft.com/office/drawing/2014/main"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4071228"/>
            <a:ext cx="971550" cy="975957"/>
          </a:xfrm>
          <a:prstGeom prst="rect">
            <a:avLst/>
          </a:prstGeom>
        </p:spPr>
      </p:pic>
      <p:pic>
        <p:nvPicPr>
          <p:cNvPr id="15" name="1">
            <a:extLst>
              <a:ext uri="{FF2B5EF4-FFF2-40B4-BE49-F238E27FC236}">
                <a16:creationId xmlns:a16="http://schemas.microsoft.com/office/drawing/2014/main"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6839914"/>
            <a:ext cx="971550" cy="975957"/>
          </a:xfrm>
          <a:prstGeom prst="rect">
            <a:avLst/>
          </a:prstGeom>
        </p:spPr>
      </p:pic>
      <p:pic>
        <p:nvPicPr>
          <p:cNvPr id="16" name="10-XYLOSCAL">
            <a:hlinkClick r:id="" action="ppaction://media"/>
            <a:extLst>
              <a:ext uri="{FF2B5EF4-FFF2-40B4-BE49-F238E27FC236}">
                <a16:creationId xmlns:a16="http://schemas.microsoft.com/office/drawing/2014/main"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4881038" y="392756"/>
            <a:ext cx="457200" cy="457200"/>
          </a:xfrm>
          <a:prstGeom prst="rect">
            <a:avLst/>
          </a:prstGeom>
        </p:spPr>
      </p:pic>
      <p:sp>
        <p:nvSpPr>
          <p:cNvPr id="19" name="Flowchart: Terminator 18">
            <a:extLst>
              <a:ext uri="{FF2B5EF4-FFF2-40B4-BE49-F238E27FC236}">
                <a16:creationId xmlns:a16="http://schemas.microsoft.com/office/drawing/2014/main"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1" name="Picture 20">
            <a:extLst>
              <a:ext uri="{FF2B5EF4-FFF2-40B4-BE49-F238E27FC236}">
                <a16:creationId xmlns:a16="http://schemas.microsoft.com/office/drawing/2014/main"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rId11" action="ppaction://hlinksldjump"/>
            <a:extLst>
              <a:ext uri="{FF2B5EF4-FFF2-40B4-BE49-F238E27FC236}">
                <a16:creationId xmlns:a16="http://schemas.microsoft.com/office/drawing/2014/main" id="{A42F73FC-63C3-4BAD-99B1-5D55F9D4AFFA}"/>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id="{ECBF770D-85A4-48CE-B3D4-278372A36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id="{E8C3DADE-A8E0-44CA-B1F4-18C71AACB1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id="{5771DBB6-B42F-4E65-BC5E-E14DC2CCC616}"/>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8"/>
          <a:stretch>
            <a:fillRect/>
          </a:stretch>
        </p:blipFill>
        <p:spPr>
          <a:xfrm>
            <a:off x="12140379" y="3681505"/>
            <a:ext cx="5950027" cy="3966684"/>
          </a:xfrm>
          <a:prstGeom prst="rect">
            <a:avLst/>
          </a:prstGeom>
        </p:spPr>
      </p:pic>
    </p:spTree>
    <p:extLst>
      <p:ext uri="{BB962C8B-B14F-4D97-AF65-F5344CB8AC3E}">
        <p14:creationId xmlns:p14="http://schemas.microsoft.com/office/powerpoint/2010/main" val="528226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id="{A3B996AD-9DDC-4FCD-BF42-25F8E4B8521D}"/>
              </a:ext>
            </a:extLst>
          </p:cNvPr>
          <p:cNvSpPr/>
          <p:nvPr/>
        </p:nvSpPr>
        <p:spPr>
          <a:xfrm>
            <a:off x="5191539" y="2605397"/>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4. Look and answer?</a:t>
            </a:r>
            <a:endParaRPr lang="th-TH" sz="4200" dirty="0">
              <a:solidFill>
                <a:prstClr val="white"/>
              </a:solidFill>
              <a:latin typeface="High Tower Text" panose="02040502050506030303" pitchFamily="18" charset="0"/>
              <a:cs typeface="milk tea Med" pitchFamily="2" charset="-34"/>
            </a:endParaRPr>
          </a:p>
        </p:txBody>
      </p:sp>
      <p:sp>
        <p:nvSpPr>
          <p:cNvPr id="7" name="6">
            <a:extLst>
              <a:ext uri="{FF2B5EF4-FFF2-40B4-BE49-F238E27FC236}">
                <a16:creationId xmlns:a16="http://schemas.microsoft.com/office/drawing/2014/main" id="{D370FA78-14D4-4D0B-9411-6F71E8C690C2}"/>
              </a:ext>
            </a:extLst>
          </p:cNvPr>
          <p:cNvSpPr/>
          <p:nvPr/>
        </p:nvSpPr>
        <p:spPr>
          <a:xfrm>
            <a:off x="5181600" y="4235864"/>
            <a:ext cx="6657894"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id="{D3835CE4-A70A-4373-9555-B6B4E3B4A4C0}"/>
              </a:ext>
            </a:extLst>
          </p:cNvPr>
          <p:cNvSpPr/>
          <p:nvPr/>
        </p:nvSpPr>
        <p:spPr>
          <a:xfrm>
            <a:off x="5181600" y="5618574"/>
            <a:ext cx="6657893"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id="{EDB2BFD7-2518-4DF3-ACCA-684B15B6BFB2}"/>
              </a:ext>
            </a:extLst>
          </p:cNvPr>
          <p:cNvSpPr/>
          <p:nvPr/>
        </p:nvSpPr>
        <p:spPr>
          <a:xfrm>
            <a:off x="5181600" y="6950603"/>
            <a:ext cx="6657893"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id="{82749A46-E233-44D3-A03C-C5D582EB4CE5}"/>
              </a:ext>
            </a:extLst>
          </p:cNvPr>
          <p:cNvSpPr txBox="1"/>
          <p:nvPr/>
        </p:nvSpPr>
        <p:spPr>
          <a:xfrm>
            <a:off x="5728181" y="4251781"/>
            <a:ext cx="6462810"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A. demanding</a:t>
            </a: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id="{9EAC9AE7-B6CA-4989-8B95-DBFB0649DFF2}"/>
              </a:ext>
            </a:extLst>
          </p:cNvPr>
          <p:cNvSpPr txBox="1"/>
          <p:nvPr/>
        </p:nvSpPr>
        <p:spPr>
          <a:xfrm>
            <a:off x="5429414" y="5664994"/>
            <a:ext cx="5071055"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cashier</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id="{0B3DFEA6-2C23-4F8D-A912-0BDAD035556F}"/>
              </a:ext>
            </a:extLst>
          </p:cNvPr>
          <p:cNvSpPr txBox="1"/>
          <p:nvPr/>
        </p:nvSpPr>
        <p:spPr>
          <a:xfrm>
            <a:off x="5550284" y="6944544"/>
            <a:ext cx="7149004"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tailor</a:t>
            </a: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0943753" y="5507103"/>
            <a:ext cx="968693" cy="975957"/>
          </a:xfrm>
          <a:prstGeom prst="rect">
            <a:avLst/>
          </a:prstGeom>
        </p:spPr>
      </p:pic>
      <p:pic>
        <p:nvPicPr>
          <p:cNvPr id="14" name="2">
            <a:extLst>
              <a:ext uri="{FF2B5EF4-FFF2-40B4-BE49-F238E27FC236}">
                <a16:creationId xmlns:a16="http://schemas.microsoft.com/office/drawing/2014/main"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4071228"/>
            <a:ext cx="971550" cy="975957"/>
          </a:xfrm>
          <a:prstGeom prst="rect">
            <a:avLst/>
          </a:prstGeom>
        </p:spPr>
      </p:pic>
      <p:pic>
        <p:nvPicPr>
          <p:cNvPr id="15" name="1">
            <a:extLst>
              <a:ext uri="{FF2B5EF4-FFF2-40B4-BE49-F238E27FC236}">
                <a16:creationId xmlns:a16="http://schemas.microsoft.com/office/drawing/2014/main"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6796364"/>
            <a:ext cx="971550" cy="975957"/>
          </a:xfrm>
          <a:prstGeom prst="rect">
            <a:avLst/>
          </a:prstGeom>
        </p:spPr>
      </p:pic>
      <p:pic>
        <p:nvPicPr>
          <p:cNvPr id="16" name="10-XYLOSCAL">
            <a:hlinkClick r:id="" action="ppaction://media"/>
            <a:extLst>
              <a:ext uri="{FF2B5EF4-FFF2-40B4-BE49-F238E27FC236}">
                <a16:creationId xmlns:a16="http://schemas.microsoft.com/office/drawing/2014/main"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4881038" y="392756"/>
            <a:ext cx="457200" cy="457200"/>
          </a:xfrm>
          <a:prstGeom prst="rect">
            <a:avLst/>
          </a:prstGeom>
        </p:spPr>
      </p:pic>
      <p:sp>
        <p:nvSpPr>
          <p:cNvPr id="19" name="Flowchart: Terminator 18">
            <a:extLst>
              <a:ext uri="{FF2B5EF4-FFF2-40B4-BE49-F238E27FC236}">
                <a16:creationId xmlns:a16="http://schemas.microsoft.com/office/drawing/2014/main"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1" name="Picture 20">
            <a:extLst>
              <a:ext uri="{FF2B5EF4-FFF2-40B4-BE49-F238E27FC236}">
                <a16:creationId xmlns:a16="http://schemas.microsoft.com/office/drawing/2014/main"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rId11" action="ppaction://hlinksldjump"/>
            <a:extLst>
              <a:ext uri="{FF2B5EF4-FFF2-40B4-BE49-F238E27FC236}">
                <a16:creationId xmlns:a16="http://schemas.microsoft.com/office/drawing/2014/main" id="{A42F73FC-63C3-4BAD-99B1-5D55F9D4AFFA}"/>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id="{ECBF770D-85A4-48CE-B3D4-278372A36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id="{E8C3DADE-A8E0-44CA-B1F4-18C71AACB1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id="{5771DBB6-B42F-4E65-BC5E-E14DC2CCC616}"/>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8"/>
          <a:stretch>
            <a:fillRect/>
          </a:stretch>
        </p:blipFill>
        <p:spPr>
          <a:xfrm>
            <a:off x="13067972" y="4010159"/>
            <a:ext cx="4788202" cy="3728362"/>
          </a:xfrm>
          <a:prstGeom prst="rect">
            <a:avLst/>
          </a:prstGeom>
        </p:spPr>
      </p:pic>
    </p:spTree>
    <p:extLst>
      <p:ext uri="{BB962C8B-B14F-4D97-AF65-F5344CB8AC3E}">
        <p14:creationId xmlns:p14="http://schemas.microsoft.com/office/powerpoint/2010/main" val="564797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7" name="6">
            <a:extLst>
              <a:ext uri="{FF2B5EF4-FFF2-40B4-BE49-F238E27FC236}">
                <a16:creationId xmlns:a16="http://schemas.microsoft.com/office/drawing/2014/main" id="{D370FA78-14D4-4D0B-9411-6F71E8C690C2}"/>
              </a:ext>
            </a:extLst>
          </p:cNvPr>
          <p:cNvSpPr/>
          <p:nvPr/>
        </p:nvSpPr>
        <p:spPr>
          <a:xfrm>
            <a:off x="5947574" y="4183244"/>
            <a:ext cx="5982548"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id="{D3835CE4-A70A-4373-9555-B6B4E3B4A4C0}"/>
              </a:ext>
            </a:extLst>
          </p:cNvPr>
          <p:cNvSpPr/>
          <p:nvPr/>
        </p:nvSpPr>
        <p:spPr>
          <a:xfrm>
            <a:off x="5967535" y="5394149"/>
            <a:ext cx="5982548"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id="{EDB2BFD7-2518-4DF3-ACCA-684B15B6BFB2}"/>
              </a:ext>
            </a:extLst>
          </p:cNvPr>
          <p:cNvSpPr/>
          <p:nvPr/>
        </p:nvSpPr>
        <p:spPr>
          <a:xfrm>
            <a:off x="5935201" y="6574965"/>
            <a:ext cx="5880437"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id="{82749A46-E233-44D3-A03C-C5D582EB4CE5}"/>
              </a:ext>
            </a:extLst>
          </p:cNvPr>
          <p:cNvSpPr txBox="1"/>
          <p:nvPr/>
        </p:nvSpPr>
        <p:spPr>
          <a:xfrm>
            <a:off x="4624347" y="4200353"/>
            <a:ext cx="6865305"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A. well-paid </a:t>
            </a: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id="{9EAC9AE7-B6CA-4989-8B95-DBFB0649DFF2}"/>
              </a:ext>
            </a:extLst>
          </p:cNvPr>
          <p:cNvSpPr txBox="1"/>
          <p:nvPr/>
        </p:nvSpPr>
        <p:spPr>
          <a:xfrm>
            <a:off x="5094241" y="5479510"/>
            <a:ext cx="6172757"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decisive</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id="{0B3DFEA6-2C23-4F8D-A912-0BDAD035556F}"/>
              </a:ext>
            </a:extLst>
          </p:cNvPr>
          <p:cNvSpPr txBox="1"/>
          <p:nvPr/>
        </p:nvSpPr>
        <p:spPr>
          <a:xfrm>
            <a:off x="5135515" y="6653821"/>
            <a:ext cx="6680123"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a:t>
            </a:r>
            <a:r>
              <a:rPr lang="en-US" sz="4200" b="1" dirty="0" err="1">
                <a:solidFill>
                  <a:prstClr val="white"/>
                </a:solidFill>
                <a:latin typeface="High Tower Text" panose="02040502050506030303" pitchFamily="18" charset="0"/>
                <a:cs typeface="milk tea Med" pitchFamily="2" charset="-34"/>
              </a:rPr>
              <a:t>softwareengineer</a:t>
            </a: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115147" y="6480657"/>
            <a:ext cx="1016916" cy="975957"/>
          </a:xfrm>
          <a:prstGeom prst="rect">
            <a:avLst/>
          </a:prstGeom>
        </p:spPr>
      </p:pic>
      <p:pic>
        <p:nvPicPr>
          <p:cNvPr id="14" name="2">
            <a:extLst>
              <a:ext uri="{FF2B5EF4-FFF2-40B4-BE49-F238E27FC236}">
                <a16:creationId xmlns:a16="http://schemas.microsoft.com/office/drawing/2014/main" id="{CE1AF57E-C7E6-41BA-98B3-A074B202E7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562" r="731"/>
          <a:stretch/>
        </p:blipFill>
        <p:spPr>
          <a:xfrm>
            <a:off x="11031660" y="4067804"/>
            <a:ext cx="1016916" cy="975957"/>
          </a:xfrm>
          <a:prstGeom prst="rect">
            <a:avLst/>
          </a:prstGeom>
        </p:spPr>
      </p:pic>
      <p:pic>
        <p:nvPicPr>
          <p:cNvPr id="15" name="1">
            <a:extLst>
              <a:ext uri="{FF2B5EF4-FFF2-40B4-BE49-F238E27FC236}">
                <a16:creationId xmlns:a16="http://schemas.microsoft.com/office/drawing/2014/main" id="{22EC7F4C-6474-405E-9D35-5612E265A3D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562" r="731"/>
          <a:stretch/>
        </p:blipFill>
        <p:spPr>
          <a:xfrm>
            <a:off x="11079957" y="5297246"/>
            <a:ext cx="968619" cy="975957"/>
          </a:xfrm>
          <a:prstGeom prst="rect">
            <a:avLst/>
          </a:prstGeom>
        </p:spPr>
      </p:pic>
      <p:pic>
        <p:nvPicPr>
          <p:cNvPr id="16" name="10-XYLOSCAL">
            <a:hlinkClick r:id="" action="ppaction://media"/>
            <a:extLst>
              <a:ext uri="{FF2B5EF4-FFF2-40B4-BE49-F238E27FC236}">
                <a16:creationId xmlns:a16="http://schemas.microsoft.com/office/drawing/2014/main"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10"/>
          <a:stretch>
            <a:fillRect/>
          </a:stretch>
        </p:blipFill>
        <p:spPr>
          <a:xfrm>
            <a:off x="18509457" y="1282475"/>
            <a:ext cx="457200" cy="457200"/>
          </a:xfrm>
          <a:prstGeom prst="rect">
            <a:avLst/>
          </a:prstGeom>
        </p:spPr>
      </p:pic>
      <p:pic>
        <p:nvPicPr>
          <p:cNvPr id="17" name="05-FINALE2">
            <a:hlinkClick r:id="" action="ppaction://media"/>
            <a:extLst>
              <a:ext uri="{FF2B5EF4-FFF2-40B4-BE49-F238E27FC236}">
                <a16:creationId xmlns:a16="http://schemas.microsoft.com/office/drawing/2014/main"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10"/>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id="{969EE449-4D9D-4CBB-B019-AF330FEBEECC}"/>
              </a:ext>
            </a:extLst>
          </p:cNvPr>
          <p:cNvSpPr/>
          <p:nvPr/>
        </p:nvSpPr>
        <p:spPr>
          <a:xfrm>
            <a:off x="5967535" y="2482047"/>
            <a:ext cx="5966460"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28700">
              <a:defRPr/>
            </a:pPr>
            <a:r>
              <a:rPr lang="en-US" sz="4200" dirty="0">
                <a:solidFill>
                  <a:prstClr val="white"/>
                </a:solidFill>
                <a:latin typeface="Franklin Gothic Heavy" panose="020B0903020102020204" pitchFamily="34" charset="0"/>
                <a:cs typeface="Aharoni" panose="02010803020104030203" pitchFamily="2" charset="-79"/>
              </a:rPr>
              <a:t>   </a:t>
            </a:r>
            <a:r>
              <a:rPr lang="en-US" sz="4200" dirty="0">
                <a:solidFill>
                  <a:prstClr val="white"/>
                </a:solidFill>
                <a:latin typeface="High Tower Text" panose="02040502050506030303" pitchFamily="18" charset="0"/>
                <a:cs typeface="milk tea Med" pitchFamily="2" charset="-34"/>
              </a:rPr>
              <a:t>5. look and answer? </a:t>
            </a:r>
            <a:endParaRPr lang="th-TH" sz="4800" dirty="0">
              <a:solidFill>
                <a:prstClr val="white"/>
              </a:solidFill>
              <a:latin typeface="High Tower Text" panose="02040502050506030303" pitchFamily="18" charset="0"/>
              <a:cs typeface="Cordia New" panose="020B0304020202020204" pitchFamily="34" charset="-34"/>
            </a:endParaRPr>
          </a:p>
        </p:txBody>
      </p:sp>
      <p:pic>
        <p:nvPicPr>
          <p:cNvPr id="27" name="30 seconds timer with 10 seconds rest for the 7-Minute Workout">
            <a:hlinkClick r:id="" action="ppaction://media"/>
            <a:extLst>
              <a:ext uri="{FF2B5EF4-FFF2-40B4-BE49-F238E27FC236}">
                <a16:creationId xmlns:a16="http://schemas.microsoft.com/office/drawing/2014/main" id="{2E673B13-CBB7-4018-A3E5-D1A39FBC0FF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10"/>
          <a:stretch>
            <a:fillRect/>
          </a:stretch>
        </p:blipFill>
        <p:spPr>
          <a:xfrm>
            <a:off x="2524403" y="9656775"/>
            <a:ext cx="609600" cy="609600"/>
          </a:xfrm>
          <a:prstGeom prst="rect">
            <a:avLst/>
          </a:prstGeom>
        </p:spPr>
      </p:pic>
      <p:pic>
        <p:nvPicPr>
          <p:cNvPr id="29" name="16">
            <a:hlinkClick r:id="rId11" action="ppaction://hlinksldjump"/>
            <a:extLst>
              <a:ext uri="{FF2B5EF4-FFF2-40B4-BE49-F238E27FC236}">
                <a16:creationId xmlns:a16="http://schemas.microsoft.com/office/drawing/2014/main" id="{6EC410B3-A723-4972-9A74-A30DEAC15547}"/>
              </a:ext>
            </a:extLst>
          </p:cNvPr>
          <p:cNvPicPr>
            <a:picLocks noChangeAspect="1"/>
          </p:cNvPicPr>
          <p:nvPr/>
        </p:nvPicPr>
        <p:blipFill>
          <a:blip r:embed="rId12"/>
          <a:stretch>
            <a:fillRect/>
          </a:stretch>
        </p:blipFill>
        <p:spPr>
          <a:xfrm flipH="1">
            <a:off x="11176682" y="8978535"/>
            <a:ext cx="1364901" cy="1403133"/>
          </a:xfrm>
          <a:prstGeom prst="rect">
            <a:avLst/>
          </a:prstGeom>
        </p:spPr>
      </p:pic>
      <p:pic>
        <p:nvPicPr>
          <p:cNvPr id="26" name="Picture 25">
            <a:extLst>
              <a:ext uri="{FF2B5EF4-FFF2-40B4-BE49-F238E27FC236}">
                <a16:creationId xmlns:a16="http://schemas.microsoft.com/office/drawing/2014/main" id="{781D9C13-BE78-48A0-A1C1-245E9039256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4" y="1357971"/>
            <a:ext cx="2100936" cy="2100936"/>
          </a:xfrm>
          <a:prstGeom prst="rect">
            <a:avLst/>
          </a:prstGeom>
        </p:spPr>
      </p:pic>
      <p:pic>
        <p:nvPicPr>
          <p:cNvPr id="30" name="Picture 29">
            <a:extLst>
              <a:ext uri="{FF2B5EF4-FFF2-40B4-BE49-F238E27FC236}">
                <a16:creationId xmlns:a16="http://schemas.microsoft.com/office/drawing/2014/main" id="{6C1BD74E-310A-4B7A-94DA-4A0ABAD9AA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76682" y="376895"/>
            <a:ext cx="4365695" cy="2698184"/>
          </a:xfrm>
          <a:prstGeom prst="rect">
            <a:avLst/>
          </a:prstGeom>
        </p:spPr>
      </p:pic>
      <p:sp>
        <p:nvSpPr>
          <p:cNvPr id="31" name="Flowchart: Terminator 30">
            <a:extLst>
              <a:ext uri="{FF2B5EF4-FFF2-40B4-BE49-F238E27FC236}">
                <a16:creationId xmlns:a16="http://schemas.microsoft.com/office/drawing/2014/main" id="{FDCD4CFC-5F5A-4ED7-91B9-4BA2FA65EFDA}"/>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32" name="Picture 31">
            <a:extLst>
              <a:ext uri="{FF2B5EF4-FFF2-40B4-BE49-F238E27FC236}">
                <a16:creationId xmlns:a16="http://schemas.microsoft.com/office/drawing/2014/main" id="{7F19C7C9-9C15-447C-B081-408AFAAEE0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33" name="Picture 32">
            <a:extLst>
              <a:ext uri="{FF2B5EF4-FFF2-40B4-BE49-F238E27FC236}">
                <a16:creationId xmlns:a16="http://schemas.microsoft.com/office/drawing/2014/main" id="{2E4A7826-97D7-4C64-A854-002914486CB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3" name="Picture 2" descr="Jpg Free Home Sweet Home Clip Art At Clker - Home Clipart PNG Image |  Transparent PNG Free Download on SeekPNG">
            <a:hlinkClick r:id="rId17" action="ppaction://hlinksldjump"/>
            <a:extLst>
              <a:ext uri="{FF2B5EF4-FFF2-40B4-BE49-F238E27FC236}">
                <a16:creationId xmlns:a16="http://schemas.microsoft.com/office/drawing/2014/main" id="{7362A253-6DB4-46A8-9C2C-8A85123FA33E}"/>
              </a:ext>
            </a:extLst>
          </p:cNvPr>
          <p:cNvPicPr>
            <a:picLocks noChangeAspect="1" noChangeArrowheads="1"/>
          </p:cNvPicPr>
          <p:nvPr/>
        </p:nvPicPr>
        <p:blipFill>
          <a:blip r:embed="rId18" cstate="print">
            <a:clrChange>
              <a:clrFrom>
                <a:srgbClr val="F6F6F6"/>
              </a:clrFrom>
              <a:clrTo>
                <a:srgbClr val="F6F6F6">
                  <a:alpha val="0"/>
                </a:srgbClr>
              </a:clrTo>
            </a:clrChange>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20"/>
          <a:stretch>
            <a:fillRect/>
          </a:stretch>
        </p:blipFill>
        <p:spPr>
          <a:xfrm>
            <a:off x="12362163" y="4097312"/>
            <a:ext cx="5749531" cy="3471140"/>
          </a:xfrm>
          <a:prstGeom prst="rect">
            <a:avLst/>
          </a:prstGeom>
        </p:spPr>
      </p:pic>
    </p:spTree>
    <p:extLst>
      <p:ext uri="{BB962C8B-B14F-4D97-AF65-F5344CB8AC3E}">
        <p14:creationId xmlns:p14="http://schemas.microsoft.com/office/powerpoint/2010/main" val="2881636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27"/>
                                        </p:tgtEl>
                                      </p:cBhvr>
                                    </p:cmd>
                                  </p:childTnLst>
                                </p:cTn>
                              </p:par>
                              <p:par>
                                <p:cTn id="7" presetID="34" presetClass="emph" presetSubtype="0" fill="hold" grpId="0" nodeType="withEffect">
                                  <p:stCondLst>
                                    <p:cond delay="0"/>
                                  </p:stCondLst>
                                  <p:iterate type="lt">
                                    <p:tmPct val="10000"/>
                                  </p:iterate>
                                  <p:childTnLst>
                                    <p:animMotion origin="layout" path="M 2.5E-6 3.7037E-7 L 0.13142 -0.00069 " pathEditMode="relative" rAng="0" ptsTypes="AA">
                                      <p:cBhvr>
                                        <p:cTn id="8" dur="250" accel="50000" decel="50000" autoRev="1" fill="hold">
                                          <p:stCondLst>
                                            <p:cond delay="0"/>
                                          </p:stCondLst>
                                        </p:cTn>
                                        <p:tgtEl>
                                          <p:spTgt spid="31"/>
                                        </p:tgtEl>
                                        <p:attrNameLst>
                                          <p:attrName>ppt_x</p:attrName>
                                          <p:attrName>ppt_y</p:attrName>
                                        </p:attrNameLst>
                                      </p:cBhvr>
                                      <p:rCtr x="6562" y="-46"/>
                                    </p:animMotion>
                                    <p:animRot by="1500000">
                                      <p:cBhvr>
                                        <p:cTn id="9" dur="125" fill="hold">
                                          <p:stCondLst>
                                            <p:cond delay="0"/>
                                          </p:stCondLst>
                                        </p:cTn>
                                        <p:tgtEl>
                                          <p:spTgt spid="31"/>
                                        </p:tgtEl>
                                        <p:attrNameLst>
                                          <p:attrName>r</p:attrName>
                                        </p:attrNameLst>
                                      </p:cBhvr>
                                    </p:animRot>
                                    <p:animRot by="-1500000">
                                      <p:cBhvr>
                                        <p:cTn id="10" dur="125" fill="hold">
                                          <p:stCondLst>
                                            <p:cond delay="125"/>
                                          </p:stCondLst>
                                        </p:cTn>
                                        <p:tgtEl>
                                          <p:spTgt spid="31"/>
                                        </p:tgtEl>
                                        <p:attrNameLst>
                                          <p:attrName>r</p:attrName>
                                        </p:attrNameLst>
                                      </p:cBhvr>
                                    </p:animRot>
                                    <p:animRot by="-1500000">
                                      <p:cBhvr>
                                        <p:cTn id="11" dur="125" fill="hold">
                                          <p:stCondLst>
                                            <p:cond delay="250"/>
                                          </p:stCondLst>
                                        </p:cTn>
                                        <p:tgtEl>
                                          <p:spTgt spid="31"/>
                                        </p:tgtEl>
                                        <p:attrNameLst>
                                          <p:attrName>r</p:attrName>
                                        </p:attrNameLst>
                                      </p:cBhvr>
                                    </p:animRot>
                                    <p:animRot by="1500000">
                                      <p:cBhvr>
                                        <p:cTn id="12" dur="125" fill="hold">
                                          <p:stCondLst>
                                            <p:cond delay="375"/>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08" fill="hold"/>
                                        <p:tgtEl>
                                          <p:spTgt spid="17"/>
                                        </p:tgtEl>
                                      </p:cBhvr>
                                    </p:cmd>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80" fill="hold"/>
                                        <p:tgtEl>
                                          <p:spTgt spid="16"/>
                                        </p:tgtEl>
                                      </p:cBhvr>
                                    </p:cmd>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p:cTn id="34" fill="hold" display="0">
                  <p:stCondLst>
                    <p:cond delay="indefinite"/>
                  </p:stCondLst>
                  <p:endCondLst>
                    <p:cond evt="onStopAudio" delay="0">
                      <p:tgtEl>
                        <p:sldTgt/>
                      </p:tgtEl>
                    </p:cond>
                  </p:endCondLst>
                </p:cTn>
                <p:tgtEl>
                  <p:spTgt spid="16"/>
                </p:tgtEl>
              </p:cMediaNode>
            </p:audio>
            <p:audio>
              <p:cMediaNode vol="8000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3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29" name="7">
            <a:extLst>
              <a:ext uri="{FF2B5EF4-FFF2-40B4-BE49-F238E27FC236}">
                <a16:creationId xmlns:a16="http://schemas.microsoft.com/office/drawing/2014/main"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30" name="6">
            <a:extLst>
              <a:ext uri="{FF2B5EF4-FFF2-40B4-BE49-F238E27FC236}">
                <a16:creationId xmlns:a16="http://schemas.microsoft.com/office/drawing/2014/main"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31" name="a">
            <a:extLst>
              <a:ext uri="{FF2B5EF4-FFF2-40B4-BE49-F238E27FC236}">
                <a16:creationId xmlns:a16="http://schemas.microsoft.com/office/drawing/2014/main" id="{762D4303-9935-4699-A9E3-6A3FBBEECC2E}"/>
              </a:ext>
            </a:extLst>
          </p:cNvPr>
          <p:cNvSpPr txBox="1"/>
          <p:nvPr/>
        </p:nvSpPr>
        <p:spPr>
          <a:xfrm>
            <a:off x="5101371" y="4104831"/>
            <a:ext cx="6707247" cy="1338828"/>
          </a:xfrm>
          <a:prstGeom prst="rect">
            <a:avLst/>
          </a:prstGeom>
          <a:noFill/>
        </p:spPr>
        <p:txBody>
          <a:bodyPr wrap="square" rtlCol="0">
            <a:spAutoFit/>
          </a:bodyPr>
          <a:lstStyle/>
          <a:p>
            <a:pPr defTabSz="1028700">
              <a:defRPr/>
            </a:pPr>
            <a:r>
              <a:rPr lang="en-US" sz="4050" b="1" dirty="0">
                <a:solidFill>
                  <a:prstClr val="white"/>
                </a:solidFill>
                <a:latin typeface="High Tower Text" panose="02040502050506030303" pitchFamily="18" charset="0"/>
                <a:cs typeface="Aharoni" panose="02010803020104030203" pitchFamily="2" charset="-79"/>
              </a:rPr>
              <a:t>	   </a:t>
            </a:r>
            <a:r>
              <a:rPr lang="en-US" sz="4050" b="1" dirty="0">
                <a:solidFill>
                  <a:prstClr val="white"/>
                </a:solidFill>
                <a:latin typeface="High Tower Text" panose="02040502050506030303" pitchFamily="18" charset="0"/>
                <a:cs typeface="milk tea Med" pitchFamily="2" charset="-34"/>
              </a:rPr>
              <a:t>A. demanding</a:t>
            </a:r>
            <a:endParaRPr lang="en-US" sz="4050" b="1" dirty="0">
              <a:solidFill>
                <a:prstClr val="white"/>
              </a:solidFill>
              <a:latin typeface="High Tower Text" panose="02040502050506030303" pitchFamily="18" charset="0"/>
              <a:cs typeface="Aharoni" panose="02010803020104030203" pitchFamily="2" charset="-79"/>
            </a:endParaRPr>
          </a:p>
          <a:p>
            <a:pPr defTabSz="1028700">
              <a:defRPr/>
            </a:pPr>
            <a:endParaRPr lang="th-TH" sz="4050" b="1" dirty="0">
              <a:solidFill>
                <a:prstClr val="white"/>
              </a:solidFill>
              <a:latin typeface="High Tower Text" panose="02040502050506030303" pitchFamily="18" charset="0"/>
              <a:cs typeface="Punsukpukpik Thin" panose="00000500000000000000" pitchFamily="2" charset="-34"/>
            </a:endParaRPr>
          </a:p>
        </p:txBody>
      </p:sp>
      <p:sp>
        <p:nvSpPr>
          <p:cNvPr id="32" name="b">
            <a:extLst>
              <a:ext uri="{FF2B5EF4-FFF2-40B4-BE49-F238E27FC236}">
                <a16:creationId xmlns:a16="http://schemas.microsoft.com/office/drawing/2014/main" id="{0B8D84D0-1FE3-46F2-9732-509EBFC80E15}"/>
              </a:ext>
            </a:extLst>
          </p:cNvPr>
          <p:cNvSpPr txBox="1"/>
          <p:nvPr/>
        </p:nvSpPr>
        <p:spPr>
          <a:xfrm>
            <a:off x="5708090" y="5176360"/>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milk tea Med" pitchFamily="2" charset="-34"/>
                <a:cs typeface="milk tea Med" pitchFamily="2" charset="-34"/>
              </a:rPr>
              <a:t>    </a:t>
            </a:r>
            <a:r>
              <a:rPr lang="en-US" sz="4200" b="1" dirty="0">
                <a:solidFill>
                  <a:prstClr val="white"/>
                </a:solidFill>
                <a:latin typeface="High Tower Text" panose="02040502050506030303" pitchFamily="18" charset="0"/>
                <a:cs typeface="milk tea Med" pitchFamily="2" charset="-34"/>
              </a:rPr>
              <a:t>B. reasonable</a:t>
            </a:r>
            <a:endParaRPr lang="th-TH" sz="4200" b="1" dirty="0">
              <a:solidFill>
                <a:prstClr val="white"/>
              </a:solidFill>
              <a:latin typeface="High Tower Text" panose="02040502050506030303" pitchFamily="18" charset="0"/>
              <a:cs typeface="milk tea Med" pitchFamily="2" charset="-34"/>
            </a:endParaRPr>
          </a:p>
        </p:txBody>
      </p:sp>
      <p:sp>
        <p:nvSpPr>
          <p:cNvPr id="33" name="c">
            <a:extLst>
              <a:ext uri="{FF2B5EF4-FFF2-40B4-BE49-F238E27FC236}">
                <a16:creationId xmlns:a16="http://schemas.microsoft.com/office/drawing/2014/main" id="{707F0852-DBE6-4916-B4E4-0D0D989C6E7D}"/>
              </a:ext>
            </a:extLst>
          </p:cNvPr>
          <p:cNvSpPr txBox="1"/>
          <p:nvPr/>
        </p:nvSpPr>
        <p:spPr>
          <a:xfrm>
            <a:off x="5370559" y="6470485"/>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successful</a:t>
            </a:r>
          </a:p>
        </p:txBody>
      </p:sp>
      <p:pic>
        <p:nvPicPr>
          <p:cNvPr id="37" name="5">
            <a:extLst>
              <a:ext uri="{FF2B5EF4-FFF2-40B4-BE49-F238E27FC236}">
                <a16:creationId xmlns:a16="http://schemas.microsoft.com/office/drawing/2014/main"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id="{57F1A3F7-B29D-4417-99F4-B9CAC0DA98AE}"/>
              </a:ext>
            </a:extLst>
          </p:cNvPr>
          <p:cNvSpPr/>
          <p:nvPr/>
        </p:nvSpPr>
        <p:spPr>
          <a:xfrm>
            <a:off x="5394005" y="2384336"/>
            <a:ext cx="7336787"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6.  Look and answer?</a:t>
            </a: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id="{9079F41C-1F30-4B2C-9355-A08497D6577E}"/>
              </a:ext>
            </a:extLst>
          </p:cNvPr>
          <p:cNvPicPr>
            <a:picLocks noChangeAspect="1"/>
          </p:cNvPicPr>
          <p:nvPr/>
        </p:nvPicPr>
        <p:blipFill>
          <a:blip r:embed="rId12"/>
          <a:stretch>
            <a:fillRect/>
          </a:stretch>
        </p:blipFill>
        <p:spPr>
          <a:xfrm flipH="1">
            <a:off x="11164159" y="8858888"/>
            <a:ext cx="1198004" cy="1231560"/>
          </a:xfrm>
          <a:prstGeom prst="rect">
            <a:avLst/>
          </a:prstGeom>
        </p:spPr>
      </p:pic>
      <p:pic>
        <p:nvPicPr>
          <p:cNvPr id="34" name="Picture 33">
            <a:extLst>
              <a:ext uri="{FF2B5EF4-FFF2-40B4-BE49-F238E27FC236}">
                <a16:creationId xmlns:a16="http://schemas.microsoft.com/office/drawing/2014/main"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id="{F0992546-6A95-4E85-81F5-A3128946326F}"/>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8"/>
          <a:stretch>
            <a:fillRect/>
          </a:stretch>
        </p:blipFill>
        <p:spPr>
          <a:xfrm>
            <a:off x="12388241" y="4257497"/>
            <a:ext cx="5733678" cy="3158123"/>
          </a:xfrm>
          <a:prstGeom prst="rect">
            <a:avLst/>
          </a:prstGeom>
        </p:spPr>
      </p:pic>
    </p:spTree>
    <p:extLst>
      <p:ext uri="{BB962C8B-B14F-4D97-AF65-F5344CB8AC3E}">
        <p14:creationId xmlns:p14="http://schemas.microsoft.com/office/powerpoint/2010/main" val="394979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7" name="6">
            <a:extLst>
              <a:ext uri="{FF2B5EF4-FFF2-40B4-BE49-F238E27FC236}">
                <a16:creationId xmlns:a16="http://schemas.microsoft.com/office/drawing/2014/main" id="{D370FA78-14D4-4D0B-9411-6F71E8C690C2}"/>
              </a:ext>
            </a:extLst>
          </p:cNvPr>
          <p:cNvSpPr/>
          <p:nvPr/>
        </p:nvSpPr>
        <p:spPr>
          <a:xfrm>
            <a:off x="5947574" y="4183244"/>
            <a:ext cx="5982548"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id="{D3835CE4-A70A-4373-9555-B6B4E3B4A4C0}"/>
              </a:ext>
            </a:extLst>
          </p:cNvPr>
          <p:cNvSpPr/>
          <p:nvPr/>
        </p:nvSpPr>
        <p:spPr>
          <a:xfrm>
            <a:off x="5967535" y="5394149"/>
            <a:ext cx="5982548"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id="{EDB2BFD7-2518-4DF3-ACCA-684B15B6BFB2}"/>
              </a:ext>
            </a:extLst>
          </p:cNvPr>
          <p:cNvSpPr/>
          <p:nvPr/>
        </p:nvSpPr>
        <p:spPr>
          <a:xfrm>
            <a:off x="5935201" y="6574965"/>
            <a:ext cx="5880437"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id="{82749A46-E233-44D3-A03C-C5D582EB4CE5}"/>
              </a:ext>
            </a:extLst>
          </p:cNvPr>
          <p:cNvSpPr txBox="1"/>
          <p:nvPr/>
        </p:nvSpPr>
        <p:spPr>
          <a:xfrm>
            <a:off x="4236180" y="4175891"/>
            <a:ext cx="6865305" cy="1384995"/>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A. demanding</a:t>
            </a:r>
          </a:p>
          <a:p>
            <a:pPr defTabSz="1028700">
              <a:defRPr/>
            </a:pP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id="{9EAC9AE7-B6CA-4989-8B95-DBFB0649DFF2}"/>
              </a:ext>
            </a:extLst>
          </p:cNvPr>
          <p:cNvSpPr txBox="1"/>
          <p:nvPr/>
        </p:nvSpPr>
        <p:spPr>
          <a:xfrm>
            <a:off x="4798573" y="5392810"/>
            <a:ext cx="6172757"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reasonable</a:t>
            </a:r>
          </a:p>
        </p:txBody>
      </p:sp>
      <p:sp>
        <p:nvSpPr>
          <p:cNvPr id="12" name="c">
            <a:extLst>
              <a:ext uri="{FF2B5EF4-FFF2-40B4-BE49-F238E27FC236}">
                <a16:creationId xmlns:a16="http://schemas.microsoft.com/office/drawing/2014/main" id="{0B3DFEA6-2C23-4F8D-A912-0BDAD035556F}"/>
              </a:ext>
            </a:extLst>
          </p:cNvPr>
          <p:cNvSpPr txBox="1"/>
          <p:nvPr/>
        </p:nvSpPr>
        <p:spPr>
          <a:xfrm>
            <a:off x="4857928" y="6565682"/>
            <a:ext cx="6680123" cy="1384995"/>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repetitive</a:t>
            </a:r>
          </a:p>
          <a:p>
            <a:pPr defTabSz="1028700">
              <a:defRPr/>
            </a:pP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115147" y="6480657"/>
            <a:ext cx="1016916" cy="975957"/>
          </a:xfrm>
          <a:prstGeom prst="rect">
            <a:avLst/>
          </a:prstGeom>
        </p:spPr>
      </p:pic>
      <p:pic>
        <p:nvPicPr>
          <p:cNvPr id="14" name="2">
            <a:extLst>
              <a:ext uri="{FF2B5EF4-FFF2-40B4-BE49-F238E27FC236}">
                <a16:creationId xmlns:a16="http://schemas.microsoft.com/office/drawing/2014/main" id="{CE1AF57E-C7E6-41BA-98B3-A074B202E7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562" r="731"/>
          <a:stretch/>
        </p:blipFill>
        <p:spPr>
          <a:xfrm>
            <a:off x="11031660" y="4067804"/>
            <a:ext cx="1016916" cy="975957"/>
          </a:xfrm>
          <a:prstGeom prst="rect">
            <a:avLst/>
          </a:prstGeom>
        </p:spPr>
      </p:pic>
      <p:pic>
        <p:nvPicPr>
          <p:cNvPr id="15" name="1">
            <a:extLst>
              <a:ext uri="{FF2B5EF4-FFF2-40B4-BE49-F238E27FC236}">
                <a16:creationId xmlns:a16="http://schemas.microsoft.com/office/drawing/2014/main" id="{22EC7F4C-6474-405E-9D35-5612E265A3D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562" r="731"/>
          <a:stretch/>
        </p:blipFill>
        <p:spPr>
          <a:xfrm>
            <a:off x="11079957" y="5297246"/>
            <a:ext cx="968619" cy="975957"/>
          </a:xfrm>
          <a:prstGeom prst="rect">
            <a:avLst/>
          </a:prstGeom>
        </p:spPr>
      </p:pic>
      <p:pic>
        <p:nvPicPr>
          <p:cNvPr id="16" name="10-XYLOSCAL">
            <a:hlinkClick r:id="" action="ppaction://media"/>
            <a:extLst>
              <a:ext uri="{FF2B5EF4-FFF2-40B4-BE49-F238E27FC236}">
                <a16:creationId xmlns:a16="http://schemas.microsoft.com/office/drawing/2014/main"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10"/>
          <a:stretch>
            <a:fillRect/>
          </a:stretch>
        </p:blipFill>
        <p:spPr>
          <a:xfrm>
            <a:off x="18509457" y="1282475"/>
            <a:ext cx="457200" cy="457200"/>
          </a:xfrm>
          <a:prstGeom prst="rect">
            <a:avLst/>
          </a:prstGeom>
        </p:spPr>
      </p:pic>
      <p:pic>
        <p:nvPicPr>
          <p:cNvPr id="17" name="05-FINALE2">
            <a:hlinkClick r:id="" action="ppaction://media"/>
            <a:extLst>
              <a:ext uri="{FF2B5EF4-FFF2-40B4-BE49-F238E27FC236}">
                <a16:creationId xmlns:a16="http://schemas.microsoft.com/office/drawing/2014/main"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10"/>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id="{969EE449-4D9D-4CBB-B019-AF330FEBEECC}"/>
              </a:ext>
            </a:extLst>
          </p:cNvPr>
          <p:cNvSpPr/>
          <p:nvPr/>
        </p:nvSpPr>
        <p:spPr>
          <a:xfrm>
            <a:off x="5149370" y="2572332"/>
            <a:ext cx="7618878"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28700">
              <a:defRPr/>
            </a:pPr>
            <a:r>
              <a:rPr lang="en-US" sz="4200" dirty="0">
                <a:solidFill>
                  <a:prstClr val="white"/>
                </a:solidFill>
                <a:latin typeface="Franklin Gothic Heavy" panose="020B0903020102020204" pitchFamily="34" charset="0"/>
                <a:cs typeface="Aharoni" panose="02010803020104030203" pitchFamily="2" charset="-79"/>
              </a:rPr>
              <a:t> </a:t>
            </a:r>
            <a:r>
              <a:rPr lang="en-US" sz="4200" dirty="0">
                <a:solidFill>
                  <a:prstClr val="white"/>
                </a:solidFill>
                <a:latin typeface="milk tea Med" pitchFamily="2" charset="-34"/>
                <a:cs typeface="milk tea Med" pitchFamily="2" charset="-34"/>
              </a:rPr>
              <a:t>   </a:t>
            </a:r>
            <a:r>
              <a:rPr lang="en-US" sz="4200" dirty="0">
                <a:solidFill>
                  <a:prstClr val="white"/>
                </a:solidFill>
                <a:latin typeface="High Tower Text" panose="02040502050506030303" pitchFamily="18" charset="0"/>
                <a:cs typeface="milk tea Med" pitchFamily="2" charset="-34"/>
              </a:rPr>
              <a:t>7. Look and answer?</a:t>
            </a:r>
            <a:endParaRPr lang="th-TH" sz="4800" dirty="0">
              <a:solidFill>
                <a:prstClr val="white"/>
              </a:solidFill>
              <a:latin typeface="High Tower Text" panose="02040502050506030303" pitchFamily="18" charset="0"/>
              <a:cs typeface="Cordia New" panose="020B0304020202020204" pitchFamily="34" charset="-34"/>
            </a:endParaRPr>
          </a:p>
        </p:txBody>
      </p:sp>
      <p:pic>
        <p:nvPicPr>
          <p:cNvPr id="27" name="30 seconds timer with 10 seconds rest for the 7-Minute Workout">
            <a:hlinkClick r:id="" action="ppaction://media"/>
            <a:extLst>
              <a:ext uri="{FF2B5EF4-FFF2-40B4-BE49-F238E27FC236}">
                <a16:creationId xmlns:a16="http://schemas.microsoft.com/office/drawing/2014/main" id="{2E673B13-CBB7-4018-A3E5-D1A39FBC0FF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10"/>
          <a:stretch>
            <a:fillRect/>
          </a:stretch>
        </p:blipFill>
        <p:spPr>
          <a:xfrm>
            <a:off x="2524403" y="9656775"/>
            <a:ext cx="609600" cy="609600"/>
          </a:xfrm>
          <a:prstGeom prst="rect">
            <a:avLst/>
          </a:prstGeom>
        </p:spPr>
      </p:pic>
      <p:pic>
        <p:nvPicPr>
          <p:cNvPr id="29" name="16">
            <a:hlinkClick r:id="rId11" action="ppaction://hlinksldjump"/>
            <a:extLst>
              <a:ext uri="{FF2B5EF4-FFF2-40B4-BE49-F238E27FC236}">
                <a16:creationId xmlns:a16="http://schemas.microsoft.com/office/drawing/2014/main" id="{6EC410B3-A723-4972-9A74-A30DEAC15547}"/>
              </a:ext>
            </a:extLst>
          </p:cNvPr>
          <p:cNvPicPr>
            <a:picLocks noChangeAspect="1"/>
          </p:cNvPicPr>
          <p:nvPr/>
        </p:nvPicPr>
        <p:blipFill>
          <a:blip r:embed="rId12"/>
          <a:stretch>
            <a:fillRect/>
          </a:stretch>
        </p:blipFill>
        <p:spPr>
          <a:xfrm flipH="1">
            <a:off x="11176682" y="8978535"/>
            <a:ext cx="1232844" cy="1267377"/>
          </a:xfrm>
          <a:prstGeom prst="rect">
            <a:avLst/>
          </a:prstGeom>
        </p:spPr>
      </p:pic>
      <p:pic>
        <p:nvPicPr>
          <p:cNvPr id="26" name="Picture 25">
            <a:extLst>
              <a:ext uri="{FF2B5EF4-FFF2-40B4-BE49-F238E27FC236}">
                <a16:creationId xmlns:a16="http://schemas.microsoft.com/office/drawing/2014/main" id="{781D9C13-BE78-48A0-A1C1-245E9039256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0" name="Picture 29">
            <a:extLst>
              <a:ext uri="{FF2B5EF4-FFF2-40B4-BE49-F238E27FC236}">
                <a16:creationId xmlns:a16="http://schemas.microsoft.com/office/drawing/2014/main" id="{6C1BD74E-310A-4B7A-94DA-4A0ABAD9AA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76682" y="376895"/>
            <a:ext cx="4365695" cy="2698184"/>
          </a:xfrm>
          <a:prstGeom prst="rect">
            <a:avLst/>
          </a:prstGeom>
        </p:spPr>
      </p:pic>
      <p:sp>
        <p:nvSpPr>
          <p:cNvPr id="31" name="Flowchart: Terminator 30">
            <a:extLst>
              <a:ext uri="{FF2B5EF4-FFF2-40B4-BE49-F238E27FC236}">
                <a16:creationId xmlns:a16="http://schemas.microsoft.com/office/drawing/2014/main" id="{FDCD4CFC-5F5A-4ED7-91B9-4BA2FA65EFDA}"/>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32" name="Picture 31">
            <a:extLst>
              <a:ext uri="{FF2B5EF4-FFF2-40B4-BE49-F238E27FC236}">
                <a16:creationId xmlns:a16="http://schemas.microsoft.com/office/drawing/2014/main" id="{7F19C7C9-9C15-447C-B081-408AFAAEE0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33" name="Picture 32">
            <a:extLst>
              <a:ext uri="{FF2B5EF4-FFF2-40B4-BE49-F238E27FC236}">
                <a16:creationId xmlns:a16="http://schemas.microsoft.com/office/drawing/2014/main" id="{2E4A7826-97D7-4C64-A854-002914486CB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2" name="Picture 21"/>
          <p:cNvPicPr>
            <a:picLocks noChangeAspect="1"/>
          </p:cNvPicPr>
          <p:nvPr/>
        </p:nvPicPr>
        <p:blipFill>
          <a:blip r:embed="rId17"/>
          <a:stretch>
            <a:fillRect/>
          </a:stretch>
        </p:blipFill>
        <p:spPr>
          <a:xfrm>
            <a:off x="12270447" y="4304147"/>
            <a:ext cx="5855247" cy="2854310"/>
          </a:xfrm>
          <a:prstGeom prst="rect">
            <a:avLst/>
          </a:prstGeom>
        </p:spPr>
      </p:pic>
    </p:spTree>
    <p:extLst>
      <p:ext uri="{BB962C8B-B14F-4D97-AF65-F5344CB8AC3E}">
        <p14:creationId xmlns:p14="http://schemas.microsoft.com/office/powerpoint/2010/main" val="1570200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27"/>
                                        </p:tgtEl>
                                      </p:cBhvr>
                                    </p:cmd>
                                  </p:childTnLst>
                                </p:cTn>
                              </p:par>
                              <p:par>
                                <p:cTn id="7" presetID="34" presetClass="emph" presetSubtype="0" fill="hold" grpId="0" nodeType="withEffect">
                                  <p:stCondLst>
                                    <p:cond delay="0"/>
                                  </p:stCondLst>
                                  <p:iterate type="lt">
                                    <p:tmPct val="10000"/>
                                  </p:iterate>
                                  <p:childTnLst>
                                    <p:animMotion origin="layout" path="M 2.5E-6 3.7037E-7 L 0.13142 -0.00069 " pathEditMode="relative" rAng="0" ptsTypes="AA">
                                      <p:cBhvr>
                                        <p:cTn id="8" dur="250" accel="50000" decel="50000" autoRev="1" fill="hold">
                                          <p:stCondLst>
                                            <p:cond delay="0"/>
                                          </p:stCondLst>
                                        </p:cTn>
                                        <p:tgtEl>
                                          <p:spTgt spid="31"/>
                                        </p:tgtEl>
                                        <p:attrNameLst>
                                          <p:attrName>ppt_x</p:attrName>
                                          <p:attrName>ppt_y</p:attrName>
                                        </p:attrNameLst>
                                      </p:cBhvr>
                                      <p:rCtr x="6562" y="-46"/>
                                    </p:animMotion>
                                    <p:animRot by="1500000">
                                      <p:cBhvr>
                                        <p:cTn id="9" dur="125" fill="hold">
                                          <p:stCondLst>
                                            <p:cond delay="0"/>
                                          </p:stCondLst>
                                        </p:cTn>
                                        <p:tgtEl>
                                          <p:spTgt spid="31"/>
                                        </p:tgtEl>
                                        <p:attrNameLst>
                                          <p:attrName>r</p:attrName>
                                        </p:attrNameLst>
                                      </p:cBhvr>
                                    </p:animRot>
                                    <p:animRot by="-1500000">
                                      <p:cBhvr>
                                        <p:cTn id="10" dur="125" fill="hold">
                                          <p:stCondLst>
                                            <p:cond delay="125"/>
                                          </p:stCondLst>
                                        </p:cTn>
                                        <p:tgtEl>
                                          <p:spTgt spid="31"/>
                                        </p:tgtEl>
                                        <p:attrNameLst>
                                          <p:attrName>r</p:attrName>
                                        </p:attrNameLst>
                                      </p:cBhvr>
                                    </p:animRot>
                                    <p:animRot by="-1500000">
                                      <p:cBhvr>
                                        <p:cTn id="11" dur="125" fill="hold">
                                          <p:stCondLst>
                                            <p:cond delay="250"/>
                                          </p:stCondLst>
                                        </p:cTn>
                                        <p:tgtEl>
                                          <p:spTgt spid="31"/>
                                        </p:tgtEl>
                                        <p:attrNameLst>
                                          <p:attrName>r</p:attrName>
                                        </p:attrNameLst>
                                      </p:cBhvr>
                                    </p:animRot>
                                    <p:animRot by="1500000">
                                      <p:cBhvr>
                                        <p:cTn id="12" dur="125" fill="hold">
                                          <p:stCondLst>
                                            <p:cond delay="375"/>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08" fill="hold"/>
                                        <p:tgtEl>
                                          <p:spTgt spid="17"/>
                                        </p:tgtEl>
                                      </p:cBhvr>
                                    </p:cmd>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80" fill="hold"/>
                                        <p:tgtEl>
                                          <p:spTgt spid="16"/>
                                        </p:tgtEl>
                                      </p:cBhvr>
                                    </p:cmd>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p:cTn id="34" fill="hold" display="0">
                  <p:stCondLst>
                    <p:cond delay="indefinite"/>
                  </p:stCondLst>
                  <p:endCondLst>
                    <p:cond evt="onStopAudio" delay="0">
                      <p:tgtEl>
                        <p:sldTgt/>
                      </p:tgtEl>
                    </p:cond>
                  </p:endCondLst>
                </p:cTn>
                <p:tgtEl>
                  <p:spTgt spid="16"/>
                </p:tgtEl>
              </p:cMediaNode>
            </p:audio>
            <p:audio>
              <p:cMediaNode vol="8000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3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29" name="7">
            <a:extLst>
              <a:ext uri="{FF2B5EF4-FFF2-40B4-BE49-F238E27FC236}">
                <a16:creationId xmlns:a16="http://schemas.microsoft.com/office/drawing/2014/main"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30" name="6">
            <a:extLst>
              <a:ext uri="{FF2B5EF4-FFF2-40B4-BE49-F238E27FC236}">
                <a16:creationId xmlns:a16="http://schemas.microsoft.com/office/drawing/2014/main"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31" name="a">
            <a:extLst>
              <a:ext uri="{FF2B5EF4-FFF2-40B4-BE49-F238E27FC236}">
                <a16:creationId xmlns:a16="http://schemas.microsoft.com/office/drawing/2014/main" id="{762D4303-9935-4699-A9E3-6A3FBBEECC2E}"/>
              </a:ext>
            </a:extLst>
          </p:cNvPr>
          <p:cNvSpPr txBox="1"/>
          <p:nvPr/>
        </p:nvSpPr>
        <p:spPr>
          <a:xfrm>
            <a:off x="6098811" y="4151038"/>
            <a:ext cx="6707247" cy="1338828"/>
          </a:xfrm>
          <a:prstGeom prst="rect">
            <a:avLst/>
          </a:prstGeom>
          <a:noFill/>
        </p:spPr>
        <p:txBody>
          <a:bodyPr wrap="square" rtlCol="0">
            <a:spAutoFit/>
          </a:bodyPr>
          <a:lstStyle/>
          <a:p>
            <a:pPr defTabSz="1028700">
              <a:defRPr/>
            </a:pPr>
            <a:r>
              <a:rPr lang="en-US" sz="4050" b="1" dirty="0">
                <a:solidFill>
                  <a:prstClr val="white"/>
                </a:solidFill>
                <a:latin typeface="High Tower Text" panose="02040502050506030303" pitchFamily="18" charset="0"/>
                <a:cs typeface="Aharoni" panose="02010803020104030203" pitchFamily="2" charset="-79"/>
              </a:rPr>
              <a:t>	 </a:t>
            </a:r>
            <a:r>
              <a:rPr lang="en-US" sz="4050" b="1" dirty="0">
                <a:solidFill>
                  <a:prstClr val="white"/>
                </a:solidFill>
                <a:latin typeface="High Tower Text" panose="02040502050506030303" pitchFamily="18" charset="0"/>
                <a:cs typeface="milk tea Med" pitchFamily="2" charset="-34"/>
              </a:rPr>
              <a:t>A. well-paid.</a:t>
            </a:r>
            <a:endParaRPr lang="en-US" sz="4050" b="1" dirty="0">
              <a:solidFill>
                <a:prstClr val="white"/>
              </a:solidFill>
              <a:latin typeface="High Tower Text" panose="02040502050506030303" pitchFamily="18" charset="0"/>
              <a:cs typeface="Aharoni" panose="02010803020104030203" pitchFamily="2" charset="-79"/>
            </a:endParaRPr>
          </a:p>
          <a:p>
            <a:pPr defTabSz="1028700">
              <a:defRPr/>
            </a:pPr>
            <a:endParaRPr lang="th-TH" sz="4050" b="1" dirty="0">
              <a:solidFill>
                <a:prstClr val="white"/>
              </a:solidFill>
              <a:latin typeface="High Tower Text" panose="02040502050506030303" pitchFamily="18" charset="0"/>
              <a:cs typeface="Punsukpukpik Thin" panose="00000500000000000000" pitchFamily="2" charset="-34"/>
            </a:endParaRPr>
          </a:p>
        </p:txBody>
      </p:sp>
      <p:sp>
        <p:nvSpPr>
          <p:cNvPr id="32" name="b">
            <a:extLst>
              <a:ext uri="{FF2B5EF4-FFF2-40B4-BE49-F238E27FC236}">
                <a16:creationId xmlns:a16="http://schemas.microsoft.com/office/drawing/2014/main" id="{0B8D84D0-1FE3-46F2-9732-509EBFC80E15}"/>
              </a:ext>
            </a:extLst>
          </p:cNvPr>
          <p:cNvSpPr txBox="1"/>
          <p:nvPr/>
        </p:nvSpPr>
        <p:spPr>
          <a:xfrm>
            <a:off x="6705530" y="5222567"/>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milk tea Med" pitchFamily="2" charset="-34"/>
                <a:cs typeface="milk tea Med" pitchFamily="2" charset="-34"/>
              </a:rPr>
              <a:t>  </a:t>
            </a:r>
            <a:r>
              <a:rPr lang="en-US" sz="4200" b="1" dirty="0">
                <a:solidFill>
                  <a:prstClr val="white"/>
                </a:solidFill>
                <a:latin typeface="High Tower Text" panose="02040502050506030303" pitchFamily="18" charset="0"/>
                <a:cs typeface="milk tea Med" pitchFamily="2" charset="-34"/>
              </a:rPr>
              <a:t>B. successful</a:t>
            </a:r>
          </a:p>
        </p:txBody>
      </p:sp>
      <p:sp>
        <p:nvSpPr>
          <p:cNvPr id="33" name="c">
            <a:extLst>
              <a:ext uri="{FF2B5EF4-FFF2-40B4-BE49-F238E27FC236}">
                <a16:creationId xmlns:a16="http://schemas.microsoft.com/office/drawing/2014/main" id="{707F0852-DBE6-4916-B4E4-0D0D989C6E7D}"/>
              </a:ext>
            </a:extLst>
          </p:cNvPr>
          <p:cNvSpPr txBox="1"/>
          <p:nvPr/>
        </p:nvSpPr>
        <p:spPr>
          <a:xfrm>
            <a:off x="5811380" y="6518625"/>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cashier</a:t>
            </a:r>
          </a:p>
        </p:txBody>
      </p:sp>
      <p:pic>
        <p:nvPicPr>
          <p:cNvPr id="37" name="5">
            <a:extLst>
              <a:ext uri="{FF2B5EF4-FFF2-40B4-BE49-F238E27FC236}">
                <a16:creationId xmlns:a16="http://schemas.microsoft.com/office/drawing/2014/main"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id="{57F1A3F7-B29D-4417-99F4-B9CAC0DA98AE}"/>
              </a:ext>
            </a:extLst>
          </p:cNvPr>
          <p:cNvSpPr/>
          <p:nvPr/>
        </p:nvSpPr>
        <p:spPr>
          <a:xfrm>
            <a:off x="5469271" y="2480513"/>
            <a:ext cx="7336787"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8.  Look and answer?</a:t>
            </a: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id="{9079F41C-1F30-4B2C-9355-A08497D6577E}"/>
              </a:ext>
            </a:extLst>
          </p:cNvPr>
          <p:cNvPicPr>
            <a:picLocks noChangeAspect="1"/>
          </p:cNvPicPr>
          <p:nvPr/>
        </p:nvPicPr>
        <p:blipFill>
          <a:blip r:embed="rId12"/>
          <a:stretch>
            <a:fillRect/>
          </a:stretch>
        </p:blipFill>
        <p:spPr>
          <a:xfrm flipH="1">
            <a:off x="11164159" y="8858888"/>
            <a:ext cx="1198004" cy="1231560"/>
          </a:xfrm>
          <a:prstGeom prst="rect">
            <a:avLst/>
          </a:prstGeom>
        </p:spPr>
      </p:pic>
      <p:pic>
        <p:nvPicPr>
          <p:cNvPr id="34" name="Picture 33">
            <a:extLst>
              <a:ext uri="{FF2B5EF4-FFF2-40B4-BE49-F238E27FC236}">
                <a16:creationId xmlns:a16="http://schemas.microsoft.com/office/drawing/2014/main"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id="{F0992546-6A95-4E85-81F5-A3128946326F}"/>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8"/>
          <a:stretch>
            <a:fillRect/>
          </a:stretch>
        </p:blipFill>
        <p:spPr>
          <a:xfrm>
            <a:off x="12362163" y="4116270"/>
            <a:ext cx="5872701" cy="3339050"/>
          </a:xfrm>
          <a:prstGeom prst="rect">
            <a:avLst/>
          </a:prstGeom>
        </p:spPr>
      </p:pic>
    </p:spTree>
    <p:extLst>
      <p:ext uri="{BB962C8B-B14F-4D97-AF65-F5344CB8AC3E}">
        <p14:creationId xmlns:p14="http://schemas.microsoft.com/office/powerpoint/2010/main" val="427923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graphicFrame>
        <p:nvGraphicFramePr>
          <p:cNvPr id="6" name="Table 5"/>
          <p:cNvGraphicFramePr/>
          <p:nvPr>
            <p:extLst>
              <p:ext uri="{D42A27DB-BD31-4B8C-83A1-F6EECF244321}">
                <p14:modId xmlns:p14="http://schemas.microsoft.com/office/powerpoint/2010/main" val="3046281158"/>
              </p:ext>
            </p:extLst>
          </p:nvPr>
        </p:nvGraphicFramePr>
        <p:xfrm>
          <a:off x="4519758" y="2859853"/>
          <a:ext cx="8978268" cy="1380173"/>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val="20000"/>
                    </a:ext>
                  </a:extLst>
                </a:gridCol>
                <a:gridCol w="1496378">
                  <a:extLst>
                    <a:ext uri="{9D8B030D-6E8A-4147-A177-3AD203B41FA5}">
                      <a16:colId xmlns:a16="http://schemas.microsoft.com/office/drawing/2014/main" val="20001"/>
                    </a:ext>
                  </a:extLst>
                </a:gridCol>
                <a:gridCol w="1496378">
                  <a:extLst>
                    <a:ext uri="{9D8B030D-6E8A-4147-A177-3AD203B41FA5}">
                      <a16:colId xmlns:a16="http://schemas.microsoft.com/office/drawing/2014/main" val="20002"/>
                    </a:ext>
                  </a:extLst>
                </a:gridCol>
                <a:gridCol w="1496378">
                  <a:extLst>
                    <a:ext uri="{9D8B030D-6E8A-4147-A177-3AD203B41FA5}">
                      <a16:colId xmlns:a16="http://schemas.microsoft.com/office/drawing/2014/main" val="20003"/>
                    </a:ext>
                  </a:extLst>
                </a:gridCol>
                <a:gridCol w="1496378">
                  <a:extLst>
                    <a:ext uri="{9D8B030D-6E8A-4147-A177-3AD203B41FA5}">
                      <a16:colId xmlns:a16="http://schemas.microsoft.com/office/drawing/2014/main" val="20004"/>
                    </a:ext>
                  </a:extLst>
                </a:gridCol>
                <a:gridCol w="1496378">
                  <a:extLst>
                    <a:ext uri="{9D8B030D-6E8A-4147-A177-3AD203B41FA5}">
                      <a16:colId xmlns:a16="http://schemas.microsoft.com/office/drawing/2014/main" val="20005"/>
                    </a:ext>
                  </a:extLst>
                </a:gridCol>
              </a:tblGrid>
              <a:tr h="1380173">
                <a:tc>
                  <a:txBody>
                    <a:bodyPr/>
                    <a:lstStyle/>
                    <a:p>
                      <a:pPr algn="ctr">
                        <a:buNone/>
                      </a:pPr>
                      <a:r>
                        <a:rPr lang="en-US" sz="8100"/>
                        <a:t>P</a:t>
                      </a:r>
                    </a:p>
                  </a:txBody>
                  <a:tcPr marL="137160" marR="137160" marT="68580" marB="68580">
                    <a:solidFill>
                      <a:srgbClr val="00B050"/>
                    </a:solidFill>
                  </a:tcPr>
                </a:tc>
                <a:tc>
                  <a:txBody>
                    <a:bodyPr/>
                    <a:lstStyle/>
                    <a:p>
                      <a:pPr algn="ctr">
                        <a:buNone/>
                      </a:pPr>
                      <a:r>
                        <a:rPr lang="en-US" sz="8100" dirty="0"/>
                        <a:t>C</a:t>
                      </a:r>
                    </a:p>
                  </a:txBody>
                  <a:tcPr marL="137160" marR="137160" marT="68580" marB="68580">
                    <a:solidFill>
                      <a:srgbClr val="7030A0"/>
                    </a:solidFill>
                  </a:tcPr>
                </a:tc>
                <a:tc>
                  <a:txBody>
                    <a:bodyPr/>
                    <a:lstStyle/>
                    <a:p>
                      <a:pPr algn="ctr">
                        <a:buNone/>
                      </a:pPr>
                      <a:r>
                        <a:rPr lang="en-US" sz="8100" dirty="0"/>
                        <a:t>L</a:t>
                      </a:r>
                    </a:p>
                  </a:txBody>
                  <a:tcPr marL="137160" marR="137160" marT="68580" marB="68580">
                    <a:solidFill>
                      <a:srgbClr val="FF0000"/>
                    </a:solidFill>
                  </a:tcPr>
                </a:tc>
                <a:tc>
                  <a:txBody>
                    <a:bodyPr/>
                    <a:lstStyle/>
                    <a:p>
                      <a:pPr algn="ctr">
                        <a:buNone/>
                      </a:pPr>
                      <a:r>
                        <a:rPr lang="en-US" sz="8100" dirty="0"/>
                        <a:t>I</a:t>
                      </a:r>
                    </a:p>
                  </a:txBody>
                  <a:tcPr marL="137160" marR="137160" marT="68580" marB="68580"/>
                </a:tc>
                <a:tc>
                  <a:txBody>
                    <a:bodyPr/>
                    <a:lstStyle/>
                    <a:p>
                      <a:pPr algn="ctr">
                        <a:buNone/>
                      </a:pPr>
                      <a:r>
                        <a:rPr lang="en-US" sz="8100" dirty="0"/>
                        <a:t>O</a:t>
                      </a:r>
                    </a:p>
                  </a:txBody>
                  <a:tcPr marL="137160" marR="137160" marT="68580" marB="68580">
                    <a:solidFill>
                      <a:schemeClr val="accent4">
                        <a:lumMod val="60000"/>
                        <a:lumOff val="40000"/>
                      </a:schemeClr>
                    </a:solidFill>
                  </a:tcPr>
                </a:tc>
                <a:tc>
                  <a:txBody>
                    <a:bodyPr/>
                    <a:lstStyle/>
                    <a:p>
                      <a:pPr algn="ctr">
                        <a:buNone/>
                      </a:pPr>
                      <a:r>
                        <a:rPr lang="en-US" sz="8100" dirty="0"/>
                        <a:t>E</a:t>
                      </a:r>
                    </a:p>
                  </a:txBody>
                  <a:tcPr marL="137160" marR="137160" marT="68580" marB="68580">
                    <a:solidFill>
                      <a:schemeClr val="accent5"/>
                    </a:solidFill>
                  </a:tcPr>
                </a:tc>
                <a:extLst>
                  <a:ext uri="{0D108BD9-81ED-4DB2-BD59-A6C34878D82A}">
                    <a16:rowId xmlns:a16="http://schemas.microsoft.com/office/drawing/2014/main" val="10000"/>
                  </a:ext>
                </a:extLst>
              </a:tr>
            </a:tbl>
          </a:graphicData>
        </a:graphic>
      </p:graphicFrame>
      <p:graphicFrame>
        <p:nvGraphicFramePr>
          <p:cNvPr id="18" name="Table 17"/>
          <p:cNvGraphicFramePr/>
          <p:nvPr>
            <p:extLst>
              <p:ext uri="{D42A27DB-BD31-4B8C-83A1-F6EECF244321}">
                <p14:modId xmlns:p14="http://schemas.microsoft.com/office/powerpoint/2010/main" val="3948971964"/>
              </p:ext>
            </p:extLst>
          </p:nvPr>
        </p:nvGraphicFramePr>
        <p:xfrm>
          <a:off x="4591195" y="5964779"/>
          <a:ext cx="8978268" cy="1380173"/>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val="20000"/>
                    </a:ext>
                  </a:extLst>
                </a:gridCol>
                <a:gridCol w="1496378">
                  <a:extLst>
                    <a:ext uri="{9D8B030D-6E8A-4147-A177-3AD203B41FA5}">
                      <a16:colId xmlns:a16="http://schemas.microsoft.com/office/drawing/2014/main" val="20001"/>
                    </a:ext>
                  </a:extLst>
                </a:gridCol>
                <a:gridCol w="1496378">
                  <a:extLst>
                    <a:ext uri="{9D8B030D-6E8A-4147-A177-3AD203B41FA5}">
                      <a16:colId xmlns:a16="http://schemas.microsoft.com/office/drawing/2014/main" val="20002"/>
                    </a:ext>
                  </a:extLst>
                </a:gridCol>
                <a:gridCol w="1496378">
                  <a:extLst>
                    <a:ext uri="{9D8B030D-6E8A-4147-A177-3AD203B41FA5}">
                      <a16:colId xmlns:a16="http://schemas.microsoft.com/office/drawing/2014/main" val="20003"/>
                    </a:ext>
                  </a:extLst>
                </a:gridCol>
                <a:gridCol w="1496378">
                  <a:extLst>
                    <a:ext uri="{9D8B030D-6E8A-4147-A177-3AD203B41FA5}">
                      <a16:colId xmlns:a16="http://schemas.microsoft.com/office/drawing/2014/main" val="20004"/>
                    </a:ext>
                  </a:extLst>
                </a:gridCol>
                <a:gridCol w="1496378">
                  <a:extLst>
                    <a:ext uri="{9D8B030D-6E8A-4147-A177-3AD203B41FA5}">
                      <a16:colId xmlns:a16="http://schemas.microsoft.com/office/drawing/2014/main" val="20005"/>
                    </a:ext>
                  </a:extLst>
                </a:gridCol>
              </a:tblGrid>
              <a:tr h="1380173">
                <a:tc>
                  <a:txBody>
                    <a:bodyPr/>
                    <a:lstStyle/>
                    <a:p>
                      <a:pPr algn="ctr">
                        <a:buNone/>
                      </a:pPr>
                      <a:r>
                        <a:rPr lang="en-US" sz="8100"/>
                        <a:t>P</a:t>
                      </a:r>
                    </a:p>
                  </a:txBody>
                  <a:tcPr marL="137160" marR="137160" marT="68580" marB="68580">
                    <a:solidFill>
                      <a:srgbClr val="00B050"/>
                    </a:solidFill>
                  </a:tcPr>
                </a:tc>
                <a:tc>
                  <a:txBody>
                    <a:bodyPr/>
                    <a:lstStyle/>
                    <a:p>
                      <a:pPr algn="ctr">
                        <a:buNone/>
                      </a:pPr>
                      <a:r>
                        <a:rPr lang="en-US" sz="8100" dirty="0"/>
                        <a:t>O</a:t>
                      </a:r>
                    </a:p>
                  </a:txBody>
                  <a:tcPr marL="137160" marR="137160" marT="68580" marB="68580">
                    <a:solidFill>
                      <a:srgbClr val="7030A0"/>
                    </a:solidFill>
                  </a:tcPr>
                </a:tc>
                <a:tc>
                  <a:txBody>
                    <a:bodyPr/>
                    <a:lstStyle/>
                    <a:p>
                      <a:pPr algn="ctr">
                        <a:buNone/>
                      </a:pPr>
                      <a:r>
                        <a:rPr lang="en-US" sz="8100" dirty="0"/>
                        <a:t>L</a:t>
                      </a:r>
                    </a:p>
                  </a:txBody>
                  <a:tcPr marL="137160" marR="137160" marT="68580" marB="68580">
                    <a:solidFill>
                      <a:srgbClr val="FF0000"/>
                    </a:solidFill>
                  </a:tcPr>
                </a:tc>
                <a:tc>
                  <a:txBody>
                    <a:bodyPr/>
                    <a:lstStyle/>
                    <a:p>
                      <a:pPr algn="ctr">
                        <a:buNone/>
                      </a:pPr>
                      <a:r>
                        <a:rPr lang="en-US" sz="8100" dirty="0"/>
                        <a:t>I</a:t>
                      </a:r>
                    </a:p>
                  </a:txBody>
                  <a:tcPr marL="137160" marR="137160" marT="68580" marB="68580"/>
                </a:tc>
                <a:tc>
                  <a:txBody>
                    <a:bodyPr/>
                    <a:lstStyle/>
                    <a:p>
                      <a:pPr algn="ctr">
                        <a:buNone/>
                      </a:pPr>
                      <a:r>
                        <a:rPr lang="en-US" sz="8100"/>
                        <a:t>C</a:t>
                      </a:r>
                    </a:p>
                  </a:txBody>
                  <a:tcPr marL="137160" marR="137160" marT="68580" marB="68580">
                    <a:solidFill>
                      <a:schemeClr val="accent4">
                        <a:lumMod val="60000"/>
                        <a:lumOff val="40000"/>
                      </a:schemeClr>
                    </a:solidFill>
                  </a:tcPr>
                </a:tc>
                <a:tc>
                  <a:txBody>
                    <a:bodyPr/>
                    <a:lstStyle/>
                    <a:p>
                      <a:pPr algn="ctr">
                        <a:buNone/>
                      </a:pPr>
                      <a:r>
                        <a:rPr lang="en-US" sz="8100" dirty="0"/>
                        <a:t>E</a:t>
                      </a:r>
                    </a:p>
                  </a:txBody>
                  <a:tcPr marL="137160" marR="137160" marT="68580" marB="68580">
                    <a:solidFill>
                      <a:schemeClr val="accent5"/>
                    </a:solidFill>
                  </a:tcPr>
                </a:tc>
                <a:extLst>
                  <a:ext uri="{0D108BD9-81ED-4DB2-BD59-A6C34878D82A}">
                    <a16:rowId xmlns:a16="http://schemas.microsoft.com/office/drawing/2014/main" val="10000"/>
                  </a:ext>
                </a:extLst>
              </a:tr>
            </a:tbl>
          </a:graphicData>
        </a:graphic>
      </p:graphicFrame>
      <p:sp>
        <p:nvSpPr>
          <p:cNvPr id="19" name="Right Arrow 18"/>
          <p:cNvSpPr/>
          <p:nvPr/>
        </p:nvSpPr>
        <p:spPr>
          <a:xfrm>
            <a:off x="2895600" y="6145753"/>
            <a:ext cx="1272540" cy="1018223"/>
          </a:xfrm>
          <a:prstGeom prst="right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718501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id="{A3B996AD-9DDC-4FCD-BF42-25F8E4B8521D}"/>
              </a:ext>
            </a:extLst>
          </p:cNvPr>
          <p:cNvSpPr/>
          <p:nvPr/>
        </p:nvSpPr>
        <p:spPr>
          <a:xfrm>
            <a:off x="5580560" y="2565572"/>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9. Look and answer?</a:t>
            </a:r>
            <a:endParaRPr lang="th-TH" sz="4200" dirty="0">
              <a:solidFill>
                <a:prstClr val="white"/>
              </a:solidFill>
              <a:latin typeface="High Tower Text" panose="02040502050506030303" pitchFamily="18" charset="0"/>
              <a:cs typeface="milk tea Med" pitchFamily="2" charset="-34"/>
            </a:endParaRPr>
          </a:p>
        </p:txBody>
      </p:sp>
      <p:sp>
        <p:nvSpPr>
          <p:cNvPr id="7" name="6">
            <a:extLst>
              <a:ext uri="{FF2B5EF4-FFF2-40B4-BE49-F238E27FC236}">
                <a16:creationId xmlns:a16="http://schemas.microsoft.com/office/drawing/2014/main" id="{D370FA78-14D4-4D0B-9411-6F71E8C690C2}"/>
              </a:ext>
            </a:extLst>
          </p:cNvPr>
          <p:cNvSpPr/>
          <p:nvPr/>
        </p:nvSpPr>
        <p:spPr>
          <a:xfrm>
            <a:off x="6165796" y="4235864"/>
            <a:ext cx="5673698"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id="{D3835CE4-A70A-4373-9555-B6B4E3B4A4C0}"/>
              </a:ext>
            </a:extLst>
          </p:cNvPr>
          <p:cNvSpPr/>
          <p:nvPr/>
        </p:nvSpPr>
        <p:spPr>
          <a:xfrm>
            <a:off x="6259679" y="5618574"/>
            <a:ext cx="5579814"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id="{EDB2BFD7-2518-4DF3-ACCA-684B15B6BFB2}"/>
              </a:ext>
            </a:extLst>
          </p:cNvPr>
          <p:cNvSpPr/>
          <p:nvPr/>
        </p:nvSpPr>
        <p:spPr>
          <a:xfrm>
            <a:off x="6160676" y="6916436"/>
            <a:ext cx="5678817"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dirty="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id="{82749A46-E233-44D3-A03C-C5D582EB4CE5}"/>
              </a:ext>
            </a:extLst>
          </p:cNvPr>
          <p:cNvSpPr txBox="1"/>
          <p:nvPr/>
        </p:nvSpPr>
        <p:spPr>
          <a:xfrm>
            <a:off x="6444307" y="4291698"/>
            <a:ext cx="6462810" cy="1384995"/>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A. demanding</a:t>
            </a:r>
          </a:p>
          <a:p>
            <a:pPr defTabSz="1028700">
              <a:defRPr/>
            </a:pPr>
            <a:endParaRPr lang="en-US"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id="{9EAC9AE7-B6CA-4989-8B95-DBFB0649DFF2}"/>
              </a:ext>
            </a:extLst>
          </p:cNvPr>
          <p:cNvSpPr txBox="1"/>
          <p:nvPr/>
        </p:nvSpPr>
        <p:spPr>
          <a:xfrm>
            <a:off x="6733129" y="5670442"/>
            <a:ext cx="6027309"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successful  </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id="{0B3DFEA6-2C23-4F8D-A912-0BDAD035556F}"/>
              </a:ext>
            </a:extLst>
          </p:cNvPr>
          <p:cNvSpPr txBox="1"/>
          <p:nvPr/>
        </p:nvSpPr>
        <p:spPr>
          <a:xfrm>
            <a:off x="7428317" y="6898187"/>
            <a:ext cx="7088453"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C. reasonable</a:t>
            </a:r>
          </a:p>
        </p:txBody>
      </p:sp>
      <p:pic>
        <p:nvPicPr>
          <p:cNvPr id="13" name="3">
            <a:extLst>
              <a:ext uri="{FF2B5EF4-FFF2-40B4-BE49-F238E27FC236}">
                <a16:creationId xmlns:a16="http://schemas.microsoft.com/office/drawing/2014/main"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0972544" y="5546348"/>
            <a:ext cx="968693" cy="975957"/>
          </a:xfrm>
          <a:prstGeom prst="rect">
            <a:avLst/>
          </a:prstGeom>
        </p:spPr>
      </p:pic>
      <p:pic>
        <p:nvPicPr>
          <p:cNvPr id="14" name="2">
            <a:extLst>
              <a:ext uri="{FF2B5EF4-FFF2-40B4-BE49-F238E27FC236}">
                <a16:creationId xmlns:a16="http://schemas.microsoft.com/office/drawing/2014/main"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4071228"/>
            <a:ext cx="971550" cy="975957"/>
          </a:xfrm>
          <a:prstGeom prst="rect">
            <a:avLst/>
          </a:prstGeom>
        </p:spPr>
      </p:pic>
      <p:pic>
        <p:nvPicPr>
          <p:cNvPr id="15" name="1">
            <a:extLst>
              <a:ext uri="{FF2B5EF4-FFF2-40B4-BE49-F238E27FC236}">
                <a16:creationId xmlns:a16="http://schemas.microsoft.com/office/drawing/2014/main"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76288" y="6812237"/>
            <a:ext cx="971550" cy="975957"/>
          </a:xfrm>
          <a:prstGeom prst="rect">
            <a:avLst/>
          </a:prstGeom>
        </p:spPr>
      </p:pic>
      <p:pic>
        <p:nvPicPr>
          <p:cNvPr id="16" name="10-XYLOSCAL">
            <a:hlinkClick r:id="" action="ppaction://media"/>
            <a:extLst>
              <a:ext uri="{FF2B5EF4-FFF2-40B4-BE49-F238E27FC236}">
                <a16:creationId xmlns:a16="http://schemas.microsoft.com/office/drawing/2014/main"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5746570" y="2053989"/>
            <a:ext cx="457200" cy="457200"/>
          </a:xfrm>
          <a:prstGeom prst="rect">
            <a:avLst/>
          </a:prstGeom>
        </p:spPr>
      </p:pic>
      <p:sp>
        <p:nvSpPr>
          <p:cNvPr id="19" name="Flowchart: Terminator 18">
            <a:extLst>
              <a:ext uri="{FF2B5EF4-FFF2-40B4-BE49-F238E27FC236}">
                <a16:creationId xmlns:a16="http://schemas.microsoft.com/office/drawing/2014/main"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1" name="Picture 20">
            <a:extLst>
              <a:ext uri="{FF2B5EF4-FFF2-40B4-BE49-F238E27FC236}">
                <a16:creationId xmlns:a16="http://schemas.microsoft.com/office/drawing/2014/main"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rId11" action="ppaction://hlinksldjump"/>
            <a:extLst>
              <a:ext uri="{FF2B5EF4-FFF2-40B4-BE49-F238E27FC236}">
                <a16:creationId xmlns:a16="http://schemas.microsoft.com/office/drawing/2014/main" id="{A42F73FC-63C3-4BAD-99B1-5D55F9D4AFFA}"/>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id="{ECBF770D-85A4-48CE-B3D4-278372A36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id="{E8C3DADE-A8E0-44CA-B1F4-18C71AACB1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id="{06E8CE6C-CB8D-429A-8403-DF35D5D42C1D}"/>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8"/>
          <a:stretch>
            <a:fillRect/>
          </a:stretch>
        </p:blipFill>
        <p:spPr>
          <a:xfrm>
            <a:off x="12669013" y="4077859"/>
            <a:ext cx="5130293" cy="3627325"/>
          </a:xfrm>
          <a:prstGeom prst="rect">
            <a:avLst/>
          </a:prstGeom>
        </p:spPr>
      </p:pic>
    </p:spTree>
    <p:extLst>
      <p:ext uri="{BB962C8B-B14F-4D97-AF65-F5344CB8AC3E}">
        <p14:creationId xmlns:p14="http://schemas.microsoft.com/office/powerpoint/2010/main" val="3883953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29" name="7">
            <a:extLst>
              <a:ext uri="{FF2B5EF4-FFF2-40B4-BE49-F238E27FC236}">
                <a16:creationId xmlns:a16="http://schemas.microsoft.com/office/drawing/2014/main"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0" name="6">
            <a:extLst>
              <a:ext uri="{FF2B5EF4-FFF2-40B4-BE49-F238E27FC236}">
                <a16:creationId xmlns:a16="http://schemas.microsoft.com/office/drawing/2014/main"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1" name="a">
            <a:extLst>
              <a:ext uri="{FF2B5EF4-FFF2-40B4-BE49-F238E27FC236}">
                <a16:creationId xmlns:a16="http://schemas.microsoft.com/office/drawing/2014/main" id="{762D4303-9935-4699-A9E3-6A3FBBEECC2E}"/>
              </a:ext>
            </a:extLst>
          </p:cNvPr>
          <p:cNvSpPr txBox="1"/>
          <p:nvPr/>
        </p:nvSpPr>
        <p:spPr>
          <a:xfrm>
            <a:off x="5239590" y="4101465"/>
            <a:ext cx="6707247" cy="1338828"/>
          </a:xfrm>
          <a:prstGeom prst="rect">
            <a:avLst/>
          </a:prstGeom>
          <a:noFill/>
        </p:spPr>
        <p:txBody>
          <a:bodyPr wrap="square" rtlCol="0">
            <a:spAutoFit/>
          </a:bodyPr>
          <a:lstStyle/>
          <a:p>
            <a:pPr defTabSz="1028700">
              <a:defRPr/>
            </a:pPr>
            <a:r>
              <a:rPr lang="en-US" sz="4050" b="1" dirty="0">
                <a:solidFill>
                  <a:prstClr val="white"/>
                </a:solidFill>
                <a:latin typeface="Aharoni" panose="02010803020104030203" pitchFamily="2" charset="-79"/>
                <a:cs typeface="Aharoni" panose="02010803020104030203" pitchFamily="2" charset="-79"/>
              </a:rPr>
              <a:t>	</a:t>
            </a:r>
            <a:r>
              <a:rPr lang="en-US" sz="4050" b="1" dirty="0">
                <a:solidFill>
                  <a:prstClr val="white"/>
                </a:solidFill>
                <a:latin typeface="High Tower Text" panose="02040502050506030303" pitchFamily="18" charset="0"/>
                <a:cs typeface="Aharoni" panose="02010803020104030203" pitchFamily="2" charset="-79"/>
              </a:rPr>
              <a:t>   </a:t>
            </a:r>
            <a:r>
              <a:rPr lang="en-US" sz="4050" b="1" dirty="0">
                <a:solidFill>
                  <a:prstClr val="white"/>
                </a:solidFill>
                <a:latin typeface="High Tower Text" panose="02040502050506030303" pitchFamily="18" charset="0"/>
                <a:cs typeface="milk tea Med" pitchFamily="2" charset="-34"/>
              </a:rPr>
              <a:t>A. decisive.</a:t>
            </a:r>
            <a:endParaRPr lang="en-US" sz="4050" b="1" dirty="0">
              <a:solidFill>
                <a:prstClr val="white"/>
              </a:solidFill>
              <a:latin typeface="High Tower Text" panose="02040502050506030303" pitchFamily="18" charset="0"/>
              <a:cs typeface="Aharoni" panose="02010803020104030203" pitchFamily="2" charset="-79"/>
            </a:endParaRPr>
          </a:p>
          <a:p>
            <a:pPr defTabSz="1028700">
              <a:defRPr/>
            </a:pPr>
            <a:endParaRPr lang="th-TH" sz="4050" b="1" dirty="0">
              <a:solidFill>
                <a:prstClr val="white"/>
              </a:solidFill>
              <a:latin typeface="Aharoni" panose="02010803020104030203" pitchFamily="2" charset="-79"/>
              <a:cs typeface="Punsukpukpik Thin" panose="00000500000000000000" pitchFamily="2" charset="-34"/>
            </a:endParaRPr>
          </a:p>
        </p:txBody>
      </p:sp>
      <p:sp>
        <p:nvSpPr>
          <p:cNvPr id="32" name="b">
            <a:extLst>
              <a:ext uri="{FF2B5EF4-FFF2-40B4-BE49-F238E27FC236}">
                <a16:creationId xmlns:a16="http://schemas.microsoft.com/office/drawing/2014/main" id="{0B8D84D0-1FE3-46F2-9732-509EBFC80E15}"/>
              </a:ext>
            </a:extLst>
          </p:cNvPr>
          <p:cNvSpPr txBox="1"/>
          <p:nvPr/>
        </p:nvSpPr>
        <p:spPr>
          <a:xfrm>
            <a:off x="5692958" y="5105881"/>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milk tea Med" pitchFamily="2" charset="-34"/>
                <a:cs typeface="milk tea Med" pitchFamily="2" charset="-34"/>
              </a:rPr>
              <a:t>     B. demanding</a:t>
            </a:r>
          </a:p>
        </p:txBody>
      </p:sp>
      <p:sp>
        <p:nvSpPr>
          <p:cNvPr id="33" name="c">
            <a:extLst>
              <a:ext uri="{FF2B5EF4-FFF2-40B4-BE49-F238E27FC236}">
                <a16:creationId xmlns:a16="http://schemas.microsoft.com/office/drawing/2014/main" id="{707F0852-DBE6-4916-B4E4-0D0D989C6E7D}"/>
              </a:ext>
            </a:extLst>
          </p:cNvPr>
          <p:cNvSpPr txBox="1"/>
          <p:nvPr/>
        </p:nvSpPr>
        <p:spPr>
          <a:xfrm>
            <a:off x="5342195" y="6496694"/>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milk tea Med" pitchFamily="2" charset="-34"/>
                <a:cs typeface="milk tea Med" pitchFamily="2" charset="-34"/>
              </a:rPr>
              <a:t>       </a:t>
            </a:r>
            <a:r>
              <a:rPr lang="en-US" sz="4200" b="1" dirty="0">
                <a:solidFill>
                  <a:prstClr val="white"/>
                </a:solidFill>
                <a:latin typeface="High Tower Text" panose="02040502050506030303" pitchFamily="18" charset="0"/>
                <a:cs typeface="milk tea Med" pitchFamily="2" charset="-34"/>
              </a:rPr>
              <a:t>C. well-paid.</a:t>
            </a:r>
            <a:endParaRPr lang="th-TH" sz="4200" b="1" dirty="0">
              <a:solidFill>
                <a:prstClr val="white"/>
              </a:solidFill>
              <a:latin typeface="High Tower Text" panose="02040502050506030303" pitchFamily="18" charset="0"/>
              <a:cs typeface="milk tea Med" pitchFamily="2" charset="-34"/>
            </a:endParaRPr>
          </a:p>
        </p:txBody>
      </p:sp>
      <p:pic>
        <p:nvPicPr>
          <p:cNvPr id="37" name="5">
            <a:extLst>
              <a:ext uri="{FF2B5EF4-FFF2-40B4-BE49-F238E27FC236}">
                <a16:creationId xmlns:a16="http://schemas.microsoft.com/office/drawing/2014/main"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id="{57F1A3F7-B29D-4417-99F4-B9CAC0DA98AE}"/>
              </a:ext>
            </a:extLst>
          </p:cNvPr>
          <p:cNvSpPr/>
          <p:nvPr/>
        </p:nvSpPr>
        <p:spPr>
          <a:xfrm>
            <a:off x="5726088" y="2502192"/>
            <a:ext cx="7031438"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endParaRPr lang="en-US" sz="4200" dirty="0">
              <a:solidFill>
                <a:prstClr val="white"/>
              </a:solidFill>
              <a:latin typeface="High Tower Text" panose="02040502050506030303" pitchFamily="18" charset="0"/>
              <a:cs typeface="milk tea Med" pitchFamily="2" charset="-34"/>
            </a:endParaRPr>
          </a:p>
          <a:p>
            <a:pPr algn="ctr" defTabSz="1028700">
              <a:defRPr/>
            </a:pPr>
            <a:r>
              <a:rPr lang="en-US" sz="4200" dirty="0">
                <a:solidFill>
                  <a:prstClr val="white"/>
                </a:solidFill>
                <a:latin typeface="High Tower Text" panose="02040502050506030303" pitchFamily="18" charset="0"/>
                <a:cs typeface="milk tea Med" pitchFamily="2" charset="-34"/>
              </a:rPr>
              <a:t>10.  Look and answer? </a:t>
            </a:r>
          </a:p>
          <a:p>
            <a:pPr algn="ctr" defTabSz="1028700">
              <a:defRPr/>
            </a:pP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id="{FDAB55D0-9E16-4EDA-948C-E2D33CB77294}"/>
              </a:ext>
            </a:extLst>
          </p:cNvPr>
          <p:cNvSpPr/>
          <p:nvPr/>
        </p:nvSpPr>
        <p:spPr>
          <a:xfrm>
            <a:off x="4550936" y="345459"/>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30249" y="-453834"/>
            <a:ext cx="1972673" cy="1972673"/>
          </a:xfrm>
          <a:prstGeom prst="rect">
            <a:avLst/>
          </a:prstGeom>
        </p:spPr>
      </p:pic>
      <p:pic>
        <p:nvPicPr>
          <p:cNvPr id="24" name="Picture 23">
            <a:extLst>
              <a:ext uri="{FF2B5EF4-FFF2-40B4-BE49-F238E27FC236}">
                <a16:creationId xmlns:a16="http://schemas.microsoft.com/office/drawing/2014/main"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228808" y="130261"/>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id="{9079F41C-1F30-4B2C-9355-A08497D6577E}"/>
              </a:ext>
            </a:extLst>
          </p:cNvPr>
          <p:cNvPicPr>
            <a:picLocks noChangeAspect="1"/>
          </p:cNvPicPr>
          <p:nvPr/>
        </p:nvPicPr>
        <p:blipFill>
          <a:blip r:embed="rId12"/>
          <a:stretch>
            <a:fillRect/>
          </a:stretch>
        </p:blipFill>
        <p:spPr>
          <a:xfrm flipH="1">
            <a:off x="11307180" y="9005915"/>
            <a:ext cx="1221879" cy="1256105"/>
          </a:xfrm>
          <a:prstGeom prst="rect">
            <a:avLst/>
          </a:prstGeom>
        </p:spPr>
      </p:pic>
      <p:pic>
        <p:nvPicPr>
          <p:cNvPr id="34" name="Picture 33">
            <a:extLst>
              <a:ext uri="{FF2B5EF4-FFF2-40B4-BE49-F238E27FC236}">
                <a16:creationId xmlns:a16="http://schemas.microsoft.com/office/drawing/2014/main"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id="{F0992546-6A95-4E85-81F5-A3128946326F}"/>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8"/>
          <a:stretch>
            <a:fillRect/>
          </a:stretch>
        </p:blipFill>
        <p:spPr>
          <a:xfrm>
            <a:off x="12450934" y="3887418"/>
            <a:ext cx="5687680" cy="3500110"/>
          </a:xfrm>
          <a:prstGeom prst="rect">
            <a:avLst/>
          </a:prstGeom>
        </p:spPr>
      </p:pic>
    </p:spTree>
    <p:extLst>
      <p:ext uri="{BB962C8B-B14F-4D97-AF65-F5344CB8AC3E}">
        <p14:creationId xmlns:p14="http://schemas.microsoft.com/office/powerpoint/2010/main" val="1748211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72222E-6 -4.07407E-6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F35521-E939-6D6E-D5E6-78FF899F5D6C}"/>
              </a:ext>
            </a:extLst>
          </p:cNvPr>
          <p:cNvPicPr>
            <a:picLocks noChangeAspect="1"/>
          </p:cNvPicPr>
          <p:nvPr/>
        </p:nvPicPr>
        <p:blipFill>
          <a:blip r:embed="rId4"/>
          <a:stretch>
            <a:fillRect/>
          </a:stretch>
        </p:blipFill>
        <p:spPr>
          <a:xfrm>
            <a:off x="3185824" y="507756"/>
            <a:ext cx="13287613" cy="8076150"/>
          </a:xfrm>
          <a:prstGeom prst="rect">
            <a:avLst/>
          </a:prstGeom>
        </p:spPr>
      </p:pic>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5">
              <a:extLst>
                <a:ext uri="{96DAC541-7B7A-43D3-8B79-37D633B846F1}">
                  <asvg:svgBlip xmlns:asvg="http://schemas.microsoft.com/office/drawing/2016/SVG/main" r:embed="rId6"/>
                </a:ext>
              </a:extLst>
            </a:blip>
            <a:stretch>
              <a:fillRect b="-9038"/>
            </a:stretch>
          </a:blipFill>
        </p:spPr>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r:embed="rId8"/>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r:embed="rId8"/>
                  </a:ext>
                </a:extLst>
              </a:blip>
              <a:stretch>
                <a:fillRect l="-30390"/>
              </a:stretch>
            </a:blipFill>
          </p:spPr>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9" name="Freeform 6">
            <a:extLst>
              <a:ext uri="{FF2B5EF4-FFF2-40B4-BE49-F238E27FC236}">
                <a16:creationId xmlns:a16="http://schemas.microsoft.com/office/drawing/2014/main" id="{71C9868D-625B-99E9-5D2D-BD5E1E299B73}"/>
              </a:ext>
            </a:extLst>
          </p:cNvPr>
          <p:cNvSpPr/>
          <p:nvPr/>
        </p:nvSpPr>
        <p:spPr>
          <a:xfrm>
            <a:off x="906856" y="2639208"/>
            <a:ext cx="3947769" cy="8862339"/>
          </a:xfrm>
          <a:custGeom>
            <a:avLst/>
            <a:gdLst/>
            <a:ahLst/>
            <a:cxnLst/>
            <a:rect l="l" t="t" r="r" b="b"/>
            <a:pathLst>
              <a:path w="3947769" h="8862339">
                <a:moveTo>
                  <a:pt x="0" y="0"/>
                </a:moveTo>
                <a:lnTo>
                  <a:pt x="3947769" y="0"/>
                </a:lnTo>
                <a:lnTo>
                  <a:pt x="3947769" y="8862338"/>
                </a:lnTo>
                <a:lnTo>
                  <a:pt x="0" y="886233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TextBox 15">
            <a:extLst>
              <a:ext uri="{FF2B5EF4-FFF2-40B4-BE49-F238E27FC236}">
                <a16:creationId xmlns:a16="http://schemas.microsoft.com/office/drawing/2014/main" id="{F729714D-1E46-3374-59A7-3C781E6B3E55}"/>
              </a:ext>
            </a:extLst>
          </p:cNvPr>
          <p:cNvSpPr txBox="1"/>
          <p:nvPr/>
        </p:nvSpPr>
        <p:spPr>
          <a:xfrm>
            <a:off x="4311852" y="1721053"/>
            <a:ext cx="9766070" cy="5109091"/>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16600" dirty="0">
                <a:solidFill>
                  <a:srgbClr val="FFFFFF"/>
                </a:solidFill>
                <a:latin typeface="KG Primary Penmanship"/>
              </a:rPr>
              <a:t>THANK YOU</a:t>
            </a:r>
          </a:p>
          <a:p>
            <a:pPr marL="0" marR="0" lvl="0" indent="0" algn="ctr" defTabSz="914400" rtl="0" eaLnBrk="1" fontAlgn="auto" latinLnBrk="0" hangingPunct="1">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See you gain!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3" name="push.wav"/>
          </p:stSnd>
        </p:sndAc>
      </p:transition>
    </mc:Choice>
    <mc:Fallback xmlns="">
      <p:transition spd="slow">
        <p:fade/>
        <p:sndAc>
          <p:stSnd>
            <p:snd r:embed="rId25" name="push.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graphicFrame>
        <p:nvGraphicFramePr>
          <p:cNvPr id="6" name="Table 5"/>
          <p:cNvGraphicFramePr/>
          <p:nvPr/>
        </p:nvGraphicFramePr>
        <p:xfrm>
          <a:off x="4130041" y="2871788"/>
          <a:ext cx="10474646" cy="1380173"/>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val="20000"/>
                    </a:ext>
                  </a:extLst>
                </a:gridCol>
                <a:gridCol w="1496378">
                  <a:extLst>
                    <a:ext uri="{9D8B030D-6E8A-4147-A177-3AD203B41FA5}">
                      <a16:colId xmlns:a16="http://schemas.microsoft.com/office/drawing/2014/main" val="20001"/>
                    </a:ext>
                  </a:extLst>
                </a:gridCol>
                <a:gridCol w="1496378">
                  <a:extLst>
                    <a:ext uri="{9D8B030D-6E8A-4147-A177-3AD203B41FA5}">
                      <a16:colId xmlns:a16="http://schemas.microsoft.com/office/drawing/2014/main" val="20002"/>
                    </a:ext>
                  </a:extLst>
                </a:gridCol>
                <a:gridCol w="1496378">
                  <a:extLst>
                    <a:ext uri="{9D8B030D-6E8A-4147-A177-3AD203B41FA5}">
                      <a16:colId xmlns:a16="http://schemas.microsoft.com/office/drawing/2014/main" val="20003"/>
                    </a:ext>
                  </a:extLst>
                </a:gridCol>
                <a:gridCol w="1496378">
                  <a:extLst>
                    <a:ext uri="{9D8B030D-6E8A-4147-A177-3AD203B41FA5}">
                      <a16:colId xmlns:a16="http://schemas.microsoft.com/office/drawing/2014/main" val="20004"/>
                    </a:ext>
                  </a:extLst>
                </a:gridCol>
                <a:gridCol w="1496378">
                  <a:extLst>
                    <a:ext uri="{9D8B030D-6E8A-4147-A177-3AD203B41FA5}">
                      <a16:colId xmlns:a16="http://schemas.microsoft.com/office/drawing/2014/main" val="20005"/>
                    </a:ext>
                  </a:extLst>
                </a:gridCol>
                <a:gridCol w="1496378">
                  <a:extLst>
                    <a:ext uri="{9D8B030D-6E8A-4147-A177-3AD203B41FA5}">
                      <a16:colId xmlns:a16="http://schemas.microsoft.com/office/drawing/2014/main" val="20006"/>
                    </a:ext>
                  </a:extLst>
                </a:gridCol>
              </a:tblGrid>
              <a:tr h="1380173">
                <a:tc>
                  <a:txBody>
                    <a:bodyPr/>
                    <a:lstStyle/>
                    <a:p>
                      <a:pPr algn="ctr">
                        <a:buNone/>
                      </a:pPr>
                      <a:r>
                        <a:rPr lang="en-US" sz="8100"/>
                        <a:t>A</a:t>
                      </a:r>
                    </a:p>
                  </a:txBody>
                  <a:tcPr marL="137160" marR="137160" marT="68580" marB="68580">
                    <a:solidFill>
                      <a:srgbClr val="00B050"/>
                    </a:solidFill>
                  </a:tcPr>
                </a:tc>
                <a:tc>
                  <a:txBody>
                    <a:bodyPr/>
                    <a:lstStyle/>
                    <a:p>
                      <a:pPr algn="ctr">
                        <a:buNone/>
                      </a:pPr>
                      <a:r>
                        <a:rPr lang="en-US" sz="8100"/>
                        <a:t>C</a:t>
                      </a:r>
                    </a:p>
                  </a:txBody>
                  <a:tcPr marL="137160" marR="137160" marT="68580" marB="68580">
                    <a:solidFill>
                      <a:srgbClr val="7030A0"/>
                    </a:solidFill>
                  </a:tcPr>
                </a:tc>
                <a:tc>
                  <a:txBody>
                    <a:bodyPr/>
                    <a:lstStyle/>
                    <a:p>
                      <a:pPr algn="ctr">
                        <a:buNone/>
                      </a:pPr>
                      <a:r>
                        <a:rPr lang="en-US" sz="8100"/>
                        <a:t>H</a:t>
                      </a:r>
                    </a:p>
                  </a:txBody>
                  <a:tcPr marL="137160" marR="137160" marT="68580" marB="68580">
                    <a:solidFill>
                      <a:srgbClr val="FF0000"/>
                    </a:solidFill>
                  </a:tcPr>
                </a:tc>
                <a:tc>
                  <a:txBody>
                    <a:bodyPr/>
                    <a:lstStyle/>
                    <a:p>
                      <a:pPr algn="ctr">
                        <a:buNone/>
                      </a:pPr>
                      <a:r>
                        <a:rPr lang="en-US" sz="8100"/>
                        <a:t>T</a:t>
                      </a:r>
                    </a:p>
                  </a:txBody>
                  <a:tcPr marL="137160" marR="137160" marT="68580" marB="68580"/>
                </a:tc>
                <a:tc>
                  <a:txBody>
                    <a:bodyPr/>
                    <a:lstStyle/>
                    <a:p>
                      <a:pPr algn="ctr">
                        <a:buNone/>
                      </a:pPr>
                      <a:r>
                        <a:rPr lang="en-US" sz="8100"/>
                        <a:t>E</a:t>
                      </a:r>
                    </a:p>
                  </a:txBody>
                  <a:tcPr marL="137160" marR="137160" marT="68580" marB="68580">
                    <a:solidFill>
                      <a:schemeClr val="accent5"/>
                    </a:solidFill>
                  </a:tcPr>
                </a:tc>
                <a:tc>
                  <a:txBody>
                    <a:bodyPr/>
                    <a:lstStyle/>
                    <a:p>
                      <a:pPr algn="ctr">
                        <a:buNone/>
                      </a:pPr>
                      <a:r>
                        <a:rPr lang="en-US" sz="8100"/>
                        <a:t>R</a:t>
                      </a:r>
                    </a:p>
                  </a:txBody>
                  <a:tcPr marL="137160" marR="137160" marT="68580" marB="68580">
                    <a:solidFill>
                      <a:schemeClr val="accent2"/>
                    </a:solidFill>
                  </a:tcPr>
                </a:tc>
                <a:tc>
                  <a:txBody>
                    <a:bodyPr/>
                    <a:lstStyle/>
                    <a:p>
                      <a:pPr algn="ctr">
                        <a:buNone/>
                      </a:pPr>
                      <a:r>
                        <a:rPr lang="en-US" sz="8100"/>
                        <a:t>E</a:t>
                      </a:r>
                    </a:p>
                  </a:txBody>
                  <a:tcPr marL="137160" marR="137160" marT="68580" marB="68580">
                    <a:solidFill>
                      <a:srgbClr val="FFC000"/>
                    </a:solidFill>
                  </a:tcPr>
                </a:tc>
                <a:extLst>
                  <a:ext uri="{0D108BD9-81ED-4DB2-BD59-A6C34878D82A}">
                    <a16:rowId xmlns:a16="http://schemas.microsoft.com/office/drawing/2014/main" val="10000"/>
                  </a:ext>
                </a:extLst>
              </a:tr>
            </a:tbl>
          </a:graphicData>
        </a:graphic>
      </p:graphicFrame>
      <p:graphicFrame>
        <p:nvGraphicFramePr>
          <p:cNvPr id="18" name="Table 17"/>
          <p:cNvGraphicFramePr/>
          <p:nvPr/>
        </p:nvGraphicFramePr>
        <p:xfrm>
          <a:off x="4762500" y="5840731"/>
          <a:ext cx="9427181" cy="1380173"/>
        </p:xfrm>
        <a:graphic>
          <a:graphicData uri="http://schemas.openxmlformats.org/drawingml/2006/table">
            <a:tbl>
              <a:tblPr firstRow="1" bandRow="1">
                <a:tableStyleId>{5C22544A-7EE6-4342-B048-85BDC9FD1C3A}</a:tableStyleId>
              </a:tblPr>
              <a:tblGrid>
                <a:gridCol w="1346741">
                  <a:extLst>
                    <a:ext uri="{9D8B030D-6E8A-4147-A177-3AD203B41FA5}">
                      <a16:colId xmlns:a16="http://schemas.microsoft.com/office/drawing/2014/main" val="20000"/>
                    </a:ext>
                  </a:extLst>
                </a:gridCol>
                <a:gridCol w="1346739">
                  <a:extLst>
                    <a:ext uri="{9D8B030D-6E8A-4147-A177-3AD203B41FA5}">
                      <a16:colId xmlns:a16="http://schemas.microsoft.com/office/drawing/2014/main" val="20001"/>
                    </a:ext>
                  </a:extLst>
                </a:gridCol>
                <a:gridCol w="1346741">
                  <a:extLst>
                    <a:ext uri="{9D8B030D-6E8A-4147-A177-3AD203B41FA5}">
                      <a16:colId xmlns:a16="http://schemas.microsoft.com/office/drawing/2014/main" val="20002"/>
                    </a:ext>
                  </a:extLst>
                </a:gridCol>
                <a:gridCol w="1346739">
                  <a:extLst>
                    <a:ext uri="{9D8B030D-6E8A-4147-A177-3AD203B41FA5}">
                      <a16:colId xmlns:a16="http://schemas.microsoft.com/office/drawing/2014/main" val="20003"/>
                    </a:ext>
                  </a:extLst>
                </a:gridCol>
                <a:gridCol w="1346741">
                  <a:extLst>
                    <a:ext uri="{9D8B030D-6E8A-4147-A177-3AD203B41FA5}">
                      <a16:colId xmlns:a16="http://schemas.microsoft.com/office/drawing/2014/main" val="20004"/>
                    </a:ext>
                  </a:extLst>
                </a:gridCol>
                <a:gridCol w="1346739">
                  <a:extLst>
                    <a:ext uri="{9D8B030D-6E8A-4147-A177-3AD203B41FA5}">
                      <a16:colId xmlns:a16="http://schemas.microsoft.com/office/drawing/2014/main" val="20005"/>
                    </a:ext>
                  </a:extLst>
                </a:gridCol>
                <a:gridCol w="1346741">
                  <a:extLst>
                    <a:ext uri="{9D8B030D-6E8A-4147-A177-3AD203B41FA5}">
                      <a16:colId xmlns:a16="http://schemas.microsoft.com/office/drawing/2014/main" val="20006"/>
                    </a:ext>
                  </a:extLst>
                </a:gridCol>
              </a:tblGrid>
              <a:tr h="1380173">
                <a:tc>
                  <a:txBody>
                    <a:bodyPr/>
                    <a:lstStyle/>
                    <a:p>
                      <a:pPr algn="ctr">
                        <a:buNone/>
                      </a:pPr>
                      <a:r>
                        <a:rPr lang="en-US" sz="8100" dirty="0"/>
                        <a:t>T</a:t>
                      </a:r>
                    </a:p>
                  </a:txBody>
                  <a:tcPr marL="137160" marR="137160" marT="68580" marB="68580">
                    <a:solidFill>
                      <a:srgbClr val="00B050"/>
                    </a:solidFill>
                  </a:tcPr>
                </a:tc>
                <a:tc>
                  <a:txBody>
                    <a:bodyPr/>
                    <a:lstStyle/>
                    <a:p>
                      <a:pPr algn="ctr">
                        <a:buNone/>
                      </a:pPr>
                      <a:r>
                        <a:rPr lang="en-US" sz="8100"/>
                        <a:t>E</a:t>
                      </a:r>
                    </a:p>
                  </a:txBody>
                  <a:tcPr marL="137160" marR="137160" marT="68580" marB="68580">
                    <a:solidFill>
                      <a:srgbClr val="7030A0"/>
                    </a:solidFill>
                  </a:tcPr>
                </a:tc>
                <a:tc>
                  <a:txBody>
                    <a:bodyPr/>
                    <a:lstStyle/>
                    <a:p>
                      <a:pPr algn="ctr">
                        <a:buNone/>
                      </a:pPr>
                      <a:r>
                        <a:rPr lang="en-US" sz="8100"/>
                        <a:t>A</a:t>
                      </a:r>
                    </a:p>
                  </a:txBody>
                  <a:tcPr marL="137160" marR="137160" marT="68580" marB="68580">
                    <a:solidFill>
                      <a:srgbClr val="FF0000"/>
                    </a:solidFill>
                  </a:tcPr>
                </a:tc>
                <a:tc>
                  <a:txBody>
                    <a:bodyPr/>
                    <a:lstStyle/>
                    <a:p>
                      <a:pPr algn="ctr">
                        <a:buNone/>
                      </a:pPr>
                      <a:r>
                        <a:rPr lang="en-US" sz="8100"/>
                        <a:t>C</a:t>
                      </a:r>
                    </a:p>
                  </a:txBody>
                  <a:tcPr marL="137160" marR="137160" marT="68580" marB="68580"/>
                </a:tc>
                <a:tc>
                  <a:txBody>
                    <a:bodyPr/>
                    <a:lstStyle/>
                    <a:p>
                      <a:pPr algn="ctr">
                        <a:buNone/>
                      </a:pPr>
                      <a:r>
                        <a:rPr lang="en-US" sz="8100"/>
                        <a:t>H</a:t>
                      </a:r>
                    </a:p>
                  </a:txBody>
                  <a:tcPr marL="137160" marR="137160" marT="68580" marB="68580">
                    <a:solidFill>
                      <a:schemeClr val="accent4">
                        <a:lumMod val="60000"/>
                        <a:lumOff val="40000"/>
                      </a:schemeClr>
                    </a:solidFill>
                  </a:tcPr>
                </a:tc>
                <a:tc>
                  <a:txBody>
                    <a:bodyPr/>
                    <a:lstStyle/>
                    <a:p>
                      <a:pPr algn="ctr">
                        <a:buNone/>
                      </a:pPr>
                      <a:r>
                        <a:rPr lang="en-US" sz="8100"/>
                        <a:t>E</a:t>
                      </a:r>
                    </a:p>
                  </a:txBody>
                  <a:tcPr marL="137160" marR="137160" marT="68580" marB="68580">
                    <a:solidFill>
                      <a:schemeClr val="accent5"/>
                    </a:solidFill>
                  </a:tcPr>
                </a:tc>
                <a:tc>
                  <a:txBody>
                    <a:bodyPr/>
                    <a:lstStyle/>
                    <a:p>
                      <a:pPr algn="ctr">
                        <a:buNone/>
                      </a:pPr>
                      <a:r>
                        <a:rPr lang="en-US" sz="8100" dirty="0"/>
                        <a:t>R</a:t>
                      </a:r>
                    </a:p>
                  </a:txBody>
                  <a:tcPr marL="137160" marR="137160" marT="68580" marB="68580">
                    <a:solidFill>
                      <a:schemeClr val="accent2"/>
                    </a:solidFill>
                  </a:tcPr>
                </a:tc>
                <a:extLst>
                  <a:ext uri="{0D108BD9-81ED-4DB2-BD59-A6C34878D82A}">
                    <a16:rowId xmlns:a16="http://schemas.microsoft.com/office/drawing/2014/main" val="10000"/>
                  </a:ext>
                </a:extLst>
              </a:tr>
            </a:tbl>
          </a:graphicData>
        </a:graphic>
      </p:graphicFrame>
      <p:sp>
        <p:nvSpPr>
          <p:cNvPr id="19" name="Right Arrow 18"/>
          <p:cNvSpPr/>
          <p:nvPr/>
        </p:nvSpPr>
        <p:spPr>
          <a:xfrm>
            <a:off x="2557583" y="6021705"/>
            <a:ext cx="1272540" cy="1018223"/>
          </a:xfrm>
          <a:prstGeom prst="right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2243518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graphicFrame>
        <p:nvGraphicFramePr>
          <p:cNvPr id="6" name="Table 5"/>
          <p:cNvGraphicFramePr/>
          <p:nvPr/>
        </p:nvGraphicFramePr>
        <p:xfrm>
          <a:off x="3158490" y="2644141"/>
          <a:ext cx="11971024" cy="1380173"/>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val="20000"/>
                    </a:ext>
                  </a:extLst>
                </a:gridCol>
                <a:gridCol w="1496378">
                  <a:extLst>
                    <a:ext uri="{9D8B030D-6E8A-4147-A177-3AD203B41FA5}">
                      <a16:colId xmlns:a16="http://schemas.microsoft.com/office/drawing/2014/main" val="20001"/>
                    </a:ext>
                  </a:extLst>
                </a:gridCol>
                <a:gridCol w="1496378">
                  <a:extLst>
                    <a:ext uri="{9D8B030D-6E8A-4147-A177-3AD203B41FA5}">
                      <a16:colId xmlns:a16="http://schemas.microsoft.com/office/drawing/2014/main" val="20002"/>
                    </a:ext>
                  </a:extLst>
                </a:gridCol>
                <a:gridCol w="1496378">
                  <a:extLst>
                    <a:ext uri="{9D8B030D-6E8A-4147-A177-3AD203B41FA5}">
                      <a16:colId xmlns:a16="http://schemas.microsoft.com/office/drawing/2014/main" val="20003"/>
                    </a:ext>
                  </a:extLst>
                </a:gridCol>
                <a:gridCol w="1496378">
                  <a:extLst>
                    <a:ext uri="{9D8B030D-6E8A-4147-A177-3AD203B41FA5}">
                      <a16:colId xmlns:a16="http://schemas.microsoft.com/office/drawing/2014/main" val="20004"/>
                    </a:ext>
                  </a:extLst>
                </a:gridCol>
                <a:gridCol w="1496378">
                  <a:extLst>
                    <a:ext uri="{9D8B030D-6E8A-4147-A177-3AD203B41FA5}">
                      <a16:colId xmlns:a16="http://schemas.microsoft.com/office/drawing/2014/main" val="20005"/>
                    </a:ext>
                  </a:extLst>
                </a:gridCol>
                <a:gridCol w="1496378">
                  <a:extLst>
                    <a:ext uri="{9D8B030D-6E8A-4147-A177-3AD203B41FA5}">
                      <a16:colId xmlns:a16="http://schemas.microsoft.com/office/drawing/2014/main" val="20006"/>
                    </a:ext>
                  </a:extLst>
                </a:gridCol>
                <a:gridCol w="1496378">
                  <a:extLst>
                    <a:ext uri="{9D8B030D-6E8A-4147-A177-3AD203B41FA5}">
                      <a16:colId xmlns:a16="http://schemas.microsoft.com/office/drawing/2014/main" val="20007"/>
                    </a:ext>
                  </a:extLst>
                </a:gridCol>
              </a:tblGrid>
              <a:tr h="1380173">
                <a:tc>
                  <a:txBody>
                    <a:bodyPr/>
                    <a:lstStyle/>
                    <a:p>
                      <a:pPr algn="ctr">
                        <a:buNone/>
                      </a:pPr>
                      <a:r>
                        <a:rPr lang="en-US" sz="8100" dirty="0"/>
                        <a:t>N</a:t>
                      </a:r>
                    </a:p>
                  </a:txBody>
                  <a:tcPr marL="137160" marR="137160" marT="68580" marB="68580">
                    <a:solidFill>
                      <a:srgbClr val="00B050"/>
                    </a:solidFill>
                  </a:tcPr>
                </a:tc>
                <a:tc>
                  <a:txBody>
                    <a:bodyPr/>
                    <a:lstStyle/>
                    <a:p>
                      <a:pPr algn="ctr">
                        <a:buNone/>
                      </a:pPr>
                      <a:r>
                        <a:rPr lang="en-US" sz="8100"/>
                        <a:t>R</a:t>
                      </a:r>
                    </a:p>
                  </a:txBody>
                  <a:tcPr marL="137160" marR="137160" marT="68580" marB="68580">
                    <a:solidFill>
                      <a:srgbClr val="7030A0"/>
                    </a:solidFill>
                  </a:tcPr>
                </a:tc>
                <a:tc>
                  <a:txBody>
                    <a:bodyPr/>
                    <a:lstStyle/>
                    <a:p>
                      <a:pPr algn="ctr">
                        <a:buNone/>
                      </a:pPr>
                      <a:r>
                        <a:rPr lang="en-US" sz="8100"/>
                        <a:t>E</a:t>
                      </a:r>
                    </a:p>
                  </a:txBody>
                  <a:tcPr marL="137160" marR="137160" marT="68580" marB="68580">
                    <a:solidFill>
                      <a:srgbClr val="FF0000"/>
                    </a:solidFill>
                  </a:tcPr>
                </a:tc>
                <a:tc>
                  <a:txBody>
                    <a:bodyPr/>
                    <a:lstStyle/>
                    <a:p>
                      <a:pPr algn="ctr">
                        <a:buNone/>
                      </a:pPr>
                      <a:r>
                        <a:rPr lang="en-US" sz="8100" dirty="0"/>
                        <a:t>E</a:t>
                      </a:r>
                    </a:p>
                  </a:txBody>
                  <a:tcPr marL="137160" marR="137160" marT="68580" marB="68580"/>
                </a:tc>
                <a:tc>
                  <a:txBody>
                    <a:bodyPr/>
                    <a:lstStyle/>
                    <a:p>
                      <a:pPr algn="ctr">
                        <a:buNone/>
                      </a:pPr>
                      <a:r>
                        <a:rPr lang="en-US" sz="8100" dirty="0"/>
                        <a:t>N</a:t>
                      </a:r>
                    </a:p>
                  </a:txBody>
                  <a:tcPr marL="137160" marR="137160" marT="68580" marB="68580">
                    <a:solidFill>
                      <a:schemeClr val="accent4">
                        <a:lumMod val="60000"/>
                        <a:lumOff val="40000"/>
                      </a:schemeClr>
                    </a:solidFill>
                  </a:tcPr>
                </a:tc>
                <a:tc>
                  <a:txBody>
                    <a:bodyPr/>
                    <a:lstStyle/>
                    <a:p>
                      <a:pPr algn="ctr">
                        <a:buNone/>
                      </a:pPr>
                      <a:r>
                        <a:rPr lang="en-US" sz="8100" dirty="0"/>
                        <a:t>I</a:t>
                      </a:r>
                    </a:p>
                  </a:txBody>
                  <a:tcPr marL="137160" marR="137160" marT="68580" marB="68580">
                    <a:solidFill>
                      <a:schemeClr val="accent5"/>
                    </a:solidFill>
                  </a:tcPr>
                </a:tc>
                <a:tc>
                  <a:txBody>
                    <a:bodyPr/>
                    <a:lstStyle/>
                    <a:p>
                      <a:pPr algn="ctr">
                        <a:buNone/>
                      </a:pPr>
                      <a:r>
                        <a:rPr lang="en-US" sz="8100"/>
                        <a:t>G</a:t>
                      </a:r>
                    </a:p>
                  </a:txBody>
                  <a:tcPr marL="137160" marR="137160" marT="68580" marB="68580">
                    <a:solidFill>
                      <a:schemeClr val="accent2"/>
                    </a:solidFill>
                  </a:tcPr>
                </a:tc>
                <a:tc>
                  <a:txBody>
                    <a:bodyPr/>
                    <a:lstStyle/>
                    <a:p>
                      <a:pPr algn="ctr">
                        <a:buNone/>
                      </a:pPr>
                      <a:r>
                        <a:rPr lang="en-US" sz="8100" dirty="0"/>
                        <a:t>E</a:t>
                      </a:r>
                    </a:p>
                  </a:txBody>
                  <a:tcPr marL="137160" marR="137160" marT="68580" marB="68580">
                    <a:solidFill>
                      <a:srgbClr val="FFC000"/>
                    </a:solidFill>
                  </a:tcPr>
                </a:tc>
                <a:extLst>
                  <a:ext uri="{0D108BD9-81ED-4DB2-BD59-A6C34878D82A}">
                    <a16:rowId xmlns:a16="http://schemas.microsoft.com/office/drawing/2014/main" val="10000"/>
                  </a:ext>
                </a:extLst>
              </a:tr>
            </a:tbl>
          </a:graphicData>
        </a:graphic>
      </p:graphicFrame>
      <p:graphicFrame>
        <p:nvGraphicFramePr>
          <p:cNvPr id="18" name="Table 17"/>
          <p:cNvGraphicFramePr/>
          <p:nvPr/>
        </p:nvGraphicFramePr>
        <p:xfrm>
          <a:off x="3757613" y="5784533"/>
          <a:ext cx="10773920" cy="1380173"/>
        </p:xfrm>
        <a:graphic>
          <a:graphicData uri="http://schemas.openxmlformats.org/drawingml/2006/table">
            <a:tbl>
              <a:tblPr firstRow="1" bandRow="1">
                <a:tableStyleId>{5C22544A-7EE6-4342-B048-85BDC9FD1C3A}</a:tableStyleId>
              </a:tblPr>
              <a:tblGrid>
                <a:gridCol w="1346741">
                  <a:extLst>
                    <a:ext uri="{9D8B030D-6E8A-4147-A177-3AD203B41FA5}">
                      <a16:colId xmlns:a16="http://schemas.microsoft.com/office/drawing/2014/main" val="20000"/>
                    </a:ext>
                  </a:extLst>
                </a:gridCol>
                <a:gridCol w="1346739">
                  <a:extLst>
                    <a:ext uri="{9D8B030D-6E8A-4147-A177-3AD203B41FA5}">
                      <a16:colId xmlns:a16="http://schemas.microsoft.com/office/drawing/2014/main" val="20001"/>
                    </a:ext>
                  </a:extLst>
                </a:gridCol>
                <a:gridCol w="1346741">
                  <a:extLst>
                    <a:ext uri="{9D8B030D-6E8A-4147-A177-3AD203B41FA5}">
                      <a16:colId xmlns:a16="http://schemas.microsoft.com/office/drawing/2014/main" val="20002"/>
                    </a:ext>
                  </a:extLst>
                </a:gridCol>
                <a:gridCol w="1346739">
                  <a:extLst>
                    <a:ext uri="{9D8B030D-6E8A-4147-A177-3AD203B41FA5}">
                      <a16:colId xmlns:a16="http://schemas.microsoft.com/office/drawing/2014/main" val="20003"/>
                    </a:ext>
                  </a:extLst>
                </a:gridCol>
                <a:gridCol w="1346741">
                  <a:extLst>
                    <a:ext uri="{9D8B030D-6E8A-4147-A177-3AD203B41FA5}">
                      <a16:colId xmlns:a16="http://schemas.microsoft.com/office/drawing/2014/main" val="20004"/>
                    </a:ext>
                  </a:extLst>
                </a:gridCol>
                <a:gridCol w="1346739">
                  <a:extLst>
                    <a:ext uri="{9D8B030D-6E8A-4147-A177-3AD203B41FA5}">
                      <a16:colId xmlns:a16="http://schemas.microsoft.com/office/drawing/2014/main" val="20005"/>
                    </a:ext>
                  </a:extLst>
                </a:gridCol>
                <a:gridCol w="1346741">
                  <a:extLst>
                    <a:ext uri="{9D8B030D-6E8A-4147-A177-3AD203B41FA5}">
                      <a16:colId xmlns:a16="http://schemas.microsoft.com/office/drawing/2014/main" val="20006"/>
                    </a:ext>
                  </a:extLst>
                </a:gridCol>
                <a:gridCol w="1346739">
                  <a:extLst>
                    <a:ext uri="{9D8B030D-6E8A-4147-A177-3AD203B41FA5}">
                      <a16:colId xmlns:a16="http://schemas.microsoft.com/office/drawing/2014/main" val="20007"/>
                    </a:ext>
                  </a:extLst>
                </a:gridCol>
              </a:tblGrid>
              <a:tr h="1380173">
                <a:tc>
                  <a:txBody>
                    <a:bodyPr/>
                    <a:lstStyle/>
                    <a:p>
                      <a:pPr algn="ctr">
                        <a:buNone/>
                      </a:pPr>
                      <a:r>
                        <a:rPr lang="en-US" sz="8100" dirty="0"/>
                        <a:t>E</a:t>
                      </a:r>
                    </a:p>
                  </a:txBody>
                  <a:tcPr marL="137160" marR="137160" marT="68580" marB="68580">
                    <a:solidFill>
                      <a:srgbClr val="00B050"/>
                    </a:solidFill>
                  </a:tcPr>
                </a:tc>
                <a:tc>
                  <a:txBody>
                    <a:bodyPr/>
                    <a:lstStyle/>
                    <a:p>
                      <a:pPr algn="ctr">
                        <a:buNone/>
                      </a:pPr>
                      <a:r>
                        <a:rPr lang="en-US" sz="8100" dirty="0"/>
                        <a:t>N</a:t>
                      </a:r>
                    </a:p>
                  </a:txBody>
                  <a:tcPr marL="137160" marR="137160" marT="68580" marB="68580">
                    <a:solidFill>
                      <a:srgbClr val="7030A0"/>
                    </a:solidFill>
                  </a:tcPr>
                </a:tc>
                <a:tc>
                  <a:txBody>
                    <a:bodyPr/>
                    <a:lstStyle/>
                    <a:p>
                      <a:pPr algn="ctr">
                        <a:buNone/>
                      </a:pPr>
                      <a:r>
                        <a:rPr lang="en-US" sz="8100" dirty="0"/>
                        <a:t>G</a:t>
                      </a:r>
                    </a:p>
                  </a:txBody>
                  <a:tcPr marL="137160" marR="137160" marT="68580" marB="68580">
                    <a:solidFill>
                      <a:srgbClr val="FF0000"/>
                    </a:solidFill>
                  </a:tcPr>
                </a:tc>
                <a:tc>
                  <a:txBody>
                    <a:bodyPr/>
                    <a:lstStyle/>
                    <a:p>
                      <a:pPr algn="ctr">
                        <a:buNone/>
                      </a:pPr>
                      <a:r>
                        <a:rPr lang="en-US" sz="8100"/>
                        <a:t>I</a:t>
                      </a:r>
                    </a:p>
                  </a:txBody>
                  <a:tcPr marL="137160" marR="137160" marT="68580" marB="68580"/>
                </a:tc>
                <a:tc>
                  <a:txBody>
                    <a:bodyPr/>
                    <a:lstStyle/>
                    <a:p>
                      <a:pPr algn="ctr">
                        <a:buNone/>
                      </a:pPr>
                      <a:r>
                        <a:rPr lang="en-US" sz="8100"/>
                        <a:t>N</a:t>
                      </a:r>
                    </a:p>
                  </a:txBody>
                  <a:tcPr marL="137160" marR="137160" marT="68580" marB="68580">
                    <a:solidFill>
                      <a:schemeClr val="accent4">
                        <a:lumMod val="60000"/>
                        <a:lumOff val="40000"/>
                      </a:schemeClr>
                    </a:solidFill>
                  </a:tcPr>
                </a:tc>
                <a:tc>
                  <a:txBody>
                    <a:bodyPr/>
                    <a:lstStyle/>
                    <a:p>
                      <a:pPr algn="ctr">
                        <a:buNone/>
                      </a:pPr>
                      <a:r>
                        <a:rPr lang="en-US" sz="8100"/>
                        <a:t>E</a:t>
                      </a:r>
                    </a:p>
                  </a:txBody>
                  <a:tcPr marL="137160" marR="137160" marT="68580" marB="68580">
                    <a:solidFill>
                      <a:schemeClr val="accent5"/>
                    </a:solidFill>
                  </a:tcPr>
                </a:tc>
                <a:tc>
                  <a:txBody>
                    <a:bodyPr/>
                    <a:lstStyle/>
                    <a:p>
                      <a:pPr algn="ctr">
                        <a:buNone/>
                      </a:pPr>
                      <a:r>
                        <a:rPr lang="en-US" sz="8100"/>
                        <a:t>E</a:t>
                      </a:r>
                    </a:p>
                  </a:txBody>
                  <a:tcPr marL="137160" marR="137160" marT="68580" marB="68580">
                    <a:solidFill>
                      <a:schemeClr val="accent2"/>
                    </a:solidFill>
                  </a:tcPr>
                </a:tc>
                <a:tc>
                  <a:txBody>
                    <a:bodyPr/>
                    <a:lstStyle/>
                    <a:p>
                      <a:pPr algn="ctr">
                        <a:buNone/>
                      </a:pPr>
                      <a:r>
                        <a:rPr lang="en-US" sz="8100" dirty="0"/>
                        <a:t>R</a:t>
                      </a:r>
                    </a:p>
                  </a:txBody>
                  <a:tcPr marL="137160" marR="137160" marT="68580" marB="68580">
                    <a:solidFill>
                      <a:srgbClr val="FFC000"/>
                    </a:solidFill>
                  </a:tcPr>
                </a:tc>
                <a:extLst>
                  <a:ext uri="{0D108BD9-81ED-4DB2-BD59-A6C34878D82A}">
                    <a16:rowId xmlns:a16="http://schemas.microsoft.com/office/drawing/2014/main" val="10000"/>
                  </a:ext>
                </a:extLst>
              </a:tr>
            </a:tbl>
          </a:graphicData>
        </a:graphic>
      </p:graphicFrame>
      <p:sp>
        <p:nvSpPr>
          <p:cNvPr id="19" name="Right Arrow 18"/>
          <p:cNvSpPr/>
          <p:nvPr/>
        </p:nvSpPr>
        <p:spPr>
          <a:xfrm>
            <a:off x="1447800" y="5965507"/>
            <a:ext cx="1272540" cy="1018223"/>
          </a:xfrm>
          <a:prstGeom prst="right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3865524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905" y="-11430"/>
            <a:ext cx="18288000" cy="1249680"/>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1145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graphicFrame>
        <p:nvGraphicFramePr>
          <p:cNvPr id="6" name="Table 5"/>
          <p:cNvGraphicFramePr/>
          <p:nvPr/>
        </p:nvGraphicFramePr>
        <p:xfrm>
          <a:off x="4133851" y="2772728"/>
          <a:ext cx="10474646" cy="1380173"/>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val="20000"/>
                    </a:ext>
                  </a:extLst>
                </a:gridCol>
                <a:gridCol w="1496378">
                  <a:extLst>
                    <a:ext uri="{9D8B030D-6E8A-4147-A177-3AD203B41FA5}">
                      <a16:colId xmlns:a16="http://schemas.microsoft.com/office/drawing/2014/main" val="20001"/>
                    </a:ext>
                  </a:extLst>
                </a:gridCol>
                <a:gridCol w="1496378">
                  <a:extLst>
                    <a:ext uri="{9D8B030D-6E8A-4147-A177-3AD203B41FA5}">
                      <a16:colId xmlns:a16="http://schemas.microsoft.com/office/drawing/2014/main" val="20002"/>
                    </a:ext>
                  </a:extLst>
                </a:gridCol>
                <a:gridCol w="1496378">
                  <a:extLst>
                    <a:ext uri="{9D8B030D-6E8A-4147-A177-3AD203B41FA5}">
                      <a16:colId xmlns:a16="http://schemas.microsoft.com/office/drawing/2014/main" val="20003"/>
                    </a:ext>
                  </a:extLst>
                </a:gridCol>
                <a:gridCol w="1496378">
                  <a:extLst>
                    <a:ext uri="{9D8B030D-6E8A-4147-A177-3AD203B41FA5}">
                      <a16:colId xmlns:a16="http://schemas.microsoft.com/office/drawing/2014/main" val="20004"/>
                    </a:ext>
                  </a:extLst>
                </a:gridCol>
                <a:gridCol w="1496378">
                  <a:extLst>
                    <a:ext uri="{9D8B030D-6E8A-4147-A177-3AD203B41FA5}">
                      <a16:colId xmlns:a16="http://schemas.microsoft.com/office/drawing/2014/main" val="20005"/>
                    </a:ext>
                  </a:extLst>
                </a:gridCol>
                <a:gridCol w="1496378">
                  <a:extLst>
                    <a:ext uri="{9D8B030D-6E8A-4147-A177-3AD203B41FA5}">
                      <a16:colId xmlns:a16="http://schemas.microsoft.com/office/drawing/2014/main" val="20006"/>
                    </a:ext>
                  </a:extLst>
                </a:gridCol>
              </a:tblGrid>
              <a:tr h="1380173">
                <a:tc>
                  <a:txBody>
                    <a:bodyPr/>
                    <a:lstStyle/>
                    <a:p>
                      <a:pPr algn="ctr">
                        <a:buNone/>
                      </a:pPr>
                      <a:r>
                        <a:rPr lang="en-US" sz="8100"/>
                        <a:t>S</a:t>
                      </a:r>
                    </a:p>
                  </a:txBody>
                  <a:tcPr marL="137160" marR="137160" marT="68580" marB="68580">
                    <a:solidFill>
                      <a:srgbClr val="00B050"/>
                    </a:solidFill>
                  </a:tcPr>
                </a:tc>
                <a:tc>
                  <a:txBody>
                    <a:bodyPr/>
                    <a:lstStyle/>
                    <a:p>
                      <a:pPr algn="ctr">
                        <a:buNone/>
                      </a:pPr>
                      <a:r>
                        <a:rPr lang="en-US" sz="8100"/>
                        <a:t>I</a:t>
                      </a:r>
                    </a:p>
                  </a:txBody>
                  <a:tcPr marL="137160" marR="137160" marT="68580" marB="68580">
                    <a:solidFill>
                      <a:srgbClr val="7030A0"/>
                    </a:solidFill>
                  </a:tcPr>
                </a:tc>
                <a:tc>
                  <a:txBody>
                    <a:bodyPr/>
                    <a:lstStyle/>
                    <a:p>
                      <a:pPr algn="ctr">
                        <a:buNone/>
                      </a:pPr>
                      <a:r>
                        <a:rPr lang="en-US" sz="8100" dirty="0"/>
                        <a:t>H</a:t>
                      </a:r>
                    </a:p>
                  </a:txBody>
                  <a:tcPr marL="137160" marR="137160" marT="68580" marB="68580">
                    <a:solidFill>
                      <a:srgbClr val="FF0000"/>
                    </a:solidFill>
                  </a:tcPr>
                </a:tc>
                <a:tc>
                  <a:txBody>
                    <a:bodyPr/>
                    <a:lstStyle/>
                    <a:p>
                      <a:pPr algn="ctr">
                        <a:buNone/>
                      </a:pPr>
                      <a:r>
                        <a:rPr lang="en-US" sz="8100"/>
                        <a:t>E</a:t>
                      </a:r>
                    </a:p>
                  </a:txBody>
                  <a:tcPr marL="137160" marR="137160" marT="68580" marB="68580"/>
                </a:tc>
                <a:tc>
                  <a:txBody>
                    <a:bodyPr/>
                    <a:lstStyle/>
                    <a:p>
                      <a:pPr algn="ctr">
                        <a:buNone/>
                      </a:pPr>
                      <a:r>
                        <a:rPr lang="en-US" sz="8100"/>
                        <a:t>C</a:t>
                      </a:r>
                    </a:p>
                  </a:txBody>
                  <a:tcPr marL="137160" marR="137160" marT="68580" marB="68580">
                    <a:solidFill>
                      <a:schemeClr val="accent4">
                        <a:lumMod val="60000"/>
                        <a:lumOff val="40000"/>
                      </a:schemeClr>
                    </a:solidFill>
                  </a:tcPr>
                </a:tc>
                <a:tc>
                  <a:txBody>
                    <a:bodyPr/>
                    <a:lstStyle/>
                    <a:p>
                      <a:pPr algn="ctr">
                        <a:buNone/>
                      </a:pPr>
                      <a:r>
                        <a:rPr lang="en-US" sz="8100"/>
                        <a:t>A</a:t>
                      </a:r>
                    </a:p>
                  </a:txBody>
                  <a:tcPr marL="137160" marR="137160" marT="68580" marB="68580">
                    <a:solidFill>
                      <a:schemeClr val="accent5"/>
                    </a:solidFill>
                  </a:tcPr>
                </a:tc>
                <a:tc>
                  <a:txBody>
                    <a:bodyPr/>
                    <a:lstStyle/>
                    <a:p>
                      <a:pPr algn="ctr">
                        <a:buNone/>
                      </a:pPr>
                      <a:r>
                        <a:rPr lang="en-US" sz="8100" dirty="0"/>
                        <a:t>R</a:t>
                      </a:r>
                    </a:p>
                  </a:txBody>
                  <a:tcPr marL="137160" marR="137160" marT="68580" marB="68580">
                    <a:solidFill>
                      <a:schemeClr val="accent2"/>
                    </a:solidFill>
                  </a:tcPr>
                </a:tc>
                <a:extLst>
                  <a:ext uri="{0D108BD9-81ED-4DB2-BD59-A6C34878D82A}">
                    <a16:rowId xmlns:a16="http://schemas.microsoft.com/office/drawing/2014/main" val="10000"/>
                  </a:ext>
                </a:extLst>
              </a:tr>
            </a:tbl>
          </a:graphicData>
        </a:graphic>
      </p:graphicFrame>
      <p:graphicFrame>
        <p:nvGraphicFramePr>
          <p:cNvPr id="18" name="Table 17"/>
          <p:cNvGraphicFramePr/>
          <p:nvPr>
            <p:extLst>
              <p:ext uri="{D42A27DB-BD31-4B8C-83A1-F6EECF244321}">
                <p14:modId xmlns:p14="http://schemas.microsoft.com/office/powerpoint/2010/main" val="2518811088"/>
              </p:ext>
            </p:extLst>
          </p:nvPr>
        </p:nvGraphicFramePr>
        <p:xfrm>
          <a:off x="4657583" y="5863995"/>
          <a:ext cx="9427181" cy="1380173"/>
        </p:xfrm>
        <a:graphic>
          <a:graphicData uri="http://schemas.openxmlformats.org/drawingml/2006/table">
            <a:tbl>
              <a:tblPr firstRow="1" bandRow="1">
                <a:tableStyleId>{5C22544A-7EE6-4342-B048-85BDC9FD1C3A}</a:tableStyleId>
              </a:tblPr>
              <a:tblGrid>
                <a:gridCol w="1346741">
                  <a:extLst>
                    <a:ext uri="{9D8B030D-6E8A-4147-A177-3AD203B41FA5}">
                      <a16:colId xmlns:a16="http://schemas.microsoft.com/office/drawing/2014/main" val="20000"/>
                    </a:ext>
                  </a:extLst>
                </a:gridCol>
                <a:gridCol w="1346739">
                  <a:extLst>
                    <a:ext uri="{9D8B030D-6E8A-4147-A177-3AD203B41FA5}">
                      <a16:colId xmlns:a16="http://schemas.microsoft.com/office/drawing/2014/main" val="20001"/>
                    </a:ext>
                  </a:extLst>
                </a:gridCol>
                <a:gridCol w="1346741">
                  <a:extLst>
                    <a:ext uri="{9D8B030D-6E8A-4147-A177-3AD203B41FA5}">
                      <a16:colId xmlns:a16="http://schemas.microsoft.com/office/drawing/2014/main" val="20002"/>
                    </a:ext>
                  </a:extLst>
                </a:gridCol>
                <a:gridCol w="1346739">
                  <a:extLst>
                    <a:ext uri="{9D8B030D-6E8A-4147-A177-3AD203B41FA5}">
                      <a16:colId xmlns:a16="http://schemas.microsoft.com/office/drawing/2014/main" val="20003"/>
                    </a:ext>
                  </a:extLst>
                </a:gridCol>
                <a:gridCol w="1346741">
                  <a:extLst>
                    <a:ext uri="{9D8B030D-6E8A-4147-A177-3AD203B41FA5}">
                      <a16:colId xmlns:a16="http://schemas.microsoft.com/office/drawing/2014/main" val="20004"/>
                    </a:ext>
                  </a:extLst>
                </a:gridCol>
                <a:gridCol w="1346739">
                  <a:extLst>
                    <a:ext uri="{9D8B030D-6E8A-4147-A177-3AD203B41FA5}">
                      <a16:colId xmlns:a16="http://schemas.microsoft.com/office/drawing/2014/main" val="20005"/>
                    </a:ext>
                  </a:extLst>
                </a:gridCol>
                <a:gridCol w="1346741">
                  <a:extLst>
                    <a:ext uri="{9D8B030D-6E8A-4147-A177-3AD203B41FA5}">
                      <a16:colId xmlns:a16="http://schemas.microsoft.com/office/drawing/2014/main" val="20006"/>
                    </a:ext>
                  </a:extLst>
                </a:gridCol>
              </a:tblGrid>
              <a:tr h="1380173">
                <a:tc>
                  <a:txBody>
                    <a:bodyPr/>
                    <a:lstStyle/>
                    <a:p>
                      <a:pPr algn="ctr">
                        <a:buNone/>
                      </a:pPr>
                      <a:r>
                        <a:rPr lang="en-US" sz="8100"/>
                        <a:t>C</a:t>
                      </a:r>
                    </a:p>
                  </a:txBody>
                  <a:tcPr marL="137160" marR="137160" marT="68580" marB="68580">
                    <a:solidFill>
                      <a:srgbClr val="00B050"/>
                    </a:solidFill>
                  </a:tcPr>
                </a:tc>
                <a:tc>
                  <a:txBody>
                    <a:bodyPr/>
                    <a:lstStyle/>
                    <a:p>
                      <a:pPr algn="ctr">
                        <a:buNone/>
                      </a:pPr>
                      <a:r>
                        <a:rPr lang="en-US" sz="8100"/>
                        <a:t>A</a:t>
                      </a:r>
                    </a:p>
                  </a:txBody>
                  <a:tcPr marL="137160" marR="137160" marT="68580" marB="68580">
                    <a:solidFill>
                      <a:srgbClr val="7030A0"/>
                    </a:solidFill>
                  </a:tcPr>
                </a:tc>
                <a:tc>
                  <a:txBody>
                    <a:bodyPr/>
                    <a:lstStyle/>
                    <a:p>
                      <a:pPr algn="ctr">
                        <a:buNone/>
                      </a:pPr>
                      <a:r>
                        <a:rPr lang="en-US" sz="8100"/>
                        <a:t>S</a:t>
                      </a:r>
                    </a:p>
                  </a:txBody>
                  <a:tcPr marL="137160" marR="137160" marT="68580" marB="68580">
                    <a:solidFill>
                      <a:srgbClr val="FF0000"/>
                    </a:solidFill>
                  </a:tcPr>
                </a:tc>
                <a:tc>
                  <a:txBody>
                    <a:bodyPr/>
                    <a:lstStyle/>
                    <a:p>
                      <a:pPr algn="ctr">
                        <a:buNone/>
                      </a:pPr>
                      <a:r>
                        <a:rPr lang="en-US" sz="8100" dirty="0"/>
                        <a:t>H</a:t>
                      </a:r>
                    </a:p>
                  </a:txBody>
                  <a:tcPr marL="137160" marR="137160" marT="68580" marB="68580"/>
                </a:tc>
                <a:tc>
                  <a:txBody>
                    <a:bodyPr/>
                    <a:lstStyle/>
                    <a:p>
                      <a:pPr algn="ctr">
                        <a:buNone/>
                      </a:pPr>
                      <a:r>
                        <a:rPr lang="en-US" sz="8100"/>
                        <a:t>I</a:t>
                      </a:r>
                    </a:p>
                  </a:txBody>
                  <a:tcPr marL="137160" marR="137160" marT="68580" marB="68580">
                    <a:solidFill>
                      <a:schemeClr val="accent4">
                        <a:lumMod val="60000"/>
                        <a:lumOff val="40000"/>
                      </a:schemeClr>
                    </a:solidFill>
                  </a:tcPr>
                </a:tc>
                <a:tc>
                  <a:txBody>
                    <a:bodyPr/>
                    <a:lstStyle/>
                    <a:p>
                      <a:pPr algn="ctr">
                        <a:buNone/>
                      </a:pPr>
                      <a:r>
                        <a:rPr lang="en-US" sz="8100"/>
                        <a:t>E</a:t>
                      </a:r>
                    </a:p>
                  </a:txBody>
                  <a:tcPr marL="137160" marR="137160" marT="68580" marB="68580">
                    <a:solidFill>
                      <a:schemeClr val="accent5"/>
                    </a:solidFill>
                  </a:tcPr>
                </a:tc>
                <a:tc>
                  <a:txBody>
                    <a:bodyPr/>
                    <a:lstStyle/>
                    <a:p>
                      <a:pPr algn="ctr">
                        <a:buNone/>
                      </a:pPr>
                      <a:r>
                        <a:rPr lang="en-US" sz="8100" dirty="0"/>
                        <a:t>R</a:t>
                      </a:r>
                    </a:p>
                  </a:txBody>
                  <a:tcPr marL="137160" marR="137160" marT="68580" marB="68580">
                    <a:solidFill>
                      <a:schemeClr val="accent2"/>
                    </a:solidFill>
                  </a:tcPr>
                </a:tc>
                <a:extLst>
                  <a:ext uri="{0D108BD9-81ED-4DB2-BD59-A6C34878D82A}">
                    <a16:rowId xmlns:a16="http://schemas.microsoft.com/office/drawing/2014/main" val="10000"/>
                  </a:ext>
                </a:extLst>
              </a:tr>
            </a:tbl>
          </a:graphicData>
        </a:graphic>
      </p:graphicFrame>
      <p:sp>
        <p:nvSpPr>
          <p:cNvPr id="19" name="Right Arrow 18"/>
          <p:cNvSpPr/>
          <p:nvPr/>
        </p:nvSpPr>
        <p:spPr>
          <a:xfrm>
            <a:off x="2286000" y="6044969"/>
            <a:ext cx="1272540" cy="1018223"/>
          </a:xfrm>
          <a:prstGeom prst="right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3570911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905" y="-11430"/>
            <a:ext cx="18288000" cy="1249680"/>
            <a:chOff x="7620" y="-7620"/>
            <a:chExt cx="12192000" cy="1083309"/>
          </a:xfrm>
          <a:solidFill>
            <a:schemeClr val="accent6">
              <a:lumMod val="60000"/>
              <a:lumOff val="4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1145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7" name="TextBox 14"/>
          <p:cNvSpPr txBox="1"/>
          <p:nvPr/>
        </p:nvSpPr>
        <p:spPr>
          <a:xfrm>
            <a:off x="12090116" y="2288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graphicFrame>
        <p:nvGraphicFramePr>
          <p:cNvPr id="5" name="Table 4"/>
          <p:cNvGraphicFramePr/>
          <p:nvPr/>
        </p:nvGraphicFramePr>
        <p:xfrm>
          <a:off x="2362201" y="2091690"/>
          <a:ext cx="13467401" cy="2760346"/>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val="20000"/>
                    </a:ext>
                  </a:extLst>
                </a:gridCol>
                <a:gridCol w="1496378">
                  <a:extLst>
                    <a:ext uri="{9D8B030D-6E8A-4147-A177-3AD203B41FA5}">
                      <a16:colId xmlns:a16="http://schemas.microsoft.com/office/drawing/2014/main" val="20001"/>
                    </a:ext>
                  </a:extLst>
                </a:gridCol>
                <a:gridCol w="1496378">
                  <a:extLst>
                    <a:ext uri="{9D8B030D-6E8A-4147-A177-3AD203B41FA5}">
                      <a16:colId xmlns:a16="http://schemas.microsoft.com/office/drawing/2014/main" val="20002"/>
                    </a:ext>
                  </a:extLst>
                </a:gridCol>
                <a:gridCol w="1496378">
                  <a:extLst>
                    <a:ext uri="{9D8B030D-6E8A-4147-A177-3AD203B41FA5}">
                      <a16:colId xmlns:a16="http://schemas.microsoft.com/office/drawing/2014/main" val="20003"/>
                    </a:ext>
                  </a:extLst>
                </a:gridCol>
                <a:gridCol w="1496378">
                  <a:extLst>
                    <a:ext uri="{9D8B030D-6E8A-4147-A177-3AD203B41FA5}">
                      <a16:colId xmlns:a16="http://schemas.microsoft.com/office/drawing/2014/main" val="20004"/>
                    </a:ext>
                  </a:extLst>
                </a:gridCol>
                <a:gridCol w="1496378">
                  <a:extLst>
                    <a:ext uri="{9D8B030D-6E8A-4147-A177-3AD203B41FA5}">
                      <a16:colId xmlns:a16="http://schemas.microsoft.com/office/drawing/2014/main" val="20005"/>
                    </a:ext>
                  </a:extLst>
                </a:gridCol>
                <a:gridCol w="1496378">
                  <a:extLst>
                    <a:ext uri="{9D8B030D-6E8A-4147-A177-3AD203B41FA5}">
                      <a16:colId xmlns:a16="http://schemas.microsoft.com/office/drawing/2014/main" val="20006"/>
                    </a:ext>
                  </a:extLst>
                </a:gridCol>
                <a:gridCol w="1482090">
                  <a:extLst>
                    <a:ext uri="{9D8B030D-6E8A-4147-A177-3AD203B41FA5}">
                      <a16:colId xmlns:a16="http://schemas.microsoft.com/office/drawing/2014/main" val="20007"/>
                    </a:ext>
                  </a:extLst>
                </a:gridCol>
                <a:gridCol w="1510665">
                  <a:extLst>
                    <a:ext uri="{9D8B030D-6E8A-4147-A177-3AD203B41FA5}">
                      <a16:colId xmlns:a16="http://schemas.microsoft.com/office/drawing/2014/main" val="20008"/>
                    </a:ext>
                  </a:extLst>
                </a:gridCol>
              </a:tblGrid>
              <a:tr h="1380173">
                <a:tc>
                  <a:txBody>
                    <a:bodyPr/>
                    <a:lstStyle/>
                    <a:p>
                      <a:pPr algn="ctr">
                        <a:buNone/>
                      </a:pPr>
                      <a:r>
                        <a:rPr lang="en-US" sz="8100"/>
                        <a:t>S</a:t>
                      </a:r>
                    </a:p>
                  </a:txBody>
                  <a:tcPr marL="137160" marR="137160" marT="68580" marB="68580">
                    <a:solidFill>
                      <a:srgbClr val="00B050"/>
                    </a:solidFill>
                  </a:tcPr>
                </a:tc>
                <a:tc>
                  <a:txBody>
                    <a:bodyPr/>
                    <a:lstStyle/>
                    <a:p>
                      <a:pPr algn="ctr">
                        <a:buNone/>
                      </a:pPr>
                      <a:r>
                        <a:rPr lang="en-US" sz="8100" dirty="0"/>
                        <a:t>E</a:t>
                      </a:r>
                    </a:p>
                  </a:txBody>
                  <a:tcPr marL="137160" marR="137160" marT="68580" marB="68580">
                    <a:solidFill>
                      <a:srgbClr val="7030A0"/>
                    </a:solidFill>
                  </a:tcPr>
                </a:tc>
                <a:tc>
                  <a:txBody>
                    <a:bodyPr/>
                    <a:lstStyle/>
                    <a:p>
                      <a:pPr algn="ctr">
                        <a:buNone/>
                      </a:pPr>
                      <a:r>
                        <a:rPr lang="en-US" sz="8100"/>
                        <a:t>E</a:t>
                      </a:r>
                    </a:p>
                  </a:txBody>
                  <a:tcPr marL="137160" marR="137160" marT="68580" marB="68580">
                    <a:solidFill>
                      <a:srgbClr val="FF0000"/>
                    </a:solidFill>
                  </a:tcPr>
                </a:tc>
                <a:tc>
                  <a:txBody>
                    <a:bodyPr/>
                    <a:lstStyle/>
                    <a:p>
                      <a:pPr algn="ctr">
                        <a:buNone/>
                      </a:pPr>
                      <a:r>
                        <a:rPr lang="en-US" sz="8100"/>
                        <a:t>N</a:t>
                      </a:r>
                    </a:p>
                  </a:txBody>
                  <a:tcPr marL="137160" marR="137160" marT="68580" marB="68580"/>
                </a:tc>
                <a:tc>
                  <a:txBody>
                    <a:bodyPr/>
                    <a:lstStyle/>
                    <a:p>
                      <a:pPr algn="ctr">
                        <a:buNone/>
                      </a:pPr>
                      <a:r>
                        <a:rPr lang="en-US" sz="8100"/>
                        <a:t>G</a:t>
                      </a:r>
                    </a:p>
                  </a:txBody>
                  <a:tcPr marL="137160" marR="137160" marT="68580" marB="68580">
                    <a:solidFill>
                      <a:schemeClr val="accent4">
                        <a:lumMod val="60000"/>
                        <a:lumOff val="40000"/>
                      </a:schemeClr>
                    </a:solidFill>
                  </a:tcPr>
                </a:tc>
                <a:tc>
                  <a:txBody>
                    <a:bodyPr/>
                    <a:lstStyle/>
                    <a:p>
                      <a:pPr algn="ctr">
                        <a:buNone/>
                      </a:pPr>
                      <a:r>
                        <a:rPr lang="en-US" sz="8100"/>
                        <a:t>I</a:t>
                      </a:r>
                    </a:p>
                  </a:txBody>
                  <a:tcPr marL="137160" marR="137160" marT="68580" marB="68580">
                    <a:solidFill>
                      <a:schemeClr val="accent5"/>
                    </a:solidFill>
                  </a:tcPr>
                </a:tc>
                <a:tc>
                  <a:txBody>
                    <a:bodyPr/>
                    <a:lstStyle/>
                    <a:p>
                      <a:pPr algn="ctr">
                        <a:buNone/>
                      </a:pPr>
                      <a:r>
                        <a:rPr lang="en-US" sz="8100"/>
                        <a:t>D</a:t>
                      </a:r>
                    </a:p>
                  </a:txBody>
                  <a:tcPr marL="137160" marR="137160" marT="68580" marB="68580">
                    <a:solidFill>
                      <a:schemeClr val="accent2"/>
                    </a:solidFill>
                  </a:tcPr>
                </a:tc>
                <a:tc>
                  <a:txBody>
                    <a:bodyPr/>
                    <a:lstStyle/>
                    <a:p>
                      <a:pPr algn="ctr">
                        <a:buNone/>
                      </a:pPr>
                      <a:endParaRPr lang="en-US" sz="8100"/>
                    </a:p>
                  </a:txBody>
                  <a:tcPr marL="137160" marR="137160" marT="68580" marB="68580">
                    <a:noFill/>
                  </a:tcPr>
                </a:tc>
                <a:tc>
                  <a:txBody>
                    <a:bodyPr/>
                    <a:lstStyle/>
                    <a:p>
                      <a:pPr algn="ctr">
                        <a:buNone/>
                      </a:pPr>
                      <a:endParaRPr lang="en-US" sz="8100"/>
                    </a:p>
                  </a:txBody>
                  <a:tcPr marL="137160" marR="137160" marT="68580" marB="68580">
                    <a:noFill/>
                  </a:tcPr>
                </a:tc>
                <a:extLst>
                  <a:ext uri="{0D108BD9-81ED-4DB2-BD59-A6C34878D82A}">
                    <a16:rowId xmlns:a16="http://schemas.microsoft.com/office/drawing/2014/main" val="10000"/>
                  </a:ext>
                </a:extLst>
              </a:tr>
              <a:tr h="1380173">
                <a:tc>
                  <a:txBody>
                    <a:bodyPr/>
                    <a:lstStyle/>
                    <a:p>
                      <a:pPr algn="ctr">
                        <a:buNone/>
                      </a:pPr>
                      <a:endParaRPr lang="en-US" sz="8100"/>
                    </a:p>
                  </a:txBody>
                  <a:tcPr marL="137160" marR="137160" marT="68580" marB="68580">
                    <a:noFill/>
                  </a:tcPr>
                </a:tc>
                <a:tc>
                  <a:txBody>
                    <a:bodyPr/>
                    <a:lstStyle/>
                    <a:p>
                      <a:pPr algn="ctr">
                        <a:buNone/>
                      </a:pPr>
                      <a:r>
                        <a:rPr lang="en-US" sz="8100" b="1">
                          <a:solidFill>
                            <a:schemeClr val="bg1"/>
                          </a:solidFill>
                        </a:rPr>
                        <a:t>A</a:t>
                      </a:r>
                    </a:p>
                  </a:txBody>
                  <a:tcPr marL="137160" marR="137160" marT="68580" marB="68580">
                    <a:solidFill>
                      <a:srgbClr val="FFC000"/>
                    </a:solidFill>
                  </a:tcPr>
                </a:tc>
                <a:tc>
                  <a:txBody>
                    <a:bodyPr/>
                    <a:lstStyle/>
                    <a:p>
                      <a:pPr algn="ctr">
                        <a:buNone/>
                      </a:pPr>
                      <a:r>
                        <a:rPr lang="en-US" sz="8100" b="1">
                          <a:solidFill>
                            <a:schemeClr val="bg1"/>
                          </a:solidFill>
                        </a:rPr>
                        <a:t>S</a:t>
                      </a:r>
                    </a:p>
                  </a:txBody>
                  <a:tcPr marL="137160" marR="137160" marT="68580" marB="68580">
                    <a:solidFill>
                      <a:srgbClr val="70AD47"/>
                    </a:solidFill>
                  </a:tcPr>
                </a:tc>
                <a:tc>
                  <a:txBody>
                    <a:bodyPr/>
                    <a:lstStyle/>
                    <a:p>
                      <a:pPr algn="ctr">
                        <a:buNone/>
                      </a:pPr>
                      <a:r>
                        <a:rPr lang="en-US" sz="8100" b="1">
                          <a:solidFill>
                            <a:schemeClr val="bg1"/>
                          </a:solidFill>
                        </a:rPr>
                        <a:t>O</a:t>
                      </a:r>
                    </a:p>
                  </a:txBody>
                  <a:tcPr marL="137160" marR="137160" marT="68580" marB="68580">
                    <a:solidFill>
                      <a:srgbClr val="FF0000"/>
                    </a:solidFill>
                  </a:tcPr>
                </a:tc>
                <a:tc>
                  <a:txBody>
                    <a:bodyPr/>
                    <a:lstStyle/>
                    <a:p>
                      <a:pPr algn="ctr">
                        <a:buNone/>
                      </a:pPr>
                      <a:r>
                        <a:rPr lang="en-US" sz="8100" b="1">
                          <a:solidFill>
                            <a:schemeClr val="bg1"/>
                          </a:solidFill>
                        </a:rPr>
                        <a:t>N</a:t>
                      </a:r>
                    </a:p>
                  </a:txBody>
                  <a:tcPr marL="137160" marR="137160" marT="68580" marB="68580">
                    <a:solidFill>
                      <a:srgbClr val="00B050"/>
                    </a:solidFill>
                  </a:tcPr>
                </a:tc>
                <a:tc>
                  <a:txBody>
                    <a:bodyPr/>
                    <a:lstStyle/>
                    <a:p>
                      <a:pPr algn="ctr">
                        <a:buNone/>
                      </a:pPr>
                      <a:r>
                        <a:rPr lang="en-US" sz="8100" b="1">
                          <a:solidFill>
                            <a:schemeClr val="bg1"/>
                          </a:solidFill>
                        </a:rPr>
                        <a:t>I</a:t>
                      </a:r>
                    </a:p>
                  </a:txBody>
                  <a:tcPr marL="137160" marR="137160" marT="68580" marB="68580">
                    <a:solidFill>
                      <a:srgbClr val="00B0F0"/>
                    </a:solidFill>
                  </a:tcPr>
                </a:tc>
                <a:tc>
                  <a:txBody>
                    <a:bodyPr/>
                    <a:lstStyle/>
                    <a:p>
                      <a:pPr algn="ctr">
                        <a:buNone/>
                      </a:pPr>
                      <a:r>
                        <a:rPr lang="en-US" sz="8100" b="1">
                          <a:solidFill>
                            <a:schemeClr val="bg1"/>
                          </a:solidFill>
                        </a:rPr>
                        <a:t>H</a:t>
                      </a:r>
                    </a:p>
                  </a:txBody>
                  <a:tcPr marL="137160" marR="137160" marT="68580" marB="68580">
                    <a:solidFill>
                      <a:schemeClr val="accent2"/>
                    </a:solidFill>
                  </a:tcPr>
                </a:tc>
                <a:tc>
                  <a:txBody>
                    <a:bodyPr/>
                    <a:lstStyle/>
                    <a:p>
                      <a:pPr algn="ctr">
                        <a:buNone/>
                      </a:pPr>
                      <a:r>
                        <a:rPr lang="en-US" sz="8100" b="1">
                          <a:solidFill>
                            <a:schemeClr val="bg1"/>
                          </a:solidFill>
                        </a:rPr>
                        <a:t>F</a:t>
                      </a:r>
                    </a:p>
                  </a:txBody>
                  <a:tcPr marL="137160" marR="137160" marT="68580" marB="68580">
                    <a:solidFill>
                      <a:srgbClr val="7030A0"/>
                    </a:solidFill>
                  </a:tcPr>
                </a:tc>
                <a:tc>
                  <a:txBody>
                    <a:bodyPr/>
                    <a:lstStyle/>
                    <a:p>
                      <a:pPr algn="ctr">
                        <a:buNone/>
                      </a:pPr>
                      <a:endParaRPr lang="en-US" sz="8100" dirty="0"/>
                    </a:p>
                  </a:txBody>
                  <a:tcPr marL="137160" marR="137160" marT="68580" marB="68580">
                    <a:noFill/>
                  </a:tcPr>
                </a:tc>
                <a:extLst>
                  <a:ext uri="{0D108BD9-81ED-4DB2-BD59-A6C34878D82A}">
                    <a16:rowId xmlns:a16="http://schemas.microsoft.com/office/drawing/2014/main" val="10001"/>
                  </a:ext>
                </a:extLst>
              </a:tr>
            </a:tbl>
          </a:graphicData>
        </a:graphic>
      </p:graphicFrame>
      <p:graphicFrame>
        <p:nvGraphicFramePr>
          <p:cNvPr id="7" name="Table 6"/>
          <p:cNvGraphicFramePr/>
          <p:nvPr/>
        </p:nvGraphicFramePr>
        <p:xfrm>
          <a:off x="2362201" y="5840730"/>
          <a:ext cx="13467402" cy="2760346"/>
        </p:xfrm>
        <a:graphic>
          <a:graphicData uri="http://schemas.openxmlformats.org/drawingml/2006/table">
            <a:tbl>
              <a:tblPr firstRow="1" bandRow="1">
                <a:tableStyleId>{5C22544A-7EE6-4342-B048-85BDC9FD1C3A}</a:tableStyleId>
              </a:tblPr>
              <a:tblGrid>
                <a:gridCol w="1496378">
                  <a:extLst>
                    <a:ext uri="{9D8B030D-6E8A-4147-A177-3AD203B41FA5}">
                      <a16:colId xmlns:a16="http://schemas.microsoft.com/office/drawing/2014/main" val="20000"/>
                    </a:ext>
                  </a:extLst>
                </a:gridCol>
                <a:gridCol w="1496378">
                  <a:extLst>
                    <a:ext uri="{9D8B030D-6E8A-4147-A177-3AD203B41FA5}">
                      <a16:colId xmlns:a16="http://schemas.microsoft.com/office/drawing/2014/main" val="20001"/>
                    </a:ext>
                  </a:extLst>
                </a:gridCol>
                <a:gridCol w="1496378">
                  <a:extLst>
                    <a:ext uri="{9D8B030D-6E8A-4147-A177-3AD203B41FA5}">
                      <a16:colId xmlns:a16="http://schemas.microsoft.com/office/drawing/2014/main" val="20002"/>
                    </a:ext>
                  </a:extLst>
                </a:gridCol>
                <a:gridCol w="1496378">
                  <a:extLst>
                    <a:ext uri="{9D8B030D-6E8A-4147-A177-3AD203B41FA5}">
                      <a16:colId xmlns:a16="http://schemas.microsoft.com/office/drawing/2014/main" val="20003"/>
                    </a:ext>
                  </a:extLst>
                </a:gridCol>
                <a:gridCol w="1496378">
                  <a:extLst>
                    <a:ext uri="{9D8B030D-6E8A-4147-A177-3AD203B41FA5}">
                      <a16:colId xmlns:a16="http://schemas.microsoft.com/office/drawing/2014/main" val="20004"/>
                    </a:ext>
                  </a:extLst>
                </a:gridCol>
                <a:gridCol w="1496378">
                  <a:extLst>
                    <a:ext uri="{9D8B030D-6E8A-4147-A177-3AD203B41FA5}">
                      <a16:colId xmlns:a16="http://schemas.microsoft.com/office/drawing/2014/main" val="20005"/>
                    </a:ext>
                  </a:extLst>
                </a:gridCol>
                <a:gridCol w="1496378">
                  <a:extLst>
                    <a:ext uri="{9D8B030D-6E8A-4147-A177-3AD203B41FA5}">
                      <a16:colId xmlns:a16="http://schemas.microsoft.com/office/drawing/2014/main" val="20006"/>
                    </a:ext>
                  </a:extLst>
                </a:gridCol>
                <a:gridCol w="1496378">
                  <a:extLst>
                    <a:ext uri="{9D8B030D-6E8A-4147-A177-3AD203B41FA5}">
                      <a16:colId xmlns:a16="http://schemas.microsoft.com/office/drawing/2014/main" val="20007"/>
                    </a:ext>
                  </a:extLst>
                </a:gridCol>
                <a:gridCol w="1496378">
                  <a:extLst>
                    <a:ext uri="{9D8B030D-6E8A-4147-A177-3AD203B41FA5}">
                      <a16:colId xmlns:a16="http://schemas.microsoft.com/office/drawing/2014/main" val="20008"/>
                    </a:ext>
                  </a:extLst>
                </a:gridCol>
              </a:tblGrid>
              <a:tr h="1380173">
                <a:tc>
                  <a:txBody>
                    <a:bodyPr/>
                    <a:lstStyle/>
                    <a:p>
                      <a:pPr algn="ctr">
                        <a:buNone/>
                      </a:pPr>
                      <a:r>
                        <a:rPr lang="en-US" sz="8100"/>
                        <a:t>F</a:t>
                      </a:r>
                    </a:p>
                  </a:txBody>
                  <a:tcPr marL="137160" marR="137160" marT="68580" marB="68580">
                    <a:solidFill>
                      <a:srgbClr val="00B050"/>
                    </a:solidFill>
                  </a:tcPr>
                </a:tc>
                <a:tc>
                  <a:txBody>
                    <a:bodyPr/>
                    <a:lstStyle/>
                    <a:p>
                      <a:pPr algn="ctr">
                        <a:buNone/>
                      </a:pPr>
                      <a:r>
                        <a:rPr lang="en-US" sz="8100"/>
                        <a:t>A</a:t>
                      </a:r>
                    </a:p>
                  </a:txBody>
                  <a:tcPr marL="137160" marR="137160" marT="68580" marB="68580">
                    <a:solidFill>
                      <a:srgbClr val="7030A0"/>
                    </a:solidFill>
                  </a:tcPr>
                </a:tc>
                <a:tc>
                  <a:txBody>
                    <a:bodyPr/>
                    <a:lstStyle/>
                    <a:p>
                      <a:pPr algn="ctr">
                        <a:buNone/>
                      </a:pPr>
                      <a:r>
                        <a:rPr lang="en-US" sz="8100"/>
                        <a:t>S</a:t>
                      </a:r>
                    </a:p>
                  </a:txBody>
                  <a:tcPr marL="137160" marR="137160" marT="68580" marB="68580">
                    <a:solidFill>
                      <a:srgbClr val="FF0000"/>
                    </a:solidFill>
                  </a:tcPr>
                </a:tc>
                <a:tc>
                  <a:txBody>
                    <a:bodyPr/>
                    <a:lstStyle/>
                    <a:p>
                      <a:pPr algn="ctr">
                        <a:buNone/>
                      </a:pPr>
                      <a:r>
                        <a:rPr lang="en-US" sz="8100" dirty="0"/>
                        <a:t>H</a:t>
                      </a:r>
                    </a:p>
                  </a:txBody>
                  <a:tcPr marL="137160" marR="137160" marT="68580" marB="68580"/>
                </a:tc>
                <a:tc>
                  <a:txBody>
                    <a:bodyPr/>
                    <a:lstStyle/>
                    <a:p>
                      <a:pPr algn="ctr">
                        <a:buNone/>
                      </a:pPr>
                      <a:r>
                        <a:rPr lang="en-US" sz="8100" dirty="0"/>
                        <a:t>I</a:t>
                      </a:r>
                    </a:p>
                  </a:txBody>
                  <a:tcPr marL="137160" marR="137160" marT="68580" marB="68580">
                    <a:solidFill>
                      <a:schemeClr val="accent4">
                        <a:lumMod val="60000"/>
                        <a:lumOff val="40000"/>
                      </a:schemeClr>
                    </a:solidFill>
                  </a:tcPr>
                </a:tc>
                <a:tc>
                  <a:txBody>
                    <a:bodyPr/>
                    <a:lstStyle/>
                    <a:p>
                      <a:pPr algn="ctr">
                        <a:buNone/>
                      </a:pPr>
                      <a:r>
                        <a:rPr lang="en-US" sz="8100"/>
                        <a:t>O</a:t>
                      </a:r>
                    </a:p>
                  </a:txBody>
                  <a:tcPr marL="137160" marR="137160" marT="68580" marB="68580">
                    <a:solidFill>
                      <a:schemeClr val="accent5"/>
                    </a:solidFill>
                  </a:tcPr>
                </a:tc>
                <a:tc>
                  <a:txBody>
                    <a:bodyPr/>
                    <a:lstStyle/>
                    <a:p>
                      <a:pPr algn="ctr">
                        <a:buNone/>
                      </a:pPr>
                      <a:r>
                        <a:rPr lang="en-US" sz="8100"/>
                        <a:t>N</a:t>
                      </a:r>
                    </a:p>
                  </a:txBody>
                  <a:tcPr marL="137160" marR="137160" marT="68580" marB="68580">
                    <a:solidFill>
                      <a:schemeClr val="accent2"/>
                    </a:solidFill>
                  </a:tcPr>
                </a:tc>
                <a:tc>
                  <a:txBody>
                    <a:bodyPr/>
                    <a:lstStyle/>
                    <a:p>
                      <a:pPr algn="ctr">
                        <a:buNone/>
                      </a:pPr>
                      <a:r>
                        <a:rPr lang="en-US" sz="8100">
                          <a:solidFill>
                            <a:schemeClr val="bg1"/>
                          </a:solidFill>
                        </a:rPr>
                        <a:t>E</a:t>
                      </a:r>
                    </a:p>
                  </a:txBody>
                  <a:tcPr marL="137160" marR="137160" marT="68580" marB="68580">
                    <a:noFill/>
                  </a:tcPr>
                </a:tc>
                <a:tc>
                  <a:txBody>
                    <a:bodyPr/>
                    <a:lstStyle/>
                    <a:p>
                      <a:pPr algn="ctr">
                        <a:buNone/>
                      </a:pPr>
                      <a:r>
                        <a:rPr lang="en-US" sz="8100">
                          <a:solidFill>
                            <a:schemeClr val="bg1"/>
                          </a:solidFill>
                        </a:rPr>
                        <a:t>D</a:t>
                      </a:r>
                    </a:p>
                  </a:txBody>
                  <a:tcPr marL="137160" marR="137160" marT="68580" marB="68580">
                    <a:noFill/>
                  </a:tcPr>
                </a:tc>
                <a:extLst>
                  <a:ext uri="{0D108BD9-81ED-4DB2-BD59-A6C34878D82A}">
                    <a16:rowId xmlns:a16="http://schemas.microsoft.com/office/drawing/2014/main" val="10000"/>
                  </a:ext>
                </a:extLst>
              </a:tr>
              <a:tr h="1380173">
                <a:tc>
                  <a:txBody>
                    <a:bodyPr/>
                    <a:lstStyle/>
                    <a:p>
                      <a:pPr algn="ctr">
                        <a:buNone/>
                      </a:pPr>
                      <a:endParaRPr lang="en-US" sz="8100"/>
                    </a:p>
                  </a:txBody>
                  <a:tcPr marL="137160" marR="137160" marT="68580" marB="68580">
                    <a:noFill/>
                  </a:tcPr>
                </a:tc>
                <a:tc>
                  <a:txBody>
                    <a:bodyPr/>
                    <a:lstStyle/>
                    <a:p>
                      <a:pPr algn="ctr">
                        <a:buNone/>
                      </a:pPr>
                      <a:r>
                        <a:rPr lang="en-US" sz="8100" b="1">
                          <a:solidFill>
                            <a:schemeClr val="bg1"/>
                          </a:solidFill>
                        </a:rPr>
                        <a:t>D</a:t>
                      </a:r>
                    </a:p>
                  </a:txBody>
                  <a:tcPr marL="137160" marR="137160" marT="68580" marB="68580">
                    <a:solidFill>
                      <a:srgbClr val="FFC000"/>
                    </a:solidFill>
                  </a:tcPr>
                </a:tc>
                <a:tc>
                  <a:txBody>
                    <a:bodyPr/>
                    <a:lstStyle/>
                    <a:p>
                      <a:pPr algn="ctr">
                        <a:buNone/>
                      </a:pPr>
                      <a:r>
                        <a:rPr lang="en-US" sz="8100" b="1">
                          <a:solidFill>
                            <a:schemeClr val="bg1"/>
                          </a:solidFill>
                        </a:rPr>
                        <a:t>E</a:t>
                      </a:r>
                    </a:p>
                  </a:txBody>
                  <a:tcPr marL="137160" marR="137160" marT="68580" marB="68580">
                    <a:solidFill>
                      <a:srgbClr val="70AD47"/>
                    </a:solidFill>
                  </a:tcPr>
                </a:tc>
                <a:tc>
                  <a:txBody>
                    <a:bodyPr/>
                    <a:lstStyle/>
                    <a:p>
                      <a:pPr algn="ctr">
                        <a:buNone/>
                      </a:pPr>
                      <a:r>
                        <a:rPr lang="en-US" sz="8100" b="1">
                          <a:solidFill>
                            <a:schemeClr val="bg1"/>
                          </a:solidFill>
                        </a:rPr>
                        <a:t>S</a:t>
                      </a:r>
                    </a:p>
                  </a:txBody>
                  <a:tcPr marL="137160" marR="137160" marT="68580" marB="68580">
                    <a:solidFill>
                      <a:srgbClr val="FF0000"/>
                    </a:solidFill>
                  </a:tcPr>
                </a:tc>
                <a:tc>
                  <a:txBody>
                    <a:bodyPr/>
                    <a:lstStyle/>
                    <a:p>
                      <a:pPr algn="ctr">
                        <a:buNone/>
                      </a:pPr>
                      <a:r>
                        <a:rPr lang="en-US" sz="8100" b="1">
                          <a:solidFill>
                            <a:schemeClr val="bg1"/>
                          </a:solidFill>
                        </a:rPr>
                        <a:t>I</a:t>
                      </a:r>
                    </a:p>
                  </a:txBody>
                  <a:tcPr marL="137160" marR="137160" marT="68580" marB="68580">
                    <a:solidFill>
                      <a:srgbClr val="00B050"/>
                    </a:solidFill>
                  </a:tcPr>
                </a:tc>
                <a:tc>
                  <a:txBody>
                    <a:bodyPr/>
                    <a:lstStyle/>
                    <a:p>
                      <a:pPr algn="ctr">
                        <a:buNone/>
                      </a:pPr>
                      <a:r>
                        <a:rPr lang="en-US" sz="8100" b="1">
                          <a:solidFill>
                            <a:schemeClr val="bg1"/>
                          </a:solidFill>
                        </a:rPr>
                        <a:t>G</a:t>
                      </a:r>
                    </a:p>
                  </a:txBody>
                  <a:tcPr marL="137160" marR="137160" marT="68580" marB="68580">
                    <a:solidFill>
                      <a:srgbClr val="00B0F0"/>
                    </a:solidFill>
                  </a:tcPr>
                </a:tc>
                <a:tc>
                  <a:txBody>
                    <a:bodyPr/>
                    <a:lstStyle/>
                    <a:p>
                      <a:pPr algn="ctr">
                        <a:buNone/>
                      </a:pPr>
                      <a:r>
                        <a:rPr lang="en-US" sz="8100" b="1">
                          <a:solidFill>
                            <a:schemeClr val="bg1"/>
                          </a:solidFill>
                        </a:rPr>
                        <a:t>N</a:t>
                      </a:r>
                    </a:p>
                  </a:txBody>
                  <a:tcPr marL="137160" marR="137160" marT="68580" marB="68580">
                    <a:solidFill>
                      <a:schemeClr val="accent2"/>
                    </a:solidFill>
                  </a:tcPr>
                </a:tc>
                <a:tc>
                  <a:txBody>
                    <a:bodyPr/>
                    <a:lstStyle/>
                    <a:p>
                      <a:pPr algn="ctr">
                        <a:buNone/>
                      </a:pPr>
                      <a:r>
                        <a:rPr lang="en-US" sz="8100" b="1">
                          <a:solidFill>
                            <a:schemeClr val="bg1"/>
                          </a:solidFill>
                        </a:rPr>
                        <a:t>E</a:t>
                      </a:r>
                    </a:p>
                  </a:txBody>
                  <a:tcPr marL="137160" marR="137160" marT="68580" marB="68580">
                    <a:solidFill>
                      <a:srgbClr val="7030A0"/>
                    </a:solidFill>
                  </a:tcPr>
                </a:tc>
                <a:tc>
                  <a:txBody>
                    <a:bodyPr/>
                    <a:lstStyle/>
                    <a:p>
                      <a:pPr algn="ctr">
                        <a:buNone/>
                      </a:pPr>
                      <a:r>
                        <a:rPr lang="en-US" sz="8100" b="1" dirty="0">
                          <a:solidFill>
                            <a:schemeClr val="bg1"/>
                          </a:solidFill>
                        </a:rPr>
                        <a:t>R</a:t>
                      </a:r>
                    </a:p>
                  </a:txBody>
                  <a:tcPr marL="137160" marR="137160" marT="68580" marB="68580">
                    <a:solidFill>
                      <a:srgbClr val="FF0000"/>
                    </a:solidFill>
                  </a:tcPr>
                </a:tc>
                <a:extLst>
                  <a:ext uri="{0D108BD9-81ED-4DB2-BD59-A6C34878D82A}">
                    <a16:rowId xmlns:a16="http://schemas.microsoft.com/office/drawing/2014/main" val="10001"/>
                  </a:ext>
                </a:extLst>
              </a:tr>
            </a:tbl>
          </a:graphicData>
        </a:graphic>
      </p:graphicFrame>
      <p:sp>
        <p:nvSpPr>
          <p:cNvPr id="8" name="Right Arrow 7"/>
          <p:cNvSpPr/>
          <p:nvPr/>
        </p:nvSpPr>
        <p:spPr>
          <a:xfrm>
            <a:off x="533400" y="5859375"/>
            <a:ext cx="1272540" cy="1018223"/>
          </a:xfrm>
          <a:prstGeom prst="right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2326475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6252</TotalTime>
  <Words>2279</Words>
  <Application>Microsoft Office PowerPoint</Application>
  <PresentationFormat>Custom</PresentationFormat>
  <Paragraphs>436</Paragraphs>
  <Slides>52</Slides>
  <Notes>20</Notes>
  <HiddenSlides>0</HiddenSlides>
  <MMClips>59</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52</vt:i4>
      </vt:variant>
    </vt:vector>
  </HeadingPairs>
  <TitlesOfParts>
    <vt:vector size="72" baseType="lpstr">
      <vt:lpstr>KG Primary Penmanship</vt:lpstr>
      <vt:lpstr>Angsana New</vt:lpstr>
      <vt:lpstr>High Tower Text</vt:lpstr>
      <vt:lpstr>Punsukpukpik Thin</vt:lpstr>
      <vt:lpstr>Cooper Black</vt:lpstr>
      <vt:lpstr>milk tea Med</vt:lpstr>
      <vt:lpstr>Asap Medium</vt:lpstr>
      <vt:lpstr>Franklin Gothic Heavy</vt:lpstr>
      <vt:lpstr>Arial</vt:lpstr>
      <vt:lpstr>Myriad Pro</vt:lpstr>
      <vt:lpstr>League Spartan</vt:lpstr>
      <vt:lpstr>Patrick Hand</vt:lpstr>
      <vt:lpstr>Aharoni</vt:lpstr>
      <vt:lpstr>Calibri</vt:lpstr>
      <vt:lpstr>Jua</vt:lpstr>
      <vt:lpstr>Calibri Light</vt:lpstr>
      <vt:lpstr>Cordia New</vt:lpstr>
      <vt:lpstr>Office Theme</vt:lpstr>
      <vt:lpstr>ธีมของ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huyentrang</dc:creator>
  <cp:lastModifiedBy>Hi Windows 11 Home</cp:lastModifiedBy>
  <cp:revision>188</cp:revision>
  <dcterms:created xsi:type="dcterms:W3CDTF">2006-08-16T00:00:00Z</dcterms:created>
  <dcterms:modified xsi:type="dcterms:W3CDTF">2025-02-27T14:30:46Z</dcterms:modified>
  <dc:identifier>DAGGxuM-Or8</dc:identifier>
</cp:coreProperties>
</file>