
<file path=[Content_Types].xml><?xml version="1.0" encoding="utf-8"?>
<Types xmlns="http://schemas.openxmlformats.org/package/2006/content-types">
  <Default Extension="png" ContentType="image/png"/>
  <Default Extension="svg" ContentType="image/svg+xml"/>
  <Default Extension="mp3" ContentType="audio/mpeg"/>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tiff" ContentType="image/tiff"/>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57"/>
  </p:notesMasterIdLst>
  <p:sldIdLst>
    <p:sldId id="256" r:id="rId4"/>
    <p:sldId id="257" r:id="rId5"/>
    <p:sldId id="258" r:id="rId6"/>
    <p:sldId id="419" r:id="rId7"/>
    <p:sldId id="420" r:id="rId8"/>
    <p:sldId id="421" r:id="rId9"/>
    <p:sldId id="422" r:id="rId10"/>
    <p:sldId id="423" r:id="rId11"/>
    <p:sldId id="424" r:id="rId12"/>
    <p:sldId id="280" r:id="rId13"/>
    <p:sldId id="358" r:id="rId14"/>
    <p:sldId id="381" r:id="rId15"/>
    <p:sldId id="382" r:id="rId16"/>
    <p:sldId id="383" r:id="rId17"/>
    <p:sldId id="384" r:id="rId18"/>
    <p:sldId id="385" r:id="rId19"/>
    <p:sldId id="386" r:id="rId20"/>
    <p:sldId id="387" r:id="rId21"/>
    <p:sldId id="388" r:id="rId22"/>
    <p:sldId id="389" r:id="rId23"/>
    <p:sldId id="390" r:id="rId24"/>
    <p:sldId id="391" r:id="rId25"/>
    <p:sldId id="428" r:id="rId26"/>
    <p:sldId id="425" r:id="rId27"/>
    <p:sldId id="426" r:id="rId28"/>
    <p:sldId id="427" r:id="rId29"/>
    <p:sldId id="432" r:id="rId30"/>
    <p:sldId id="370" r:id="rId31"/>
    <p:sldId id="398" r:id="rId32"/>
    <p:sldId id="281" r:id="rId33"/>
    <p:sldId id="259" r:id="rId34"/>
    <p:sldId id="400" r:id="rId35"/>
    <p:sldId id="291" r:id="rId36"/>
    <p:sldId id="399" r:id="rId37"/>
    <p:sldId id="401" r:id="rId38"/>
    <p:sldId id="433" r:id="rId39"/>
    <p:sldId id="434" r:id="rId40"/>
    <p:sldId id="435" r:id="rId41"/>
    <p:sldId id="436" r:id="rId42"/>
    <p:sldId id="437" r:id="rId43"/>
    <p:sldId id="438" r:id="rId44"/>
    <p:sldId id="285" r:id="rId45"/>
    <p:sldId id="293" r:id="rId46"/>
    <p:sldId id="418" r:id="rId47"/>
    <p:sldId id="410" r:id="rId48"/>
    <p:sldId id="416" r:id="rId49"/>
    <p:sldId id="411" r:id="rId50"/>
    <p:sldId id="412" r:id="rId51"/>
    <p:sldId id="413" r:id="rId52"/>
    <p:sldId id="417" r:id="rId53"/>
    <p:sldId id="414" r:id="rId54"/>
    <p:sldId id="415" r:id="rId55"/>
    <p:sldId id="279" r:id="rId56"/>
  </p:sldIdLst>
  <p:sldSz cx="18288000" cy="10287000"/>
  <p:notesSz cx="6858000" cy="9144000"/>
  <p:embeddedFontLst>
    <p:embeddedFont>
      <p:font typeface="Jua" panose="020B0604020202020204" charset="-127"/>
      <p:regular r:id="rId58"/>
    </p:embeddedFont>
    <p:embeddedFont>
      <p:font typeface=".VnBook-Antiqua" panose="020B7200000000000000" pitchFamily="34" charset="0"/>
      <p:regular r:id="rId59"/>
      <p:bold r:id="rId60"/>
    </p:embeddedFont>
    <p:embeddedFont>
      <p:font typeface="Aharoni" panose="02010803020104030203" pitchFamily="2" charset="-79"/>
      <p:bold r:id="rId61"/>
    </p:embeddedFont>
    <p:embeddedFont>
      <p:font typeface="Angsana New" panose="02020603050405020304" pitchFamily="18" charset="-34"/>
      <p:regular r:id="rId62"/>
      <p:bold r:id="rId63"/>
      <p:italic r:id="rId64"/>
      <p:boldItalic r:id="rId65"/>
    </p:embeddedFont>
    <p:embeddedFont>
      <p:font typeface="Asap Medium" panose="020B0604020202020204" charset="0"/>
      <p:regular r:id="rId66"/>
    </p:embeddedFont>
    <p:embeddedFont>
      <p:font typeface="Calibri" panose="020F0502020204030204" pitchFamily="34" charset="0"/>
      <p:regular r:id="rId67"/>
      <p:bold r:id="rId68"/>
      <p:italic r:id="rId69"/>
      <p:boldItalic r:id="rId70"/>
    </p:embeddedFont>
    <p:embeddedFont>
      <p:font typeface="Calibri Light" panose="020F0302020204030204" pitchFamily="34" charset="0"/>
      <p:regular r:id="rId71"/>
      <p:italic r:id="rId72"/>
    </p:embeddedFont>
    <p:embeddedFont>
      <p:font typeface="Cordia New" panose="020B0304020202020204" pitchFamily="34" charset="-34"/>
      <p:regular r:id="rId73"/>
      <p:bold r:id="rId74"/>
      <p:italic r:id="rId75"/>
      <p:boldItalic r:id="rId76"/>
    </p:embeddedFont>
    <p:embeddedFont>
      <p:font typeface="Franklin Gothic Heavy" panose="020B0903020102020204" pitchFamily="34" charset="0"/>
      <p:regular r:id="rId77"/>
      <p:italic r:id="rId78"/>
    </p:embeddedFont>
    <p:embeddedFont>
      <p:font typeface="High Tower Text" panose="02040502050506030303" pitchFamily="18" charset="0"/>
      <p:regular r:id="rId79"/>
      <p:italic r:id="rId80"/>
    </p:embeddedFont>
    <p:embeddedFont>
      <p:font typeface="KG Primary Penmanship" panose="020B0604020202020204" charset="0"/>
      <p:regular r:id="rId81"/>
    </p:embeddedFont>
    <p:embeddedFont>
      <p:font typeface="League Spartan" panose="020B0604020202020204" charset="0"/>
      <p:regular r:id="rId82"/>
    </p:embeddedFont>
    <p:embeddedFont>
      <p:font typeface="Patrick Hand" panose="020B0604020202020204" charset="0"/>
      <p:regular r:id="rId8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Windows User" initials="WU" lastIdx="1" clrIdx="0">
    <p:extLst>
      <p:ext uri="{19B8F6BF-5375-455C-9EA6-DF929625EA0E}">
        <p15:presenceInfo xmlns:p15="http://schemas.microsoft.com/office/powerpoint/2012/main" userId="Windows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CCFFFF"/>
    <a:srgbClr val="FF33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22" autoAdjust="0"/>
  </p:normalViewPr>
  <p:slideViewPr>
    <p:cSldViewPr>
      <p:cViewPr varScale="1">
        <p:scale>
          <a:sx n="60" d="100"/>
          <a:sy n="60" d="100"/>
        </p:scale>
        <p:origin x="144" y="51"/>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font" Target="fonts/font6.fntdata"/><Relationship Id="rId68" Type="http://schemas.openxmlformats.org/officeDocument/2006/relationships/font" Target="fonts/font11.fntdata"/><Relationship Id="rId84" Type="http://schemas.openxmlformats.org/officeDocument/2006/relationships/commentAuthors" Target="commentAuthors.xml"/><Relationship Id="rId16" Type="http://schemas.openxmlformats.org/officeDocument/2006/relationships/slide" Target="slides/slide13.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font" Target="fonts/font1.fntdata"/><Relationship Id="rId74" Type="http://schemas.openxmlformats.org/officeDocument/2006/relationships/font" Target="fonts/font17.fntdata"/><Relationship Id="rId79" Type="http://schemas.openxmlformats.org/officeDocument/2006/relationships/font" Target="fonts/font22.fntdata"/><Relationship Id="rId5" Type="http://schemas.openxmlformats.org/officeDocument/2006/relationships/slide" Target="slides/slide2.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font" Target="fonts/font7.fntdata"/><Relationship Id="rId69" Type="http://schemas.openxmlformats.org/officeDocument/2006/relationships/font" Target="fonts/font12.fntdata"/><Relationship Id="rId77" Type="http://schemas.openxmlformats.org/officeDocument/2006/relationships/font" Target="fonts/font20.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font" Target="fonts/font15.fntdata"/><Relationship Id="rId80" Type="http://schemas.openxmlformats.org/officeDocument/2006/relationships/font" Target="fonts/font23.fntdata"/><Relationship Id="rId85"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font" Target="fonts/font2.fntdata"/><Relationship Id="rId67" Type="http://schemas.openxmlformats.org/officeDocument/2006/relationships/font" Target="fonts/font10.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font" Target="fonts/font5.fntdata"/><Relationship Id="rId70" Type="http://schemas.openxmlformats.org/officeDocument/2006/relationships/font" Target="fonts/font13.fntdata"/><Relationship Id="rId75" Type="http://schemas.openxmlformats.org/officeDocument/2006/relationships/font" Target="fonts/font18.fntdata"/><Relationship Id="rId83" Type="http://schemas.openxmlformats.org/officeDocument/2006/relationships/font" Target="fonts/font26.fntdata"/><Relationship Id="rId88"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notesMaster" Target="notesMasters/notesMaster1.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font" Target="fonts/font3.fntdata"/><Relationship Id="rId65" Type="http://schemas.openxmlformats.org/officeDocument/2006/relationships/font" Target="fonts/font8.fntdata"/><Relationship Id="rId73" Type="http://schemas.openxmlformats.org/officeDocument/2006/relationships/font" Target="fonts/font16.fntdata"/><Relationship Id="rId78" Type="http://schemas.openxmlformats.org/officeDocument/2006/relationships/font" Target="fonts/font21.fntdata"/><Relationship Id="rId81" Type="http://schemas.openxmlformats.org/officeDocument/2006/relationships/font" Target="fonts/font24.fntdata"/><Relationship Id="rId86"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font" Target="fonts/font19.fntdata"/><Relationship Id="rId7" Type="http://schemas.openxmlformats.org/officeDocument/2006/relationships/slide" Target="slides/slide4.xml"/><Relationship Id="rId71" Type="http://schemas.openxmlformats.org/officeDocument/2006/relationships/font" Target="fonts/font14.fntdata"/><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font" Target="fonts/font9.fntdata"/><Relationship Id="rId87" Type="http://schemas.openxmlformats.org/officeDocument/2006/relationships/theme" Target="theme/theme1.xml"/><Relationship Id="rId61" Type="http://schemas.openxmlformats.org/officeDocument/2006/relationships/font" Target="fonts/font4.fntdata"/><Relationship Id="rId82" Type="http://schemas.openxmlformats.org/officeDocument/2006/relationships/font" Target="fonts/font2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D1776B7-B458-42B1-9741-C55254F4133B}" type="datetimeFigureOut">
              <a:rPr lang="en-US" smtClean="0"/>
              <a:t>2/27/2025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66035B-EDED-47DA-B5A3-5AE6BF3E7E7F}" type="slidenum">
              <a:rPr lang="en-US" smtClean="0"/>
              <a:t>‹#›</a:t>
            </a:fld>
            <a:endParaRPr lang="en-US"/>
          </a:p>
        </p:txBody>
      </p:sp>
    </p:spTree>
    <p:extLst>
      <p:ext uri="{BB962C8B-B14F-4D97-AF65-F5344CB8AC3E}">
        <p14:creationId xmlns:p14="http://schemas.microsoft.com/office/powerpoint/2010/main" val="3675575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1</a:t>
            </a:fld>
            <a:endParaRPr lang="en-US"/>
          </a:p>
        </p:txBody>
      </p:sp>
    </p:spTree>
    <p:extLst>
      <p:ext uri="{BB962C8B-B14F-4D97-AF65-F5344CB8AC3E}">
        <p14:creationId xmlns:p14="http://schemas.microsoft.com/office/powerpoint/2010/main" val="47302075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35</a:t>
            </a:fld>
            <a:endParaRPr lang="en-US"/>
          </a:p>
        </p:txBody>
      </p:sp>
    </p:spTree>
    <p:extLst>
      <p:ext uri="{BB962C8B-B14F-4D97-AF65-F5344CB8AC3E}">
        <p14:creationId xmlns:p14="http://schemas.microsoft.com/office/powerpoint/2010/main" val="6157648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36</a:t>
            </a:fld>
            <a:endParaRPr lang="en-US"/>
          </a:p>
        </p:txBody>
      </p:sp>
    </p:spTree>
    <p:extLst>
      <p:ext uri="{BB962C8B-B14F-4D97-AF65-F5344CB8AC3E}">
        <p14:creationId xmlns:p14="http://schemas.microsoft.com/office/powerpoint/2010/main" val="3244653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37</a:t>
            </a:fld>
            <a:endParaRPr lang="en-US"/>
          </a:p>
        </p:txBody>
      </p:sp>
    </p:spTree>
    <p:extLst>
      <p:ext uri="{BB962C8B-B14F-4D97-AF65-F5344CB8AC3E}">
        <p14:creationId xmlns:p14="http://schemas.microsoft.com/office/powerpoint/2010/main" val="32258043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38</a:t>
            </a:fld>
            <a:endParaRPr lang="en-US"/>
          </a:p>
        </p:txBody>
      </p:sp>
    </p:spTree>
    <p:extLst>
      <p:ext uri="{BB962C8B-B14F-4D97-AF65-F5344CB8AC3E}">
        <p14:creationId xmlns:p14="http://schemas.microsoft.com/office/powerpoint/2010/main" val="211325513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39</a:t>
            </a:fld>
            <a:endParaRPr lang="en-US"/>
          </a:p>
        </p:txBody>
      </p:sp>
    </p:spTree>
    <p:extLst>
      <p:ext uri="{BB962C8B-B14F-4D97-AF65-F5344CB8AC3E}">
        <p14:creationId xmlns:p14="http://schemas.microsoft.com/office/powerpoint/2010/main" val="298531548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40</a:t>
            </a:fld>
            <a:endParaRPr lang="en-US"/>
          </a:p>
        </p:txBody>
      </p:sp>
    </p:spTree>
    <p:extLst>
      <p:ext uri="{BB962C8B-B14F-4D97-AF65-F5344CB8AC3E}">
        <p14:creationId xmlns:p14="http://schemas.microsoft.com/office/powerpoint/2010/main" val="310454280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41</a:t>
            </a:fld>
            <a:endParaRPr lang="en-US"/>
          </a:p>
        </p:txBody>
      </p:sp>
    </p:spTree>
    <p:extLst>
      <p:ext uri="{BB962C8B-B14F-4D97-AF65-F5344CB8AC3E}">
        <p14:creationId xmlns:p14="http://schemas.microsoft.com/office/powerpoint/2010/main" val="15177001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53</a:t>
            </a:fld>
            <a:endParaRPr lang="en-US"/>
          </a:p>
        </p:txBody>
      </p:sp>
    </p:spTree>
    <p:extLst>
      <p:ext uri="{BB962C8B-B14F-4D97-AF65-F5344CB8AC3E}">
        <p14:creationId xmlns:p14="http://schemas.microsoft.com/office/powerpoint/2010/main" val="103566332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36154437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611390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8350576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8039604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6251463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2FB90-C021-40C3-ACC1-60A35BBA1602}"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72657727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33</a:t>
            </a:fld>
            <a:endParaRPr lang="en-US"/>
          </a:p>
        </p:txBody>
      </p:sp>
    </p:spTree>
    <p:extLst>
      <p:ext uri="{BB962C8B-B14F-4D97-AF65-F5344CB8AC3E}">
        <p14:creationId xmlns:p14="http://schemas.microsoft.com/office/powerpoint/2010/main" val="421461158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42321F"/>
                </a:solidFill>
                <a:latin typeface="Asap Medium"/>
                <a:ea typeface="Asap Medium"/>
                <a:cs typeface="Asap Medium"/>
                <a:sym typeface="Asap Medium"/>
              </a:rPr>
              <a:t>TRUY CẬP MÃ QR ĐỂ NHẬN QUÀ TẶNG</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https://facebook.com/groups/853679022766648/</a:t>
            </a:r>
          </a:p>
          <a:p>
            <a:endParaRPr lang="en-US" dirty="0"/>
          </a:p>
        </p:txBody>
      </p:sp>
      <p:sp>
        <p:nvSpPr>
          <p:cNvPr id="4" name="Slide Number Placeholder 3"/>
          <p:cNvSpPr>
            <a:spLocks noGrp="1"/>
          </p:cNvSpPr>
          <p:nvPr>
            <p:ph type="sldNum" sz="quarter" idx="5"/>
          </p:nvPr>
        </p:nvSpPr>
        <p:spPr/>
        <p:txBody>
          <a:bodyPr/>
          <a:lstStyle/>
          <a:p>
            <a:fld id="{EC66035B-EDED-47DA-B5A3-5AE6BF3E7E7F}" type="slidenum">
              <a:rPr lang="en-US" smtClean="0"/>
              <a:t>34</a:t>
            </a:fld>
            <a:endParaRPr lang="en-US"/>
          </a:p>
        </p:txBody>
      </p:sp>
    </p:spTree>
    <p:extLst>
      <p:ext uri="{BB962C8B-B14F-4D97-AF65-F5344CB8AC3E}">
        <p14:creationId xmlns:p14="http://schemas.microsoft.com/office/powerpoint/2010/main" val="35871333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สไลด์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DE40950-62C1-4740-AD50-7ECAB80CD4AA}"/>
              </a:ext>
            </a:extLst>
          </p:cNvPr>
          <p:cNvSpPr>
            <a:spLocks noGrp="1"/>
          </p:cNvSpPr>
          <p:nvPr>
            <p:ph type="ctrTitle"/>
          </p:nvPr>
        </p:nvSpPr>
        <p:spPr>
          <a:xfrm>
            <a:off x="2286000" y="1683545"/>
            <a:ext cx="13716000" cy="3581400"/>
          </a:xfrm>
        </p:spPr>
        <p:txBody>
          <a:bodyPr anchor="b"/>
          <a:lstStyle>
            <a:lvl1pPr algn="ctr">
              <a:defRPr sz="6750"/>
            </a:lvl1pPr>
          </a:lstStyle>
          <a:p>
            <a:r>
              <a:rPr lang="th-TH"/>
              <a:t>คลิกเพื่อแก้ไขสไตล์ชื่อเรื่องต้นแบบ</a:t>
            </a:r>
          </a:p>
        </p:txBody>
      </p:sp>
      <p:sp>
        <p:nvSpPr>
          <p:cNvPr id="3" name="ชื่อเรื่องรอง 2">
            <a:extLst>
              <a:ext uri="{FF2B5EF4-FFF2-40B4-BE49-F238E27FC236}">
                <a16:creationId xmlns:a16="http://schemas.microsoft.com/office/drawing/2014/main" id="{9371A140-C4BF-47B5-BDDF-241EEF935145}"/>
              </a:ext>
            </a:extLst>
          </p:cNvPr>
          <p:cNvSpPr>
            <a:spLocks noGrp="1"/>
          </p:cNvSpPr>
          <p:nvPr>
            <p:ph type="subTitle" idx="1"/>
          </p:nvPr>
        </p:nvSpPr>
        <p:spPr>
          <a:xfrm>
            <a:off x="2286000" y="5403057"/>
            <a:ext cx="13716000" cy="2483643"/>
          </a:xfrm>
        </p:spPr>
        <p:txBody>
          <a:bodyPr/>
          <a:lstStyle>
            <a:lvl1pPr marL="0" indent="0" algn="ctr">
              <a:buNone/>
              <a:defRPr sz="2700"/>
            </a:lvl1pPr>
            <a:lvl2pPr marL="514350" indent="0" algn="ctr">
              <a:buNone/>
              <a:defRPr sz="2250"/>
            </a:lvl2pPr>
            <a:lvl3pPr marL="1028700" indent="0" algn="ctr">
              <a:buNone/>
              <a:defRPr sz="2025"/>
            </a:lvl3pPr>
            <a:lvl4pPr marL="1543050" indent="0" algn="ctr">
              <a:buNone/>
              <a:defRPr sz="1800"/>
            </a:lvl4pPr>
            <a:lvl5pPr marL="2057400" indent="0" algn="ctr">
              <a:buNone/>
              <a:defRPr sz="1800"/>
            </a:lvl5pPr>
            <a:lvl6pPr marL="2571750" indent="0" algn="ctr">
              <a:buNone/>
              <a:defRPr sz="1800"/>
            </a:lvl6pPr>
            <a:lvl7pPr marL="3086100" indent="0" algn="ctr">
              <a:buNone/>
              <a:defRPr sz="1800"/>
            </a:lvl7pPr>
            <a:lvl8pPr marL="3600450" indent="0" algn="ctr">
              <a:buNone/>
              <a:defRPr sz="1800"/>
            </a:lvl8pPr>
            <a:lvl9pPr marL="4114800" indent="0" algn="ctr">
              <a:buNone/>
              <a:defRPr sz="1800"/>
            </a:lvl9pPr>
          </a:lstStyle>
          <a:p>
            <a:r>
              <a:rPr lang="th-TH"/>
              <a:t>คลิกเพื่อแก้ไขสไตล์ชื่อเรื่องรองต้นแบบ</a:t>
            </a:r>
          </a:p>
        </p:txBody>
      </p:sp>
      <p:sp>
        <p:nvSpPr>
          <p:cNvPr id="4" name="ตัวแทนวันที่ 3">
            <a:extLst>
              <a:ext uri="{FF2B5EF4-FFF2-40B4-BE49-F238E27FC236}">
                <a16:creationId xmlns:a16="http://schemas.microsoft.com/office/drawing/2014/main" id="{070B6881-1F47-4368-A115-2B23EF846315}"/>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9204BA2E-AD19-4B0F-A8A1-F667D5AC616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2E85AEBB-D568-4E12-B7D7-9C5625DB43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98910070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ชื่อเรื่องและเนื้อหา">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9E84B9D7-2B7D-4EC5-8878-D7A4FC9AB1EF}"/>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ABF3FCA2-BA13-4B0F-A599-DE2E3D172963}"/>
              </a:ext>
            </a:extLst>
          </p:cNvPr>
          <p:cNvSpPr>
            <a:spLocks noGrp="1"/>
          </p:cNvSpPr>
          <p:nvPr>
            <p:ph idx="1"/>
          </p:nvPr>
        </p:nvSpPr>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1799281F-1EBA-4A2A-9E4D-24830B729905}"/>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D5C24643-3047-4255-90A1-10A06921D49D}"/>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2457F473-83C9-4EE9-8C01-4DF5FA429E6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911969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ส่วนหัวของ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D5011896-0D57-4C1F-A878-B7CC677E82B8}"/>
              </a:ext>
            </a:extLst>
          </p:cNvPr>
          <p:cNvSpPr>
            <a:spLocks noGrp="1"/>
          </p:cNvSpPr>
          <p:nvPr>
            <p:ph type="title"/>
          </p:nvPr>
        </p:nvSpPr>
        <p:spPr>
          <a:xfrm>
            <a:off x="1247776" y="2564609"/>
            <a:ext cx="15773400" cy="4279106"/>
          </a:xfrm>
        </p:spPr>
        <p:txBody>
          <a:bodyPr anchor="b"/>
          <a:lstStyle>
            <a:lvl1pPr>
              <a:defRPr sz="6750"/>
            </a:lvl1p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60719D68-D5CD-4D80-9A3D-53E1A9B9E161}"/>
              </a:ext>
            </a:extLst>
          </p:cNvPr>
          <p:cNvSpPr>
            <a:spLocks noGrp="1"/>
          </p:cNvSpPr>
          <p:nvPr>
            <p:ph type="body" idx="1"/>
          </p:nvPr>
        </p:nvSpPr>
        <p:spPr>
          <a:xfrm>
            <a:off x="1247776" y="6884197"/>
            <a:ext cx="15773400" cy="2250281"/>
          </a:xfrm>
        </p:spPr>
        <p:txBody>
          <a:bodyPr/>
          <a:lstStyle>
            <a:lvl1pPr marL="0" indent="0">
              <a:buNone/>
              <a:defRPr sz="2700">
                <a:solidFill>
                  <a:schemeClr val="tx1">
                    <a:tint val="75000"/>
                  </a:schemeClr>
                </a:solidFill>
              </a:defRPr>
            </a:lvl1pPr>
            <a:lvl2pPr marL="514350" indent="0">
              <a:buNone/>
              <a:defRPr sz="2250">
                <a:solidFill>
                  <a:schemeClr val="tx1">
                    <a:tint val="75000"/>
                  </a:schemeClr>
                </a:solidFill>
              </a:defRPr>
            </a:lvl2pPr>
            <a:lvl3pPr marL="1028700" indent="0">
              <a:buNone/>
              <a:defRPr sz="2025">
                <a:solidFill>
                  <a:schemeClr val="tx1">
                    <a:tint val="75000"/>
                  </a:schemeClr>
                </a:solidFill>
              </a:defRPr>
            </a:lvl3pPr>
            <a:lvl4pPr marL="1543050" indent="0">
              <a:buNone/>
              <a:defRPr sz="1800">
                <a:solidFill>
                  <a:schemeClr val="tx1">
                    <a:tint val="75000"/>
                  </a:schemeClr>
                </a:solidFill>
              </a:defRPr>
            </a:lvl4pPr>
            <a:lvl5pPr marL="2057400" indent="0">
              <a:buNone/>
              <a:defRPr sz="1800">
                <a:solidFill>
                  <a:schemeClr val="tx1">
                    <a:tint val="75000"/>
                  </a:schemeClr>
                </a:solidFill>
              </a:defRPr>
            </a:lvl5pPr>
            <a:lvl6pPr marL="2571750" indent="0">
              <a:buNone/>
              <a:defRPr sz="1800">
                <a:solidFill>
                  <a:schemeClr val="tx1">
                    <a:tint val="75000"/>
                  </a:schemeClr>
                </a:solidFill>
              </a:defRPr>
            </a:lvl6pPr>
            <a:lvl7pPr marL="3086100" indent="0">
              <a:buNone/>
              <a:defRPr sz="1800">
                <a:solidFill>
                  <a:schemeClr val="tx1">
                    <a:tint val="75000"/>
                  </a:schemeClr>
                </a:solidFill>
              </a:defRPr>
            </a:lvl7pPr>
            <a:lvl8pPr marL="3600450" indent="0">
              <a:buNone/>
              <a:defRPr sz="1800">
                <a:solidFill>
                  <a:schemeClr val="tx1">
                    <a:tint val="75000"/>
                  </a:schemeClr>
                </a:solidFill>
              </a:defRPr>
            </a:lvl8pPr>
            <a:lvl9pPr marL="4114800" indent="0">
              <a:buNone/>
              <a:defRPr sz="1800">
                <a:solidFill>
                  <a:schemeClr val="tx1">
                    <a:tint val="75000"/>
                  </a:schemeClr>
                </a:solidFill>
              </a:defRPr>
            </a:lvl9pPr>
          </a:lstStyle>
          <a:p>
            <a:pPr lvl="0"/>
            <a:r>
              <a:rPr lang="th-TH"/>
              <a:t>คลิกเพื่อแก้ไขสไตล์ของข้อความต้นแบบ</a:t>
            </a:r>
          </a:p>
        </p:txBody>
      </p:sp>
      <p:sp>
        <p:nvSpPr>
          <p:cNvPr id="4" name="ตัวแทนวันที่ 3">
            <a:extLst>
              <a:ext uri="{FF2B5EF4-FFF2-40B4-BE49-F238E27FC236}">
                <a16:creationId xmlns:a16="http://schemas.microsoft.com/office/drawing/2014/main" id="{BF9E12C8-44D4-4DE3-A9E2-4B837B916C1D}"/>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FB537244-2CDE-435F-9057-F8FFD76B04A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2D8FF832-D4EA-46E6-B46A-3D2266BF49F6}"/>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201822139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เนื้อหา 2 ส่วน">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0A0A27F9-CA3C-4F1A-B7C1-182A0B6D48CC}"/>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FF35944C-AE58-424F-ADC6-4DDB858CD188}"/>
              </a:ext>
            </a:extLst>
          </p:cNvPr>
          <p:cNvSpPr>
            <a:spLocks noGrp="1"/>
          </p:cNvSpPr>
          <p:nvPr>
            <p:ph sz="half" idx="1"/>
          </p:nvPr>
        </p:nvSpPr>
        <p:spPr>
          <a:xfrm>
            <a:off x="1257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เนื้อหา 3">
            <a:extLst>
              <a:ext uri="{FF2B5EF4-FFF2-40B4-BE49-F238E27FC236}">
                <a16:creationId xmlns:a16="http://schemas.microsoft.com/office/drawing/2014/main" id="{7CBF459E-AAA0-48DB-98BD-42C63E26180E}"/>
              </a:ext>
            </a:extLst>
          </p:cNvPr>
          <p:cNvSpPr>
            <a:spLocks noGrp="1"/>
          </p:cNvSpPr>
          <p:nvPr>
            <p:ph sz="half" idx="2"/>
          </p:nvPr>
        </p:nvSpPr>
        <p:spPr>
          <a:xfrm>
            <a:off x="9258300" y="2738438"/>
            <a:ext cx="7772400" cy="6527007"/>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วันที่ 4">
            <a:extLst>
              <a:ext uri="{FF2B5EF4-FFF2-40B4-BE49-F238E27FC236}">
                <a16:creationId xmlns:a16="http://schemas.microsoft.com/office/drawing/2014/main" id="{8DD7DEFF-93AB-4422-8EBF-4575158CF28A}"/>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6" name="ตัวแทนท้ายกระดาษ 5">
            <a:extLst>
              <a:ext uri="{FF2B5EF4-FFF2-40B4-BE49-F238E27FC236}">
                <a16:creationId xmlns:a16="http://schemas.microsoft.com/office/drawing/2014/main" id="{681CA9D9-9B3F-4C9F-917E-523194964D83}"/>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3D7D83AA-3E50-48B2-9B49-C8D436C4A233}"/>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87693997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การเปรียบเทียบ">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741037A9-5D53-47E1-B60F-4393B5A1AF1B}"/>
              </a:ext>
            </a:extLst>
          </p:cNvPr>
          <p:cNvSpPr>
            <a:spLocks noGrp="1"/>
          </p:cNvSpPr>
          <p:nvPr>
            <p:ph type="title"/>
          </p:nvPr>
        </p:nvSpPr>
        <p:spPr>
          <a:xfrm>
            <a:off x="1259682" y="547690"/>
            <a:ext cx="15773400" cy="1988345"/>
          </a:xfrm>
        </p:spPr>
        <p:txBody>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B9E34864-C4EE-41F6-9C38-CB81900E7127}"/>
              </a:ext>
            </a:extLst>
          </p:cNvPr>
          <p:cNvSpPr>
            <a:spLocks noGrp="1"/>
          </p:cNvSpPr>
          <p:nvPr>
            <p:ph type="body" idx="1"/>
          </p:nvPr>
        </p:nvSpPr>
        <p:spPr>
          <a:xfrm>
            <a:off x="1259684" y="2521745"/>
            <a:ext cx="7736680"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4" name="ตัวแทนเนื้อหา 3">
            <a:extLst>
              <a:ext uri="{FF2B5EF4-FFF2-40B4-BE49-F238E27FC236}">
                <a16:creationId xmlns:a16="http://schemas.microsoft.com/office/drawing/2014/main" id="{D1CA963A-6CBF-44A0-8100-74F864FD7DE6}"/>
              </a:ext>
            </a:extLst>
          </p:cNvPr>
          <p:cNvSpPr>
            <a:spLocks noGrp="1"/>
          </p:cNvSpPr>
          <p:nvPr>
            <p:ph sz="half" idx="2"/>
          </p:nvPr>
        </p:nvSpPr>
        <p:spPr>
          <a:xfrm>
            <a:off x="1259684" y="3757613"/>
            <a:ext cx="7736680"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5" name="ตัวแทนข้อความ 4">
            <a:extLst>
              <a:ext uri="{FF2B5EF4-FFF2-40B4-BE49-F238E27FC236}">
                <a16:creationId xmlns:a16="http://schemas.microsoft.com/office/drawing/2014/main" id="{B1CAA33D-EC1E-4442-8809-122D6AE733E6}"/>
              </a:ext>
            </a:extLst>
          </p:cNvPr>
          <p:cNvSpPr>
            <a:spLocks noGrp="1"/>
          </p:cNvSpPr>
          <p:nvPr>
            <p:ph type="body" sz="quarter" idx="3"/>
          </p:nvPr>
        </p:nvSpPr>
        <p:spPr>
          <a:xfrm>
            <a:off x="9258301" y="2521745"/>
            <a:ext cx="7774782" cy="1235868"/>
          </a:xfrm>
        </p:spPr>
        <p:txBody>
          <a:bodyPr anchor="b"/>
          <a:lstStyle>
            <a:lvl1pPr marL="0" indent="0">
              <a:buNone/>
              <a:defRPr sz="2700" b="1"/>
            </a:lvl1pPr>
            <a:lvl2pPr marL="514350" indent="0">
              <a:buNone/>
              <a:defRPr sz="2250" b="1"/>
            </a:lvl2pPr>
            <a:lvl3pPr marL="1028700" indent="0">
              <a:buNone/>
              <a:defRPr sz="2025" b="1"/>
            </a:lvl3pPr>
            <a:lvl4pPr marL="1543050" indent="0">
              <a:buNone/>
              <a:defRPr sz="1800" b="1"/>
            </a:lvl4pPr>
            <a:lvl5pPr marL="2057400" indent="0">
              <a:buNone/>
              <a:defRPr sz="1800" b="1"/>
            </a:lvl5pPr>
            <a:lvl6pPr marL="2571750" indent="0">
              <a:buNone/>
              <a:defRPr sz="1800" b="1"/>
            </a:lvl6pPr>
            <a:lvl7pPr marL="3086100" indent="0">
              <a:buNone/>
              <a:defRPr sz="1800" b="1"/>
            </a:lvl7pPr>
            <a:lvl8pPr marL="3600450" indent="0">
              <a:buNone/>
              <a:defRPr sz="1800" b="1"/>
            </a:lvl8pPr>
            <a:lvl9pPr marL="4114800" indent="0">
              <a:buNone/>
              <a:defRPr sz="1800" b="1"/>
            </a:lvl9pPr>
          </a:lstStyle>
          <a:p>
            <a:pPr lvl="0"/>
            <a:r>
              <a:rPr lang="th-TH"/>
              <a:t>คลิกเพื่อแก้ไขสไตล์ของข้อความต้นแบบ</a:t>
            </a:r>
          </a:p>
        </p:txBody>
      </p:sp>
      <p:sp>
        <p:nvSpPr>
          <p:cNvPr id="6" name="ตัวแทนเนื้อหา 5">
            <a:extLst>
              <a:ext uri="{FF2B5EF4-FFF2-40B4-BE49-F238E27FC236}">
                <a16:creationId xmlns:a16="http://schemas.microsoft.com/office/drawing/2014/main" id="{858DCBF4-D9B7-4D28-9B85-AA20CED17402}"/>
              </a:ext>
            </a:extLst>
          </p:cNvPr>
          <p:cNvSpPr>
            <a:spLocks noGrp="1"/>
          </p:cNvSpPr>
          <p:nvPr>
            <p:ph sz="quarter" idx="4"/>
          </p:nvPr>
        </p:nvSpPr>
        <p:spPr>
          <a:xfrm>
            <a:off x="9258301" y="3757613"/>
            <a:ext cx="7774782" cy="5526882"/>
          </a:xfrm>
        </p:spPr>
        <p:txBody>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7" name="ตัวแทนวันที่ 6">
            <a:extLst>
              <a:ext uri="{FF2B5EF4-FFF2-40B4-BE49-F238E27FC236}">
                <a16:creationId xmlns:a16="http://schemas.microsoft.com/office/drawing/2014/main" id="{ECB74383-1DB4-4B37-A5E1-055E45011890}"/>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8" name="ตัวแทนท้ายกระดาษ 7">
            <a:extLst>
              <a:ext uri="{FF2B5EF4-FFF2-40B4-BE49-F238E27FC236}">
                <a16:creationId xmlns:a16="http://schemas.microsoft.com/office/drawing/2014/main" id="{6C83BB51-E26C-4362-AE4D-FD4738B555A9}"/>
              </a:ext>
            </a:extLst>
          </p:cNvPr>
          <p:cNvSpPr>
            <a:spLocks noGrp="1"/>
          </p:cNvSpPr>
          <p:nvPr>
            <p:ph type="ftr" sz="quarter" idx="11"/>
          </p:nvPr>
        </p:nvSpPr>
        <p:spPr/>
        <p:txBody>
          <a:bodyPr/>
          <a:lstStyle/>
          <a:p>
            <a:endParaRPr lang="th-TH"/>
          </a:p>
        </p:txBody>
      </p:sp>
      <p:sp>
        <p:nvSpPr>
          <p:cNvPr id="9" name="ตัวแทนหมายเลขสไลด์ 8">
            <a:extLst>
              <a:ext uri="{FF2B5EF4-FFF2-40B4-BE49-F238E27FC236}">
                <a16:creationId xmlns:a16="http://schemas.microsoft.com/office/drawing/2014/main" id="{3947ACEB-DEE1-4789-8EC2-E411C898F3D7}"/>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424194630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เฉพาะชื่อเรื่อ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CBE8AD1-4A69-4083-B5EA-B4BBDA92E89A}"/>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วันที่ 2">
            <a:extLst>
              <a:ext uri="{FF2B5EF4-FFF2-40B4-BE49-F238E27FC236}">
                <a16:creationId xmlns:a16="http://schemas.microsoft.com/office/drawing/2014/main" id="{5D8182D2-C30E-4E1F-8571-B72999452587}"/>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4" name="ตัวแทนท้ายกระดาษ 3">
            <a:extLst>
              <a:ext uri="{FF2B5EF4-FFF2-40B4-BE49-F238E27FC236}">
                <a16:creationId xmlns:a16="http://schemas.microsoft.com/office/drawing/2014/main" id="{BF52AD51-DC3F-40BA-A311-ADB6BFF96DA2}"/>
              </a:ext>
            </a:extLst>
          </p:cNvPr>
          <p:cNvSpPr>
            <a:spLocks noGrp="1"/>
          </p:cNvSpPr>
          <p:nvPr>
            <p:ph type="ftr" sz="quarter" idx="11"/>
          </p:nvPr>
        </p:nvSpPr>
        <p:spPr/>
        <p:txBody>
          <a:bodyPr/>
          <a:lstStyle/>
          <a:p>
            <a:endParaRPr lang="th-TH"/>
          </a:p>
        </p:txBody>
      </p:sp>
      <p:sp>
        <p:nvSpPr>
          <p:cNvPr id="5" name="ตัวแทนหมายเลขสไลด์ 4">
            <a:extLst>
              <a:ext uri="{FF2B5EF4-FFF2-40B4-BE49-F238E27FC236}">
                <a16:creationId xmlns:a16="http://schemas.microsoft.com/office/drawing/2014/main" id="{99A7AD44-A5F3-450E-B029-997327EF901D}"/>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9465387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ว่างเปล่า">
    <p:spTree>
      <p:nvGrpSpPr>
        <p:cNvPr id="1" name=""/>
        <p:cNvGrpSpPr/>
        <p:nvPr/>
      </p:nvGrpSpPr>
      <p:grpSpPr>
        <a:xfrm>
          <a:off x="0" y="0"/>
          <a:ext cx="0" cy="0"/>
          <a:chOff x="0" y="0"/>
          <a:chExt cx="0" cy="0"/>
        </a:xfrm>
      </p:grpSpPr>
      <p:sp>
        <p:nvSpPr>
          <p:cNvPr id="2" name="ตัวแทนวันที่ 1">
            <a:extLst>
              <a:ext uri="{FF2B5EF4-FFF2-40B4-BE49-F238E27FC236}">
                <a16:creationId xmlns:a16="http://schemas.microsoft.com/office/drawing/2014/main" id="{FD0497FE-4527-4C32-8A41-4B76ECF0CC47}"/>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3" name="ตัวแทนท้ายกระดาษ 2">
            <a:extLst>
              <a:ext uri="{FF2B5EF4-FFF2-40B4-BE49-F238E27FC236}">
                <a16:creationId xmlns:a16="http://schemas.microsoft.com/office/drawing/2014/main" id="{4249FFA1-1471-434A-B639-15CBA04EFDB3}"/>
              </a:ext>
            </a:extLst>
          </p:cNvPr>
          <p:cNvSpPr>
            <a:spLocks noGrp="1"/>
          </p:cNvSpPr>
          <p:nvPr>
            <p:ph type="ftr" sz="quarter" idx="11"/>
          </p:nvPr>
        </p:nvSpPr>
        <p:spPr/>
        <p:txBody>
          <a:bodyPr/>
          <a:lstStyle/>
          <a:p>
            <a:endParaRPr lang="th-TH"/>
          </a:p>
        </p:txBody>
      </p:sp>
      <p:sp>
        <p:nvSpPr>
          <p:cNvPr id="4" name="ตัวแทนหมายเลขสไลด์ 3">
            <a:extLst>
              <a:ext uri="{FF2B5EF4-FFF2-40B4-BE49-F238E27FC236}">
                <a16:creationId xmlns:a16="http://schemas.microsoft.com/office/drawing/2014/main" id="{E27F89E3-C255-4D03-BDD8-704CD5CE94E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01483461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เนื้อหา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AAB1A6FD-D3B5-4BCC-A00E-FEE06263766A}"/>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เนื้อหา 2">
            <a:extLst>
              <a:ext uri="{FF2B5EF4-FFF2-40B4-BE49-F238E27FC236}">
                <a16:creationId xmlns:a16="http://schemas.microsoft.com/office/drawing/2014/main" id="{5F51B842-C4A7-4003-BD7B-B5C85D692B98}"/>
              </a:ext>
            </a:extLst>
          </p:cNvPr>
          <p:cNvSpPr>
            <a:spLocks noGrp="1"/>
          </p:cNvSpPr>
          <p:nvPr>
            <p:ph idx="1"/>
          </p:nvPr>
        </p:nvSpPr>
        <p:spPr>
          <a:xfrm>
            <a:off x="7774782" y="1481140"/>
            <a:ext cx="9258300" cy="7310438"/>
          </a:xfrm>
        </p:spPr>
        <p:txBody>
          <a:bodyPr/>
          <a:lstStyle>
            <a:lvl1pPr>
              <a:defRPr sz="3600"/>
            </a:lvl1pPr>
            <a:lvl2pPr>
              <a:defRPr sz="3150"/>
            </a:lvl2pPr>
            <a:lvl3pPr>
              <a:defRPr sz="2700"/>
            </a:lvl3pPr>
            <a:lvl4pPr>
              <a:defRPr sz="2250"/>
            </a:lvl4pPr>
            <a:lvl5pPr>
              <a:defRPr sz="2250"/>
            </a:lvl5pPr>
            <a:lvl6pPr>
              <a:defRPr sz="2250"/>
            </a:lvl6pPr>
            <a:lvl7pPr>
              <a:defRPr sz="2250"/>
            </a:lvl7pPr>
            <a:lvl8pPr>
              <a:defRPr sz="2250"/>
            </a:lvl8pPr>
            <a:lvl9pPr>
              <a:defRPr sz="2250"/>
            </a:lvl9p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ข้อความ 3">
            <a:extLst>
              <a:ext uri="{FF2B5EF4-FFF2-40B4-BE49-F238E27FC236}">
                <a16:creationId xmlns:a16="http://schemas.microsoft.com/office/drawing/2014/main" id="{7191CB33-AE66-462F-936E-94A05BA918BE}"/>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7FCFCFC0-B348-42F2-9BC4-83F2DD6B3503}"/>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6" name="ตัวแทนท้ายกระดาษ 5">
            <a:extLst>
              <a:ext uri="{FF2B5EF4-FFF2-40B4-BE49-F238E27FC236}">
                <a16:creationId xmlns:a16="http://schemas.microsoft.com/office/drawing/2014/main" id="{36E8EB6F-1F04-4577-BA50-329DB2FED8B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267460E8-79D1-4BBC-BD0E-DCF9D6DE5641}"/>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1743595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รูปภาพพร้อมคำอธิบายภาพ">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2318C3F0-7F4F-411A-B68A-B6369F590BE0}"/>
              </a:ext>
            </a:extLst>
          </p:cNvPr>
          <p:cNvSpPr>
            <a:spLocks noGrp="1"/>
          </p:cNvSpPr>
          <p:nvPr>
            <p:ph type="title"/>
          </p:nvPr>
        </p:nvSpPr>
        <p:spPr>
          <a:xfrm>
            <a:off x="1259682" y="685800"/>
            <a:ext cx="5898356" cy="2400300"/>
          </a:xfrm>
        </p:spPr>
        <p:txBody>
          <a:bodyPr anchor="b"/>
          <a:lstStyle>
            <a:lvl1pPr>
              <a:defRPr sz="3600"/>
            </a:lvl1pPr>
          </a:lstStyle>
          <a:p>
            <a:r>
              <a:rPr lang="th-TH"/>
              <a:t>คลิกเพื่อแก้ไขสไตล์ชื่อเรื่องต้นแบบ</a:t>
            </a:r>
          </a:p>
        </p:txBody>
      </p:sp>
      <p:sp>
        <p:nvSpPr>
          <p:cNvPr id="3" name="ตัวแทนรูปภาพ 2">
            <a:extLst>
              <a:ext uri="{FF2B5EF4-FFF2-40B4-BE49-F238E27FC236}">
                <a16:creationId xmlns:a16="http://schemas.microsoft.com/office/drawing/2014/main" id="{EE3F0EE7-33D6-4406-A3FF-9A237742C289}"/>
              </a:ext>
            </a:extLst>
          </p:cNvPr>
          <p:cNvSpPr>
            <a:spLocks noGrp="1"/>
          </p:cNvSpPr>
          <p:nvPr>
            <p:ph type="pic" idx="1"/>
          </p:nvPr>
        </p:nvSpPr>
        <p:spPr>
          <a:xfrm>
            <a:off x="7774782" y="1481140"/>
            <a:ext cx="9258300" cy="7310438"/>
          </a:xfrm>
        </p:spPr>
        <p:txBody>
          <a:bodyPr/>
          <a:lstStyle>
            <a:lvl1pPr marL="0" indent="0">
              <a:buNone/>
              <a:defRPr sz="3600"/>
            </a:lvl1pPr>
            <a:lvl2pPr marL="514350" indent="0">
              <a:buNone/>
              <a:defRPr sz="3150"/>
            </a:lvl2pPr>
            <a:lvl3pPr marL="1028700" indent="0">
              <a:buNone/>
              <a:defRPr sz="2700"/>
            </a:lvl3pPr>
            <a:lvl4pPr marL="1543050" indent="0">
              <a:buNone/>
              <a:defRPr sz="2250"/>
            </a:lvl4pPr>
            <a:lvl5pPr marL="2057400" indent="0">
              <a:buNone/>
              <a:defRPr sz="2250"/>
            </a:lvl5pPr>
            <a:lvl6pPr marL="2571750" indent="0">
              <a:buNone/>
              <a:defRPr sz="2250"/>
            </a:lvl6pPr>
            <a:lvl7pPr marL="3086100" indent="0">
              <a:buNone/>
              <a:defRPr sz="2250"/>
            </a:lvl7pPr>
            <a:lvl8pPr marL="3600450" indent="0">
              <a:buNone/>
              <a:defRPr sz="2250"/>
            </a:lvl8pPr>
            <a:lvl9pPr marL="4114800" indent="0">
              <a:buNone/>
              <a:defRPr sz="2250"/>
            </a:lvl9pPr>
          </a:lstStyle>
          <a:p>
            <a:endParaRPr lang="th-TH"/>
          </a:p>
        </p:txBody>
      </p:sp>
      <p:sp>
        <p:nvSpPr>
          <p:cNvPr id="4" name="ตัวแทนข้อความ 3">
            <a:extLst>
              <a:ext uri="{FF2B5EF4-FFF2-40B4-BE49-F238E27FC236}">
                <a16:creationId xmlns:a16="http://schemas.microsoft.com/office/drawing/2014/main" id="{37AE1918-D3A1-4203-95EC-F6559DBC89D2}"/>
              </a:ext>
            </a:extLst>
          </p:cNvPr>
          <p:cNvSpPr>
            <a:spLocks noGrp="1"/>
          </p:cNvSpPr>
          <p:nvPr>
            <p:ph type="body" sz="half" idx="2"/>
          </p:nvPr>
        </p:nvSpPr>
        <p:spPr>
          <a:xfrm>
            <a:off x="1259682" y="3086100"/>
            <a:ext cx="5898356" cy="5717382"/>
          </a:xfrm>
        </p:spPr>
        <p:txBody>
          <a:bodyPr/>
          <a:lstStyle>
            <a:lvl1pPr marL="0" indent="0">
              <a:buNone/>
              <a:defRPr sz="1800"/>
            </a:lvl1pPr>
            <a:lvl2pPr marL="514350" indent="0">
              <a:buNone/>
              <a:defRPr sz="1575"/>
            </a:lvl2pPr>
            <a:lvl3pPr marL="1028700" indent="0">
              <a:buNone/>
              <a:defRPr sz="1350"/>
            </a:lvl3pPr>
            <a:lvl4pPr marL="1543050" indent="0">
              <a:buNone/>
              <a:defRPr sz="1125"/>
            </a:lvl4pPr>
            <a:lvl5pPr marL="2057400" indent="0">
              <a:buNone/>
              <a:defRPr sz="1125"/>
            </a:lvl5pPr>
            <a:lvl6pPr marL="2571750" indent="0">
              <a:buNone/>
              <a:defRPr sz="1125"/>
            </a:lvl6pPr>
            <a:lvl7pPr marL="3086100" indent="0">
              <a:buNone/>
              <a:defRPr sz="1125"/>
            </a:lvl7pPr>
            <a:lvl8pPr marL="3600450" indent="0">
              <a:buNone/>
              <a:defRPr sz="1125"/>
            </a:lvl8pPr>
            <a:lvl9pPr marL="4114800" indent="0">
              <a:buNone/>
              <a:defRPr sz="1125"/>
            </a:lvl9pPr>
          </a:lstStyle>
          <a:p>
            <a:pPr lvl="0"/>
            <a:r>
              <a:rPr lang="th-TH"/>
              <a:t>คลิกเพื่อแก้ไขสไตล์ของข้อความต้นแบบ</a:t>
            </a:r>
          </a:p>
        </p:txBody>
      </p:sp>
      <p:sp>
        <p:nvSpPr>
          <p:cNvPr id="5" name="ตัวแทนวันที่ 4">
            <a:extLst>
              <a:ext uri="{FF2B5EF4-FFF2-40B4-BE49-F238E27FC236}">
                <a16:creationId xmlns:a16="http://schemas.microsoft.com/office/drawing/2014/main" id="{C6D8BA68-A9FB-434E-9B8B-1B414AB9B971}"/>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6" name="ตัวแทนท้ายกระดาษ 5">
            <a:extLst>
              <a:ext uri="{FF2B5EF4-FFF2-40B4-BE49-F238E27FC236}">
                <a16:creationId xmlns:a16="http://schemas.microsoft.com/office/drawing/2014/main" id="{7CC43E5E-2F16-4AB8-A201-BC5B0A47E568}"/>
              </a:ext>
            </a:extLst>
          </p:cNvPr>
          <p:cNvSpPr>
            <a:spLocks noGrp="1"/>
          </p:cNvSpPr>
          <p:nvPr>
            <p:ph type="ftr" sz="quarter" idx="11"/>
          </p:nvPr>
        </p:nvSpPr>
        <p:spPr/>
        <p:txBody>
          <a:bodyPr/>
          <a:lstStyle/>
          <a:p>
            <a:endParaRPr lang="th-TH"/>
          </a:p>
        </p:txBody>
      </p:sp>
      <p:sp>
        <p:nvSpPr>
          <p:cNvPr id="7" name="ตัวแทนหมายเลขสไลด์ 6">
            <a:extLst>
              <a:ext uri="{FF2B5EF4-FFF2-40B4-BE49-F238E27FC236}">
                <a16:creationId xmlns:a16="http://schemas.microsoft.com/office/drawing/2014/main" id="{4C9D9273-6A5E-4D31-92F3-DB938EA45F1C}"/>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7335024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ชื่อเรื่องและข้อความแนวตั้ง">
    <p:spTree>
      <p:nvGrpSpPr>
        <p:cNvPr id="1" name=""/>
        <p:cNvGrpSpPr/>
        <p:nvPr/>
      </p:nvGrpSpPr>
      <p:grpSpPr>
        <a:xfrm>
          <a:off x="0" y="0"/>
          <a:ext cx="0" cy="0"/>
          <a:chOff x="0" y="0"/>
          <a:chExt cx="0" cy="0"/>
        </a:xfrm>
      </p:grpSpPr>
      <p:sp>
        <p:nvSpPr>
          <p:cNvPr id="2" name="ชื่อเรื่อง 1">
            <a:extLst>
              <a:ext uri="{FF2B5EF4-FFF2-40B4-BE49-F238E27FC236}">
                <a16:creationId xmlns:a16="http://schemas.microsoft.com/office/drawing/2014/main" id="{C199345F-0F95-4F26-AC6A-E7610BBC56F5}"/>
              </a:ext>
            </a:extLst>
          </p:cNvPr>
          <p:cNvSpPr>
            <a:spLocks noGrp="1"/>
          </p:cNvSpPr>
          <p:nvPr>
            <p:ph type="title"/>
          </p:nvPr>
        </p:nvSpPr>
        <p:spPr/>
        <p:txBody>
          <a:bodyPr/>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id="{B041DEB6-3160-40C1-8A5E-1851641C4F81}"/>
              </a:ext>
            </a:extLst>
          </p:cNvPr>
          <p:cNvSpPr>
            <a:spLocks noGrp="1"/>
          </p:cNvSpPr>
          <p:nvPr>
            <p:ph type="body" orient="vert" idx="1"/>
          </p:nvPr>
        </p:nvSpPr>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EEF4B0D1-A6B1-485F-B1B6-F4B295F500FE}"/>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9A455E86-F0CE-4129-889B-6968FEF33398}"/>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56DCC55C-9981-4597-B58C-213A2F0972BE}"/>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98006253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ข้อความและชื่อเรื่องแนวตั้ง">
    <p:spTree>
      <p:nvGrpSpPr>
        <p:cNvPr id="1" name=""/>
        <p:cNvGrpSpPr/>
        <p:nvPr/>
      </p:nvGrpSpPr>
      <p:grpSpPr>
        <a:xfrm>
          <a:off x="0" y="0"/>
          <a:ext cx="0" cy="0"/>
          <a:chOff x="0" y="0"/>
          <a:chExt cx="0" cy="0"/>
        </a:xfrm>
      </p:grpSpPr>
      <p:sp>
        <p:nvSpPr>
          <p:cNvPr id="2" name="ชื่อเรื่องแนวตั้ง 1">
            <a:extLst>
              <a:ext uri="{FF2B5EF4-FFF2-40B4-BE49-F238E27FC236}">
                <a16:creationId xmlns:a16="http://schemas.microsoft.com/office/drawing/2014/main" id="{2F0A3567-0D35-4B90-BF1B-AC9A1E94C1D3}"/>
              </a:ext>
            </a:extLst>
          </p:cNvPr>
          <p:cNvSpPr>
            <a:spLocks noGrp="1"/>
          </p:cNvSpPr>
          <p:nvPr>
            <p:ph type="title" orient="vert"/>
          </p:nvPr>
        </p:nvSpPr>
        <p:spPr>
          <a:xfrm>
            <a:off x="13087351" y="547688"/>
            <a:ext cx="3943350" cy="8717757"/>
          </a:xfrm>
        </p:spPr>
        <p:txBody>
          <a:bodyPr vert="eaVert"/>
          <a:lstStyle/>
          <a:p>
            <a:r>
              <a:rPr lang="th-TH"/>
              <a:t>คลิกเพื่อแก้ไขสไตล์ชื่อเรื่องต้นแบบ</a:t>
            </a:r>
          </a:p>
        </p:txBody>
      </p:sp>
      <p:sp>
        <p:nvSpPr>
          <p:cNvPr id="3" name="ตัวแทนข้อความแนวตั้ง 2">
            <a:extLst>
              <a:ext uri="{FF2B5EF4-FFF2-40B4-BE49-F238E27FC236}">
                <a16:creationId xmlns:a16="http://schemas.microsoft.com/office/drawing/2014/main" id="{86D83793-F857-4CAB-9DDD-2860E3EC4001}"/>
              </a:ext>
            </a:extLst>
          </p:cNvPr>
          <p:cNvSpPr>
            <a:spLocks noGrp="1"/>
          </p:cNvSpPr>
          <p:nvPr>
            <p:ph type="body" orient="vert" idx="1"/>
          </p:nvPr>
        </p:nvSpPr>
        <p:spPr>
          <a:xfrm>
            <a:off x="1257301" y="547688"/>
            <a:ext cx="11601450" cy="8717757"/>
          </a:xfrm>
        </p:spPr>
        <p:txBody>
          <a:bodyPr vert="eaVert"/>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322301F4-CEE5-43F7-891C-28E43EEF6B13}"/>
              </a:ext>
            </a:extLst>
          </p:cNvPr>
          <p:cNvSpPr>
            <a:spLocks noGrp="1"/>
          </p:cNvSpPr>
          <p:nvPr>
            <p:ph type="dt" sz="half" idx="10"/>
          </p:nvPr>
        </p:nvSpPr>
        <p:spPr/>
        <p:txBody>
          <a:body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417FE215-5DD2-4240-B2C0-E1CCAB26081B}"/>
              </a:ext>
            </a:extLst>
          </p:cNvPr>
          <p:cNvSpPr>
            <a:spLocks noGrp="1"/>
          </p:cNvSpPr>
          <p:nvPr>
            <p:ph type="ftr" sz="quarter" idx="11"/>
          </p:nvPr>
        </p:nvSpPr>
        <p:spPr/>
        <p:txBody>
          <a:bodyPr/>
          <a:lstStyle/>
          <a:p>
            <a:endParaRPr lang="th-TH"/>
          </a:p>
        </p:txBody>
      </p:sp>
      <p:sp>
        <p:nvSpPr>
          <p:cNvPr id="6" name="ตัวแทนหมายเลขสไลด์ 5">
            <a:extLst>
              <a:ext uri="{FF2B5EF4-FFF2-40B4-BE49-F238E27FC236}">
                <a16:creationId xmlns:a16="http://schemas.microsoft.com/office/drawing/2014/main" id="{ADED43FD-40E3-4078-A185-69AF19734EBB}"/>
              </a:ext>
            </a:extLst>
          </p:cNvPr>
          <p:cNvSpPr>
            <a:spLocks noGrp="1"/>
          </p:cNvSpPr>
          <p:nvPr>
            <p:ph type="sldNum" sz="quarter" idx="12"/>
          </p:nvPr>
        </p:nvSpPr>
        <p:spPr/>
        <p:txBody>
          <a:bodyPr/>
          <a:lstStyle/>
          <a:p>
            <a:fld id="{5CC05C4D-2AED-412B-8E06-2704D909A2E1}" type="slidenum">
              <a:rPr lang="th-TH" smtClean="0"/>
              <a:t>‹#›</a:t>
            </a:fld>
            <a:endParaRPr lang="th-TH"/>
          </a:p>
        </p:txBody>
      </p:sp>
    </p:spTree>
    <p:extLst>
      <p:ext uri="{BB962C8B-B14F-4D97-AF65-F5344CB8AC3E}">
        <p14:creationId xmlns:p14="http://schemas.microsoft.com/office/powerpoint/2010/main" val="154602762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en-US" dirty="0"/>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06612509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408631347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en-US" dirty="0"/>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64835035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9730883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en-US" dirty="0"/>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pPr defTabSz="1371600"/>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7292714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pPr defTabSz="1371600"/>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9623777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pPr defTabSz="1371600"/>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8889453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2/27/2025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80673278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774782" y="1481138"/>
            <a:ext cx="9258300" cy="7310438"/>
          </a:xfrm>
        </p:spPr>
        <p:txBody>
          <a:bodyPr anchor="t"/>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en-US" dirty="0"/>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pPr defTabSz="1371600"/>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241049492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072295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pPr defTabSz="1371600"/>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35990029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2/27/2025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2/27/2025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2/27/2025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2/27/2025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2/27/2025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ตัวแทนชื่อเรื่อง 1">
            <a:extLst>
              <a:ext uri="{FF2B5EF4-FFF2-40B4-BE49-F238E27FC236}">
                <a16:creationId xmlns:a16="http://schemas.microsoft.com/office/drawing/2014/main" id="{C3F368EB-32B3-4900-A794-A31720A8B114}"/>
              </a:ext>
            </a:extLst>
          </p:cNvPr>
          <p:cNvSpPr>
            <a:spLocks noGrp="1"/>
          </p:cNvSpPr>
          <p:nvPr>
            <p:ph type="title"/>
          </p:nvPr>
        </p:nvSpPr>
        <p:spPr>
          <a:xfrm>
            <a:off x="1257300" y="547690"/>
            <a:ext cx="15773400" cy="1988345"/>
          </a:xfrm>
          <a:prstGeom prst="rect">
            <a:avLst/>
          </a:prstGeom>
        </p:spPr>
        <p:txBody>
          <a:bodyPr vert="horz" lIns="91440" tIns="45720" rIns="91440" bIns="45720" rtlCol="0" anchor="ctr">
            <a:normAutofit/>
          </a:bodyPr>
          <a:lstStyle/>
          <a:p>
            <a:r>
              <a:rPr lang="th-TH"/>
              <a:t>คลิกเพื่อแก้ไขสไตล์ชื่อเรื่องต้นแบบ</a:t>
            </a:r>
          </a:p>
        </p:txBody>
      </p:sp>
      <p:sp>
        <p:nvSpPr>
          <p:cNvPr id="3" name="ตัวแทนข้อความ 2">
            <a:extLst>
              <a:ext uri="{FF2B5EF4-FFF2-40B4-BE49-F238E27FC236}">
                <a16:creationId xmlns:a16="http://schemas.microsoft.com/office/drawing/2014/main" id="{65A06BB6-DC75-4430-9983-E4DBECDD8415}"/>
              </a:ext>
            </a:extLst>
          </p:cNvPr>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th-TH"/>
              <a:t>คลิกเพื่อแก้ไขสไตล์ของข้อความต้นแบบ</a:t>
            </a:r>
          </a:p>
          <a:p>
            <a:pPr lvl="1"/>
            <a:r>
              <a:rPr lang="th-TH"/>
              <a:t>ระดับที่สอง</a:t>
            </a:r>
          </a:p>
          <a:p>
            <a:pPr lvl="2"/>
            <a:r>
              <a:rPr lang="th-TH"/>
              <a:t>ระดับที่สาม</a:t>
            </a:r>
          </a:p>
          <a:p>
            <a:pPr lvl="3"/>
            <a:r>
              <a:rPr lang="th-TH"/>
              <a:t>ระดับที่สี่</a:t>
            </a:r>
          </a:p>
          <a:p>
            <a:pPr lvl="4"/>
            <a:r>
              <a:rPr lang="th-TH"/>
              <a:t>ระดับที่ห้า</a:t>
            </a:r>
          </a:p>
        </p:txBody>
      </p:sp>
      <p:sp>
        <p:nvSpPr>
          <p:cNvPr id="4" name="ตัวแทนวันที่ 3">
            <a:extLst>
              <a:ext uri="{FF2B5EF4-FFF2-40B4-BE49-F238E27FC236}">
                <a16:creationId xmlns:a16="http://schemas.microsoft.com/office/drawing/2014/main" id="{96FC40CE-EDED-46D1-990E-2E471319867B}"/>
              </a:ext>
            </a:extLst>
          </p:cNvPr>
          <p:cNvSpPr>
            <a:spLocks noGrp="1"/>
          </p:cNvSpPr>
          <p:nvPr>
            <p:ph type="dt" sz="half" idx="2"/>
          </p:nvPr>
        </p:nvSpPr>
        <p:spPr>
          <a:xfrm>
            <a:off x="1257300" y="9534527"/>
            <a:ext cx="4114800" cy="547688"/>
          </a:xfrm>
          <a:prstGeom prst="rect">
            <a:avLst/>
          </a:prstGeom>
        </p:spPr>
        <p:txBody>
          <a:bodyPr vert="horz" lIns="91440" tIns="45720" rIns="91440" bIns="45720" rtlCol="0" anchor="ctr"/>
          <a:lstStyle>
            <a:lvl1pPr algn="l">
              <a:defRPr sz="1350">
                <a:solidFill>
                  <a:schemeClr val="tx1">
                    <a:tint val="75000"/>
                  </a:schemeClr>
                </a:solidFill>
              </a:defRPr>
            </a:lvl1pPr>
          </a:lstStyle>
          <a:p>
            <a:fld id="{AB1D8C22-CDAE-4F16-9911-75CDF278E6F0}" type="datetimeFigureOut">
              <a:rPr lang="th-TH" smtClean="0"/>
              <a:t>27/02/68</a:t>
            </a:fld>
            <a:endParaRPr lang="th-TH"/>
          </a:p>
        </p:txBody>
      </p:sp>
      <p:sp>
        <p:nvSpPr>
          <p:cNvPr id="5" name="ตัวแทนท้ายกระดาษ 4">
            <a:extLst>
              <a:ext uri="{FF2B5EF4-FFF2-40B4-BE49-F238E27FC236}">
                <a16:creationId xmlns:a16="http://schemas.microsoft.com/office/drawing/2014/main" id="{DC0C903A-D197-48C7-960B-87BC257B9F95}"/>
              </a:ext>
            </a:extLst>
          </p:cNvPr>
          <p:cNvSpPr>
            <a:spLocks noGrp="1"/>
          </p:cNvSpPr>
          <p:nvPr>
            <p:ph type="ftr" sz="quarter" idx="3"/>
          </p:nvPr>
        </p:nvSpPr>
        <p:spPr>
          <a:xfrm>
            <a:off x="6057900" y="9534527"/>
            <a:ext cx="6172200" cy="547688"/>
          </a:xfrm>
          <a:prstGeom prst="rect">
            <a:avLst/>
          </a:prstGeom>
        </p:spPr>
        <p:txBody>
          <a:bodyPr vert="horz" lIns="91440" tIns="45720" rIns="91440" bIns="45720" rtlCol="0" anchor="ctr"/>
          <a:lstStyle>
            <a:lvl1pPr algn="ctr">
              <a:defRPr sz="1350">
                <a:solidFill>
                  <a:schemeClr val="tx1">
                    <a:tint val="75000"/>
                  </a:schemeClr>
                </a:solidFill>
              </a:defRPr>
            </a:lvl1pPr>
          </a:lstStyle>
          <a:p>
            <a:endParaRPr lang="th-TH"/>
          </a:p>
        </p:txBody>
      </p:sp>
      <p:sp>
        <p:nvSpPr>
          <p:cNvPr id="6" name="ตัวแทนหมายเลขสไลด์ 5">
            <a:extLst>
              <a:ext uri="{FF2B5EF4-FFF2-40B4-BE49-F238E27FC236}">
                <a16:creationId xmlns:a16="http://schemas.microsoft.com/office/drawing/2014/main" id="{8A8CBD50-C0A0-4A5F-B18E-7DE97371D765}"/>
              </a:ext>
            </a:extLst>
          </p:cNvPr>
          <p:cNvSpPr>
            <a:spLocks noGrp="1"/>
          </p:cNvSpPr>
          <p:nvPr>
            <p:ph type="sldNum" sz="quarter" idx="4"/>
          </p:nvPr>
        </p:nvSpPr>
        <p:spPr>
          <a:xfrm>
            <a:off x="12915900" y="9534527"/>
            <a:ext cx="4114800" cy="547688"/>
          </a:xfrm>
          <a:prstGeom prst="rect">
            <a:avLst/>
          </a:prstGeom>
        </p:spPr>
        <p:txBody>
          <a:bodyPr vert="horz" lIns="91440" tIns="45720" rIns="91440" bIns="45720" rtlCol="0" anchor="ctr"/>
          <a:lstStyle>
            <a:lvl1pPr algn="r">
              <a:defRPr sz="1350">
                <a:solidFill>
                  <a:schemeClr val="tx1">
                    <a:tint val="75000"/>
                  </a:schemeClr>
                </a:solidFill>
              </a:defRPr>
            </a:lvl1pPr>
          </a:lstStyle>
          <a:p>
            <a:fld id="{5CC05C4D-2AED-412B-8E06-2704D909A2E1}" type="slidenum">
              <a:rPr lang="th-TH" smtClean="0"/>
              <a:t>‹#›</a:t>
            </a:fld>
            <a:endParaRPr lang="th-TH"/>
          </a:p>
        </p:txBody>
      </p:sp>
    </p:spTree>
    <p:extLst>
      <p:ext uri="{BB962C8B-B14F-4D97-AF65-F5344CB8AC3E}">
        <p14:creationId xmlns:p14="http://schemas.microsoft.com/office/powerpoint/2010/main" val="3399674726"/>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028700" rtl="0" eaLnBrk="1" latinLnBrk="0" hangingPunct="1">
        <a:lnSpc>
          <a:spcPct val="90000"/>
        </a:lnSpc>
        <a:spcBef>
          <a:spcPct val="0"/>
        </a:spcBef>
        <a:buNone/>
        <a:defRPr sz="4950" kern="1200">
          <a:solidFill>
            <a:schemeClr val="tx1"/>
          </a:solidFill>
          <a:latin typeface="+mj-lt"/>
          <a:ea typeface="+mj-ea"/>
          <a:cs typeface="+mj-cs"/>
        </a:defRPr>
      </a:lvl1pPr>
    </p:titleStyle>
    <p:bodyStyle>
      <a:lvl1pPr marL="257175" indent="-257175" algn="l" defTabSz="1028700" rtl="0" eaLnBrk="1" latinLnBrk="0" hangingPunct="1">
        <a:lnSpc>
          <a:spcPct val="90000"/>
        </a:lnSpc>
        <a:spcBef>
          <a:spcPts val="1125"/>
        </a:spcBef>
        <a:buFont typeface="Arial" panose="020B0604020202020204" pitchFamily="34" charset="0"/>
        <a:buChar char="•"/>
        <a:defRPr sz="3150" kern="1200">
          <a:solidFill>
            <a:schemeClr val="tx1"/>
          </a:solidFill>
          <a:latin typeface="+mn-lt"/>
          <a:ea typeface="+mn-ea"/>
          <a:cs typeface="+mn-cs"/>
        </a:defRPr>
      </a:lvl1pPr>
      <a:lvl2pPr marL="771525" indent="-257175" algn="l" defTabSz="1028700" rtl="0" eaLnBrk="1" latinLnBrk="0" hangingPunct="1">
        <a:lnSpc>
          <a:spcPct val="90000"/>
        </a:lnSpc>
        <a:spcBef>
          <a:spcPts val="563"/>
        </a:spcBef>
        <a:buFont typeface="Arial" panose="020B0604020202020204" pitchFamily="34" charset="0"/>
        <a:buChar char="•"/>
        <a:defRPr sz="2700" kern="1200">
          <a:solidFill>
            <a:schemeClr val="tx1"/>
          </a:solidFill>
          <a:latin typeface="+mn-lt"/>
          <a:ea typeface="+mn-ea"/>
          <a:cs typeface="+mn-cs"/>
        </a:defRPr>
      </a:lvl2pPr>
      <a:lvl3pPr marL="1285875" indent="-257175" algn="l" defTabSz="1028700" rtl="0" eaLnBrk="1" latinLnBrk="0" hangingPunct="1">
        <a:lnSpc>
          <a:spcPct val="90000"/>
        </a:lnSpc>
        <a:spcBef>
          <a:spcPts val="563"/>
        </a:spcBef>
        <a:buFont typeface="Arial" panose="020B0604020202020204" pitchFamily="34" charset="0"/>
        <a:buChar char="•"/>
        <a:defRPr sz="2250" kern="1200">
          <a:solidFill>
            <a:schemeClr val="tx1"/>
          </a:solidFill>
          <a:latin typeface="+mn-lt"/>
          <a:ea typeface="+mn-ea"/>
          <a:cs typeface="+mn-cs"/>
        </a:defRPr>
      </a:lvl3pPr>
      <a:lvl4pPr marL="18002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4pPr>
      <a:lvl5pPr marL="23145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5pPr>
      <a:lvl6pPr marL="28289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6pPr>
      <a:lvl7pPr marL="33432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7pPr>
      <a:lvl8pPr marL="385762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8pPr>
      <a:lvl9pPr marL="4371975" indent="-257175" algn="l" defTabSz="1028700" rtl="0" eaLnBrk="1" latinLnBrk="0" hangingPunct="1">
        <a:lnSpc>
          <a:spcPct val="90000"/>
        </a:lnSpc>
        <a:spcBef>
          <a:spcPts val="563"/>
        </a:spcBef>
        <a:buFont typeface="Arial" panose="020B0604020202020204" pitchFamily="34" charset="0"/>
        <a:buChar char="•"/>
        <a:defRPr sz="2025" kern="1200">
          <a:solidFill>
            <a:schemeClr val="tx1"/>
          </a:solidFill>
          <a:latin typeface="+mn-lt"/>
          <a:ea typeface="+mn-ea"/>
          <a:cs typeface="+mn-cs"/>
        </a:defRPr>
      </a:lvl9pPr>
    </p:bodyStyle>
    <p:otherStyle>
      <a:defPPr>
        <a:defRPr lang="th-TH"/>
      </a:defPPr>
      <a:lvl1pPr marL="0" algn="l" defTabSz="1028700" rtl="0" eaLnBrk="1" latinLnBrk="0" hangingPunct="1">
        <a:defRPr sz="3150" kern="1200">
          <a:solidFill>
            <a:schemeClr val="tx1"/>
          </a:solidFill>
          <a:latin typeface="+mn-lt"/>
          <a:ea typeface="+mn-ea"/>
          <a:cs typeface="+mn-cs"/>
        </a:defRPr>
      </a:lvl1pPr>
      <a:lvl2pPr marL="514350" algn="l" defTabSz="1028700" rtl="0" eaLnBrk="1" latinLnBrk="0" hangingPunct="1">
        <a:defRPr sz="3150" kern="1200">
          <a:solidFill>
            <a:schemeClr val="tx1"/>
          </a:solidFill>
          <a:latin typeface="+mn-lt"/>
          <a:ea typeface="+mn-ea"/>
          <a:cs typeface="+mn-cs"/>
        </a:defRPr>
      </a:lvl2pPr>
      <a:lvl3pPr marL="1028700" algn="l" defTabSz="1028700" rtl="0" eaLnBrk="1" latinLnBrk="0" hangingPunct="1">
        <a:defRPr sz="3150" kern="1200">
          <a:solidFill>
            <a:schemeClr val="tx1"/>
          </a:solidFill>
          <a:latin typeface="+mn-lt"/>
          <a:ea typeface="+mn-ea"/>
          <a:cs typeface="+mn-cs"/>
        </a:defRPr>
      </a:lvl3pPr>
      <a:lvl4pPr marL="1543050" algn="l" defTabSz="1028700" rtl="0" eaLnBrk="1" latinLnBrk="0" hangingPunct="1">
        <a:defRPr sz="3150" kern="1200">
          <a:solidFill>
            <a:schemeClr val="tx1"/>
          </a:solidFill>
          <a:latin typeface="+mn-lt"/>
          <a:ea typeface="+mn-ea"/>
          <a:cs typeface="+mn-cs"/>
        </a:defRPr>
      </a:lvl4pPr>
      <a:lvl5pPr marL="2057400" algn="l" defTabSz="1028700" rtl="0" eaLnBrk="1" latinLnBrk="0" hangingPunct="1">
        <a:defRPr sz="3150" kern="1200">
          <a:solidFill>
            <a:schemeClr val="tx1"/>
          </a:solidFill>
          <a:latin typeface="+mn-lt"/>
          <a:ea typeface="+mn-ea"/>
          <a:cs typeface="+mn-cs"/>
        </a:defRPr>
      </a:lvl5pPr>
      <a:lvl6pPr marL="2571750" algn="l" defTabSz="1028700" rtl="0" eaLnBrk="1" latinLnBrk="0" hangingPunct="1">
        <a:defRPr sz="3150" kern="1200">
          <a:solidFill>
            <a:schemeClr val="tx1"/>
          </a:solidFill>
          <a:latin typeface="+mn-lt"/>
          <a:ea typeface="+mn-ea"/>
          <a:cs typeface="+mn-cs"/>
        </a:defRPr>
      </a:lvl6pPr>
      <a:lvl7pPr marL="3086100" algn="l" defTabSz="1028700" rtl="0" eaLnBrk="1" latinLnBrk="0" hangingPunct="1">
        <a:defRPr sz="3150" kern="1200">
          <a:solidFill>
            <a:schemeClr val="tx1"/>
          </a:solidFill>
          <a:latin typeface="+mn-lt"/>
          <a:ea typeface="+mn-ea"/>
          <a:cs typeface="+mn-cs"/>
        </a:defRPr>
      </a:lvl7pPr>
      <a:lvl8pPr marL="3600450" algn="l" defTabSz="1028700" rtl="0" eaLnBrk="1" latinLnBrk="0" hangingPunct="1">
        <a:defRPr sz="3150" kern="1200">
          <a:solidFill>
            <a:schemeClr val="tx1"/>
          </a:solidFill>
          <a:latin typeface="+mn-lt"/>
          <a:ea typeface="+mn-ea"/>
          <a:cs typeface="+mn-cs"/>
        </a:defRPr>
      </a:lvl8pPr>
      <a:lvl9pPr marL="4114800" algn="l" defTabSz="1028700" rtl="0" eaLnBrk="1" latinLnBrk="0" hangingPunct="1">
        <a:defRPr sz="31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defTabSz="1371600"/>
            <a:fld id="{3B526A92-8AAF-4BF0-85FE-B336BF0F8D2D}" type="datetimeFigureOut">
              <a:rPr lang="en-US" smtClean="0">
                <a:solidFill>
                  <a:prstClr val="black">
                    <a:tint val="75000"/>
                  </a:prstClr>
                </a:solidFill>
              </a:rPr>
              <a:pPr defTabSz="1371600"/>
              <a:t>2/27/2025</a:t>
            </a:fld>
            <a:endParaRPr lang="en-US">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defTabSz="1371600"/>
            <a:endParaRPr lang="en-US">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defTabSz="1371600"/>
            <a:fld id="{52AF2F91-6C79-4775-9E01-5F8EDCA63F89}" type="slidenum">
              <a:rPr lang="en-US" smtClean="0">
                <a:solidFill>
                  <a:prstClr val="black">
                    <a:tint val="75000"/>
                  </a:prstClr>
                </a:solidFill>
              </a:rPr>
              <a:pPr defTabSz="1371600"/>
              <a:t>‹#›</a:t>
            </a:fld>
            <a:endParaRPr lang="en-US">
              <a:solidFill>
                <a:prstClr val="black">
                  <a:tint val="75000"/>
                </a:prstClr>
              </a:solidFill>
            </a:endParaRPr>
          </a:p>
        </p:txBody>
      </p:sp>
    </p:spTree>
    <p:extLst>
      <p:ext uri="{BB962C8B-B14F-4D97-AF65-F5344CB8AC3E}">
        <p14:creationId xmlns:p14="http://schemas.microsoft.com/office/powerpoint/2010/main" val="141599489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10.png"/><Relationship Id="rId18" Type="http://schemas.openxmlformats.org/officeDocument/2006/relationships/image" Target="../media/image15.svg"/><Relationship Id="rId3" Type="http://schemas.openxmlformats.org/officeDocument/2006/relationships/audio" Target="../media/audio1.wav"/><Relationship Id="rId21" Type="http://schemas.openxmlformats.org/officeDocument/2006/relationships/image" Target="../media/image18.png"/><Relationship Id="rId7" Type="http://schemas.openxmlformats.org/officeDocument/2006/relationships/image" Target="../media/image4.png"/><Relationship Id="rId12" Type="http://schemas.openxmlformats.org/officeDocument/2006/relationships/image" Target="../media/image9.svg"/><Relationship Id="rId17" Type="http://schemas.openxmlformats.org/officeDocument/2006/relationships/image" Target="../media/image14.png"/><Relationship Id="rId2" Type="http://schemas.openxmlformats.org/officeDocument/2006/relationships/notesSlide" Target="../notesSlides/notesSlide1.xml"/><Relationship Id="rId16" Type="http://schemas.openxmlformats.org/officeDocument/2006/relationships/image" Target="../media/image13.svg"/><Relationship Id="rId20" Type="http://schemas.openxmlformats.org/officeDocument/2006/relationships/image" Target="../media/image17.svg"/><Relationship Id="rId1" Type="http://schemas.openxmlformats.org/officeDocument/2006/relationships/slideLayout" Target="../slideLayouts/slideLayout7.xml"/><Relationship Id="rId6" Type="http://schemas.openxmlformats.org/officeDocument/2006/relationships/image" Target="../media/image3.svg"/><Relationship Id="rId11" Type="http://schemas.openxmlformats.org/officeDocument/2006/relationships/image" Target="../media/image8.png"/><Relationship Id="rId24" Type="http://schemas.openxmlformats.org/officeDocument/2006/relationships/audio" Target="../media/audio1.wav"/><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20.tiff"/><Relationship Id="rId10" Type="http://schemas.openxmlformats.org/officeDocument/2006/relationships/image" Target="../media/image7.svg"/><Relationship Id="rId19" Type="http://schemas.openxmlformats.org/officeDocument/2006/relationships/image" Target="../media/image16.png"/><Relationship Id="rId4" Type="http://schemas.openxmlformats.org/officeDocument/2006/relationships/image" Target="../media/image1.png"/><Relationship Id="rId9" Type="http://schemas.openxmlformats.org/officeDocument/2006/relationships/image" Target="../media/image6.png"/><Relationship Id="rId14" Type="http://schemas.openxmlformats.org/officeDocument/2006/relationships/image" Target="../media/image11.svg"/><Relationship Id="rId22" Type="http://schemas.openxmlformats.org/officeDocument/2006/relationships/image" Target="../media/image19.svg"/></Relationships>
</file>

<file path=ppt/slides/_rels/slide1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 Id="rId14" Type="http://schemas.openxmlformats.org/officeDocument/2006/relationships/image" Target="../media/image42.svg"/></Relationships>
</file>

<file path=ppt/slides/_rels/slide1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67.jpeg"/><Relationship Id="rId2" Type="http://schemas.openxmlformats.org/officeDocument/2006/relationships/audio" Target="../media/media1.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69.jpeg"/><Relationship Id="rId2" Type="http://schemas.openxmlformats.org/officeDocument/2006/relationships/audio" Target="../media/media2.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2.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0.jpeg"/><Relationship Id="rId2" Type="http://schemas.openxmlformats.org/officeDocument/2006/relationships/audio" Target="../media/media3.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3.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1.jpeg"/><Relationship Id="rId2" Type="http://schemas.openxmlformats.org/officeDocument/2006/relationships/audio" Target="../media/media4.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4.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2.jpeg"/><Relationship Id="rId2" Type="http://schemas.openxmlformats.org/officeDocument/2006/relationships/audio" Target="../media/media5.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5.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3.jpeg"/><Relationship Id="rId2" Type="http://schemas.openxmlformats.org/officeDocument/2006/relationships/audio" Target="../media/media6.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6.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4.jpeg"/><Relationship Id="rId2" Type="http://schemas.openxmlformats.org/officeDocument/2006/relationships/audio" Target="../media/media7.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7.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8.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5.jpeg"/><Relationship Id="rId2" Type="http://schemas.openxmlformats.org/officeDocument/2006/relationships/audio" Target="../media/media8.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8.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19.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76.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68.png"/><Relationship Id="rId2" Type="http://schemas.openxmlformats.org/officeDocument/2006/relationships/audio" Target="../media/media9.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9.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xml.rels><?xml version="1.0" encoding="UTF-8" standalone="yes"?>
<Relationships xmlns="http://schemas.openxmlformats.org/package/2006/relationships"><Relationship Id="rId8" Type="http://schemas.openxmlformats.org/officeDocument/2006/relationships/image" Target="../media/image24.svg"/><Relationship Id="rId13" Type="http://schemas.openxmlformats.org/officeDocument/2006/relationships/image" Target="../media/image29.png"/><Relationship Id="rId3" Type="http://schemas.openxmlformats.org/officeDocument/2006/relationships/image" Target="../media/image2.png"/><Relationship Id="rId7" Type="http://schemas.openxmlformats.org/officeDocument/2006/relationships/image" Target="../media/image23.png"/><Relationship Id="rId12" Type="http://schemas.openxmlformats.org/officeDocument/2006/relationships/image" Target="../media/image28.svg"/><Relationship Id="rId17" Type="http://schemas.openxmlformats.org/officeDocument/2006/relationships/audio" Target="../media/audio2.wav"/><Relationship Id="rId2" Type="http://schemas.openxmlformats.org/officeDocument/2006/relationships/audio" Target="../media/audio2.wav"/><Relationship Id="rId16" Type="http://schemas.openxmlformats.org/officeDocument/2006/relationships/image" Target="../media/image32.svg"/><Relationship Id="rId1" Type="http://schemas.openxmlformats.org/officeDocument/2006/relationships/slideLayout" Target="../slideLayouts/slideLayout7.xml"/><Relationship Id="rId6" Type="http://schemas.openxmlformats.org/officeDocument/2006/relationships/image" Target="../media/image22.svg"/><Relationship Id="rId11" Type="http://schemas.openxmlformats.org/officeDocument/2006/relationships/image" Target="../media/image27.png"/><Relationship Id="rId5" Type="http://schemas.openxmlformats.org/officeDocument/2006/relationships/image" Target="../media/image21.png"/><Relationship Id="rId15" Type="http://schemas.openxmlformats.org/officeDocument/2006/relationships/image" Target="../media/image31.png"/><Relationship Id="rId10" Type="http://schemas.openxmlformats.org/officeDocument/2006/relationships/image" Target="../media/image26.svg"/><Relationship Id="rId4" Type="http://schemas.openxmlformats.org/officeDocument/2006/relationships/image" Target="../media/image3.svg"/><Relationship Id="rId9" Type="http://schemas.openxmlformats.org/officeDocument/2006/relationships/image" Target="../media/image25.png"/><Relationship Id="rId14"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7.jpeg"/><Relationship Id="rId2" Type="http://schemas.openxmlformats.org/officeDocument/2006/relationships/audio" Target="../media/media10.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0.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1.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8.jpeg"/><Relationship Id="rId2" Type="http://schemas.openxmlformats.org/officeDocument/2006/relationships/audio" Target="../media/media11.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1.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2.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79.jpeg"/><Relationship Id="rId2" Type="http://schemas.openxmlformats.org/officeDocument/2006/relationships/audio" Target="../media/media12.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2.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3.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0.jpeg"/><Relationship Id="rId2" Type="http://schemas.openxmlformats.org/officeDocument/2006/relationships/audio" Target="../media/media13.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3.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4.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1.PNG"/><Relationship Id="rId2" Type="http://schemas.openxmlformats.org/officeDocument/2006/relationships/audio" Target="../media/media14.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4.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5.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2.png"/><Relationship Id="rId2" Type="http://schemas.openxmlformats.org/officeDocument/2006/relationships/audio" Target="../media/media15.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5.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6.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3.png"/><Relationship Id="rId2" Type="http://schemas.openxmlformats.org/officeDocument/2006/relationships/audio" Target="../media/media16.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6.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7.xml.rels><?xml version="1.0" encoding="UTF-8" standalone="yes"?>
<Relationships xmlns="http://schemas.openxmlformats.org/package/2006/relationships"><Relationship Id="rId8" Type="http://schemas.openxmlformats.org/officeDocument/2006/relationships/image" Target="../media/image52.svg"/><Relationship Id="rId13" Type="http://schemas.openxmlformats.org/officeDocument/2006/relationships/image" Target="../media/image55.png"/><Relationship Id="rId18" Type="http://schemas.openxmlformats.org/officeDocument/2006/relationships/image" Target="../media/image60.svg"/><Relationship Id="rId26" Type="http://schemas.openxmlformats.org/officeDocument/2006/relationships/image" Target="../media/image68.png"/><Relationship Id="rId3" Type="http://schemas.openxmlformats.org/officeDocument/2006/relationships/slideLayout" Target="../slideLayouts/slideLayout7.xml"/><Relationship Id="rId21" Type="http://schemas.openxmlformats.org/officeDocument/2006/relationships/image" Target="../media/image63.png"/><Relationship Id="rId7" Type="http://schemas.openxmlformats.org/officeDocument/2006/relationships/image" Target="../media/image51.png"/><Relationship Id="rId12" Type="http://schemas.openxmlformats.org/officeDocument/2006/relationships/image" Target="../media/image54.svg"/><Relationship Id="rId17" Type="http://schemas.openxmlformats.org/officeDocument/2006/relationships/image" Target="../media/image59.png"/><Relationship Id="rId25" Type="http://schemas.openxmlformats.org/officeDocument/2006/relationships/image" Target="../media/image84.jpeg"/><Relationship Id="rId2" Type="http://schemas.openxmlformats.org/officeDocument/2006/relationships/audio" Target="../media/media17.mp3"/><Relationship Id="rId16" Type="http://schemas.openxmlformats.org/officeDocument/2006/relationships/image" Target="../media/image58.svg"/><Relationship Id="rId20" Type="http://schemas.openxmlformats.org/officeDocument/2006/relationships/image" Target="../media/image62.svg"/><Relationship Id="rId1" Type="http://schemas.microsoft.com/office/2007/relationships/media" Target="../media/media17.mp3"/><Relationship Id="rId6" Type="http://schemas.openxmlformats.org/officeDocument/2006/relationships/image" Target="../media/image50.svg"/><Relationship Id="rId11" Type="http://schemas.openxmlformats.org/officeDocument/2006/relationships/image" Target="../media/image53.png"/><Relationship Id="rId24" Type="http://schemas.openxmlformats.org/officeDocument/2006/relationships/image" Target="../media/image66.svg"/><Relationship Id="rId5" Type="http://schemas.openxmlformats.org/officeDocument/2006/relationships/image" Target="../media/image49.png"/><Relationship Id="rId15" Type="http://schemas.openxmlformats.org/officeDocument/2006/relationships/image" Target="../media/image57.png"/><Relationship Id="rId23" Type="http://schemas.openxmlformats.org/officeDocument/2006/relationships/image" Target="../media/image65.png"/><Relationship Id="rId10" Type="http://schemas.openxmlformats.org/officeDocument/2006/relationships/image" Target="../media/image17.svg"/><Relationship Id="rId19" Type="http://schemas.openxmlformats.org/officeDocument/2006/relationships/image" Target="../media/image61.png"/><Relationship Id="rId4" Type="http://schemas.openxmlformats.org/officeDocument/2006/relationships/audio" Target="../media/audio3.wav"/><Relationship Id="rId9" Type="http://schemas.openxmlformats.org/officeDocument/2006/relationships/image" Target="../media/image16.png"/><Relationship Id="rId14" Type="http://schemas.openxmlformats.org/officeDocument/2006/relationships/image" Target="../media/image56.svg"/><Relationship Id="rId22" Type="http://schemas.openxmlformats.org/officeDocument/2006/relationships/image" Target="../media/image64.svg"/><Relationship Id="rId27" Type="http://schemas.openxmlformats.org/officeDocument/2006/relationships/audio" Target="../media/audio3.wav"/></Relationships>
</file>

<file path=ppt/slides/_rels/slide28.xml.rels><?xml version="1.0" encoding="UTF-8" standalone="yes"?>
<Relationships xmlns="http://schemas.openxmlformats.org/package/2006/relationships"><Relationship Id="rId8" Type="http://schemas.openxmlformats.org/officeDocument/2006/relationships/audio" Target="../media/media4.mp3"/><Relationship Id="rId13" Type="http://schemas.microsoft.com/office/2007/relationships/media" Target="../media/media7.mp3"/><Relationship Id="rId18" Type="http://schemas.openxmlformats.org/officeDocument/2006/relationships/image" Target="../media/image17.svg"/><Relationship Id="rId26" Type="http://schemas.openxmlformats.org/officeDocument/2006/relationships/image" Target="../media/image60.svg"/><Relationship Id="rId3" Type="http://schemas.microsoft.com/office/2007/relationships/media" Target="../media/media2.mp3"/><Relationship Id="rId21" Type="http://schemas.openxmlformats.org/officeDocument/2006/relationships/image" Target="../media/image55.png"/><Relationship Id="rId7" Type="http://schemas.microsoft.com/office/2007/relationships/media" Target="../media/media4.mp3"/><Relationship Id="rId12" Type="http://schemas.openxmlformats.org/officeDocument/2006/relationships/audio" Target="../media/media6.mp3"/><Relationship Id="rId17" Type="http://schemas.openxmlformats.org/officeDocument/2006/relationships/image" Target="../media/image16.png"/><Relationship Id="rId25" Type="http://schemas.openxmlformats.org/officeDocument/2006/relationships/image" Target="../media/image59.png"/><Relationship Id="rId2" Type="http://schemas.openxmlformats.org/officeDocument/2006/relationships/audio" Target="../media/media1.mp3"/><Relationship Id="rId16" Type="http://schemas.openxmlformats.org/officeDocument/2006/relationships/audio" Target="../media/audio2.wav"/><Relationship Id="rId20" Type="http://schemas.openxmlformats.org/officeDocument/2006/relationships/image" Target="../media/image54.svg"/><Relationship Id="rId29" Type="http://schemas.openxmlformats.org/officeDocument/2006/relationships/image" Target="../media/image51.png"/><Relationship Id="rId1" Type="http://schemas.microsoft.com/office/2007/relationships/media" Target="../media/media1.mp3"/><Relationship Id="rId6" Type="http://schemas.openxmlformats.org/officeDocument/2006/relationships/audio" Target="../media/media3.mp3"/><Relationship Id="rId11" Type="http://schemas.microsoft.com/office/2007/relationships/media" Target="../media/media6.mp3"/><Relationship Id="rId24" Type="http://schemas.openxmlformats.org/officeDocument/2006/relationships/image" Target="../media/image58.svg"/><Relationship Id="rId5" Type="http://schemas.microsoft.com/office/2007/relationships/media" Target="../media/media3.mp3"/><Relationship Id="rId15" Type="http://schemas.openxmlformats.org/officeDocument/2006/relationships/slideLayout" Target="../slideLayouts/slideLayout7.xml"/><Relationship Id="rId23" Type="http://schemas.openxmlformats.org/officeDocument/2006/relationships/image" Target="../media/image57.png"/><Relationship Id="rId28" Type="http://schemas.openxmlformats.org/officeDocument/2006/relationships/image" Target="../media/image62.svg"/><Relationship Id="rId10" Type="http://schemas.openxmlformats.org/officeDocument/2006/relationships/audio" Target="../media/media5.mp3"/><Relationship Id="rId19" Type="http://schemas.openxmlformats.org/officeDocument/2006/relationships/image" Target="../media/image53.png"/><Relationship Id="rId31" Type="http://schemas.openxmlformats.org/officeDocument/2006/relationships/image" Target="../media/image68.png"/><Relationship Id="rId4" Type="http://schemas.openxmlformats.org/officeDocument/2006/relationships/audio" Target="../media/media2.mp3"/><Relationship Id="rId9" Type="http://schemas.microsoft.com/office/2007/relationships/media" Target="../media/media5.mp3"/><Relationship Id="rId14" Type="http://schemas.openxmlformats.org/officeDocument/2006/relationships/audio" Target="../media/media7.mp3"/><Relationship Id="rId22" Type="http://schemas.openxmlformats.org/officeDocument/2006/relationships/image" Target="../media/image56.svg"/><Relationship Id="rId27" Type="http://schemas.openxmlformats.org/officeDocument/2006/relationships/image" Target="../media/image61.png"/><Relationship Id="rId30" Type="http://schemas.openxmlformats.org/officeDocument/2006/relationships/image" Target="../media/image52.svg"/></Relationships>
</file>

<file path=ppt/slides/_rels/slide29.xml.rels><?xml version="1.0" encoding="UTF-8" standalone="yes"?>
<Relationships xmlns="http://schemas.openxmlformats.org/package/2006/relationships"><Relationship Id="rId13" Type="http://schemas.microsoft.com/office/2007/relationships/media" Target="../media/media14.mp3"/><Relationship Id="rId18" Type="http://schemas.openxmlformats.org/officeDocument/2006/relationships/audio" Target="../media/media16.mp3"/><Relationship Id="rId26" Type="http://schemas.openxmlformats.org/officeDocument/2006/relationships/image" Target="../media/image17.svg"/><Relationship Id="rId39" Type="http://schemas.openxmlformats.org/officeDocument/2006/relationships/image" Target="../media/image68.png"/><Relationship Id="rId21" Type="http://schemas.openxmlformats.org/officeDocument/2006/relationships/slideLayout" Target="../slideLayouts/slideLayout7.xml"/><Relationship Id="rId34" Type="http://schemas.openxmlformats.org/officeDocument/2006/relationships/image" Target="../media/image60.svg"/><Relationship Id="rId7" Type="http://schemas.microsoft.com/office/2007/relationships/media" Target="../media/media11.mp3"/><Relationship Id="rId12" Type="http://schemas.openxmlformats.org/officeDocument/2006/relationships/audio" Target="../media/media13.mp3"/><Relationship Id="rId17" Type="http://schemas.microsoft.com/office/2007/relationships/media" Target="../media/media16.mp3"/><Relationship Id="rId25" Type="http://schemas.openxmlformats.org/officeDocument/2006/relationships/image" Target="../media/image16.png"/><Relationship Id="rId33" Type="http://schemas.openxmlformats.org/officeDocument/2006/relationships/image" Target="../media/image59.png"/><Relationship Id="rId38" Type="http://schemas.openxmlformats.org/officeDocument/2006/relationships/image" Target="../media/image52.svg"/><Relationship Id="rId2" Type="http://schemas.openxmlformats.org/officeDocument/2006/relationships/audio" Target="../media/media8.mp3"/><Relationship Id="rId16" Type="http://schemas.openxmlformats.org/officeDocument/2006/relationships/audio" Target="../media/media15.mp3"/><Relationship Id="rId20" Type="http://schemas.openxmlformats.org/officeDocument/2006/relationships/audio" Target="../media/media17.mp3"/><Relationship Id="rId29" Type="http://schemas.openxmlformats.org/officeDocument/2006/relationships/image" Target="../media/image55.png"/><Relationship Id="rId1" Type="http://schemas.microsoft.com/office/2007/relationships/media" Target="../media/media8.mp3"/><Relationship Id="rId6" Type="http://schemas.openxmlformats.org/officeDocument/2006/relationships/audio" Target="../media/media10.mp3"/><Relationship Id="rId11" Type="http://schemas.microsoft.com/office/2007/relationships/media" Target="../media/media13.mp3"/><Relationship Id="rId24" Type="http://schemas.openxmlformats.org/officeDocument/2006/relationships/image" Target="../media/image50.svg"/><Relationship Id="rId32" Type="http://schemas.openxmlformats.org/officeDocument/2006/relationships/image" Target="../media/image58.svg"/><Relationship Id="rId37" Type="http://schemas.openxmlformats.org/officeDocument/2006/relationships/image" Target="../media/image51.png"/><Relationship Id="rId5" Type="http://schemas.microsoft.com/office/2007/relationships/media" Target="../media/media10.mp3"/><Relationship Id="rId15" Type="http://schemas.microsoft.com/office/2007/relationships/media" Target="../media/media15.mp3"/><Relationship Id="rId23" Type="http://schemas.openxmlformats.org/officeDocument/2006/relationships/image" Target="../media/image49.png"/><Relationship Id="rId28" Type="http://schemas.openxmlformats.org/officeDocument/2006/relationships/image" Target="../media/image54.svg"/><Relationship Id="rId36" Type="http://schemas.openxmlformats.org/officeDocument/2006/relationships/image" Target="../media/image62.svg"/><Relationship Id="rId10" Type="http://schemas.openxmlformats.org/officeDocument/2006/relationships/audio" Target="../media/media12.mp3"/><Relationship Id="rId19" Type="http://schemas.microsoft.com/office/2007/relationships/media" Target="../media/media17.mp3"/><Relationship Id="rId31" Type="http://schemas.openxmlformats.org/officeDocument/2006/relationships/image" Target="../media/image57.png"/><Relationship Id="rId4" Type="http://schemas.openxmlformats.org/officeDocument/2006/relationships/audio" Target="../media/media9.mp3"/><Relationship Id="rId9" Type="http://schemas.microsoft.com/office/2007/relationships/media" Target="../media/media12.mp3"/><Relationship Id="rId14" Type="http://schemas.openxmlformats.org/officeDocument/2006/relationships/audio" Target="../media/media14.mp3"/><Relationship Id="rId22" Type="http://schemas.openxmlformats.org/officeDocument/2006/relationships/audio" Target="../media/audio2.wav"/><Relationship Id="rId27" Type="http://schemas.openxmlformats.org/officeDocument/2006/relationships/image" Target="../media/image53.png"/><Relationship Id="rId30" Type="http://schemas.openxmlformats.org/officeDocument/2006/relationships/image" Target="../media/image56.svg"/><Relationship Id="rId35" Type="http://schemas.openxmlformats.org/officeDocument/2006/relationships/image" Target="../media/image61.png"/><Relationship Id="rId8" Type="http://schemas.openxmlformats.org/officeDocument/2006/relationships/audio" Target="../media/media11.mp3"/><Relationship Id="rId3" Type="http://schemas.microsoft.com/office/2007/relationships/media" Target="../media/media9.mp3"/></Relationships>
</file>

<file path=ppt/slides/_rels/slide3.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svg"/><Relationship Id="rId3" Type="http://schemas.openxmlformats.org/officeDocument/2006/relationships/image" Target="../media/image1.png"/><Relationship Id="rId7" Type="http://schemas.openxmlformats.org/officeDocument/2006/relationships/image" Target="../media/image34.svg"/><Relationship Id="rId12" Type="http://schemas.openxmlformats.org/officeDocument/2006/relationships/image" Target="../media/image39.png"/><Relationship Id="rId2" Type="http://schemas.openxmlformats.org/officeDocument/2006/relationships/audio" Target="../media/audio3.wav"/><Relationship Id="rId16" Type="http://schemas.openxmlformats.org/officeDocument/2006/relationships/audio" Target="../media/audio3.wav"/><Relationship Id="rId1" Type="http://schemas.openxmlformats.org/officeDocument/2006/relationships/slideLayout" Target="../slideLayouts/slideLayout7.xml"/><Relationship Id="rId6" Type="http://schemas.openxmlformats.org/officeDocument/2006/relationships/image" Target="../media/image33.png"/><Relationship Id="rId11" Type="http://schemas.openxmlformats.org/officeDocument/2006/relationships/image" Target="../media/image38.svg"/><Relationship Id="rId5" Type="http://schemas.openxmlformats.org/officeDocument/2006/relationships/image" Target="../media/image3.svg"/><Relationship Id="rId15" Type="http://schemas.openxmlformats.org/officeDocument/2006/relationships/image" Target="../media/image42.svg"/><Relationship Id="rId10" Type="http://schemas.openxmlformats.org/officeDocument/2006/relationships/image" Target="../media/image37.png"/><Relationship Id="rId4" Type="http://schemas.openxmlformats.org/officeDocument/2006/relationships/image" Target="../media/image2.png"/><Relationship Id="rId9" Type="http://schemas.openxmlformats.org/officeDocument/2006/relationships/image" Target="../media/image36.svg"/><Relationship Id="rId14" Type="http://schemas.openxmlformats.org/officeDocument/2006/relationships/image" Target="../media/image41.png"/></Relationships>
</file>

<file path=ppt/slides/_rels/slide30.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 Id="rId14" Type="http://schemas.openxmlformats.org/officeDocument/2006/relationships/image" Target="../media/image42.sv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audio" Target="../media/audio2.wav"/><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68.png"/><Relationship Id="rId5" Type="http://schemas.openxmlformats.org/officeDocument/2006/relationships/image" Target="../media/image85.png"/><Relationship Id="rId4" Type="http://schemas.openxmlformats.org/officeDocument/2006/relationships/audio" Target="../media/audio2.wav"/></Relationships>
</file>

<file path=ppt/slides/_rels/slide32.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2.wav"/><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8.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4.wav"/></Relationships>
</file>

<file path=ppt/slides/_rels/slide34.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audio" Target="../media/audio2.wav"/><Relationship Id="rId7" Type="http://schemas.openxmlformats.org/officeDocument/2006/relationships/image" Target="../media/image89.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image" Target="../media/image86.png"/><Relationship Id="rId9" Type="http://schemas.openxmlformats.org/officeDocument/2006/relationships/audio" Target="../media/audio2.wav"/></Relationships>
</file>

<file path=ppt/slides/_rels/slide35.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notesSlide" Target="../notesSlides/notesSlide10.xml"/><Relationship Id="rId1" Type="http://schemas.openxmlformats.org/officeDocument/2006/relationships/slideLayout" Target="../slideLayouts/slideLayout7.xml"/><Relationship Id="rId5" Type="http://schemas.openxmlformats.org/officeDocument/2006/relationships/audio" Target="../media/audio2.wav"/><Relationship Id="rId4" Type="http://schemas.openxmlformats.org/officeDocument/2006/relationships/audio" Target="../media/audio4.wav"/></Relationships>
</file>

<file path=ppt/slides/_rels/slide36.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1.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37.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38.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39.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4.xml"/><Relationship Id="rId1" Type="http://schemas.openxmlformats.org/officeDocument/2006/relationships/slideLayout" Target="../slideLayouts/slideLayout7.xml"/><Relationship Id="rId5" Type="http://schemas.openxmlformats.org/officeDocument/2006/relationships/audio" Target="../media/audio5.wav"/><Relationship Id="rId4" Type="http://schemas.openxmlformats.org/officeDocument/2006/relationships/audio" Target="../media/audio4.wav"/></Relationships>
</file>

<file path=ppt/slides/_rels/slide4.xml.rels><?xml version="1.0" encoding="UTF-8" standalone="yes"?>
<Relationships xmlns="http://schemas.openxmlformats.org/package/2006/relationships"><Relationship Id="rId3" Type="http://schemas.openxmlformats.org/officeDocument/2006/relationships/image" Target="../media/image43.GIF"/><Relationship Id="rId2" Type="http://schemas.openxmlformats.org/officeDocument/2006/relationships/notesSlide" Target="../notesSlides/notesSlide2.xml"/><Relationship Id="rId1" Type="http://schemas.openxmlformats.org/officeDocument/2006/relationships/slideLayout" Target="../slideLayouts/slideLayout24.xml"/><Relationship Id="rId4" Type="http://schemas.openxmlformats.org/officeDocument/2006/relationships/image" Target="../media/image44.png"/></Relationships>
</file>

<file path=ppt/slides/_rels/slide40.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audio" Target="../media/audio5.wav"/></Relationships>
</file>

<file path=ppt/slides/_rels/slide41.xml.rels><?xml version="1.0" encoding="UTF-8" standalone="yes"?>
<Relationships xmlns="http://schemas.openxmlformats.org/package/2006/relationships"><Relationship Id="rId3" Type="http://schemas.openxmlformats.org/officeDocument/2006/relationships/audio" Target="../media/audio5.wav"/><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audio" Target="../media/audio5.wav"/></Relationships>
</file>

<file path=ppt/slides/_rels/slide42.xml.rels><?xml version="1.0" encoding="UTF-8" standalone="yes"?>
<Relationships xmlns="http://schemas.openxmlformats.org/package/2006/relationships"><Relationship Id="rId8" Type="http://schemas.openxmlformats.org/officeDocument/2006/relationships/image" Target="../media/image36.svg"/><Relationship Id="rId13" Type="http://schemas.openxmlformats.org/officeDocument/2006/relationships/image" Target="../media/image41.png"/><Relationship Id="rId3" Type="http://schemas.openxmlformats.org/officeDocument/2006/relationships/image" Target="../media/image2.png"/><Relationship Id="rId7" Type="http://schemas.openxmlformats.org/officeDocument/2006/relationships/image" Target="../media/image35.png"/><Relationship Id="rId12" Type="http://schemas.openxmlformats.org/officeDocument/2006/relationships/image" Target="../media/image40.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4.svg"/><Relationship Id="rId11" Type="http://schemas.openxmlformats.org/officeDocument/2006/relationships/image" Target="../media/image39.png"/><Relationship Id="rId5" Type="http://schemas.openxmlformats.org/officeDocument/2006/relationships/image" Target="../media/image33.png"/><Relationship Id="rId10" Type="http://schemas.openxmlformats.org/officeDocument/2006/relationships/image" Target="../media/image38.svg"/><Relationship Id="rId4" Type="http://schemas.openxmlformats.org/officeDocument/2006/relationships/image" Target="../media/image3.svg"/><Relationship Id="rId9" Type="http://schemas.openxmlformats.org/officeDocument/2006/relationships/image" Target="../media/image37.png"/><Relationship Id="rId14" Type="http://schemas.openxmlformats.org/officeDocument/2006/relationships/image" Target="../media/image42.svg"/></Relationships>
</file>

<file path=ppt/slides/_rels/slide43.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6.gif"/><Relationship Id="rId18" Type="http://schemas.openxmlformats.org/officeDocument/2006/relationships/image" Target="../media/image67.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7.gif"/></Relationships>
</file>

<file path=ppt/slides/_rels/slide44.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6.gif"/><Relationship Id="rId18" Type="http://schemas.openxmlformats.org/officeDocument/2006/relationships/image" Target="../media/image69.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7.gif"/></Relationships>
</file>

<file path=ppt/slides/_rels/slide45.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7.gif"/><Relationship Id="rId18" Type="http://schemas.openxmlformats.org/officeDocument/2006/relationships/image" Target="../media/image70.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7.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6.gif"/></Relationships>
</file>

<file path=ppt/slides/_rels/slide46.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7.gif"/><Relationship Id="rId18" Type="http://schemas.openxmlformats.org/officeDocument/2006/relationships/image" Target="../media/image71.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7.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6.gif"/></Relationships>
</file>

<file path=ppt/slides/_rels/slide47.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6.gif"/><Relationship Id="rId18" Type="http://schemas.openxmlformats.org/officeDocument/2006/relationships/image" Target="../media/image98.png"/><Relationship Id="rId3" Type="http://schemas.microsoft.com/office/2007/relationships/media" Target="../media/media20.mp3"/><Relationship Id="rId7" Type="http://schemas.openxmlformats.org/officeDocument/2006/relationships/image" Target="../media/image99.png"/><Relationship Id="rId12" Type="http://schemas.openxmlformats.org/officeDocument/2006/relationships/image" Target="../media/image95.tiff"/><Relationship Id="rId17" Type="http://schemas.openxmlformats.org/officeDocument/2006/relationships/slide" Target="slide2.xml"/><Relationship Id="rId2" Type="http://schemas.microsoft.com/office/2007/relationships/media" Target="../media/media19.mp3"/><Relationship Id="rId16" Type="http://schemas.openxmlformats.org/officeDocument/2006/relationships/image" Target="../media/image94.gif"/><Relationship Id="rId20" Type="http://schemas.openxmlformats.org/officeDocument/2006/relationships/image" Target="../media/image72.jpe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8.xml"/><Relationship Id="rId5" Type="http://schemas.openxmlformats.org/officeDocument/2006/relationships/slideLayout" Target="../slideLayouts/slideLayout18.xml"/><Relationship Id="rId15" Type="http://schemas.openxmlformats.org/officeDocument/2006/relationships/image" Target="../media/image93.gif"/><Relationship Id="rId10" Type="http://schemas.openxmlformats.org/officeDocument/2006/relationships/image" Target="../media/image68.png"/><Relationship Id="rId19" Type="http://schemas.microsoft.com/office/2007/relationships/hdphoto" Target="../media/hdphoto1.wdp"/><Relationship Id="rId4" Type="http://schemas.microsoft.com/office/2007/relationships/media" Target="../media/media21.mp3"/><Relationship Id="rId9" Type="http://schemas.openxmlformats.org/officeDocument/2006/relationships/image" Target="../media/image101.png"/><Relationship Id="rId14" Type="http://schemas.openxmlformats.org/officeDocument/2006/relationships/image" Target="../media/image97.gif"/></Relationships>
</file>

<file path=ppt/slides/_rels/slide48.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6.gif"/><Relationship Id="rId18" Type="http://schemas.openxmlformats.org/officeDocument/2006/relationships/image" Target="../media/image73.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9.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7.gif"/></Relationships>
</file>

<file path=ppt/slides/_rels/slide49.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96.gif"/><Relationship Id="rId3" Type="http://schemas.microsoft.com/office/2007/relationships/media" Target="../media/media20.mp3"/><Relationship Id="rId7" Type="http://schemas.openxmlformats.org/officeDocument/2006/relationships/image" Target="../media/image99.png"/><Relationship Id="rId12" Type="http://schemas.openxmlformats.org/officeDocument/2006/relationships/image" Target="../media/image95.tiff"/><Relationship Id="rId17" Type="http://schemas.openxmlformats.org/officeDocument/2006/relationships/image" Target="../media/image74.jpeg"/><Relationship Id="rId2" Type="http://schemas.microsoft.com/office/2007/relationships/media" Target="../media/media19.mp3"/><Relationship Id="rId16" Type="http://schemas.openxmlformats.org/officeDocument/2006/relationships/image" Target="../media/image94.gif"/><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51.xml"/><Relationship Id="rId5" Type="http://schemas.openxmlformats.org/officeDocument/2006/relationships/slideLayout" Target="../slideLayouts/slideLayout18.xml"/><Relationship Id="rId15" Type="http://schemas.openxmlformats.org/officeDocument/2006/relationships/image" Target="../media/image93.gif"/><Relationship Id="rId10" Type="http://schemas.openxmlformats.org/officeDocument/2006/relationships/image" Target="../media/image68.png"/><Relationship Id="rId4" Type="http://schemas.microsoft.com/office/2007/relationships/media" Target="../media/media21.mp3"/><Relationship Id="rId9" Type="http://schemas.openxmlformats.org/officeDocument/2006/relationships/image" Target="../media/image101.png"/><Relationship Id="rId14" Type="http://schemas.openxmlformats.org/officeDocument/2006/relationships/image" Target="../media/image97.gif"/></Relationships>
</file>

<file path=ppt/slides/_rels/slide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50.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6.gif"/><Relationship Id="rId18" Type="http://schemas.openxmlformats.org/officeDocument/2006/relationships/image" Target="../media/image75.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49.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7.gif"/></Relationships>
</file>

<file path=ppt/slides/_rels/slide51.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7.gif"/><Relationship Id="rId18" Type="http://schemas.openxmlformats.org/officeDocument/2006/relationships/image" Target="../media/image77.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52.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6.gif"/></Relationships>
</file>

<file path=ppt/slides/_rels/slide52.xml.rels><?xml version="1.0" encoding="UTF-8" standalone="yes"?>
<Relationships xmlns="http://schemas.openxmlformats.org/package/2006/relationships"><Relationship Id="rId8" Type="http://schemas.openxmlformats.org/officeDocument/2006/relationships/image" Target="../media/image68.png"/><Relationship Id="rId13" Type="http://schemas.openxmlformats.org/officeDocument/2006/relationships/image" Target="../media/image96.gif"/><Relationship Id="rId18" Type="http://schemas.openxmlformats.org/officeDocument/2006/relationships/image" Target="../media/image78.jpeg"/><Relationship Id="rId3" Type="http://schemas.microsoft.com/office/2007/relationships/media" Target="../media/media20.mp3"/><Relationship Id="rId7" Type="http://schemas.openxmlformats.org/officeDocument/2006/relationships/image" Target="../media/image92.png"/><Relationship Id="rId12" Type="http://schemas.openxmlformats.org/officeDocument/2006/relationships/image" Target="../media/image95.tiff"/><Relationship Id="rId17" Type="http://schemas.microsoft.com/office/2007/relationships/hdphoto" Target="../media/hdphoto1.wdp"/><Relationship Id="rId2" Type="http://schemas.microsoft.com/office/2007/relationships/media" Target="../media/media19.mp3"/><Relationship Id="rId16" Type="http://schemas.openxmlformats.org/officeDocument/2006/relationships/image" Target="../media/image98.png"/><Relationship Id="rId1" Type="http://schemas.openxmlformats.org/officeDocument/2006/relationships/audio" Target="NULL" TargetMode="External"/><Relationship Id="rId6" Type="http://schemas.openxmlformats.org/officeDocument/2006/relationships/image" Target="../media/image91.jpg"/><Relationship Id="rId11" Type="http://schemas.openxmlformats.org/officeDocument/2006/relationships/slide" Target="slide25.xml"/><Relationship Id="rId5" Type="http://schemas.openxmlformats.org/officeDocument/2006/relationships/slideLayout" Target="../slideLayouts/slideLayout18.xml"/><Relationship Id="rId15" Type="http://schemas.openxmlformats.org/officeDocument/2006/relationships/slide" Target="slide2.xml"/><Relationship Id="rId10" Type="http://schemas.openxmlformats.org/officeDocument/2006/relationships/image" Target="../media/image94.gif"/><Relationship Id="rId4" Type="http://schemas.microsoft.com/office/2007/relationships/media" Target="../media/media21.mp3"/><Relationship Id="rId9" Type="http://schemas.openxmlformats.org/officeDocument/2006/relationships/image" Target="../media/image93.gif"/><Relationship Id="rId14" Type="http://schemas.openxmlformats.org/officeDocument/2006/relationships/image" Target="../media/image97.gif"/></Relationships>
</file>

<file path=ppt/slides/_rels/slide53.xml.rels><?xml version="1.0" encoding="UTF-8" standalone="yes"?>
<Relationships xmlns="http://schemas.openxmlformats.org/package/2006/relationships"><Relationship Id="rId8" Type="http://schemas.openxmlformats.org/officeDocument/2006/relationships/image" Target="../media/image5.svg"/><Relationship Id="rId13" Type="http://schemas.openxmlformats.org/officeDocument/2006/relationships/image" Target="../media/image6.png"/><Relationship Id="rId18" Type="http://schemas.openxmlformats.org/officeDocument/2006/relationships/image" Target="../media/image19.svg"/><Relationship Id="rId3" Type="http://schemas.openxmlformats.org/officeDocument/2006/relationships/audio" Target="../media/audio3.wav"/><Relationship Id="rId21" Type="http://schemas.openxmlformats.org/officeDocument/2006/relationships/image" Target="../media/image53.png"/><Relationship Id="rId7" Type="http://schemas.openxmlformats.org/officeDocument/2006/relationships/image" Target="../media/image4.png"/><Relationship Id="rId12" Type="http://schemas.openxmlformats.org/officeDocument/2006/relationships/image" Target="../media/image28.svg"/><Relationship Id="rId17" Type="http://schemas.openxmlformats.org/officeDocument/2006/relationships/image" Target="../media/image18.png"/><Relationship Id="rId25" Type="http://schemas.openxmlformats.org/officeDocument/2006/relationships/audio" Target="../media/audio3.wav"/><Relationship Id="rId2" Type="http://schemas.openxmlformats.org/officeDocument/2006/relationships/notesSlide" Target="../notesSlides/notesSlide17.xml"/><Relationship Id="rId16" Type="http://schemas.openxmlformats.org/officeDocument/2006/relationships/image" Target="../media/image11.svg"/><Relationship Id="rId20" Type="http://schemas.openxmlformats.org/officeDocument/2006/relationships/image" Target="../media/image9.svg"/><Relationship Id="rId1" Type="http://schemas.openxmlformats.org/officeDocument/2006/relationships/slideLayout" Target="../slideLayouts/slideLayout7.xml"/><Relationship Id="rId6" Type="http://schemas.openxmlformats.org/officeDocument/2006/relationships/image" Target="../media/image103.svg"/><Relationship Id="rId11" Type="http://schemas.openxmlformats.org/officeDocument/2006/relationships/image" Target="../media/image27.png"/><Relationship Id="rId24" Type="http://schemas.openxmlformats.org/officeDocument/2006/relationships/image" Target="../media/image107.svg"/><Relationship Id="rId5" Type="http://schemas.openxmlformats.org/officeDocument/2006/relationships/image" Target="../media/image102.png"/><Relationship Id="rId15" Type="http://schemas.openxmlformats.org/officeDocument/2006/relationships/image" Target="../media/image10.png"/><Relationship Id="rId23" Type="http://schemas.openxmlformats.org/officeDocument/2006/relationships/image" Target="../media/image106.png"/><Relationship Id="rId10" Type="http://schemas.openxmlformats.org/officeDocument/2006/relationships/image" Target="../media/image105.svg"/><Relationship Id="rId19" Type="http://schemas.openxmlformats.org/officeDocument/2006/relationships/image" Target="../media/image8.png"/><Relationship Id="rId4" Type="http://schemas.openxmlformats.org/officeDocument/2006/relationships/image" Target="../media/image1.png"/><Relationship Id="rId9" Type="http://schemas.openxmlformats.org/officeDocument/2006/relationships/image" Target="../media/image104.png"/><Relationship Id="rId14" Type="http://schemas.openxmlformats.org/officeDocument/2006/relationships/image" Target="../media/image7.svg"/><Relationship Id="rId22" Type="http://schemas.openxmlformats.org/officeDocument/2006/relationships/image" Target="../media/image54.svg"/></Relationships>
</file>

<file path=ppt/slides/_rels/slide6.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image" Target="../media/image45.jpeg"/></Relationships>
</file>

<file path=ppt/slides/_rels/slide7.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xml"/><Relationship Id="rId1" Type="http://schemas.openxmlformats.org/officeDocument/2006/relationships/slideLayout" Target="../slideLayouts/slideLayout24.xml"/><Relationship Id="rId5" Type="http://schemas.openxmlformats.org/officeDocument/2006/relationships/image" Target="../media/image47.png"/><Relationship Id="rId4" Type="http://schemas.openxmlformats.org/officeDocument/2006/relationships/image" Target="../media/image46.jpeg"/></Relationships>
</file>

<file path=ppt/slides/_rels/slide8.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6.xml"/><Relationship Id="rId1" Type="http://schemas.openxmlformats.org/officeDocument/2006/relationships/slideLayout" Target="../slideLayouts/slideLayout24.xml"/><Relationship Id="rId4" Type="http://schemas.openxmlformats.org/officeDocument/2006/relationships/image" Target="../media/image47.png"/></Relationships>
</file>

<file path=ppt/slides/_rels/slide9.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7.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8CC0F5"/>
        </a:solidFill>
        <a:effectLst/>
      </p:bgPr>
    </p:bg>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F23E8082-4FE3-6C5B-AD2E-6B7A7733061E}"/>
              </a:ext>
            </a:extLst>
          </p:cNvPr>
          <p:cNvPicPr>
            <a:picLocks noChangeAspect="1"/>
          </p:cNvPicPr>
          <p:nvPr/>
        </p:nvPicPr>
        <p:blipFill>
          <a:blip r:embed="rId4"/>
          <a:stretch>
            <a:fillRect/>
          </a:stretch>
        </p:blipFill>
        <p:spPr>
          <a:xfrm>
            <a:off x="6953911" y="4782497"/>
            <a:ext cx="4144438" cy="2165651"/>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r>
              <a:rPr lang="en-US" dirty="0"/>
              <a:t>````````````````````````````````````````````````</a:t>
            </a:r>
          </a:p>
        </p:txBody>
      </p:sp>
      <p:grpSp>
        <p:nvGrpSpPr>
          <p:cNvPr id="3" name="Group 3"/>
          <p:cNvGrpSpPr/>
          <p:nvPr/>
        </p:nvGrpSpPr>
        <p:grpSpPr>
          <a:xfrm>
            <a:off x="2982870"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l="-30390"/>
              </a:stretch>
            </a:blipFill>
          </p:spPr>
        </p:sp>
      </p:grpSp>
      <p:sp>
        <p:nvSpPr>
          <p:cNvPr id="8" name="Freeform 8"/>
          <p:cNvSpPr/>
          <p:nvPr/>
        </p:nvSpPr>
        <p:spPr>
          <a:xfrm>
            <a:off x="9467094" y="8005648"/>
            <a:ext cx="7661990" cy="4165336"/>
          </a:xfrm>
          <a:custGeom>
            <a:avLst/>
            <a:gdLst/>
            <a:ahLst/>
            <a:cxnLst/>
            <a:rect l="l" t="t" r="r" b="b"/>
            <a:pathLst>
              <a:path w="7661990" h="4165336">
                <a:moveTo>
                  <a:pt x="0" y="0"/>
                </a:moveTo>
                <a:lnTo>
                  <a:pt x="7661990" y="0"/>
                </a:lnTo>
                <a:lnTo>
                  <a:pt x="7661990" y="4165337"/>
                </a:lnTo>
                <a:lnTo>
                  <a:pt x="0" y="4165337"/>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9" name="Freeform 9"/>
          <p:cNvSpPr/>
          <p:nvPr/>
        </p:nvSpPr>
        <p:spPr>
          <a:xfrm flipH="1">
            <a:off x="12412548" y="6736572"/>
            <a:ext cx="1771082" cy="1313821"/>
          </a:xfrm>
          <a:custGeom>
            <a:avLst/>
            <a:gdLst/>
            <a:ahLst/>
            <a:cxnLst/>
            <a:rect l="l" t="t" r="r" b="b"/>
            <a:pathLst>
              <a:path w="1771082" h="1313821">
                <a:moveTo>
                  <a:pt x="1771082" y="0"/>
                </a:moveTo>
                <a:lnTo>
                  <a:pt x="0" y="0"/>
                </a:lnTo>
                <a:lnTo>
                  <a:pt x="0" y="1313820"/>
                </a:lnTo>
                <a:lnTo>
                  <a:pt x="1771082" y="1313820"/>
                </a:lnTo>
                <a:lnTo>
                  <a:pt x="1771082"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0" name="Freeform 10"/>
          <p:cNvSpPr/>
          <p:nvPr/>
        </p:nvSpPr>
        <p:spPr>
          <a:xfrm>
            <a:off x="15004190" y="5422751"/>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1" name="Freeform 11"/>
          <p:cNvSpPr/>
          <p:nvPr/>
        </p:nvSpPr>
        <p:spPr>
          <a:xfrm flipH="1">
            <a:off x="477140" y="2607509"/>
            <a:ext cx="4625673" cy="9053809"/>
          </a:xfrm>
          <a:custGeom>
            <a:avLst/>
            <a:gdLst/>
            <a:ahLst/>
            <a:cxnLst/>
            <a:rect l="l" t="t" r="r" b="b"/>
            <a:pathLst>
              <a:path w="4625673" h="9053809">
                <a:moveTo>
                  <a:pt x="4625673" y="0"/>
                </a:moveTo>
                <a:lnTo>
                  <a:pt x="0" y="0"/>
                </a:lnTo>
                <a:lnTo>
                  <a:pt x="0" y="9053809"/>
                </a:lnTo>
                <a:lnTo>
                  <a:pt x="4625673" y="9053809"/>
                </a:lnTo>
                <a:lnTo>
                  <a:pt x="4625673"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2" name="Freeform 12"/>
          <p:cNvSpPr/>
          <p:nvPr/>
        </p:nvSpPr>
        <p:spPr>
          <a:xfrm>
            <a:off x="15004190" y="0"/>
            <a:ext cx="2334214" cy="4114800"/>
          </a:xfrm>
          <a:custGeom>
            <a:avLst/>
            <a:gdLst/>
            <a:ahLst/>
            <a:cxnLst/>
            <a:rect l="l" t="t" r="r" b="b"/>
            <a:pathLst>
              <a:path w="2334214" h="4114800">
                <a:moveTo>
                  <a:pt x="0" y="0"/>
                </a:moveTo>
                <a:lnTo>
                  <a:pt x="2334214" y="0"/>
                </a:lnTo>
                <a:lnTo>
                  <a:pt x="2334214"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3" name="Freeform 13"/>
          <p:cNvSpPr/>
          <p:nvPr/>
        </p:nvSpPr>
        <p:spPr>
          <a:xfrm>
            <a:off x="6615011" y="8569636"/>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4" name="Freeform 14"/>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5" name="TextBox 14">
            <a:extLst>
              <a:ext uri="{FF2B5EF4-FFF2-40B4-BE49-F238E27FC236}">
                <a16:creationId xmlns:a16="http://schemas.microsoft.com/office/drawing/2014/main" id="{23022361-35C3-47BF-6C42-673057F9E009}"/>
              </a:ext>
            </a:extLst>
          </p:cNvPr>
          <p:cNvSpPr txBox="1"/>
          <p:nvPr/>
        </p:nvSpPr>
        <p:spPr>
          <a:xfrm>
            <a:off x="4093656" y="2253566"/>
            <a:ext cx="9908579" cy="1569660"/>
          </a:xfrm>
          <a:prstGeom prst="rect">
            <a:avLst/>
          </a:prstGeom>
          <a:noFill/>
        </p:spPr>
        <p:txBody>
          <a:bodyPr wrap="square" rtlCol="0">
            <a:spAutoFit/>
          </a:bodyPr>
          <a:lstStyle/>
          <a:p>
            <a:pPr algn="ctr"/>
            <a:r>
              <a:rPr lang="en-US" sz="4800" b="1" dirty="0">
                <a:solidFill>
                  <a:srgbClr val="FF0000"/>
                </a:solidFill>
                <a:latin typeface="Myriad Pro" pitchFamily="34" charset="0"/>
              </a:rPr>
              <a:t>UNIT 12</a:t>
            </a:r>
          </a:p>
          <a:p>
            <a:pPr algn="ctr"/>
            <a:r>
              <a:rPr lang="en-US" sz="4800" b="1" dirty="0">
                <a:solidFill>
                  <a:schemeClr val="bg1"/>
                </a:solidFill>
                <a:latin typeface="Myriad Pro" pitchFamily="34" charset="0"/>
              </a:rPr>
              <a:t>Career choices  </a:t>
            </a:r>
          </a:p>
        </p:txBody>
      </p:sp>
      <p:sp>
        <p:nvSpPr>
          <p:cNvPr id="16" name="TextBox 15">
            <a:extLst>
              <a:ext uri="{FF2B5EF4-FFF2-40B4-BE49-F238E27FC236}">
                <a16:creationId xmlns:a16="http://schemas.microsoft.com/office/drawing/2014/main" id="{D6BF97FD-4C7A-8D7C-E5D3-72F981DEE6A2}"/>
              </a:ext>
            </a:extLst>
          </p:cNvPr>
          <p:cNvSpPr txBox="1"/>
          <p:nvPr/>
        </p:nvSpPr>
        <p:spPr>
          <a:xfrm>
            <a:off x="6297568" y="3991066"/>
            <a:ext cx="6339052" cy="646331"/>
          </a:xfrm>
          <a:prstGeom prst="rect">
            <a:avLst/>
          </a:prstGeom>
          <a:noFill/>
        </p:spPr>
        <p:txBody>
          <a:bodyPr wrap="square" rtlCol="0">
            <a:spAutoFit/>
          </a:bodyPr>
          <a:lstStyle/>
          <a:p>
            <a:r>
              <a:rPr lang="en-US" sz="3600" b="1" dirty="0">
                <a:solidFill>
                  <a:srgbClr val="00B050"/>
                </a:solidFill>
              </a:rPr>
              <a:t>LESSON 1: GETTING STARTED</a:t>
            </a:r>
          </a:p>
        </p:txBody>
      </p:sp>
      <p:pic>
        <p:nvPicPr>
          <p:cNvPr id="17" name="Picture 16">
            <a:extLst>
              <a:ext uri="{FF2B5EF4-FFF2-40B4-BE49-F238E27FC236}">
                <a16:creationId xmlns:a16="http://schemas.microsoft.com/office/drawing/2014/main" id="{180EFA2F-4B36-9519-7CF0-7D4A605485A3}"/>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6804299" y="4615543"/>
            <a:ext cx="4443663" cy="2499560"/>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sndAc>
          <p:stSnd>
            <p:snd r:embed="rId3" name="applause.wav"/>
          </p:stSnd>
        </p:sndAc>
      </p:transition>
    </mc:Choice>
    <mc:Fallback xmlns="">
      <p:transition spd="slow">
        <p:fade/>
        <p:sndAc>
          <p:stSnd>
            <p:snd r:embed="rId24" name="applause.wav"/>
          </p:stSnd>
        </p:sndAc>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7F02E610-B369-3892-E681-EF5C6CEBA22F}"/>
              </a:ext>
            </a:extLst>
          </p:cNvPr>
          <p:cNvPicPr>
            <a:picLocks noChangeAspect="1"/>
          </p:cNvPicPr>
          <p:nvPr/>
        </p:nvPicPr>
        <p:blipFill>
          <a:blip r:embed="rId2"/>
          <a:stretch>
            <a:fillRect/>
          </a:stretch>
        </p:blipFill>
        <p:spPr>
          <a:xfrm>
            <a:off x="4903294" y="1543353"/>
            <a:ext cx="8105232" cy="4926322"/>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US" dirty="0"/>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lang="en-US" sz="16600" dirty="0">
                <a:solidFill>
                  <a:srgbClr val="FFFFFF"/>
                </a:solidFill>
                <a:latin typeface="KG Primary Penmanship"/>
              </a:rPr>
              <a:t>VOCABULARY</a:t>
            </a:r>
            <a:endParaRPr kumimoji="0" lang="en-US" sz="16600" b="0" i="0" u="none" strike="noStrike" kern="1200" cap="none" spc="0" normalizeH="0" baseline="0" noProof="0" dirty="0">
              <a:ln>
                <a:noFill/>
              </a:ln>
              <a:solidFill>
                <a:srgbClr val="FFFFFF"/>
              </a:solidFill>
              <a:effectLst/>
              <a:uLnTx/>
              <a:uFillTx/>
              <a:latin typeface="KG Primary Penmanship"/>
              <a:ea typeface="+mn-ea"/>
              <a:cs typeface="+mn-cs"/>
            </a:endParaRPr>
          </a:p>
        </p:txBody>
      </p:sp>
    </p:spTree>
    <p:extLst>
      <p:ext uri="{BB962C8B-B14F-4D97-AF65-F5344CB8AC3E}">
        <p14:creationId xmlns:p14="http://schemas.microsoft.com/office/powerpoint/2010/main" val="53751786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295776" y="1626601"/>
            <a:ext cx="11928292" cy="3785652"/>
          </a:xfrm>
          <a:prstGeom prst="rect">
            <a:avLst/>
          </a:prstGeom>
        </p:spPr>
        <p:txBody>
          <a:bodyPr wrap="square">
            <a:spAutoFit/>
          </a:bodyPr>
          <a:lstStyle/>
          <a:p>
            <a:r>
              <a:rPr lang="vi-VN" sz="6000" b="1" dirty="0">
                <a:solidFill>
                  <a:srgbClr val="0070C0"/>
                </a:solidFill>
              </a:rPr>
              <a:t>1</a:t>
            </a:r>
            <a:r>
              <a:rPr lang="vi-VN" sz="6000" b="1" dirty="0"/>
              <a:t>.</a:t>
            </a:r>
            <a:r>
              <a:rPr lang="en-US" sz="6000" b="1" dirty="0"/>
              <a:t> </a:t>
            </a:r>
            <a:r>
              <a:rPr lang="vi-VN" sz="6000" b="1" dirty="0">
                <a:solidFill>
                  <a:srgbClr val="FF0000"/>
                </a:solidFill>
              </a:rPr>
              <a:t>career choice </a:t>
            </a:r>
            <a:r>
              <a:rPr lang="vi-VN" sz="6000" b="1" dirty="0"/>
              <a:t>/kəˈrɪə ˈʧɔɪsɪ/ (n) lựa chọn nghề nghiệp</a:t>
            </a:r>
            <a:endParaRPr lang="en-US" sz="6000" b="1" dirty="0"/>
          </a:p>
          <a:p>
            <a:r>
              <a:rPr lang="vi-VN" sz="4000" i="1" dirty="0"/>
              <a:t>Career choices can greatly affect our future lives.</a:t>
            </a:r>
            <a:r>
              <a:rPr lang="en-US" sz="4000" i="1" dirty="0"/>
              <a:t> </a:t>
            </a:r>
            <a:r>
              <a:rPr lang="vi-VN" sz="4000" i="1" dirty="0"/>
              <a:t>(Lựa chọn nghề nghiệp có thể ảnh hưởng lớn đến cuộc sống tương lai của chúng ta.)</a:t>
            </a:r>
            <a:endParaRPr lang="en-US" sz="4000" i="1" dirty="0"/>
          </a:p>
        </p:txBody>
      </p:sp>
      <p:pic>
        <p:nvPicPr>
          <p:cNvPr id="1026" name="Picture 2" descr="https://img.loigiaihay.com/picture/2024/0707/1-career-choices.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496800" y="5510621"/>
            <a:ext cx="5641175" cy="3384705"/>
          </a:xfrm>
          <a:prstGeom prst="rect">
            <a:avLst/>
          </a:prstGeom>
          <a:noFill/>
          <a:extLst>
            <a:ext uri="{909E8E84-426E-40DD-AFC4-6F175D3DCCD1}">
              <a14:hiddenFill xmlns:a14="http://schemas.microsoft.com/office/drawing/2010/main">
                <a:solidFill>
                  <a:srgbClr val="FFFFFF"/>
                </a:solidFill>
              </a14:hiddenFill>
            </a:ext>
          </a:extLst>
        </p:spPr>
      </p:pic>
      <p:pic>
        <p:nvPicPr>
          <p:cNvPr id="14" name="career-choice-17271634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5697200" y="2835959"/>
            <a:ext cx="609600" cy="609600"/>
          </a:xfrm>
          <a:prstGeom prst="rect">
            <a:avLst/>
          </a:prstGeom>
        </p:spPr>
      </p:pic>
    </p:spTree>
    <p:extLst>
      <p:ext uri="{BB962C8B-B14F-4D97-AF65-F5344CB8AC3E}">
        <p14:creationId xmlns:p14="http://schemas.microsoft.com/office/powerpoint/2010/main" val="323243246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30874" y="873127"/>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13158" y="1617380"/>
            <a:ext cx="11939638" cy="3785652"/>
          </a:xfrm>
          <a:prstGeom prst="rect">
            <a:avLst/>
          </a:prstGeom>
        </p:spPr>
        <p:txBody>
          <a:bodyPr wrap="square">
            <a:spAutoFit/>
          </a:bodyPr>
          <a:lstStyle/>
          <a:p>
            <a:r>
              <a:rPr lang="vi-VN" sz="6000" b="1" dirty="0">
                <a:solidFill>
                  <a:srgbClr val="0070C0"/>
                </a:solidFill>
              </a:rPr>
              <a:t>2</a:t>
            </a:r>
            <a:r>
              <a:rPr lang="vi-VN" sz="6000" b="1" dirty="0"/>
              <a:t>.</a:t>
            </a:r>
            <a:r>
              <a:rPr lang="en-US" sz="6000" b="1" dirty="0"/>
              <a:t> </a:t>
            </a:r>
            <a:r>
              <a:rPr lang="vi-VN" sz="6000" b="1" dirty="0">
                <a:solidFill>
                  <a:srgbClr val="FF0000"/>
                </a:solidFill>
              </a:rPr>
              <a:t>bartender</a:t>
            </a:r>
            <a:r>
              <a:rPr lang="vi-VN" sz="6000" b="1" dirty="0"/>
              <a:t> /ˈbɑːˌten.dər/ (n) người pha chế</a:t>
            </a:r>
            <a:endParaRPr lang="en-US" sz="6000" b="1" dirty="0"/>
          </a:p>
          <a:p>
            <a:r>
              <a:rPr lang="vi-VN" sz="4000" i="1" dirty="0"/>
              <a:t>A bartender needs to know how to mix different drinks.(Một người pha chế đồ uống cần biết cách pha trộn các loại đồ uống khác nhau.)</a:t>
            </a:r>
            <a:endParaRPr lang="en-US" sz="4000" i="1" dirty="0"/>
          </a:p>
        </p:txBody>
      </p:sp>
      <p:pic>
        <p:nvPicPr>
          <p:cNvPr id="2050" name="Picture 2" descr="https://img.loigiaihay.com/picture/2024/0707/2-bartende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725400" y="5351335"/>
            <a:ext cx="5315278" cy="3543519"/>
          </a:xfrm>
          <a:prstGeom prst="rect">
            <a:avLst/>
          </a:prstGeom>
          <a:noFill/>
          <a:extLst>
            <a:ext uri="{909E8E84-426E-40DD-AFC4-6F175D3DCCD1}">
              <a14:hiddenFill xmlns:a14="http://schemas.microsoft.com/office/drawing/2010/main">
                <a:solidFill>
                  <a:srgbClr val="FFFFFF"/>
                </a:solidFill>
              </a14:hiddenFill>
            </a:ext>
          </a:extLst>
        </p:spPr>
      </p:pic>
      <p:pic>
        <p:nvPicPr>
          <p:cNvPr id="19" name="bartender-17271635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832092" y="2885161"/>
            <a:ext cx="609600" cy="609600"/>
          </a:xfrm>
          <a:prstGeom prst="rect">
            <a:avLst/>
          </a:prstGeom>
        </p:spPr>
      </p:pic>
    </p:spTree>
    <p:extLst>
      <p:ext uri="{BB962C8B-B14F-4D97-AF65-F5344CB8AC3E}">
        <p14:creationId xmlns:p14="http://schemas.microsoft.com/office/powerpoint/2010/main" val="32756872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9"/>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8" fill="hold"/>
                                        <p:tgtEl>
                                          <p:spTgt spid="19"/>
                                        </p:tgtEl>
                                      </p:cBhvr>
                                    </p:cmd>
                                  </p:childTnLst>
                                </p:cTn>
                              </p:par>
                            </p:childTnLst>
                          </p:cTn>
                        </p:par>
                      </p:childTnLst>
                    </p:cTn>
                  </p:par>
                </p:childTnLst>
              </p:cTn>
              <p:nextCondLst>
                <p:cond evt="onClick" delay="0">
                  <p:tgtEl>
                    <p:spTgt spid="19"/>
                  </p:tgtEl>
                </p:cond>
              </p:nextCondLst>
            </p:seq>
            <p:audio>
              <p:cMediaNode vol="80000">
                <p:cTn id="7" fill="hold" display="0">
                  <p:stCondLst>
                    <p:cond delay="indefinite"/>
                  </p:stCondLst>
                  <p:endCondLst>
                    <p:cond evt="onStopAudio" delay="0">
                      <p:tgtEl>
                        <p:sldTgt/>
                      </p:tgtEl>
                    </p:cond>
                  </p:endCondLst>
                </p:cTn>
                <p:tgtEl>
                  <p:spTgt spid="19"/>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715000" y="948076"/>
            <a:ext cx="12573000"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661305" y="8940671"/>
            <a:ext cx="7848272" cy="279598"/>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662282" y="1463887"/>
            <a:ext cx="7836177" cy="27959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5714880" y="1664605"/>
            <a:ext cx="12625477" cy="3785652"/>
          </a:xfrm>
          <a:prstGeom prst="rect">
            <a:avLst/>
          </a:prstGeom>
        </p:spPr>
        <p:txBody>
          <a:bodyPr wrap="square">
            <a:spAutoFit/>
          </a:bodyPr>
          <a:lstStyle/>
          <a:p>
            <a:r>
              <a:rPr lang="en-US" sz="6000" b="1" dirty="0">
                <a:solidFill>
                  <a:srgbClr val="0070C0"/>
                </a:solidFill>
              </a:rPr>
              <a:t>3</a:t>
            </a:r>
            <a:r>
              <a:rPr lang="en-US" sz="6000" b="1" dirty="0">
                <a:solidFill>
                  <a:schemeClr val="tx1">
                    <a:lumMod val="75000"/>
                    <a:lumOff val="25000"/>
                  </a:schemeClr>
                </a:solidFill>
              </a:rPr>
              <a:t>. </a:t>
            </a:r>
            <a:r>
              <a:rPr lang="en-US" sz="6000" b="1" dirty="0">
                <a:solidFill>
                  <a:srgbClr val="FF0000"/>
                </a:solidFill>
              </a:rPr>
              <a:t>fashion designer </a:t>
            </a:r>
            <a:r>
              <a:rPr lang="en-US" sz="6000" b="1" dirty="0"/>
              <a:t>/ˈ</a:t>
            </a:r>
            <a:r>
              <a:rPr lang="en-US" sz="6000" b="1" dirty="0" err="1"/>
              <a:t>fæʃn</a:t>
            </a:r>
            <a:r>
              <a:rPr lang="en-US" sz="6000" b="1" dirty="0"/>
              <a:t> </a:t>
            </a:r>
            <a:r>
              <a:rPr lang="en-US" sz="6000" b="1" dirty="0" err="1"/>
              <a:t>dɪˈzaɪnə</a:t>
            </a:r>
            <a:r>
              <a:rPr lang="en-US" sz="6000" b="1" dirty="0"/>
              <a:t>(r)/ (n) </a:t>
            </a:r>
            <a:r>
              <a:rPr lang="en-US" sz="6000" b="1" dirty="0" err="1"/>
              <a:t>nhà</a:t>
            </a:r>
            <a:r>
              <a:rPr lang="en-US" sz="6000" b="1" dirty="0"/>
              <a:t> </a:t>
            </a:r>
            <a:r>
              <a:rPr lang="en-US" sz="6000" b="1" dirty="0" err="1"/>
              <a:t>thiết</a:t>
            </a:r>
            <a:r>
              <a:rPr lang="en-US" sz="6000" b="1" dirty="0"/>
              <a:t> </a:t>
            </a:r>
            <a:r>
              <a:rPr lang="en-US" sz="6000" b="1" dirty="0" err="1"/>
              <a:t>kế</a:t>
            </a:r>
            <a:r>
              <a:rPr lang="en-US" sz="6000" b="1" dirty="0"/>
              <a:t> </a:t>
            </a:r>
            <a:r>
              <a:rPr lang="en-US" sz="6000" b="1" dirty="0" err="1"/>
              <a:t>thời</a:t>
            </a:r>
            <a:r>
              <a:rPr lang="en-US" sz="6000" b="1" dirty="0"/>
              <a:t> </a:t>
            </a:r>
            <a:r>
              <a:rPr lang="en-US" sz="6000" b="1" dirty="0" err="1"/>
              <a:t>trang</a:t>
            </a:r>
            <a:endParaRPr lang="en-US" sz="6000" b="1" dirty="0"/>
          </a:p>
          <a:p>
            <a:r>
              <a:rPr lang="en-US" sz="4000" i="1" dirty="0"/>
              <a:t>My sister wants to become a fashion designer and create her own clothing line.(</a:t>
            </a:r>
            <a:r>
              <a:rPr lang="en-US" sz="4000" i="1" dirty="0" err="1"/>
              <a:t>Chị</a:t>
            </a:r>
            <a:r>
              <a:rPr lang="en-US" sz="4000" i="1" dirty="0"/>
              <a:t> </a:t>
            </a:r>
            <a:r>
              <a:rPr lang="en-US" sz="4000" i="1" dirty="0" err="1"/>
              <a:t>gái</a:t>
            </a:r>
            <a:r>
              <a:rPr lang="en-US" sz="4000" i="1" dirty="0"/>
              <a:t> </a:t>
            </a:r>
            <a:r>
              <a:rPr lang="en-US" sz="4000" i="1" dirty="0" err="1"/>
              <a:t>tôi</a:t>
            </a:r>
            <a:r>
              <a:rPr lang="en-US" sz="4000" i="1" dirty="0"/>
              <a:t> </a:t>
            </a:r>
            <a:r>
              <a:rPr lang="en-US" sz="4000" i="1" dirty="0" err="1"/>
              <a:t>muốn</a:t>
            </a:r>
            <a:r>
              <a:rPr lang="en-US" sz="4000" i="1" dirty="0"/>
              <a:t> </a:t>
            </a:r>
            <a:r>
              <a:rPr lang="en-US" sz="4000" i="1" dirty="0" err="1"/>
              <a:t>trở</a:t>
            </a:r>
            <a:r>
              <a:rPr lang="en-US" sz="4000" i="1" dirty="0"/>
              <a:t> </a:t>
            </a:r>
            <a:r>
              <a:rPr lang="en-US" sz="4000" i="1" dirty="0" err="1"/>
              <a:t>thành</a:t>
            </a:r>
            <a:r>
              <a:rPr lang="en-US" sz="4000" i="1" dirty="0"/>
              <a:t> </a:t>
            </a:r>
            <a:r>
              <a:rPr lang="en-US" sz="4000" i="1" dirty="0" err="1"/>
              <a:t>nhà</a:t>
            </a:r>
            <a:r>
              <a:rPr lang="en-US" sz="4000" i="1" dirty="0"/>
              <a:t> </a:t>
            </a:r>
            <a:r>
              <a:rPr lang="en-US" sz="4000" i="1" dirty="0" err="1"/>
              <a:t>thiết</a:t>
            </a:r>
            <a:r>
              <a:rPr lang="en-US" sz="4000" i="1" dirty="0"/>
              <a:t> </a:t>
            </a:r>
            <a:r>
              <a:rPr lang="en-US" sz="4000" i="1" dirty="0" err="1"/>
              <a:t>kế</a:t>
            </a:r>
            <a:r>
              <a:rPr lang="en-US" sz="4000" i="1" dirty="0"/>
              <a:t> </a:t>
            </a:r>
            <a:r>
              <a:rPr lang="en-US" sz="4000" i="1" dirty="0" err="1"/>
              <a:t>thời</a:t>
            </a:r>
            <a:r>
              <a:rPr lang="en-US" sz="4000" i="1" dirty="0"/>
              <a:t> </a:t>
            </a:r>
            <a:r>
              <a:rPr lang="en-US" sz="4000" i="1" dirty="0" err="1"/>
              <a:t>trang</a:t>
            </a:r>
            <a:r>
              <a:rPr lang="en-US" sz="4000" i="1" dirty="0"/>
              <a:t> </a:t>
            </a:r>
            <a:r>
              <a:rPr lang="en-US" sz="4000" i="1" dirty="0" err="1"/>
              <a:t>và</a:t>
            </a:r>
            <a:r>
              <a:rPr lang="en-US" sz="4000" i="1" dirty="0"/>
              <a:t> </a:t>
            </a:r>
            <a:r>
              <a:rPr lang="en-US" sz="4000" i="1" dirty="0" err="1"/>
              <a:t>tạo</a:t>
            </a:r>
            <a:r>
              <a:rPr lang="en-US" sz="4000" i="1" dirty="0"/>
              <a:t> </a:t>
            </a:r>
            <a:r>
              <a:rPr lang="en-US" sz="4000" i="1" dirty="0" err="1"/>
              <a:t>ra</a:t>
            </a:r>
            <a:r>
              <a:rPr lang="en-US" sz="4000" i="1" dirty="0"/>
              <a:t> </a:t>
            </a:r>
            <a:r>
              <a:rPr lang="en-US" sz="4000" i="1" dirty="0" err="1"/>
              <a:t>dòng</a:t>
            </a:r>
            <a:r>
              <a:rPr lang="en-US" sz="4000" i="1" dirty="0"/>
              <a:t> </a:t>
            </a:r>
            <a:r>
              <a:rPr lang="en-US" sz="4000" i="1" dirty="0" err="1"/>
              <a:t>quần</a:t>
            </a:r>
            <a:r>
              <a:rPr lang="en-US" sz="4000" i="1" dirty="0"/>
              <a:t> </a:t>
            </a:r>
            <a:r>
              <a:rPr lang="en-US" sz="4000" i="1" dirty="0" err="1"/>
              <a:t>áo</a:t>
            </a:r>
            <a:r>
              <a:rPr lang="en-US" sz="4000" i="1" dirty="0"/>
              <a:t> </a:t>
            </a:r>
            <a:r>
              <a:rPr lang="en-US" sz="4000" i="1" dirty="0" err="1"/>
              <a:t>riêng</a:t>
            </a:r>
            <a:r>
              <a:rPr lang="en-US" sz="4000" i="1" dirty="0"/>
              <a:t> </a:t>
            </a:r>
            <a:r>
              <a:rPr lang="en-US" sz="4000" i="1" dirty="0" err="1"/>
              <a:t>của</a:t>
            </a:r>
            <a:r>
              <a:rPr lang="en-US" sz="4000" i="1" dirty="0"/>
              <a:t> </a:t>
            </a:r>
            <a:r>
              <a:rPr lang="en-US" sz="4000" i="1" dirty="0" err="1"/>
              <a:t>mình</a:t>
            </a:r>
            <a:r>
              <a:rPr lang="en-US" sz="4000" i="1" dirty="0"/>
              <a:t>.)</a:t>
            </a:r>
          </a:p>
        </p:txBody>
      </p:sp>
      <p:pic>
        <p:nvPicPr>
          <p:cNvPr id="3074" name="Picture 2" descr="https://img.loigiaihay.com/picture/2024/0707/3-fashion-designe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562162" y="6527393"/>
            <a:ext cx="4546755" cy="2458707"/>
          </a:xfrm>
          <a:prstGeom prst="rect">
            <a:avLst/>
          </a:prstGeom>
          <a:noFill/>
          <a:extLst>
            <a:ext uri="{909E8E84-426E-40DD-AFC4-6F175D3DCCD1}">
              <a14:hiddenFill xmlns:a14="http://schemas.microsoft.com/office/drawing/2010/main">
                <a:solidFill>
                  <a:srgbClr val="FFFFFF"/>
                </a:solidFill>
              </a14:hiddenFill>
            </a:ext>
          </a:extLst>
        </p:spPr>
      </p:pic>
      <p:pic>
        <p:nvPicPr>
          <p:cNvPr id="14" name="fashion-designer-packed-172716363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106863" y="2901998"/>
            <a:ext cx="609600" cy="609600"/>
          </a:xfrm>
          <a:prstGeom prst="rect">
            <a:avLst/>
          </a:prstGeom>
        </p:spPr>
      </p:pic>
    </p:spTree>
    <p:extLst>
      <p:ext uri="{BB962C8B-B14F-4D97-AF65-F5344CB8AC3E}">
        <p14:creationId xmlns:p14="http://schemas.microsoft.com/office/powerpoint/2010/main" val="233245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568"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190579" y="1766391"/>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497707" y="948076"/>
            <a:ext cx="12790293"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557228" y="8940671"/>
            <a:ext cx="7952349"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558366" y="1463887"/>
            <a:ext cx="7940094"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5576480" y="1586710"/>
            <a:ext cx="12790171" cy="3785652"/>
          </a:xfrm>
          <a:prstGeom prst="rect">
            <a:avLst/>
          </a:prstGeom>
        </p:spPr>
        <p:txBody>
          <a:bodyPr wrap="square">
            <a:spAutoFit/>
          </a:bodyPr>
          <a:lstStyle/>
          <a:p>
            <a:r>
              <a:rPr lang="en-US" sz="6000" b="1" dirty="0">
                <a:solidFill>
                  <a:srgbClr val="0070C0"/>
                </a:solidFill>
              </a:rPr>
              <a:t>4</a:t>
            </a:r>
            <a:r>
              <a:rPr lang="en-US" sz="6000" b="1" dirty="0"/>
              <a:t>. </a:t>
            </a:r>
            <a:r>
              <a:rPr lang="en-US" sz="6000" b="1" dirty="0">
                <a:solidFill>
                  <a:srgbClr val="FF0000"/>
                </a:solidFill>
              </a:rPr>
              <a:t>garment worker </a:t>
            </a:r>
            <a:r>
              <a:rPr lang="en-US" sz="6000" b="1" dirty="0"/>
              <a:t>/ˈ</a:t>
            </a:r>
            <a:r>
              <a:rPr lang="en-US" sz="6000" b="1" dirty="0" err="1"/>
              <a:t>ɡɑːməntˈwɜːkə</a:t>
            </a:r>
            <a:r>
              <a:rPr lang="en-US" sz="6000" b="1" dirty="0"/>
              <a:t>(r)/ (n) </a:t>
            </a:r>
            <a:r>
              <a:rPr lang="en-US" sz="6000" b="1" dirty="0" err="1"/>
              <a:t>công</a:t>
            </a:r>
            <a:r>
              <a:rPr lang="en-US" sz="6000" b="1" dirty="0"/>
              <a:t> </a:t>
            </a:r>
            <a:r>
              <a:rPr lang="en-US" sz="6000" b="1" dirty="0" err="1"/>
              <a:t>nhân</a:t>
            </a:r>
            <a:r>
              <a:rPr lang="en-US" sz="6000" b="1" dirty="0"/>
              <a:t> may </a:t>
            </a:r>
            <a:r>
              <a:rPr lang="en-US" sz="6000" b="1" dirty="0" err="1"/>
              <a:t>mặc</a:t>
            </a:r>
            <a:endParaRPr lang="en-US" sz="6000" b="1" dirty="0"/>
          </a:p>
          <a:p>
            <a:r>
              <a:rPr lang="en-US" sz="4000" i="1" dirty="0"/>
              <a:t>Garment workers play a crucial role in the clothing industry.(</a:t>
            </a:r>
            <a:r>
              <a:rPr lang="en-US" sz="4000" i="1" dirty="0" err="1"/>
              <a:t>Công</a:t>
            </a:r>
            <a:r>
              <a:rPr lang="en-US" sz="4000" i="1" dirty="0"/>
              <a:t> </a:t>
            </a:r>
            <a:r>
              <a:rPr lang="en-US" sz="4000" i="1" dirty="0" err="1"/>
              <a:t>nhân</a:t>
            </a:r>
            <a:r>
              <a:rPr lang="en-US" sz="4000" i="1" dirty="0"/>
              <a:t> may </a:t>
            </a:r>
            <a:r>
              <a:rPr lang="en-US" sz="4000" i="1" dirty="0" err="1"/>
              <a:t>mặc</a:t>
            </a:r>
            <a:r>
              <a:rPr lang="en-US" sz="4000" i="1" dirty="0"/>
              <a:t> </a:t>
            </a:r>
            <a:r>
              <a:rPr lang="en-US" sz="4000" i="1" dirty="0" err="1"/>
              <a:t>đóng</a:t>
            </a:r>
            <a:r>
              <a:rPr lang="en-US" sz="4000" i="1" dirty="0"/>
              <a:t> </a:t>
            </a:r>
            <a:r>
              <a:rPr lang="en-US" sz="4000" i="1" dirty="0" err="1"/>
              <a:t>vai</a:t>
            </a:r>
            <a:r>
              <a:rPr lang="en-US" sz="4000" i="1" dirty="0"/>
              <a:t> </a:t>
            </a:r>
            <a:r>
              <a:rPr lang="en-US" sz="4000" i="1" dirty="0" err="1"/>
              <a:t>trò</a:t>
            </a:r>
            <a:r>
              <a:rPr lang="en-US" sz="4000" i="1" dirty="0"/>
              <a:t> </a:t>
            </a:r>
            <a:r>
              <a:rPr lang="en-US" sz="4000" i="1" dirty="0" err="1"/>
              <a:t>quan</a:t>
            </a:r>
            <a:r>
              <a:rPr lang="en-US" sz="4000" i="1" dirty="0"/>
              <a:t> </a:t>
            </a:r>
            <a:r>
              <a:rPr lang="en-US" sz="4000" i="1" dirty="0" err="1"/>
              <a:t>trọng</a:t>
            </a:r>
            <a:r>
              <a:rPr lang="en-US" sz="4000" i="1" dirty="0"/>
              <a:t> </a:t>
            </a:r>
            <a:r>
              <a:rPr lang="en-US" sz="4000" i="1" dirty="0" err="1"/>
              <a:t>trong</a:t>
            </a:r>
            <a:r>
              <a:rPr lang="en-US" sz="4000" i="1" dirty="0"/>
              <a:t> </a:t>
            </a:r>
            <a:r>
              <a:rPr lang="en-US" sz="4000" i="1" dirty="0" err="1"/>
              <a:t>ngành</a:t>
            </a:r>
            <a:r>
              <a:rPr lang="en-US" sz="4000" i="1" dirty="0"/>
              <a:t> </a:t>
            </a:r>
            <a:r>
              <a:rPr lang="en-US" sz="4000" i="1" dirty="0" err="1"/>
              <a:t>công</a:t>
            </a:r>
            <a:r>
              <a:rPr lang="en-US" sz="4000" i="1" dirty="0"/>
              <a:t> </a:t>
            </a:r>
            <a:r>
              <a:rPr lang="en-US" sz="4000" i="1" dirty="0" err="1"/>
              <a:t>nghiệp</a:t>
            </a:r>
            <a:r>
              <a:rPr lang="en-US" sz="4000" i="1" dirty="0"/>
              <a:t> </a:t>
            </a:r>
            <a:r>
              <a:rPr lang="en-US" sz="4000" i="1" dirty="0" err="1"/>
              <a:t>quần</a:t>
            </a:r>
            <a:r>
              <a:rPr lang="en-US" sz="4000" i="1" dirty="0"/>
              <a:t> </a:t>
            </a:r>
            <a:r>
              <a:rPr lang="en-US" sz="4000" i="1" dirty="0" err="1"/>
              <a:t>áo</a:t>
            </a:r>
            <a:r>
              <a:rPr lang="en-US" sz="4000" i="1" dirty="0"/>
              <a:t>.)</a:t>
            </a:r>
          </a:p>
        </p:txBody>
      </p:sp>
      <p:pic>
        <p:nvPicPr>
          <p:cNvPr id="4098" name="Picture 2" descr="https://img.loigiaihay.com/picture/2024/0707/4-garment-worker.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392612" y="5372362"/>
            <a:ext cx="6776705" cy="3557771"/>
          </a:xfrm>
          <a:prstGeom prst="rect">
            <a:avLst/>
          </a:prstGeom>
          <a:noFill/>
          <a:extLst>
            <a:ext uri="{909E8E84-426E-40DD-AFC4-6F175D3DCCD1}">
              <a14:hiddenFill xmlns:a14="http://schemas.microsoft.com/office/drawing/2010/main">
                <a:solidFill>
                  <a:srgbClr val="FFFFFF"/>
                </a:solidFill>
              </a14:hiddenFill>
            </a:ext>
          </a:extLst>
        </p:spPr>
      </p:pic>
      <p:pic>
        <p:nvPicPr>
          <p:cNvPr id="18" name="garment-worker-172716367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3193660" y="2848051"/>
            <a:ext cx="609600" cy="609600"/>
          </a:xfrm>
          <a:prstGeom prst="rect">
            <a:avLst/>
          </a:prstGeom>
        </p:spPr>
      </p:pic>
    </p:spTree>
    <p:extLst>
      <p:ext uri="{BB962C8B-B14F-4D97-AF65-F5344CB8AC3E}">
        <p14:creationId xmlns:p14="http://schemas.microsoft.com/office/powerpoint/2010/main" val="111076647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472"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37130" y="602889"/>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53226" y="1681584"/>
            <a:ext cx="11923428"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5</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hairdresser</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heədresə</a:t>
            </a:r>
            <a:r>
              <a:rPr lang="en-US" sz="6000" b="1" dirty="0">
                <a:latin typeface="Arial" panose="020B0604020202020204" pitchFamily="34" charset="0"/>
                <a:cs typeface="Arial" panose="020B0604020202020204" pitchFamily="34" charset="0"/>
              </a:rPr>
              <a:t>(r)/ (n) </a:t>
            </a:r>
            <a:r>
              <a:rPr lang="en-US" sz="6000" b="1" dirty="0" err="1">
                <a:latin typeface="Arial" panose="020B0604020202020204" pitchFamily="34" charset="0"/>
                <a:cs typeface="Arial" panose="020B0604020202020204" pitchFamily="34" charset="0"/>
              </a:rPr>
              <a:t>thợ</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làm</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tóc</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A good hairdresser can transform your appearance with a new hairstyle.(</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thợ</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giỏi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thay</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đổi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diện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mạo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kiểu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tóc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mới</a:t>
            </a:r>
            <a:r>
              <a:rPr lang="en-US" sz="4000" i="1" dirty="0">
                <a:latin typeface="Arial" panose="020B0604020202020204" pitchFamily="34" charset="0"/>
                <a:cs typeface="Arial" panose="020B0604020202020204" pitchFamily="34" charset="0"/>
              </a:rPr>
              <a:t>.)</a:t>
            </a:r>
          </a:p>
        </p:txBody>
      </p:sp>
      <p:pic>
        <p:nvPicPr>
          <p:cNvPr id="5122" name="Picture 2" descr="https://img.loigiaihay.com/picture/2024/0707/5-hairdresse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3030200" y="5445652"/>
            <a:ext cx="5080097" cy="3386732"/>
          </a:xfrm>
          <a:prstGeom prst="rect">
            <a:avLst/>
          </a:prstGeom>
          <a:noFill/>
          <a:extLst>
            <a:ext uri="{909E8E84-426E-40DD-AFC4-6F175D3DCCD1}">
              <a14:hiddenFill xmlns:a14="http://schemas.microsoft.com/office/drawing/2010/main">
                <a:solidFill>
                  <a:srgbClr val="FFFFFF"/>
                </a:solidFill>
              </a14:hiddenFill>
            </a:ext>
          </a:extLst>
        </p:spPr>
      </p:pic>
      <p:pic>
        <p:nvPicPr>
          <p:cNvPr id="14" name="hairdresser-172716376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744200" y="2888781"/>
            <a:ext cx="609600" cy="609600"/>
          </a:xfrm>
          <a:prstGeom prst="rect">
            <a:avLst/>
          </a:prstGeom>
        </p:spPr>
      </p:pic>
    </p:spTree>
    <p:extLst>
      <p:ext uri="{BB962C8B-B14F-4D97-AF65-F5344CB8AC3E}">
        <p14:creationId xmlns:p14="http://schemas.microsoft.com/office/powerpoint/2010/main" val="216938104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30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74894" y="908390"/>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74780" y="1612836"/>
            <a:ext cx="11980878" cy="3970318"/>
          </a:xfrm>
          <a:prstGeom prst="rect">
            <a:avLst/>
          </a:prstGeom>
        </p:spPr>
        <p:txBody>
          <a:bodyPr wrap="square">
            <a:spAutoFit/>
          </a:bodyPr>
          <a:lstStyle/>
          <a:p>
            <a:r>
              <a:rPr lang="vi-VN" sz="6000" b="1" dirty="0">
                <a:solidFill>
                  <a:srgbClr val="0070C0"/>
                </a:solidFill>
              </a:rPr>
              <a:t>6</a:t>
            </a:r>
            <a:r>
              <a:rPr lang="vi-VN" sz="6000" b="1" dirty="0"/>
              <a:t>.</a:t>
            </a:r>
            <a:r>
              <a:rPr lang="en-US" sz="6000" b="1" dirty="0"/>
              <a:t> </a:t>
            </a:r>
            <a:r>
              <a:rPr lang="vi-VN" sz="6000" b="1" dirty="0">
                <a:solidFill>
                  <a:srgbClr val="FF0000"/>
                </a:solidFill>
              </a:rPr>
              <a:t>mechanic</a:t>
            </a:r>
            <a:r>
              <a:rPr lang="vi-VN" sz="6000" b="1" dirty="0"/>
              <a:t> /məˈkænɪk/ (adj) thợ máy</a:t>
            </a:r>
            <a:endParaRPr lang="en-US" sz="6000" b="1" dirty="0"/>
          </a:p>
          <a:p>
            <a:r>
              <a:rPr lang="vi-VN" sz="4400" i="1" dirty="0"/>
              <a:t>My uncle is a mechanic who can fix all types of cars.(Chú tôi là một thợ máy có thể sửa chữa tất cả các loại xe hơi.)</a:t>
            </a:r>
            <a:endParaRPr lang="en-US" sz="4400" i="1" dirty="0"/>
          </a:p>
        </p:txBody>
      </p:sp>
      <p:pic>
        <p:nvPicPr>
          <p:cNvPr id="6148" name="Picture 4" descr="https://img.loigiaihay.com/picture/2024/0707/6-mechanic.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496800" y="5737114"/>
            <a:ext cx="5767984" cy="3171210"/>
          </a:xfrm>
          <a:prstGeom prst="rect">
            <a:avLst/>
          </a:prstGeom>
          <a:noFill/>
          <a:extLst>
            <a:ext uri="{909E8E84-426E-40DD-AFC4-6F175D3DCCD1}">
              <a14:hiddenFill xmlns:a14="http://schemas.microsoft.com/office/drawing/2010/main">
                <a:solidFill>
                  <a:srgbClr val="FFFFFF"/>
                </a:solidFill>
              </a14:hiddenFill>
            </a:ext>
          </a:extLst>
        </p:spPr>
      </p:pic>
      <p:pic>
        <p:nvPicPr>
          <p:cNvPr id="18" name="mechanic-172716383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592317" y="2835549"/>
            <a:ext cx="609600" cy="609600"/>
          </a:xfrm>
          <a:prstGeom prst="rect">
            <a:avLst/>
          </a:prstGeom>
        </p:spPr>
      </p:pic>
    </p:spTree>
    <p:extLst>
      <p:ext uri="{BB962C8B-B14F-4D97-AF65-F5344CB8AC3E}">
        <p14:creationId xmlns:p14="http://schemas.microsoft.com/office/powerpoint/2010/main" val="92759020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208"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52833" y="1766391"/>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889079" y="739841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257800" y="948076"/>
            <a:ext cx="13030200" cy="87674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530554"/>
            <a:ext cx="5781047" cy="3950122"/>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452414" y="9530554"/>
            <a:ext cx="7911647"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412275" y="9530554"/>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257676" y="1463887"/>
            <a:ext cx="8240784"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5283992" y="1692862"/>
            <a:ext cx="13030074" cy="4708981"/>
          </a:xfrm>
          <a:prstGeom prst="rect">
            <a:avLst/>
          </a:prstGeom>
        </p:spPr>
        <p:txBody>
          <a:bodyPr wrap="square">
            <a:spAutoFit/>
          </a:bodyPr>
          <a:lstStyle/>
          <a:p>
            <a:r>
              <a:rPr lang="vi-VN" sz="6000" b="1" dirty="0">
                <a:solidFill>
                  <a:srgbClr val="0070C0"/>
                </a:solidFill>
              </a:rPr>
              <a:t>7</a:t>
            </a:r>
            <a:r>
              <a:rPr lang="vi-VN" sz="6000" b="1" dirty="0"/>
              <a:t>.</a:t>
            </a:r>
            <a:r>
              <a:rPr lang="en-US" sz="6000" b="1" dirty="0"/>
              <a:t> </a:t>
            </a:r>
            <a:r>
              <a:rPr lang="vi-VN" sz="6000" b="1" dirty="0">
                <a:solidFill>
                  <a:srgbClr val="FF0000"/>
                </a:solidFill>
              </a:rPr>
              <a:t>vocational college </a:t>
            </a:r>
            <a:r>
              <a:rPr lang="vi-VN" sz="6000" b="1" dirty="0"/>
              <a:t>/vəʊˈkeɪʃənlˈkɒlɪdʒ/ (n) trường cao đẳng nghề</a:t>
            </a:r>
            <a:endParaRPr lang="en-US" sz="6000" b="1" dirty="0"/>
          </a:p>
          <a:p>
            <a:r>
              <a:rPr lang="vi-VN" sz="4000" i="1" dirty="0"/>
              <a:t>Many students attend vocational colleges to learn practical job skills.(Nhiều học sinh theo học các trường dạy nghề để học các kỹ năng công việc thực tế.)</a:t>
            </a:r>
            <a:endParaRPr lang="en-US" sz="4000" i="1" dirty="0"/>
          </a:p>
        </p:txBody>
      </p:sp>
      <p:pic>
        <p:nvPicPr>
          <p:cNvPr id="7170" name="Picture 2" descr="https://img.loigiaihay.com/picture/2024/0707/7-vocational-college.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136892" y="6352658"/>
            <a:ext cx="5993537" cy="3103156"/>
          </a:xfrm>
          <a:prstGeom prst="rect">
            <a:avLst/>
          </a:prstGeom>
          <a:noFill/>
          <a:extLst>
            <a:ext uri="{909E8E84-426E-40DD-AFC4-6F175D3DCCD1}">
              <a14:hiddenFill xmlns:a14="http://schemas.microsoft.com/office/drawing/2010/main">
                <a:solidFill>
                  <a:srgbClr val="FFFFFF"/>
                </a:solidFill>
              </a14:hiddenFill>
            </a:ext>
          </a:extLst>
        </p:spPr>
      </p:pic>
      <p:pic>
        <p:nvPicPr>
          <p:cNvPr id="14" name="vocational-college-172716393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9378068" y="3779317"/>
            <a:ext cx="609600" cy="609600"/>
          </a:xfrm>
          <a:prstGeom prst="rect">
            <a:avLst/>
          </a:prstGeom>
        </p:spPr>
      </p:pic>
    </p:spTree>
    <p:extLst>
      <p:ext uri="{BB962C8B-B14F-4D97-AF65-F5344CB8AC3E}">
        <p14:creationId xmlns:p14="http://schemas.microsoft.com/office/powerpoint/2010/main" val="39164198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264"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71176" y="743288"/>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71062" y="1688229"/>
            <a:ext cx="11984239" cy="4401205"/>
          </a:xfrm>
          <a:prstGeom prst="rect">
            <a:avLst/>
          </a:prstGeom>
        </p:spPr>
        <p:txBody>
          <a:bodyPr wrap="square">
            <a:spAutoFit/>
          </a:bodyPr>
          <a:lstStyle/>
          <a:p>
            <a:r>
              <a:rPr lang="vi-VN" sz="6000" b="1" dirty="0">
                <a:solidFill>
                  <a:srgbClr val="0070C0"/>
                </a:solidFill>
                <a:cs typeface="Calibri" panose="020F0502020204030204" pitchFamily="34" charset="0"/>
              </a:rPr>
              <a:t>8</a:t>
            </a:r>
            <a:r>
              <a:rPr lang="vi-VN" sz="6000" b="1" dirty="0">
                <a:cs typeface="Calibri" panose="020F0502020204030204" pitchFamily="34" charset="0"/>
              </a:rPr>
              <a:t>.</a:t>
            </a:r>
            <a:r>
              <a:rPr lang="en-US" sz="6000" b="1" dirty="0">
                <a:cs typeface="Calibri" panose="020F0502020204030204" pitchFamily="34" charset="0"/>
              </a:rPr>
              <a:t> </a:t>
            </a:r>
            <a:r>
              <a:rPr lang="vi-VN" sz="6000" b="1" dirty="0">
                <a:solidFill>
                  <a:srgbClr val="FF0000"/>
                </a:solidFill>
                <a:latin typeface="Arial" panose="020B0604020202020204" pitchFamily="34" charset="0"/>
                <a:cs typeface="Arial" panose="020B0604020202020204" pitchFamily="34" charset="0"/>
              </a:rPr>
              <a:t>training course </a:t>
            </a:r>
            <a:r>
              <a:rPr lang="vi-VN" sz="6000" b="1" dirty="0">
                <a:latin typeface="Arial" panose="020B0604020202020204" pitchFamily="34" charset="0"/>
                <a:cs typeface="Arial" panose="020B0604020202020204" pitchFamily="34" charset="0"/>
              </a:rPr>
              <a:t>/ˈtreɪnɪŋ kɔːs/ (n)</a:t>
            </a:r>
            <a:r>
              <a:rPr lang="en-US" sz="6000" b="1" dirty="0">
                <a:latin typeface="Arial" panose="020B0604020202020204" pitchFamily="34" charset="0"/>
                <a:cs typeface="Arial" panose="020B0604020202020204" pitchFamily="34" charset="0"/>
              </a:rPr>
              <a:t> </a:t>
            </a:r>
            <a:r>
              <a:rPr lang="vi-VN" sz="6000" b="1" i="1" dirty="0">
                <a:latin typeface="Arial" panose="020B0604020202020204" pitchFamily="34" charset="0"/>
                <a:cs typeface="Arial" panose="020B0604020202020204" pitchFamily="34" charset="0"/>
              </a:rPr>
              <a:t>khóa học đào tạo</a:t>
            </a:r>
            <a:endParaRPr lang="en-US" sz="6000" b="1" i="1" dirty="0">
              <a:latin typeface="Arial" panose="020B0604020202020204" pitchFamily="34" charset="0"/>
              <a:cs typeface="Arial" panose="020B0604020202020204" pitchFamily="34" charset="0"/>
            </a:endParaRPr>
          </a:p>
          <a:p>
            <a:r>
              <a:rPr lang="vi-VN" sz="4000" i="1" dirty="0">
                <a:cs typeface="Calibri" panose="020F0502020204030204" pitchFamily="34" charset="0"/>
              </a:rPr>
              <a:t>The school offers a training course in computer programming for interested students.(Trường cung cấp một khóa đào tạo lập trình máy tính cho học sinh quan tâm.)</a:t>
            </a:r>
            <a:endParaRPr lang="en-US" sz="4000" i="1" dirty="0">
              <a:cs typeface="Calibri" panose="020F0502020204030204" pitchFamily="34" charset="0"/>
            </a:endParaRPr>
          </a:p>
        </p:txBody>
      </p:sp>
      <p:pic>
        <p:nvPicPr>
          <p:cNvPr id="8194" name="Picture 2" descr="https://img.loigiaihay.com/picture/2024/0707/8-training-course.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1582400" y="5443544"/>
            <a:ext cx="6563482" cy="3478685"/>
          </a:xfrm>
          <a:prstGeom prst="rect">
            <a:avLst/>
          </a:prstGeom>
          <a:noFill/>
          <a:extLst>
            <a:ext uri="{909E8E84-426E-40DD-AFC4-6F175D3DCCD1}">
              <a14:hiddenFill xmlns:a14="http://schemas.microsoft.com/office/drawing/2010/main">
                <a:solidFill>
                  <a:srgbClr val="FFFFFF"/>
                </a:solidFill>
              </a14:hiddenFill>
            </a:ext>
          </a:extLst>
        </p:spPr>
      </p:pic>
      <p:pic>
        <p:nvPicPr>
          <p:cNvPr id="18" name="training-course-1727164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117981" y="2902947"/>
            <a:ext cx="609600" cy="609600"/>
          </a:xfrm>
          <a:prstGeom prst="rect">
            <a:avLst/>
          </a:prstGeom>
        </p:spPr>
      </p:pic>
    </p:spTree>
    <p:extLst>
      <p:ext uri="{BB962C8B-B14F-4D97-AF65-F5344CB8AC3E}">
        <p14:creationId xmlns:p14="http://schemas.microsoft.com/office/powerpoint/2010/main" val="12498674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4" name="Rectangle 13"/>
          <p:cNvSpPr/>
          <p:nvPr/>
        </p:nvSpPr>
        <p:spPr>
          <a:xfrm>
            <a:off x="6344184" y="1614485"/>
            <a:ext cx="11865060"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9</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complete</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kəmˈpliːt</a:t>
            </a:r>
            <a:r>
              <a:rPr lang="en-US" sz="6000" b="1" dirty="0">
                <a:latin typeface="Arial" panose="020B0604020202020204" pitchFamily="34" charset="0"/>
                <a:cs typeface="Arial" panose="020B0604020202020204" pitchFamily="34" charset="0"/>
              </a:rPr>
              <a:t>/ (v) </a:t>
            </a:r>
            <a:r>
              <a:rPr lang="en-US" sz="6000" b="1" dirty="0" err="1">
                <a:latin typeface="Arial" panose="020B0604020202020204" pitchFamily="34" charset="0"/>
                <a:cs typeface="Arial" panose="020B0604020202020204" pitchFamily="34" charset="0"/>
              </a:rPr>
              <a:t>hoàn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thành</a:t>
            </a:r>
            <a:endParaRPr lang="en-US" sz="6000" b="1" dirty="0">
              <a:latin typeface="Arial" panose="020B0604020202020204" pitchFamily="34" charset="0"/>
              <a:cs typeface="Arial" panose="020B0604020202020204" pitchFamily="34" charset="0"/>
            </a:endParaRPr>
          </a:p>
          <a:p>
            <a:r>
              <a:rPr lang="en-US" sz="4000" dirty="0">
                <a:latin typeface="Arial" panose="020B0604020202020204" pitchFamily="34" charset="0"/>
                <a:cs typeface="Arial" panose="020B0604020202020204" pitchFamily="34" charset="0"/>
              </a:rPr>
              <a:t>We need to complete our science project by next week.(</a:t>
            </a:r>
            <a:r>
              <a:rPr lang="en-US" sz="4000" dirty="0" err="1">
                <a:latin typeface="Arial" panose="020B0604020202020204" pitchFamily="34" charset="0"/>
                <a:cs typeface="Arial" panose="020B0604020202020204" pitchFamily="34" charset="0"/>
              </a:rPr>
              <a:t>Chúng</a:t>
            </a:r>
            <a:r>
              <a:rPr lang="en-US" sz="4000" dirty="0">
                <a:latin typeface="Arial" panose="020B0604020202020204" pitchFamily="34" charset="0"/>
                <a:cs typeface="Arial" panose="020B0604020202020204" pitchFamily="34" charset="0"/>
              </a:rPr>
              <a:t> ta </a:t>
            </a:r>
            <a:r>
              <a:rPr lang="en-US" sz="4000" dirty="0" err="1">
                <a:latin typeface="Arial" panose="020B0604020202020204" pitchFamily="34" charset="0"/>
                <a:cs typeface="Arial" panose="020B0604020202020204" pitchFamily="34" charset="0"/>
              </a:rPr>
              <a:t>cần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hoàn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án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tuần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tới</a:t>
            </a:r>
            <a:r>
              <a:rPr lang="en-US" sz="4000" dirty="0">
                <a:latin typeface="Arial" panose="020B0604020202020204" pitchFamily="34" charset="0"/>
                <a:cs typeface="Arial" panose="020B0604020202020204" pitchFamily="34" charset="0"/>
              </a:rPr>
              <a:t>.)</a:t>
            </a:r>
          </a:p>
        </p:txBody>
      </p:sp>
      <p:pic>
        <p:nvPicPr>
          <p:cNvPr id="20" name="complete-172716408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5"/>
          <a:stretch>
            <a:fillRect/>
          </a:stretch>
        </p:blipFill>
        <p:spPr>
          <a:xfrm>
            <a:off x="8601804" y="2744201"/>
            <a:ext cx="609600" cy="609600"/>
          </a:xfrm>
          <a:prstGeom prst="rect">
            <a:avLst/>
          </a:prstGeom>
        </p:spPr>
      </p:pic>
      <p:pic>
        <p:nvPicPr>
          <p:cNvPr id="9" name="Picture 8"/>
          <p:cNvPicPr>
            <a:picLocks noChangeAspect="1"/>
          </p:cNvPicPr>
          <p:nvPr/>
        </p:nvPicPr>
        <p:blipFill>
          <a:blip r:embed="rId26"/>
          <a:stretch>
            <a:fillRect/>
          </a:stretch>
        </p:blipFill>
        <p:spPr>
          <a:xfrm>
            <a:off x="11049000" y="4941211"/>
            <a:ext cx="7082556" cy="3966231"/>
          </a:xfrm>
          <a:prstGeom prst="rect">
            <a:avLst/>
          </a:prstGeom>
        </p:spPr>
      </p:pic>
    </p:spTree>
    <p:extLst>
      <p:ext uri="{BB962C8B-B14F-4D97-AF65-F5344CB8AC3E}">
        <p14:creationId xmlns:p14="http://schemas.microsoft.com/office/powerpoint/2010/main" val="568599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712" fill="hold"/>
                                        <p:tgtEl>
                                          <p:spTgt spid="20"/>
                                        </p:tgtEl>
                                      </p:cBhvr>
                                    </p:cmd>
                                  </p:childTnLst>
                                </p:cTn>
                              </p:par>
                            </p:childTnLst>
                          </p:cTn>
                        </p:par>
                      </p:childTnLst>
                    </p:cTn>
                  </p:par>
                </p:childTnLst>
              </p:cTn>
              <p:nextCondLst>
                <p:cond evt="onClick" delay="0">
                  <p:tgtEl>
                    <p:spTgt spid="20"/>
                  </p:tgtEl>
                </p:cond>
              </p:nextCondLst>
            </p:seq>
            <p:audio>
              <p:cMediaNode vol="80000">
                <p:cTn id="7" fill="hold" display="0">
                  <p:stCondLst>
                    <p:cond delay="indefinite"/>
                  </p:stCondLst>
                  <p:endCondLst>
                    <p:cond evt="onStopAudio" delay="0">
                      <p:tgtEl>
                        <p:sldTgt/>
                      </p:tgtEl>
                    </p:cond>
                  </p:endCondLst>
                </p:cTn>
                <p:tgtEl>
                  <p:spTgt spid="20"/>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351211" y="5011321"/>
            <a:ext cx="1354978" cy="2030622"/>
          </a:xfrm>
          <a:custGeom>
            <a:avLst/>
            <a:gdLst/>
            <a:ahLst/>
            <a:cxnLst/>
            <a:rect l="l" t="t" r="r" b="b"/>
            <a:pathLst>
              <a:path w="1354978" h="2030622">
                <a:moveTo>
                  <a:pt x="0" y="0"/>
                </a:moveTo>
                <a:lnTo>
                  <a:pt x="1354978" y="0"/>
                </a:lnTo>
                <a:lnTo>
                  <a:pt x="1354978" y="2030622"/>
                </a:lnTo>
                <a:lnTo>
                  <a:pt x="0" y="203062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4" name="Freeform 4"/>
          <p:cNvSpPr/>
          <p:nvPr/>
        </p:nvSpPr>
        <p:spPr>
          <a:xfrm>
            <a:off x="1241057" y="1404812"/>
            <a:ext cx="2081312" cy="2092727"/>
          </a:xfrm>
          <a:custGeom>
            <a:avLst/>
            <a:gdLst/>
            <a:ahLst/>
            <a:cxnLst/>
            <a:rect l="l" t="t" r="r" b="b"/>
            <a:pathLst>
              <a:path w="2081312" h="2092727">
                <a:moveTo>
                  <a:pt x="0" y="0"/>
                </a:moveTo>
                <a:lnTo>
                  <a:pt x="2081312" y="0"/>
                </a:lnTo>
                <a:lnTo>
                  <a:pt x="2081312" y="2092727"/>
                </a:lnTo>
                <a:lnTo>
                  <a:pt x="0" y="2092727"/>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993416" y="5283147"/>
            <a:ext cx="1012611" cy="1739289"/>
          </a:xfrm>
          <a:custGeom>
            <a:avLst/>
            <a:gdLst/>
            <a:ahLst/>
            <a:cxnLst/>
            <a:rect l="l" t="t" r="r" b="b"/>
            <a:pathLst>
              <a:path w="1012611" h="1739289">
                <a:moveTo>
                  <a:pt x="0" y="0"/>
                </a:moveTo>
                <a:lnTo>
                  <a:pt x="1012611" y="0"/>
                </a:lnTo>
                <a:lnTo>
                  <a:pt x="1012611" y="1739290"/>
                </a:lnTo>
                <a:lnTo>
                  <a:pt x="0" y="1739290"/>
                </a:lnTo>
                <a:lnTo>
                  <a:pt x="0" y="0"/>
                </a:lnTo>
                <a:close/>
              </a:path>
            </a:pathLst>
          </a:custGeom>
          <a:blipFill>
            <a:blip r:embed="rId9">
              <a:extLst>
                <a:ext uri="{96DAC541-7B7A-43D3-8B79-37D633B846F1}">
                  <asvg:svgBlip xmlns:asvg="http://schemas.microsoft.com/office/drawing/2016/SVG/main" r:embed="rId10"/>
                </a:ext>
              </a:extLst>
            </a:blip>
            <a:stretch>
              <a:fillRect l="-144107"/>
            </a:stretch>
          </a:blipFill>
        </p:spPr>
      </p:sp>
      <p:grpSp>
        <p:nvGrpSpPr>
          <p:cNvPr id="6" name="Group 6"/>
          <p:cNvGrpSpPr/>
          <p:nvPr/>
        </p:nvGrpSpPr>
        <p:grpSpPr>
          <a:xfrm>
            <a:off x="4122621" y="2411373"/>
            <a:ext cx="10287436" cy="1609737"/>
            <a:chOff x="216118" y="-1393692"/>
            <a:chExt cx="18167955" cy="2842850"/>
          </a:xfrm>
        </p:grpSpPr>
        <p:sp>
          <p:nvSpPr>
            <p:cNvPr id="7" name="Freeform 7"/>
            <p:cNvSpPr/>
            <p:nvPr/>
          </p:nvSpPr>
          <p:spPr>
            <a:xfrm>
              <a:off x="216118" y="-1393692"/>
              <a:ext cx="18167955" cy="2842850"/>
            </a:xfrm>
            <a:custGeom>
              <a:avLst/>
              <a:gdLst/>
              <a:ahLst/>
              <a:cxnLst/>
              <a:rect l="l" t="t" r="r" b="b"/>
              <a:pathLst>
                <a:path w="18167954" h="2842850">
                  <a:moveTo>
                    <a:pt x="17766889" y="2830150"/>
                  </a:moveTo>
                  <a:cubicBezTo>
                    <a:pt x="17711009" y="2842850"/>
                    <a:pt x="17685609" y="2830150"/>
                    <a:pt x="17628459" y="2830150"/>
                  </a:cubicBezTo>
                  <a:cubicBezTo>
                    <a:pt x="17571309" y="2830150"/>
                    <a:pt x="17480249" y="2817450"/>
                    <a:pt x="17480249" y="2817450"/>
                  </a:cubicBezTo>
                  <a:lnTo>
                    <a:pt x="707771" y="2817450"/>
                  </a:lnTo>
                  <a:lnTo>
                    <a:pt x="631063" y="2804750"/>
                  </a:lnTo>
                  <a:cubicBezTo>
                    <a:pt x="631063" y="2804750"/>
                    <a:pt x="533400" y="2817450"/>
                    <a:pt x="457581" y="2804750"/>
                  </a:cubicBezTo>
                  <a:cubicBezTo>
                    <a:pt x="381762" y="2792050"/>
                    <a:pt x="296418" y="2804750"/>
                    <a:pt x="296418" y="2804750"/>
                  </a:cubicBezTo>
                  <a:cubicBezTo>
                    <a:pt x="240284" y="2804750"/>
                    <a:pt x="162814" y="2800432"/>
                    <a:pt x="119507" y="2771222"/>
                  </a:cubicBezTo>
                  <a:cubicBezTo>
                    <a:pt x="47371" y="2722581"/>
                    <a:pt x="25400" y="2652350"/>
                    <a:pt x="0" y="2546559"/>
                  </a:cubicBezTo>
                  <a:lnTo>
                    <a:pt x="0" y="2346026"/>
                  </a:lnTo>
                  <a:cubicBezTo>
                    <a:pt x="0" y="2346026"/>
                    <a:pt x="12700" y="2261063"/>
                    <a:pt x="12700" y="2202770"/>
                  </a:cubicBezTo>
                  <a:cubicBezTo>
                    <a:pt x="12700" y="2144477"/>
                    <a:pt x="0" y="2054561"/>
                    <a:pt x="0" y="2054561"/>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63756"/>
                  </a:lnTo>
                  <a:cubicBezTo>
                    <a:pt x="18155254" y="1963756"/>
                    <a:pt x="18167954" y="2332437"/>
                    <a:pt x="18167954" y="2365457"/>
                  </a:cubicBezTo>
                  <a:cubicBezTo>
                    <a:pt x="18167954" y="2398477"/>
                    <a:pt x="18145475" y="2506427"/>
                    <a:pt x="18127569" y="2552655"/>
                  </a:cubicBezTo>
                  <a:cubicBezTo>
                    <a:pt x="18102549" y="2617298"/>
                    <a:pt x="18112710" y="2674194"/>
                    <a:pt x="18060894" y="2718390"/>
                  </a:cubicBezTo>
                  <a:cubicBezTo>
                    <a:pt x="18024825" y="2749251"/>
                    <a:pt x="17970723" y="2786589"/>
                    <a:pt x="17925512" y="2803734"/>
                  </a:cubicBezTo>
                  <a:cubicBezTo>
                    <a:pt x="17880299" y="2820879"/>
                    <a:pt x="17822515" y="2817577"/>
                    <a:pt x="17766635" y="2830277"/>
                  </a:cubicBezTo>
                  <a:close/>
                </a:path>
              </a:pathLst>
            </a:custGeom>
            <a:solidFill>
              <a:srgbClr val="133E3D"/>
            </a:solidFill>
          </p:spPr>
        </p:sp>
      </p:grpSp>
      <p:grpSp>
        <p:nvGrpSpPr>
          <p:cNvPr id="8" name="Group 8"/>
          <p:cNvGrpSpPr/>
          <p:nvPr/>
        </p:nvGrpSpPr>
        <p:grpSpPr>
          <a:xfrm>
            <a:off x="4138590" y="4475470"/>
            <a:ext cx="10287508" cy="1613925"/>
            <a:chOff x="0" y="0"/>
            <a:chExt cx="18168082" cy="2850246"/>
          </a:xfrm>
        </p:grpSpPr>
        <p:sp>
          <p:nvSpPr>
            <p:cNvPr id="9" name="Freeform 9"/>
            <p:cNvSpPr/>
            <p:nvPr/>
          </p:nvSpPr>
          <p:spPr>
            <a:xfrm>
              <a:off x="-127" y="127"/>
              <a:ext cx="18167954" cy="2857231"/>
            </a:xfrm>
            <a:custGeom>
              <a:avLst/>
              <a:gdLst/>
              <a:ahLst/>
              <a:cxnLst/>
              <a:rect l="l" t="t" r="r" b="b"/>
              <a:pathLst>
                <a:path w="18167954" h="2857231">
                  <a:moveTo>
                    <a:pt x="17766889" y="2844531"/>
                  </a:moveTo>
                  <a:cubicBezTo>
                    <a:pt x="17711009" y="2857231"/>
                    <a:pt x="17685609" y="2844531"/>
                    <a:pt x="17628459" y="2844531"/>
                  </a:cubicBezTo>
                  <a:cubicBezTo>
                    <a:pt x="17571309" y="2844531"/>
                    <a:pt x="17480249" y="2831831"/>
                    <a:pt x="17480249" y="2831831"/>
                  </a:cubicBezTo>
                  <a:lnTo>
                    <a:pt x="707771" y="2831831"/>
                  </a:lnTo>
                  <a:lnTo>
                    <a:pt x="631063" y="2819131"/>
                  </a:lnTo>
                  <a:cubicBezTo>
                    <a:pt x="631063" y="2819131"/>
                    <a:pt x="533400" y="2831831"/>
                    <a:pt x="457581" y="2819131"/>
                  </a:cubicBezTo>
                  <a:cubicBezTo>
                    <a:pt x="381762" y="2806431"/>
                    <a:pt x="296418" y="2819131"/>
                    <a:pt x="296418" y="2819131"/>
                  </a:cubicBezTo>
                  <a:cubicBezTo>
                    <a:pt x="240284" y="2819131"/>
                    <a:pt x="162814" y="2814813"/>
                    <a:pt x="119507" y="2785603"/>
                  </a:cubicBezTo>
                  <a:cubicBezTo>
                    <a:pt x="47371" y="2736962"/>
                    <a:pt x="25400" y="2666731"/>
                    <a:pt x="0" y="2560940"/>
                  </a:cubicBezTo>
                  <a:lnTo>
                    <a:pt x="0" y="2360407"/>
                  </a:lnTo>
                  <a:cubicBezTo>
                    <a:pt x="0" y="2360407"/>
                    <a:pt x="12700" y="2275444"/>
                    <a:pt x="12700" y="2217151"/>
                  </a:cubicBezTo>
                  <a:cubicBezTo>
                    <a:pt x="12700" y="2158858"/>
                    <a:pt x="0" y="2068942"/>
                    <a:pt x="0" y="2068942"/>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1978137"/>
                  </a:lnTo>
                  <a:cubicBezTo>
                    <a:pt x="18155254" y="1978137"/>
                    <a:pt x="18167954" y="2346818"/>
                    <a:pt x="18167954" y="2379838"/>
                  </a:cubicBezTo>
                  <a:cubicBezTo>
                    <a:pt x="18167954" y="2412858"/>
                    <a:pt x="18145475" y="2520808"/>
                    <a:pt x="18127569" y="2567036"/>
                  </a:cubicBezTo>
                  <a:cubicBezTo>
                    <a:pt x="18102549" y="2631679"/>
                    <a:pt x="18112710" y="2688575"/>
                    <a:pt x="18060894" y="2732771"/>
                  </a:cubicBezTo>
                  <a:cubicBezTo>
                    <a:pt x="18024825" y="2763632"/>
                    <a:pt x="17970723" y="2800970"/>
                    <a:pt x="17925512" y="2818115"/>
                  </a:cubicBezTo>
                  <a:cubicBezTo>
                    <a:pt x="17880299" y="2835260"/>
                    <a:pt x="17822515" y="2831958"/>
                    <a:pt x="17766635" y="2844658"/>
                  </a:cubicBezTo>
                  <a:close/>
                </a:path>
              </a:pathLst>
            </a:custGeom>
            <a:solidFill>
              <a:srgbClr val="133E3D"/>
            </a:solidFill>
          </p:spPr>
        </p:sp>
      </p:grpSp>
      <p:sp>
        <p:nvSpPr>
          <p:cNvPr id="10" name="Freeform 10"/>
          <p:cNvSpPr/>
          <p:nvPr/>
        </p:nvSpPr>
        <p:spPr>
          <a:xfrm>
            <a:off x="-326278" y="7022437"/>
            <a:ext cx="3762748" cy="3694335"/>
          </a:xfrm>
          <a:custGeom>
            <a:avLst/>
            <a:gdLst/>
            <a:ahLst/>
            <a:cxnLst/>
            <a:rect l="l" t="t" r="r" b="b"/>
            <a:pathLst>
              <a:path w="3762748" h="3694335">
                <a:moveTo>
                  <a:pt x="0" y="0"/>
                </a:moveTo>
                <a:lnTo>
                  <a:pt x="3762748" y="0"/>
                </a:lnTo>
                <a:lnTo>
                  <a:pt x="3762748" y="3694334"/>
                </a:lnTo>
                <a:lnTo>
                  <a:pt x="0" y="3694334"/>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grpSp>
        <p:nvGrpSpPr>
          <p:cNvPr id="11" name="Group 11"/>
          <p:cNvGrpSpPr/>
          <p:nvPr/>
        </p:nvGrpSpPr>
        <p:grpSpPr>
          <a:xfrm>
            <a:off x="4230671" y="6567346"/>
            <a:ext cx="10287508" cy="1668617"/>
            <a:chOff x="0" y="0"/>
            <a:chExt cx="18168082" cy="2946834"/>
          </a:xfrm>
        </p:grpSpPr>
        <p:sp>
          <p:nvSpPr>
            <p:cNvPr id="12" name="Freeform 12"/>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13" name="TextBox 13"/>
          <p:cNvSpPr txBox="1"/>
          <p:nvPr/>
        </p:nvSpPr>
        <p:spPr>
          <a:xfrm>
            <a:off x="4866392" y="1204787"/>
            <a:ext cx="8831904" cy="1154932"/>
          </a:xfrm>
          <a:prstGeom prst="rect">
            <a:avLst/>
          </a:prstGeom>
        </p:spPr>
        <p:txBody>
          <a:bodyPr lIns="0" tIns="0" rIns="0" bIns="0" rtlCol="0" anchor="t">
            <a:spAutoFit/>
          </a:bodyPr>
          <a:lstStyle/>
          <a:p>
            <a:pPr marL="0" lvl="0" indent="0" algn="ctr">
              <a:lnSpc>
                <a:spcPts val="9883"/>
              </a:lnSpc>
              <a:spcBef>
                <a:spcPct val="0"/>
              </a:spcBef>
            </a:pPr>
            <a:r>
              <a:rPr lang="vi-VN" sz="8236" spc="-164" dirty="0">
                <a:solidFill>
                  <a:srgbClr val="372929"/>
                </a:solidFill>
                <a:latin typeface="Jua"/>
              </a:rPr>
              <a:t>CONTENT</a:t>
            </a:r>
            <a:endParaRPr lang="en-US" sz="8236" spc="-164" dirty="0">
              <a:solidFill>
                <a:srgbClr val="372929"/>
              </a:solidFill>
              <a:latin typeface="Jua"/>
            </a:endParaRPr>
          </a:p>
        </p:txBody>
      </p:sp>
      <p:sp>
        <p:nvSpPr>
          <p:cNvPr id="15" name="TextBox 15"/>
          <p:cNvSpPr txBox="1"/>
          <p:nvPr/>
        </p:nvSpPr>
        <p:spPr>
          <a:xfrm>
            <a:off x="4383304" y="312782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WARM-UP</a:t>
            </a:r>
          </a:p>
        </p:txBody>
      </p:sp>
      <p:sp>
        <p:nvSpPr>
          <p:cNvPr id="17" name="Freeform 17"/>
          <p:cNvSpPr/>
          <p:nvPr/>
        </p:nvSpPr>
        <p:spPr>
          <a:xfrm>
            <a:off x="14165379" y="1759762"/>
            <a:ext cx="3194931" cy="8786059"/>
          </a:xfrm>
          <a:custGeom>
            <a:avLst/>
            <a:gdLst/>
            <a:ahLst/>
            <a:cxnLst/>
            <a:rect l="l" t="t" r="r" b="b"/>
            <a:pathLst>
              <a:path w="3194931" h="8786059">
                <a:moveTo>
                  <a:pt x="0" y="0"/>
                </a:moveTo>
                <a:lnTo>
                  <a:pt x="3194931" y="0"/>
                </a:lnTo>
                <a:lnTo>
                  <a:pt x="3194931" y="8786060"/>
                </a:lnTo>
                <a:lnTo>
                  <a:pt x="0" y="8786060"/>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8" name="Freeform 18"/>
          <p:cNvSpPr/>
          <p:nvPr/>
        </p:nvSpPr>
        <p:spPr>
          <a:xfrm>
            <a:off x="15598417" y="6582207"/>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9" name="TextBox 15">
            <a:extLst>
              <a:ext uri="{FF2B5EF4-FFF2-40B4-BE49-F238E27FC236}">
                <a16:creationId xmlns:a16="http://schemas.microsoft.com/office/drawing/2014/main" id="{1DD1111C-1028-7EB0-D10A-089ACEC5D7EE}"/>
              </a:ext>
            </a:extLst>
          </p:cNvPr>
          <p:cNvSpPr txBox="1"/>
          <p:nvPr/>
        </p:nvSpPr>
        <p:spPr>
          <a:xfrm>
            <a:off x="4569742" y="5143500"/>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VOCABULARY</a:t>
            </a:r>
          </a:p>
        </p:txBody>
      </p:sp>
      <p:sp>
        <p:nvSpPr>
          <p:cNvPr id="20" name="TextBox 15">
            <a:extLst>
              <a:ext uri="{FF2B5EF4-FFF2-40B4-BE49-F238E27FC236}">
                <a16:creationId xmlns:a16="http://schemas.microsoft.com/office/drawing/2014/main" id="{96DC51C5-656A-869B-3A4F-4F69D8D4582E}"/>
              </a:ext>
            </a:extLst>
          </p:cNvPr>
          <p:cNvSpPr txBox="1"/>
          <p:nvPr/>
        </p:nvSpPr>
        <p:spPr>
          <a:xfrm>
            <a:off x="4560991" y="7310181"/>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PRACTICE</a:t>
            </a:r>
          </a:p>
        </p:txBody>
      </p:sp>
      <p:grpSp>
        <p:nvGrpSpPr>
          <p:cNvPr id="21" name="Group 11">
            <a:extLst>
              <a:ext uri="{FF2B5EF4-FFF2-40B4-BE49-F238E27FC236}">
                <a16:creationId xmlns:a16="http://schemas.microsoft.com/office/drawing/2014/main" id="{8F20320B-DA17-C133-F9D6-5D843460A2A4}"/>
              </a:ext>
            </a:extLst>
          </p:cNvPr>
          <p:cNvGrpSpPr/>
          <p:nvPr/>
        </p:nvGrpSpPr>
        <p:grpSpPr>
          <a:xfrm>
            <a:off x="4299349" y="8649538"/>
            <a:ext cx="10287508" cy="1668617"/>
            <a:chOff x="0" y="0"/>
            <a:chExt cx="18168082" cy="2946834"/>
          </a:xfrm>
        </p:grpSpPr>
        <p:sp>
          <p:nvSpPr>
            <p:cNvPr id="22" name="Freeform 12">
              <a:extLst>
                <a:ext uri="{FF2B5EF4-FFF2-40B4-BE49-F238E27FC236}">
                  <a16:creationId xmlns:a16="http://schemas.microsoft.com/office/drawing/2014/main" id="{DFF099E4-41B6-436B-E898-CDBC17B025D0}"/>
                </a:ext>
              </a:extLst>
            </p:cNvPr>
            <p:cNvSpPr/>
            <p:nvPr/>
          </p:nvSpPr>
          <p:spPr>
            <a:xfrm>
              <a:off x="-127" y="127"/>
              <a:ext cx="18167954" cy="2953819"/>
            </a:xfrm>
            <a:custGeom>
              <a:avLst/>
              <a:gdLst/>
              <a:ahLst/>
              <a:cxnLst/>
              <a:rect l="l" t="t" r="r" b="b"/>
              <a:pathLst>
                <a:path w="18167954" h="2953819">
                  <a:moveTo>
                    <a:pt x="17766889" y="2941119"/>
                  </a:moveTo>
                  <a:cubicBezTo>
                    <a:pt x="17711009" y="2953819"/>
                    <a:pt x="17685609" y="2941119"/>
                    <a:pt x="17628459" y="2941119"/>
                  </a:cubicBezTo>
                  <a:cubicBezTo>
                    <a:pt x="17571309" y="2941119"/>
                    <a:pt x="17480249" y="2928419"/>
                    <a:pt x="17480249" y="2928419"/>
                  </a:cubicBezTo>
                  <a:lnTo>
                    <a:pt x="707771" y="2928419"/>
                  </a:lnTo>
                  <a:lnTo>
                    <a:pt x="631063" y="2915719"/>
                  </a:lnTo>
                  <a:cubicBezTo>
                    <a:pt x="631063" y="2915719"/>
                    <a:pt x="533400" y="2928419"/>
                    <a:pt x="457581" y="2915719"/>
                  </a:cubicBezTo>
                  <a:cubicBezTo>
                    <a:pt x="381762" y="2903019"/>
                    <a:pt x="296418" y="2915719"/>
                    <a:pt x="296418" y="2915719"/>
                  </a:cubicBezTo>
                  <a:cubicBezTo>
                    <a:pt x="240284" y="2915719"/>
                    <a:pt x="162814" y="2911401"/>
                    <a:pt x="119507" y="2882191"/>
                  </a:cubicBezTo>
                  <a:cubicBezTo>
                    <a:pt x="47371" y="2833550"/>
                    <a:pt x="25400" y="2763319"/>
                    <a:pt x="0" y="2657528"/>
                  </a:cubicBezTo>
                  <a:lnTo>
                    <a:pt x="0" y="2456995"/>
                  </a:lnTo>
                  <a:cubicBezTo>
                    <a:pt x="0" y="2456995"/>
                    <a:pt x="12700" y="2372032"/>
                    <a:pt x="12700" y="2313739"/>
                  </a:cubicBezTo>
                  <a:cubicBezTo>
                    <a:pt x="12700" y="2255446"/>
                    <a:pt x="0" y="2165530"/>
                    <a:pt x="0" y="2165530"/>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7648906" y="0"/>
                  </a:lnTo>
                  <a:cubicBezTo>
                    <a:pt x="17748982" y="0"/>
                    <a:pt x="17817435" y="12700"/>
                    <a:pt x="17817435" y="12700"/>
                  </a:cubicBezTo>
                  <a:cubicBezTo>
                    <a:pt x="17881570" y="12700"/>
                    <a:pt x="17970343" y="36322"/>
                    <a:pt x="18028254" y="50800"/>
                  </a:cubicBezTo>
                  <a:cubicBezTo>
                    <a:pt x="18129854" y="76200"/>
                    <a:pt x="18155254" y="254000"/>
                    <a:pt x="18155254" y="350520"/>
                  </a:cubicBezTo>
                  <a:lnTo>
                    <a:pt x="18155254" y="2074725"/>
                  </a:lnTo>
                  <a:cubicBezTo>
                    <a:pt x="18155254" y="2074725"/>
                    <a:pt x="18167954" y="2443406"/>
                    <a:pt x="18167954" y="2476426"/>
                  </a:cubicBezTo>
                  <a:cubicBezTo>
                    <a:pt x="18167954" y="2509446"/>
                    <a:pt x="18145475" y="2617396"/>
                    <a:pt x="18127569" y="2663624"/>
                  </a:cubicBezTo>
                  <a:cubicBezTo>
                    <a:pt x="18102549" y="2728267"/>
                    <a:pt x="18112710" y="2785163"/>
                    <a:pt x="18060894" y="2829359"/>
                  </a:cubicBezTo>
                  <a:cubicBezTo>
                    <a:pt x="18024825" y="2860220"/>
                    <a:pt x="17970723" y="2897558"/>
                    <a:pt x="17925512" y="2914703"/>
                  </a:cubicBezTo>
                  <a:cubicBezTo>
                    <a:pt x="17880299" y="2931848"/>
                    <a:pt x="17822515" y="2928546"/>
                    <a:pt x="17766635" y="2941246"/>
                  </a:cubicBezTo>
                  <a:close/>
                </a:path>
              </a:pathLst>
            </a:custGeom>
            <a:solidFill>
              <a:srgbClr val="133E3D"/>
            </a:solidFill>
          </p:spPr>
        </p:sp>
      </p:grpSp>
      <p:sp>
        <p:nvSpPr>
          <p:cNvPr id="23" name="TextBox 15">
            <a:extLst>
              <a:ext uri="{FF2B5EF4-FFF2-40B4-BE49-F238E27FC236}">
                <a16:creationId xmlns:a16="http://schemas.microsoft.com/office/drawing/2014/main" id="{437588F5-F3D5-5AD7-42C7-5CCC78A24095}"/>
              </a:ext>
            </a:extLst>
          </p:cNvPr>
          <p:cNvSpPr txBox="1"/>
          <p:nvPr/>
        </p:nvSpPr>
        <p:spPr>
          <a:xfrm>
            <a:off x="4659884" y="9339958"/>
            <a:ext cx="9766070" cy="692497"/>
          </a:xfrm>
          <a:prstGeom prst="rect">
            <a:avLst/>
          </a:prstGeom>
        </p:spPr>
        <p:txBody>
          <a:bodyPr lIns="0" tIns="0" rIns="0" bIns="0" rtlCol="0" anchor="t">
            <a:spAutoFit/>
          </a:bodyPr>
          <a:lstStyle/>
          <a:p>
            <a:pPr algn="ctr">
              <a:lnSpc>
                <a:spcPts val="4000"/>
              </a:lnSpc>
            </a:pPr>
            <a:r>
              <a:rPr lang="en-US" sz="8000" dirty="0">
                <a:solidFill>
                  <a:srgbClr val="FFFFFF"/>
                </a:solidFill>
                <a:latin typeface="KG Primary Penmanship"/>
              </a:rPr>
              <a:t>GAMES</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17" name="camera.wav"/>
          </p:stSnd>
        </p:sndAc>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02239" y="1687248"/>
            <a:ext cx="11974415" cy="3785652"/>
          </a:xfrm>
          <a:prstGeom prst="rect">
            <a:avLst/>
          </a:prstGeom>
        </p:spPr>
        <p:txBody>
          <a:bodyPr wrap="square">
            <a:spAutoFit/>
          </a:bodyPr>
          <a:lstStyle/>
          <a:p>
            <a:r>
              <a:rPr lang="vi-VN" sz="6000" b="1" dirty="0">
                <a:solidFill>
                  <a:srgbClr val="0070C0"/>
                </a:solidFill>
              </a:rPr>
              <a:t>10</a:t>
            </a:r>
            <a:r>
              <a:rPr lang="vi-VN" sz="6000" b="1" dirty="0"/>
              <a:t>.</a:t>
            </a:r>
            <a:r>
              <a:rPr lang="en-US" sz="6000" b="1" dirty="0"/>
              <a:t> </a:t>
            </a:r>
            <a:r>
              <a:rPr lang="vi-VN" sz="6000" b="1" dirty="0">
                <a:solidFill>
                  <a:srgbClr val="FF0000"/>
                </a:solidFill>
              </a:rPr>
              <a:t>informative</a:t>
            </a:r>
            <a:r>
              <a:rPr lang="vi-VN" sz="6000" b="1" dirty="0"/>
              <a:t> /ɪnˈfɔːmətɪv/ (adj) có tính thông tin</a:t>
            </a:r>
            <a:endParaRPr lang="en-US" sz="6000" b="1" dirty="0"/>
          </a:p>
          <a:p>
            <a:r>
              <a:rPr lang="vi-VN" sz="4000" dirty="0"/>
              <a:t>The career fair was very informative for students choosing their future paths.(Hội chợ việc làm rất bổ ích cho học sinh đang chọn con đường tương lai.)</a:t>
            </a:r>
            <a:endParaRPr lang="en-US" sz="4000" dirty="0"/>
          </a:p>
        </p:txBody>
      </p:sp>
      <p:pic>
        <p:nvPicPr>
          <p:cNvPr id="9218" name="Picture 2" descr="https://img.loigiaihay.com/picture/2024/0707/10-informative.jpg"/>
          <p:cNvPicPr>
            <a:picLocks noChangeAspect="1" noChangeArrowheads="1"/>
          </p:cNvPicPr>
          <p:nvPr/>
        </p:nvPicPr>
        <p:blipFill>
          <a:blip r:embed="rId25" cstate="print">
            <a:extLst>
              <a:ext uri="{28A0092B-C50C-407E-A947-70E740481C1C}">
                <a14:useLocalDpi xmlns:a14="http://schemas.microsoft.com/office/drawing/2010/main" val="0"/>
              </a:ext>
            </a:extLst>
          </a:blip>
          <a:srcRect/>
          <a:stretch>
            <a:fillRect/>
          </a:stretch>
        </p:blipFill>
        <p:spPr bwMode="auto">
          <a:xfrm>
            <a:off x="12411131" y="5548021"/>
            <a:ext cx="5723652" cy="3305489"/>
          </a:xfrm>
          <a:prstGeom prst="rect">
            <a:avLst/>
          </a:prstGeom>
          <a:noFill/>
          <a:extLst>
            <a:ext uri="{909E8E84-426E-40DD-AFC4-6F175D3DCCD1}">
              <a14:hiddenFill xmlns:a14="http://schemas.microsoft.com/office/drawing/2010/main">
                <a:solidFill>
                  <a:srgbClr val="FFFFFF"/>
                </a:solidFill>
              </a14:hiddenFill>
            </a:ext>
          </a:extLst>
        </p:spPr>
      </p:pic>
      <p:pic>
        <p:nvPicPr>
          <p:cNvPr id="18" name="informative-172716414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4242979" y="2972269"/>
            <a:ext cx="609600" cy="609600"/>
          </a:xfrm>
          <a:prstGeom prst="rect">
            <a:avLst/>
          </a:prstGeom>
        </p:spPr>
      </p:pic>
    </p:spTree>
    <p:extLst>
      <p:ext uri="{BB962C8B-B14F-4D97-AF65-F5344CB8AC3E}">
        <p14:creationId xmlns:p14="http://schemas.microsoft.com/office/powerpoint/2010/main" val="39472785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192"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63067" y="948076"/>
            <a:ext cx="11939524" cy="8996024"/>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835141" y="9561804"/>
            <a:ext cx="5781047" cy="3816468"/>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159988" y="9561804"/>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677554" y="9561804"/>
            <a:ext cx="7729981" cy="313406"/>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78553" y="1692862"/>
            <a:ext cx="11928292" cy="5324535"/>
          </a:xfrm>
          <a:prstGeom prst="rect">
            <a:avLst/>
          </a:prstGeom>
        </p:spPr>
        <p:txBody>
          <a:bodyPr wrap="square">
            <a:spAutoFit/>
          </a:bodyPr>
          <a:lstStyle/>
          <a:p>
            <a:r>
              <a:rPr lang="vi-VN" sz="6000" b="1" dirty="0">
                <a:solidFill>
                  <a:srgbClr val="0070C0"/>
                </a:solidFill>
              </a:rPr>
              <a:t>11</a:t>
            </a:r>
            <a:r>
              <a:rPr lang="vi-VN" sz="6000" b="1" dirty="0"/>
              <a:t>.</a:t>
            </a:r>
            <a:r>
              <a:rPr lang="en-US" sz="6000" b="1" dirty="0"/>
              <a:t> </a:t>
            </a:r>
            <a:r>
              <a:rPr lang="vi-VN" sz="6000" b="1" dirty="0">
                <a:solidFill>
                  <a:srgbClr val="FF0000"/>
                </a:solidFill>
              </a:rPr>
              <a:t>academic subject</a:t>
            </a:r>
            <a:r>
              <a:rPr lang="en-US" sz="6000" b="1" dirty="0">
                <a:solidFill>
                  <a:srgbClr val="FF0000"/>
                </a:solidFill>
              </a:rPr>
              <a:t> </a:t>
            </a:r>
            <a:r>
              <a:rPr lang="vi-VN" sz="6000" b="1" dirty="0"/>
              <a:t>/ˌækəˈdemɪk ˈsʌbdʒɪkt/ (n) môn học thuật</a:t>
            </a:r>
            <a:endParaRPr lang="en-US" sz="6000" b="1" dirty="0"/>
          </a:p>
          <a:p>
            <a:r>
              <a:rPr lang="vi-VN" sz="4000" i="1" dirty="0"/>
              <a:t>Math and Science are important academic subjects in our school curriculum.(Toán và Khoa học là những môn học thuộc về học thuật quan trọng trong chương trình học của trường chúng ta.)</a:t>
            </a:r>
            <a:endParaRPr lang="en-US" sz="4000" i="1" dirty="0"/>
          </a:p>
        </p:txBody>
      </p:sp>
      <p:pic>
        <p:nvPicPr>
          <p:cNvPr id="10242" name="Picture 2" descr="https://img.loigiaihay.com/picture/2024/0707/11-academic-subject.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4020800" y="7140948"/>
            <a:ext cx="3842526" cy="2358125"/>
          </a:xfrm>
          <a:prstGeom prst="rect">
            <a:avLst/>
          </a:prstGeom>
          <a:noFill/>
          <a:extLst>
            <a:ext uri="{909E8E84-426E-40DD-AFC4-6F175D3DCCD1}">
              <a14:hiddenFill xmlns:a14="http://schemas.microsoft.com/office/drawing/2010/main">
                <a:solidFill>
                  <a:srgbClr val="FFFFFF"/>
                </a:solidFill>
              </a14:hiddenFill>
            </a:ext>
          </a:extLst>
        </p:spPr>
      </p:pic>
      <p:pic>
        <p:nvPicPr>
          <p:cNvPr id="14" name="academic-subject-172716421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067954" y="3793841"/>
            <a:ext cx="609600" cy="609600"/>
          </a:xfrm>
          <a:prstGeom prst="rect">
            <a:avLst/>
          </a:prstGeom>
        </p:spPr>
      </p:pic>
    </p:spTree>
    <p:extLst>
      <p:ext uri="{BB962C8B-B14F-4D97-AF65-F5344CB8AC3E}">
        <p14:creationId xmlns:p14="http://schemas.microsoft.com/office/powerpoint/2010/main" val="418148552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40"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348476" y="948076"/>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310366" y="1740711"/>
            <a:ext cx="11966287"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12</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prepare (for) </a:t>
            </a:r>
            <a:r>
              <a:rPr lang="en-US" sz="6000" b="1" dirty="0">
                <a:latin typeface="Arial" panose="020B0604020202020204" pitchFamily="34" charset="0"/>
                <a:cs typeface="Arial" panose="020B0604020202020204" pitchFamily="34" charset="0"/>
              </a:rPr>
              <a:t>/</a:t>
            </a:r>
            <a:r>
              <a:rPr lang="en-US" sz="6000" b="1" dirty="0" err="1">
                <a:latin typeface="Arial" panose="020B0604020202020204" pitchFamily="34" charset="0"/>
                <a:cs typeface="Arial" panose="020B0604020202020204" pitchFamily="34" charset="0"/>
              </a:rPr>
              <a:t>prɪˈpeə</a:t>
            </a:r>
            <a:r>
              <a:rPr lang="en-US" sz="6000" b="1" dirty="0">
                <a:latin typeface="Arial" panose="020B0604020202020204" pitchFamily="34" charset="0"/>
                <a:cs typeface="Arial" panose="020B0604020202020204" pitchFamily="34" charset="0"/>
              </a:rPr>
              <a:t>(r)/ (v) </a:t>
            </a:r>
            <a:r>
              <a:rPr lang="en-US" sz="6000" b="1" dirty="0" err="1">
                <a:latin typeface="Arial" panose="020B0604020202020204" pitchFamily="34" charset="0"/>
                <a:cs typeface="Arial" panose="020B0604020202020204" pitchFamily="34" charset="0"/>
              </a:rPr>
              <a:t>chuẩn</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bị</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cho</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We need to prepare for our exams by studying regularly.(</a:t>
            </a:r>
            <a:r>
              <a:rPr lang="en-US" sz="4000" i="1" dirty="0" err="1">
                <a:latin typeface="Arial" panose="020B0604020202020204" pitchFamily="34" charset="0"/>
                <a:cs typeface="Arial" panose="020B0604020202020204" pitchFamily="34" charset="0"/>
              </a:rPr>
              <a:t>Chúng</a:t>
            </a:r>
            <a:r>
              <a:rPr lang="en-US" sz="4000" i="1" dirty="0">
                <a:latin typeface="Arial" panose="020B0604020202020204" pitchFamily="34" charset="0"/>
                <a:cs typeface="Arial" panose="020B0604020202020204" pitchFamily="34" charset="0"/>
              </a:rPr>
              <a:t> ta </a:t>
            </a:r>
            <a:r>
              <a:rPr lang="en-US" sz="4000" i="1" dirty="0" err="1">
                <a:latin typeface="Arial" panose="020B0604020202020204" pitchFamily="34" charset="0"/>
                <a:cs typeface="Arial" panose="020B0604020202020204" pitchFamily="34" charset="0"/>
              </a:rPr>
              <a:t>cần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chuẩn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bị</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kỳ</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bằng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cách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học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tập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đều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đặn</a:t>
            </a:r>
            <a:r>
              <a:rPr lang="en-US" sz="4000" i="1" dirty="0">
                <a:latin typeface="Arial" panose="020B0604020202020204" pitchFamily="34" charset="0"/>
                <a:cs typeface="Arial" panose="020B0604020202020204" pitchFamily="34" charset="0"/>
              </a:rPr>
              <a:t>.)</a:t>
            </a:r>
          </a:p>
        </p:txBody>
      </p:sp>
      <p:pic>
        <p:nvPicPr>
          <p:cNvPr id="12290" name="Picture 2" descr="https://img.loigiaihay.com/picture/2024/0707/12-prepare-for.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958757" y="5526364"/>
            <a:ext cx="4821028" cy="3353760"/>
          </a:xfrm>
          <a:prstGeom prst="rect">
            <a:avLst/>
          </a:prstGeom>
          <a:noFill/>
          <a:extLst>
            <a:ext uri="{909E8E84-426E-40DD-AFC4-6F175D3DCCD1}">
              <a14:hiddenFill xmlns:a14="http://schemas.microsoft.com/office/drawing/2010/main">
                <a:solidFill>
                  <a:srgbClr val="FFFFFF"/>
                </a:solidFill>
              </a14:hiddenFill>
            </a:ext>
          </a:extLst>
        </p:spPr>
      </p:pic>
      <p:pic>
        <p:nvPicPr>
          <p:cNvPr id="18" name="prepare-172716427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1201400" y="2945121"/>
            <a:ext cx="609600" cy="609600"/>
          </a:xfrm>
          <a:prstGeom prst="rect">
            <a:avLst/>
          </a:prstGeom>
        </p:spPr>
      </p:pic>
    </p:spTree>
    <p:extLst>
      <p:ext uri="{BB962C8B-B14F-4D97-AF65-F5344CB8AC3E}">
        <p14:creationId xmlns:p14="http://schemas.microsoft.com/office/powerpoint/2010/main" val="126001690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8"/>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576" fill="hold"/>
                                        <p:tgtEl>
                                          <p:spTgt spid="18"/>
                                        </p:tgtEl>
                                      </p:cBhvr>
                                    </p:cmd>
                                  </p:childTnLst>
                                </p:cTn>
                              </p:par>
                            </p:childTnLst>
                          </p:cTn>
                        </p:par>
                      </p:childTnLst>
                    </p:cTn>
                  </p:par>
                </p:childTnLst>
              </p:cTn>
              <p:nextCondLst>
                <p:cond evt="onClick" delay="0">
                  <p:tgtEl>
                    <p:spTgt spid="18"/>
                  </p:tgtEl>
                </p:cond>
              </p:nextCondLst>
            </p:seq>
            <p:audio>
              <p:cMediaNode vol="80000">
                <p:cTn id="7" fill="hold" display="0">
                  <p:stCondLst>
                    <p:cond delay="indefinite"/>
                  </p:stCondLst>
                  <p:endCondLst>
                    <p:cond evt="onStopAudio" delay="0">
                      <p:tgtEl>
                        <p:sldTgt/>
                      </p:tgtEl>
                    </p:cond>
                  </p:endCondLst>
                </p:cTn>
                <p:tgtEl>
                  <p:spTgt spid="18"/>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295776" y="1061312"/>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10" name="Rectangle 9"/>
          <p:cNvSpPr/>
          <p:nvPr/>
        </p:nvSpPr>
        <p:spPr>
          <a:xfrm>
            <a:off x="6310252" y="1662824"/>
            <a:ext cx="11749147"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13</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earn living </a:t>
            </a:r>
            <a:r>
              <a:rPr lang="en-US" sz="6000" b="1" dirty="0">
                <a:latin typeface="Arial" panose="020B0604020202020204" pitchFamily="34" charset="0"/>
                <a:cs typeface="Arial" panose="020B0604020202020204" pitchFamily="34" charset="0"/>
              </a:rPr>
              <a:t>/</a:t>
            </a:r>
            <a:r>
              <a:rPr lang="en-US" sz="6000" b="1" dirty="0" err="1">
                <a:latin typeface="Arial" panose="020B0604020202020204" pitchFamily="34" charset="0"/>
                <a:cs typeface="Arial" panose="020B0604020202020204" pitchFamily="34" charset="0"/>
              </a:rPr>
              <a:t>ɜːn</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lɪvɪŋ</a:t>
            </a:r>
            <a:r>
              <a:rPr lang="en-US" sz="6000" b="1" dirty="0">
                <a:latin typeface="Arial" panose="020B0604020202020204" pitchFamily="34" charset="0"/>
                <a:cs typeface="Arial" panose="020B0604020202020204" pitchFamily="34" charset="0"/>
              </a:rPr>
              <a:t>/  (v) </a:t>
            </a:r>
            <a:r>
              <a:rPr lang="en-US" sz="6000" b="1" dirty="0" err="1">
                <a:latin typeface="Arial" panose="020B0604020202020204" pitchFamily="34" charset="0"/>
                <a:cs typeface="Arial" panose="020B0604020202020204" pitchFamily="34" charset="0"/>
              </a:rPr>
              <a:t>kiếm</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sống</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After graduation, we'll need to find jobs to earn living.(</a:t>
            </a:r>
            <a:r>
              <a:rPr lang="en-US" sz="4000" i="1" dirty="0" err="1">
                <a:latin typeface="Arial" panose="020B0604020202020204" pitchFamily="34" charset="0"/>
                <a:cs typeface="Arial" panose="020B0604020202020204" pitchFamily="34" charset="0"/>
              </a:rPr>
              <a:t>Sau</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tốt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nghiệp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chúng</a:t>
            </a:r>
            <a:r>
              <a:rPr lang="en-US" sz="4000" i="1" dirty="0">
                <a:latin typeface="Arial" panose="020B0604020202020204" pitchFamily="34" charset="0"/>
                <a:cs typeface="Arial" panose="020B0604020202020204" pitchFamily="34" charset="0"/>
              </a:rPr>
              <a:t> ta </a:t>
            </a:r>
            <a:r>
              <a:rPr lang="en-US" sz="4000" i="1" dirty="0" err="1">
                <a:latin typeface="Arial" panose="020B0604020202020204" pitchFamily="34" charset="0"/>
                <a:cs typeface="Arial" panose="020B0604020202020204" pitchFamily="34" charset="0"/>
              </a:rPr>
              <a:t>sẽ</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cần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để</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kiếm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sống</a:t>
            </a:r>
            <a:r>
              <a:rPr lang="en-US" sz="4000" i="1" dirty="0">
                <a:latin typeface="Arial" panose="020B0604020202020204" pitchFamily="34" charset="0"/>
                <a:cs typeface="Arial" panose="020B0604020202020204" pitchFamily="34" charset="0"/>
              </a:rPr>
              <a:t>.)</a:t>
            </a:r>
          </a:p>
        </p:txBody>
      </p:sp>
      <p:pic>
        <p:nvPicPr>
          <p:cNvPr id="11268" name="Picture 4" descr="https://img.loigiaihay.com/picture/2024/0707/13-earn-living.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090538" y="5364124"/>
            <a:ext cx="5968861" cy="3511620"/>
          </a:xfrm>
          <a:prstGeom prst="rect">
            <a:avLst/>
          </a:prstGeom>
          <a:noFill/>
          <a:extLst>
            <a:ext uri="{909E8E84-426E-40DD-AFC4-6F175D3DCCD1}">
              <a14:hiddenFill xmlns:a14="http://schemas.microsoft.com/office/drawing/2010/main">
                <a:solidFill>
                  <a:srgbClr val="FFFFFF"/>
                </a:solidFill>
              </a14:hiddenFill>
            </a:ext>
          </a:extLst>
        </p:spPr>
      </p:pic>
      <p:pic>
        <p:nvPicPr>
          <p:cNvPr id="14" name="earn-living-17271643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241873" y="2870425"/>
            <a:ext cx="609600" cy="609600"/>
          </a:xfrm>
          <a:prstGeom prst="rect">
            <a:avLst/>
          </a:prstGeom>
        </p:spPr>
      </p:pic>
    </p:spTree>
    <p:extLst>
      <p:ext uri="{BB962C8B-B14F-4D97-AF65-F5344CB8AC3E}">
        <p14:creationId xmlns:p14="http://schemas.microsoft.com/office/powerpoint/2010/main" val="258399775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4"/>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3816" fill="hold"/>
                                        <p:tgtEl>
                                          <p:spTgt spid="14"/>
                                        </p:tgtEl>
                                      </p:cBhvr>
                                    </p:cmd>
                                  </p:childTnLst>
                                </p:cTn>
                              </p:par>
                            </p:childTnLst>
                          </p:cTn>
                        </p:par>
                      </p:childTnLst>
                    </p:cTn>
                  </p:par>
                </p:childTnLst>
              </p:cTn>
              <p:nextCondLst>
                <p:cond evt="onClick" delay="0">
                  <p:tgtEl>
                    <p:spTgt spid="14"/>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966270" y="173425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273398" y="948076"/>
            <a:ext cx="13014602"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273251" y="8940671"/>
            <a:ext cx="8236326"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274826" y="1438773"/>
            <a:ext cx="8223633" cy="327618"/>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5273251" y="1734257"/>
            <a:ext cx="13014749" cy="286232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14</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skillful</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skɪlfl</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adj</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có</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kỹ</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năng</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My friend is very skillful at drawing and wants to become an artist.(</a:t>
            </a:r>
            <a:r>
              <a:rPr lang="en-US" sz="4000" i="1" dirty="0" err="1">
                <a:latin typeface="Arial" panose="020B0604020202020204" pitchFamily="34" charset="0"/>
                <a:cs typeface="Arial" panose="020B0604020202020204" pitchFamily="34" charset="0"/>
              </a:rPr>
              <a:t>Bạn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tôi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khéo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léo</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trong</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vẽ</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muốn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trở</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thành</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nghệ</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sĩ</a:t>
            </a:r>
            <a:r>
              <a:rPr lang="en-US" sz="4000" i="1" dirty="0">
                <a:latin typeface="Arial" panose="020B0604020202020204" pitchFamily="34" charset="0"/>
                <a:cs typeface="Arial" panose="020B0604020202020204" pitchFamily="34" charset="0"/>
              </a:rPr>
              <a:t>.)  </a:t>
            </a:r>
          </a:p>
        </p:txBody>
      </p:sp>
      <p:pic>
        <p:nvPicPr>
          <p:cNvPr id="10" name="Picture 9"/>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2580492" y="4152252"/>
            <a:ext cx="5410200" cy="4583021"/>
          </a:xfrm>
          <a:prstGeom prst="rect">
            <a:avLst/>
          </a:prstGeom>
          <a:ln w="28575">
            <a:solidFill>
              <a:schemeClr val="tx1"/>
            </a:solidFill>
          </a:ln>
        </p:spPr>
      </p:pic>
      <p:pic>
        <p:nvPicPr>
          <p:cNvPr id="14" name="skillful-1727164353">
            <a:hlinkClick r:id="" action="ppaction://media"/>
            <a:extLst>
              <a:ext uri="{FF2B5EF4-FFF2-40B4-BE49-F238E27FC236}">
                <a16:creationId xmlns:a16="http://schemas.microsoft.com/office/drawing/2014/main" id="{9BEB8431-BF4D-E093-0017-9A3FD7FBE6C5}"/>
              </a:ext>
            </a:extLst>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789291" y="2065112"/>
            <a:ext cx="487363" cy="487363"/>
          </a:xfrm>
          <a:prstGeom prst="rect">
            <a:avLst/>
          </a:prstGeom>
        </p:spPr>
      </p:pic>
    </p:spTree>
    <p:extLst>
      <p:ext uri="{BB962C8B-B14F-4D97-AF65-F5344CB8AC3E}">
        <p14:creationId xmlns:p14="http://schemas.microsoft.com/office/powerpoint/2010/main" val="57818214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4"/>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986402" y="948076"/>
            <a:ext cx="12344400"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986284" y="8940670"/>
            <a:ext cx="7523293" cy="302505"/>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986284" y="1463885"/>
            <a:ext cx="7512175" cy="302505"/>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5965414" y="1698683"/>
            <a:ext cx="12290370" cy="2862322"/>
          </a:xfrm>
          <a:prstGeom prst="rect">
            <a:avLst/>
          </a:prstGeom>
        </p:spPr>
        <p:txBody>
          <a:bodyPr wrap="square">
            <a:spAutoFit/>
          </a:bodyPr>
          <a:lstStyle/>
          <a:p>
            <a:r>
              <a:rPr lang="vi-VN" sz="6000" b="1" dirty="0">
                <a:solidFill>
                  <a:srgbClr val="0070C0"/>
                </a:solidFill>
                <a:latin typeface="Arial" panose="020B0604020202020204" pitchFamily="34" charset="0"/>
                <a:cs typeface="Arial" panose="020B0604020202020204" pitchFamily="34" charset="0"/>
              </a:rPr>
              <a:t>15</a:t>
            </a:r>
            <a:r>
              <a:rPr lang="vi-VN" sz="6000" b="1" dirty="0">
                <a:latin typeface="Arial" panose="020B0604020202020204" pitchFamily="34" charset="0"/>
                <a:cs typeface="Arial" panose="020B0604020202020204" pitchFamily="34" charset="0"/>
              </a:rPr>
              <a:t>.</a:t>
            </a:r>
            <a:r>
              <a:rPr lang="en-US" sz="6000" b="1" dirty="0">
                <a:latin typeface="Arial" panose="020B0604020202020204" pitchFamily="34" charset="0"/>
                <a:cs typeface="Arial" panose="020B0604020202020204" pitchFamily="34" charset="0"/>
              </a:rPr>
              <a:t> </a:t>
            </a:r>
            <a:r>
              <a:rPr lang="vi-VN" sz="6000" b="1" dirty="0">
                <a:solidFill>
                  <a:srgbClr val="FF0000"/>
                </a:solidFill>
                <a:latin typeface="Arial" panose="020B0604020202020204" pitchFamily="34" charset="0"/>
                <a:cs typeface="Arial" panose="020B0604020202020204" pitchFamily="34" charset="0"/>
              </a:rPr>
              <a:t>achieve</a:t>
            </a:r>
            <a:r>
              <a:rPr lang="vi-VN" sz="6000" b="1" dirty="0">
                <a:latin typeface="Arial" panose="020B0604020202020204" pitchFamily="34" charset="0"/>
                <a:cs typeface="Arial" panose="020B0604020202020204" pitchFamily="34" charset="0"/>
              </a:rPr>
              <a:t> /əˈtʃiːv/</a:t>
            </a:r>
            <a:r>
              <a:rPr lang="en-US" sz="6000" b="1" dirty="0">
                <a:latin typeface="Arial" panose="020B0604020202020204" pitchFamily="34" charset="0"/>
                <a:cs typeface="Arial" panose="020B0604020202020204" pitchFamily="34" charset="0"/>
              </a:rPr>
              <a:t> </a:t>
            </a:r>
            <a:r>
              <a:rPr lang="vi-VN" sz="6000" b="1" dirty="0">
                <a:latin typeface="Arial" panose="020B0604020202020204" pitchFamily="34" charset="0"/>
                <a:cs typeface="Arial" panose="020B0604020202020204" pitchFamily="34" charset="0"/>
              </a:rPr>
              <a:t>(v)</a:t>
            </a:r>
            <a:r>
              <a:rPr lang="en-US" sz="6000" b="1" dirty="0">
                <a:latin typeface="Arial" panose="020B0604020202020204" pitchFamily="34" charset="0"/>
                <a:cs typeface="Arial" panose="020B0604020202020204" pitchFamily="34" charset="0"/>
              </a:rPr>
              <a:t> </a:t>
            </a:r>
            <a:r>
              <a:rPr lang="vi-VN" sz="6000" b="1" dirty="0">
                <a:latin typeface="Arial" panose="020B0604020202020204" pitchFamily="34" charset="0"/>
                <a:cs typeface="Arial" panose="020B0604020202020204" pitchFamily="34" charset="0"/>
              </a:rPr>
              <a:t>đạt</a:t>
            </a:r>
            <a:r>
              <a:rPr lang="en-US" sz="6000" b="1" dirty="0">
                <a:latin typeface="Arial" panose="020B0604020202020204" pitchFamily="34" charset="0"/>
                <a:cs typeface="Arial" panose="020B0604020202020204" pitchFamily="34" charset="0"/>
              </a:rPr>
              <a:t> </a:t>
            </a:r>
            <a:r>
              <a:rPr lang="vi-VN" sz="6000" b="1" dirty="0">
                <a:latin typeface="Arial" panose="020B0604020202020204" pitchFamily="34" charset="0"/>
                <a:cs typeface="Arial" panose="020B0604020202020204" pitchFamily="34" charset="0"/>
              </a:rPr>
              <a:t>được</a:t>
            </a:r>
            <a:endParaRPr lang="en-US" sz="6000" b="1" dirty="0">
              <a:latin typeface="Arial" panose="020B0604020202020204" pitchFamily="34" charset="0"/>
              <a:cs typeface="Arial" panose="020B0604020202020204" pitchFamily="34" charset="0"/>
            </a:endParaRPr>
          </a:p>
          <a:p>
            <a:r>
              <a:rPr lang="vi-VN" sz="4000" i="1" dirty="0">
                <a:latin typeface="Arial" panose="020B0604020202020204" pitchFamily="34" charset="0"/>
                <a:cs typeface="Arial" panose="020B0604020202020204" pitchFamily="34" charset="0"/>
              </a:rPr>
              <a:t>With hard work, you can achieve your career goals.(Với sự chăm chỉ, bạn có thể đạt được mục tiêu nghề nghiệp của mình.)</a:t>
            </a:r>
            <a:endParaRPr lang="en-US" sz="4000" i="1" dirty="0">
              <a:latin typeface="Arial" panose="020B0604020202020204" pitchFamily="34" charset="0"/>
              <a:cs typeface="Arial" panose="020B0604020202020204" pitchFamily="34" charset="0"/>
            </a:endParaRPr>
          </a:p>
        </p:txBody>
      </p:sp>
      <p:pic>
        <p:nvPicPr>
          <p:cNvPr id="13314" name="Picture 2" descr="https://img.loigiaihay.com/picture/2024/0707/15-achieve.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2316561" y="4577702"/>
            <a:ext cx="5760764" cy="4329574"/>
          </a:xfrm>
          <a:prstGeom prst="rect">
            <a:avLst/>
          </a:prstGeom>
          <a:noFill/>
          <a:ln w="12700">
            <a:solidFill>
              <a:schemeClr val="tx1"/>
            </a:solidFill>
          </a:ln>
          <a:extLst>
            <a:ext uri="{909E8E84-426E-40DD-AFC4-6F175D3DCCD1}">
              <a14:hiddenFill xmlns:a14="http://schemas.microsoft.com/office/drawing/2010/main">
                <a:solidFill>
                  <a:srgbClr val="FFFFFF"/>
                </a:solidFill>
              </a14:hiddenFill>
            </a:ext>
          </a:extLst>
        </p:spPr>
      </p:pic>
      <p:pic>
        <p:nvPicPr>
          <p:cNvPr id="10" name="achieve-172716441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7667054" y="1942478"/>
            <a:ext cx="609600" cy="609600"/>
          </a:xfrm>
          <a:prstGeom prst="rect">
            <a:avLst/>
          </a:prstGeom>
        </p:spPr>
      </p:pic>
    </p:spTree>
    <p:extLst>
      <p:ext uri="{BB962C8B-B14F-4D97-AF65-F5344CB8AC3E}">
        <p14:creationId xmlns:p14="http://schemas.microsoft.com/office/powerpoint/2010/main" val="31790521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2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1785683" y="1692862"/>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6295776" y="1031318"/>
            <a:ext cx="11939524"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6295777" y="8940671"/>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557791" y="8940671"/>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6295776" y="1463887"/>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0812" y="873127"/>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6295663" y="1587617"/>
            <a:ext cx="11853726" cy="3785652"/>
          </a:xfrm>
          <a:prstGeom prst="rect">
            <a:avLst/>
          </a:prstGeom>
        </p:spPr>
        <p:txBody>
          <a:bodyPr wrap="square">
            <a:spAutoFit/>
          </a:bodyPr>
          <a:lstStyle/>
          <a:p>
            <a:r>
              <a:rPr lang="en-US" sz="6000" b="1" dirty="0">
                <a:solidFill>
                  <a:srgbClr val="0070C0"/>
                </a:solidFill>
                <a:latin typeface="Arial" panose="020B0604020202020204" pitchFamily="34" charset="0"/>
                <a:cs typeface="Arial" panose="020B0604020202020204" pitchFamily="34" charset="0"/>
              </a:rPr>
              <a:t>16</a:t>
            </a:r>
            <a:r>
              <a:rPr lang="en-US" sz="6000" b="1" dirty="0">
                <a:latin typeface="Arial" panose="020B0604020202020204" pitchFamily="34" charset="0"/>
                <a:cs typeface="Arial" panose="020B0604020202020204" pitchFamily="34" charset="0"/>
              </a:rPr>
              <a:t>. </a:t>
            </a:r>
            <a:r>
              <a:rPr lang="en-US" sz="6000" b="1" dirty="0">
                <a:solidFill>
                  <a:srgbClr val="FF0000"/>
                </a:solidFill>
                <a:latin typeface="Arial" panose="020B0604020202020204" pitchFamily="34" charset="0"/>
                <a:cs typeface="Arial" panose="020B0604020202020204" pitchFamily="34" charset="0"/>
              </a:rPr>
              <a:t>passion</a:t>
            </a:r>
            <a:r>
              <a:rPr lang="en-US" sz="6000" b="1" dirty="0">
                <a:latin typeface="Arial" panose="020B0604020202020204" pitchFamily="34" charset="0"/>
                <a:cs typeface="Arial" panose="020B0604020202020204" pitchFamily="34" charset="0"/>
              </a:rPr>
              <a:t> /ˈ</a:t>
            </a:r>
            <a:r>
              <a:rPr lang="en-US" sz="6000" b="1" dirty="0" err="1">
                <a:latin typeface="Arial" panose="020B0604020202020204" pitchFamily="34" charset="0"/>
                <a:cs typeface="Arial" panose="020B0604020202020204" pitchFamily="34" charset="0"/>
              </a:rPr>
              <a:t>pæʃn</a:t>
            </a:r>
            <a:r>
              <a:rPr lang="en-US" sz="6000" b="1" dirty="0">
                <a:latin typeface="Arial" panose="020B0604020202020204" pitchFamily="34" charset="0"/>
                <a:cs typeface="Arial" panose="020B0604020202020204" pitchFamily="34" charset="0"/>
              </a:rPr>
              <a:t>/(n) (n) </a:t>
            </a:r>
            <a:r>
              <a:rPr lang="en-US" sz="6000" b="1" dirty="0" err="1">
                <a:latin typeface="Arial" panose="020B0604020202020204" pitchFamily="34" charset="0"/>
                <a:cs typeface="Arial" panose="020B0604020202020204" pitchFamily="34" charset="0"/>
              </a:rPr>
              <a:t>đam</a:t>
            </a:r>
            <a:r>
              <a:rPr lang="en-US" sz="6000" b="1" dirty="0">
                <a:latin typeface="Arial" panose="020B0604020202020204" pitchFamily="34" charset="0"/>
                <a:cs typeface="Arial" panose="020B0604020202020204" pitchFamily="34" charset="0"/>
              </a:rPr>
              <a:t> </a:t>
            </a:r>
            <a:r>
              <a:rPr lang="en-US" sz="6000" b="1" dirty="0" err="1">
                <a:latin typeface="Arial" panose="020B0604020202020204" pitchFamily="34" charset="0"/>
                <a:cs typeface="Arial" panose="020B0604020202020204" pitchFamily="34" charset="0"/>
              </a:rPr>
              <a:t>mê</a:t>
            </a:r>
            <a:endParaRPr lang="en-US" sz="6000" b="1" dirty="0">
              <a:latin typeface="Arial" panose="020B0604020202020204" pitchFamily="34" charset="0"/>
              <a:cs typeface="Arial" panose="020B0604020202020204" pitchFamily="34" charset="0"/>
            </a:endParaRPr>
          </a:p>
          <a:p>
            <a:r>
              <a:rPr lang="en-US" sz="4000" i="1" dirty="0">
                <a:latin typeface="Arial" panose="020B0604020202020204" pitchFamily="34" charset="0"/>
                <a:cs typeface="Arial" panose="020B0604020202020204" pitchFamily="34" charset="0"/>
              </a:rPr>
              <a:t>It's important to find a career that aligns with your passion.(</a:t>
            </a:r>
            <a:r>
              <a:rPr lang="en-US" sz="4000" i="1" dirty="0" err="1">
                <a:latin typeface="Arial" panose="020B0604020202020204" pitchFamily="34" charset="0"/>
                <a:cs typeface="Arial" panose="020B0604020202020204" pitchFamily="34" charset="0"/>
              </a:rPr>
              <a:t>Việc</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tìm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một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nghề</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nghiệp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phù</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hợp</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với</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niềm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đam</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mê</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của</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bạn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là</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rất</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quan</a:t>
            </a:r>
            <a:r>
              <a:rPr lang="en-US" sz="4000" i="1" dirty="0">
                <a:latin typeface="Arial" panose="020B0604020202020204" pitchFamily="34" charset="0"/>
                <a:cs typeface="Arial" panose="020B0604020202020204" pitchFamily="34" charset="0"/>
              </a:rPr>
              <a:t> </a:t>
            </a:r>
            <a:r>
              <a:rPr lang="en-US" sz="4000" i="1" dirty="0" err="1">
                <a:latin typeface="Arial" panose="020B0604020202020204" pitchFamily="34" charset="0"/>
                <a:cs typeface="Arial" panose="020B0604020202020204" pitchFamily="34" charset="0"/>
              </a:rPr>
              <a:t>trọng</a:t>
            </a:r>
            <a:r>
              <a:rPr lang="en-US" sz="4000" dirty="0">
                <a:latin typeface="Arial" panose="020B0604020202020204" pitchFamily="34" charset="0"/>
                <a:cs typeface="Arial" panose="020B0604020202020204" pitchFamily="34" charset="0"/>
              </a:rPr>
              <a:t>.)</a:t>
            </a:r>
          </a:p>
        </p:txBody>
      </p:sp>
      <p:pic>
        <p:nvPicPr>
          <p:cNvPr id="14338" name="Picture 2" descr="https://img.loigiaihay.com/picture/2024/0707/16-passion.pn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1049000" y="5299528"/>
            <a:ext cx="6400800" cy="3599473"/>
          </a:xfrm>
          <a:prstGeom prst="rect">
            <a:avLst/>
          </a:prstGeom>
          <a:noFill/>
          <a:extLst>
            <a:ext uri="{909E8E84-426E-40DD-AFC4-6F175D3DCCD1}">
              <a14:hiddenFill xmlns:a14="http://schemas.microsoft.com/office/drawing/2010/main">
                <a:solidFill>
                  <a:srgbClr val="FFFFFF"/>
                </a:solidFill>
              </a14:hiddenFill>
            </a:ext>
          </a:extLst>
        </p:spPr>
      </p:pic>
      <p:pic>
        <p:nvPicPr>
          <p:cNvPr id="10" name="passion-172716446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7697432" y="2775928"/>
            <a:ext cx="609600" cy="609600"/>
          </a:xfrm>
          <a:prstGeom prst="rect">
            <a:avLst/>
          </a:prstGeom>
        </p:spPr>
      </p:pic>
    </p:spTree>
    <p:extLst>
      <p:ext uri="{BB962C8B-B14F-4D97-AF65-F5344CB8AC3E}">
        <p14:creationId xmlns:p14="http://schemas.microsoft.com/office/powerpoint/2010/main" val="219783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410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3" name="Freeform 3"/>
          <p:cNvSpPr/>
          <p:nvPr/>
        </p:nvSpPr>
        <p:spPr>
          <a:xfrm>
            <a:off x="983495" y="1542767"/>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grpSp>
        <p:nvGrpSpPr>
          <p:cNvPr id="7" name="Group 7"/>
          <p:cNvGrpSpPr/>
          <p:nvPr/>
        </p:nvGrpSpPr>
        <p:grpSpPr>
          <a:xfrm>
            <a:off x="5574365" y="1120894"/>
            <a:ext cx="12702289" cy="832287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sp>
      </p:grpSp>
      <p:sp>
        <p:nvSpPr>
          <p:cNvPr id="11" name="Freeform 11"/>
          <p:cNvSpPr/>
          <p:nvPr/>
        </p:nvSpPr>
        <p:spPr>
          <a:xfrm>
            <a:off x="8816538" y="9730168"/>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15">
              <a:extLst>
                <a:ext uri="{96DAC541-7B7A-43D3-8B79-37D633B846F1}">
                  <asvg:svgBlip xmlns:asvg="http://schemas.microsoft.com/office/drawing/2016/SVG/main" r:embed="rId16"/>
                </a:ext>
              </a:extLst>
            </a:blip>
            <a:stretch>
              <a:fillRect t="-61363"/>
            </a:stretch>
          </a:blipFill>
        </p:spPr>
      </p:sp>
      <p:sp>
        <p:nvSpPr>
          <p:cNvPr id="12" name="Freeform 12"/>
          <p:cNvSpPr/>
          <p:nvPr/>
        </p:nvSpPr>
        <p:spPr>
          <a:xfrm>
            <a:off x="5585605" y="9432395"/>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17">
              <a:extLst>
                <a:ext uri="{96DAC541-7B7A-43D3-8B79-37D633B846F1}">
                  <asvg:svgBlip xmlns:asvg="http://schemas.microsoft.com/office/drawing/2016/SVG/main" r:embed="rId18"/>
                </a:ext>
              </a:extLst>
            </a:blip>
            <a:stretch>
              <a:fillRect t="-1145859"/>
            </a:stretch>
          </a:blipFill>
        </p:spPr>
      </p:sp>
      <p:sp>
        <p:nvSpPr>
          <p:cNvPr id="13" name="Freeform 13"/>
          <p:cNvSpPr/>
          <p:nvPr/>
        </p:nvSpPr>
        <p:spPr>
          <a:xfrm>
            <a:off x="10603892" y="9427664"/>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5" name="Freeform 15"/>
          <p:cNvSpPr/>
          <p:nvPr/>
        </p:nvSpPr>
        <p:spPr>
          <a:xfrm flipV="1">
            <a:off x="5566817" y="1452515"/>
            <a:ext cx="7202683" cy="302504"/>
          </a:xfrm>
          <a:custGeom>
            <a:avLst/>
            <a:gdLst/>
            <a:ahLst/>
            <a:cxnLst/>
            <a:rect l="l" t="t" r="r" b="b"/>
            <a:pathLst>
              <a:path w="6357135" h="330278">
                <a:moveTo>
                  <a:pt x="0" y="330278"/>
                </a:moveTo>
                <a:lnTo>
                  <a:pt x="6357134" y="330278"/>
                </a:lnTo>
                <a:lnTo>
                  <a:pt x="6357134"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6" name="Freeform 16"/>
          <p:cNvSpPr/>
          <p:nvPr/>
        </p:nvSpPr>
        <p:spPr>
          <a:xfrm flipV="1">
            <a:off x="10546673" y="1463887"/>
            <a:ext cx="7729981" cy="302504"/>
          </a:xfrm>
          <a:custGeom>
            <a:avLst/>
            <a:gdLst/>
            <a:ahLst/>
            <a:cxnLst/>
            <a:rect l="l" t="t" r="r" b="b"/>
            <a:pathLst>
              <a:path w="6357135" h="330278">
                <a:moveTo>
                  <a:pt x="0" y="330278"/>
                </a:moveTo>
                <a:lnTo>
                  <a:pt x="6357135" y="330278"/>
                </a:lnTo>
                <a:lnTo>
                  <a:pt x="6357135" y="0"/>
                </a:lnTo>
                <a:lnTo>
                  <a:pt x="0" y="0"/>
                </a:lnTo>
                <a:lnTo>
                  <a:pt x="0" y="330278"/>
                </a:lnTo>
                <a:close/>
              </a:path>
            </a:pathLst>
          </a:custGeom>
          <a:blipFill>
            <a:blip r:embed="rId19">
              <a:extLst>
                <a:ext uri="{96DAC541-7B7A-43D3-8B79-37D633B846F1}">
                  <asvg:svgBlip xmlns:asvg="http://schemas.microsoft.com/office/drawing/2016/SVG/main" r:embed="rId20"/>
                </a:ext>
              </a:extLst>
            </a:blip>
            <a:stretch>
              <a:fillRect t="-1145859"/>
            </a:stretch>
          </a:blipFill>
        </p:spPr>
      </p:sp>
      <p:sp>
        <p:nvSpPr>
          <p:cNvPr id="17" name="Freeform 17"/>
          <p:cNvSpPr/>
          <p:nvPr/>
        </p:nvSpPr>
        <p:spPr>
          <a:xfrm>
            <a:off x="11973243" y="1008646"/>
            <a:ext cx="166080" cy="158191"/>
          </a:xfrm>
          <a:custGeom>
            <a:avLst/>
            <a:gdLst/>
            <a:ahLst/>
            <a:cxnLst/>
            <a:rect l="l" t="t" r="r" b="b"/>
            <a:pathLst>
              <a:path w="166080" h="158191">
                <a:moveTo>
                  <a:pt x="0" y="0"/>
                </a:moveTo>
                <a:lnTo>
                  <a:pt x="166080" y="0"/>
                </a:lnTo>
                <a:lnTo>
                  <a:pt x="166080" y="158192"/>
                </a:lnTo>
                <a:lnTo>
                  <a:pt x="0" y="158192"/>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21" name="Freeform 21"/>
          <p:cNvSpPr/>
          <p:nvPr/>
        </p:nvSpPr>
        <p:spPr>
          <a:xfrm rot="-495168">
            <a:off x="8754566"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2" name="Freeform 22"/>
          <p:cNvSpPr/>
          <p:nvPr/>
        </p:nvSpPr>
        <p:spPr>
          <a:xfrm rot="574972">
            <a:off x="11922142" y="1227922"/>
            <a:ext cx="3368198" cy="73488"/>
          </a:xfrm>
          <a:custGeom>
            <a:avLst/>
            <a:gdLst/>
            <a:ahLst/>
            <a:cxnLst/>
            <a:rect l="l" t="t" r="r" b="b"/>
            <a:pathLst>
              <a:path w="3368198" h="73488">
                <a:moveTo>
                  <a:pt x="0" y="0"/>
                </a:moveTo>
                <a:lnTo>
                  <a:pt x="3368199" y="0"/>
                </a:lnTo>
                <a:lnTo>
                  <a:pt x="3368199" y="73488"/>
                </a:lnTo>
                <a:lnTo>
                  <a:pt x="0" y="7348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9" name="Rectangle 8"/>
          <p:cNvSpPr/>
          <p:nvPr/>
        </p:nvSpPr>
        <p:spPr>
          <a:xfrm>
            <a:off x="5585605" y="1603337"/>
            <a:ext cx="12795993" cy="4708981"/>
          </a:xfrm>
          <a:prstGeom prst="rect">
            <a:avLst/>
          </a:prstGeom>
        </p:spPr>
        <p:txBody>
          <a:bodyPr wrap="square">
            <a:spAutoFit/>
          </a:bodyPr>
          <a:lstStyle/>
          <a:p>
            <a:r>
              <a:rPr lang="vi-VN" sz="6000" b="1" dirty="0">
                <a:solidFill>
                  <a:srgbClr val="0070C0"/>
                </a:solidFill>
                <a:latin typeface="Arial" panose="020B0604020202020204" pitchFamily="34" charset="0"/>
                <a:cs typeface="Arial" panose="020B0604020202020204" pitchFamily="34" charset="0"/>
              </a:rPr>
              <a:t>17</a:t>
            </a:r>
            <a:r>
              <a:rPr lang="vi-VN" sz="6000" b="1" dirty="0">
                <a:latin typeface="Arial" panose="020B0604020202020204" pitchFamily="34" charset="0"/>
                <a:cs typeface="Arial" panose="020B0604020202020204" pitchFamily="34" charset="0"/>
              </a:rPr>
              <a:t>.</a:t>
            </a:r>
            <a:r>
              <a:rPr lang="en-US" sz="6000" b="1" dirty="0">
                <a:latin typeface="Arial" panose="020B0604020202020204" pitchFamily="34" charset="0"/>
                <a:cs typeface="Arial" panose="020B0604020202020204" pitchFamily="34" charset="0"/>
              </a:rPr>
              <a:t> </a:t>
            </a:r>
            <a:r>
              <a:rPr lang="vi-VN" sz="6000" b="1" dirty="0">
                <a:solidFill>
                  <a:srgbClr val="FF0000"/>
                </a:solidFill>
                <a:latin typeface="Arial" panose="020B0604020202020204" pitchFamily="34" charset="0"/>
                <a:cs typeface="Arial" panose="020B0604020202020204" pitchFamily="34" charset="0"/>
              </a:rPr>
              <a:t>business management </a:t>
            </a:r>
            <a:r>
              <a:rPr lang="vi-VN" sz="6000" b="1" dirty="0">
                <a:latin typeface="Arial" panose="020B0604020202020204" pitchFamily="34" charset="0"/>
                <a:cs typeface="Arial" panose="020B0604020202020204" pitchFamily="34" charset="0"/>
              </a:rPr>
              <a:t>/ˈbɪznəs ˈmænɪdʒmənt/  (n) quản trị kinh doanh</a:t>
            </a:r>
            <a:endParaRPr lang="en-US" sz="6000" b="1" dirty="0">
              <a:latin typeface="Arial" panose="020B0604020202020204" pitchFamily="34" charset="0"/>
              <a:cs typeface="Arial" panose="020B0604020202020204" pitchFamily="34" charset="0"/>
            </a:endParaRPr>
          </a:p>
          <a:p>
            <a:r>
              <a:rPr lang="vi-VN" sz="4000" i="1" dirty="0">
                <a:latin typeface="Arial" panose="020B0604020202020204" pitchFamily="34" charset="0"/>
                <a:cs typeface="Arial" panose="020B0604020202020204" pitchFamily="34" charset="0"/>
              </a:rPr>
              <a:t>My brother is studying business management at university.(Anh trai tôi đang học quản lý kinh doanh tại trường đại học.)</a:t>
            </a:r>
            <a:endParaRPr lang="en-US" sz="4000" i="1" dirty="0">
              <a:latin typeface="Arial" panose="020B0604020202020204" pitchFamily="34" charset="0"/>
              <a:cs typeface="Arial" panose="020B0604020202020204" pitchFamily="34" charset="0"/>
            </a:endParaRPr>
          </a:p>
        </p:txBody>
      </p:sp>
      <p:pic>
        <p:nvPicPr>
          <p:cNvPr id="15362" name="Picture 2" descr="https://img.loigiaihay.com/picture/2024/0707/17-business-management.jpg"/>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10969236" y="5746291"/>
            <a:ext cx="7256698" cy="3628349"/>
          </a:xfrm>
          <a:prstGeom prst="rect">
            <a:avLst/>
          </a:prstGeom>
          <a:noFill/>
          <a:extLst>
            <a:ext uri="{909E8E84-426E-40DD-AFC4-6F175D3DCCD1}">
              <a14:hiddenFill xmlns:a14="http://schemas.microsoft.com/office/drawing/2010/main">
                <a:solidFill>
                  <a:srgbClr val="FFFFFF"/>
                </a:solidFill>
              </a14:hiddenFill>
            </a:ext>
          </a:extLst>
        </p:spPr>
      </p:pic>
      <p:pic>
        <p:nvPicPr>
          <p:cNvPr id="10" name="business-management-172716450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26"/>
          <a:stretch>
            <a:fillRect/>
          </a:stretch>
        </p:blipFill>
        <p:spPr>
          <a:xfrm>
            <a:off x="10933377" y="3894450"/>
            <a:ext cx="609600" cy="609600"/>
          </a:xfrm>
          <a:prstGeom prst="rect">
            <a:avLst/>
          </a:prstGeom>
        </p:spPr>
      </p:pic>
    </p:spTree>
    <p:extLst>
      <p:ext uri="{BB962C8B-B14F-4D97-AF65-F5344CB8AC3E}">
        <p14:creationId xmlns:p14="http://schemas.microsoft.com/office/powerpoint/2010/main" val="40166620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4" name="push.wav"/>
          </p:stSnd>
        </p:sndAc>
      </p:transition>
    </mc:Choice>
    <mc:Fallback xmlns="">
      <p:transition spd="slow">
        <p:fade/>
        <p:sndAc>
          <p:stSnd>
            <p:snd r:embed="rId27" name="push.wav"/>
          </p:stSnd>
        </p:sndAc>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5064"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grpSp>
        <p:nvGrpSpPr>
          <p:cNvPr id="7" name="Group 7"/>
          <p:cNvGrpSpPr/>
          <p:nvPr/>
        </p:nvGrpSpPr>
        <p:grpSpPr>
          <a:xfrm>
            <a:off x="3050338" y="-146849"/>
            <a:ext cx="15290020" cy="966906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23">
              <a:extLst>
                <a:ext uri="{96DAC541-7B7A-43D3-8B79-37D633B846F1}">
                  <asvg:svgBlip xmlns:asvg="http://schemas.microsoft.com/office/drawing/2016/SVG/main" r:embed="rId24"/>
                </a:ext>
              </a:extLst>
            </a:blip>
            <a:stretch>
              <a:fillRect t="-61363"/>
            </a:stretch>
          </a:blipFill>
        </p:spPr>
      </p:sp>
      <p:sp>
        <p:nvSpPr>
          <p:cNvPr id="12" name="Freeform 12"/>
          <p:cNvSpPr/>
          <p:nvPr/>
        </p:nvSpPr>
        <p:spPr>
          <a:xfrm>
            <a:off x="2967838" y="8991838"/>
            <a:ext cx="8841411" cy="329870"/>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25">
              <a:extLst>
                <a:ext uri="{96DAC541-7B7A-43D3-8B79-37D633B846F1}">
                  <asvg:svgBlip xmlns:asvg="http://schemas.microsoft.com/office/drawing/2016/SVG/main" r:embed="rId26"/>
                </a:ext>
              </a:extLst>
            </a:blip>
            <a:stretch>
              <a:fillRect t="-1145859"/>
            </a:stretch>
          </a:blipFill>
        </p:spPr>
      </p:sp>
      <p:sp>
        <p:nvSpPr>
          <p:cNvPr id="13" name="Freeform 13"/>
          <p:cNvSpPr/>
          <p:nvPr/>
        </p:nvSpPr>
        <p:spPr>
          <a:xfrm>
            <a:off x="10610377" y="8974782"/>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27">
              <a:extLst>
                <a:ext uri="{96DAC541-7B7A-43D3-8B79-37D633B846F1}">
                  <asvg:svgBlip xmlns:asvg="http://schemas.microsoft.com/office/drawing/2016/SVG/main" r:embed="rId28"/>
                </a:ext>
              </a:extLst>
            </a:blip>
            <a:stretch>
              <a:fillRect t="-1145859"/>
            </a:stretch>
          </a:blipFill>
        </p:spPr>
      </p:sp>
      <p:graphicFrame>
        <p:nvGraphicFramePr>
          <p:cNvPr id="9" name="Table 8">
            <a:extLst>
              <a:ext uri="{FF2B5EF4-FFF2-40B4-BE49-F238E27FC236}">
                <a16:creationId xmlns:a16="http://schemas.microsoft.com/office/drawing/2014/main" id="{59EF602C-73FB-B805-A62C-F9B2B6B188A4}"/>
              </a:ext>
            </a:extLst>
          </p:cNvPr>
          <p:cNvGraphicFramePr>
            <a:graphicFrameLocks noGrp="1"/>
          </p:cNvGraphicFramePr>
          <p:nvPr>
            <p:extLst>
              <p:ext uri="{D42A27DB-BD31-4B8C-83A1-F6EECF244321}">
                <p14:modId xmlns:p14="http://schemas.microsoft.com/office/powerpoint/2010/main" val="1721324497"/>
              </p:ext>
            </p:extLst>
          </p:nvPr>
        </p:nvGraphicFramePr>
        <p:xfrm>
          <a:off x="2967838" y="792164"/>
          <a:ext cx="15404225" cy="7880652"/>
        </p:xfrm>
        <a:graphic>
          <a:graphicData uri="http://schemas.openxmlformats.org/drawingml/2006/table">
            <a:tbl>
              <a:tblPr firstRow="1" bandRow="1">
                <a:tableStyleId>{21E4AEA4-8DFA-4A89-87EB-49C32662AFE0}</a:tableStyleId>
              </a:tblPr>
              <a:tblGrid>
                <a:gridCol w="4880762">
                  <a:extLst>
                    <a:ext uri="{9D8B030D-6E8A-4147-A177-3AD203B41FA5}">
                      <a16:colId xmlns:a16="http://schemas.microsoft.com/office/drawing/2014/main" val="1130087294"/>
                    </a:ext>
                  </a:extLst>
                </a:gridCol>
                <a:gridCol w="4572000">
                  <a:extLst>
                    <a:ext uri="{9D8B030D-6E8A-4147-A177-3AD203B41FA5}">
                      <a16:colId xmlns:a16="http://schemas.microsoft.com/office/drawing/2014/main" val="1586672585"/>
                    </a:ext>
                  </a:extLst>
                </a:gridCol>
                <a:gridCol w="5951463">
                  <a:extLst>
                    <a:ext uri="{9D8B030D-6E8A-4147-A177-3AD203B41FA5}">
                      <a16:colId xmlns:a16="http://schemas.microsoft.com/office/drawing/2014/main" val="66103007"/>
                    </a:ext>
                  </a:extLst>
                </a:gridCol>
              </a:tblGrid>
              <a:tr h="1407304">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val="1293343697"/>
                  </a:ext>
                </a:extLst>
              </a:tr>
              <a:tr h="886632">
                <a:tc>
                  <a:txBody>
                    <a:bodyPr/>
                    <a:lstStyle/>
                    <a:p>
                      <a:pPr algn="ctr"/>
                      <a:r>
                        <a:rPr lang="pt-BR" sz="3600" b="1" dirty="0"/>
                        <a:t>career choice</a:t>
                      </a:r>
                      <a:endParaRPr lang="en-US" sz="3600" b="1" dirty="0"/>
                    </a:p>
                  </a:txBody>
                  <a:tcPr/>
                </a:tc>
                <a:tc>
                  <a:txBody>
                    <a:bodyPr/>
                    <a:lstStyle/>
                    <a:p>
                      <a:pPr algn="ctr"/>
                      <a:r>
                        <a:rPr lang="en-US" sz="3600" b="1" dirty="0">
                          <a:solidFill>
                            <a:srgbClr val="C00000"/>
                          </a:solidFill>
                        </a:rPr>
                        <a:t>/</a:t>
                      </a:r>
                      <a:r>
                        <a:rPr lang="en-US" sz="3600" b="1" dirty="0" err="1">
                          <a:solidFill>
                            <a:srgbClr val="C00000"/>
                          </a:solidFill>
                        </a:rPr>
                        <a:t>kəˈrɪə</a:t>
                      </a:r>
                      <a:r>
                        <a:rPr lang="en-US" sz="3600" b="1" dirty="0">
                          <a:solidFill>
                            <a:srgbClr val="C00000"/>
                          </a:solidFill>
                        </a:rPr>
                        <a:t> ˈ</a:t>
                      </a:r>
                      <a:r>
                        <a:rPr lang="en-US" sz="3600" b="1" dirty="0" err="1">
                          <a:solidFill>
                            <a:srgbClr val="C00000"/>
                          </a:solidFill>
                        </a:rPr>
                        <a:t>ʧɔɪsɪ</a:t>
                      </a:r>
                      <a:r>
                        <a:rPr lang="en-US" sz="3600" b="1" dirty="0">
                          <a:solidFill>
                            <a:srgbClr val="C00000"/>
                          </a:solidFill>
                        </a:rPr>
                        <a:t>/</a:t>
                      </a:r>
                    </a:p>
                  </a:txBody>
                  <a:tcPr/>
                </a:tc>
                <a:tc>
                  <a:txBody>
                    <a:bodyPr/>
                    <a:lstStyle/>
                    <a:p>
                      <a:pPr algn="ctr"/>
                      <a:r>
                        <a:rPr lang="en-US" sz="3600" b="1" dirty="0">
                          <a:solidFill>
                            <a:srgbClr val="002060"/>
                          </a:solidFill>
                        </a:rPr>
                        <a:t> (n) </a:t>
                      </a:r>
                      <a:r>
                        <a:rPr lang="en-US" sz="3600" b="1" dirty="0" err="1">
                          <a:solidFill>
                            <a:srgbClr val="002060"/>
                          </a:solidFill>
                        </a:rPr>
                        <a:t>lựa</a:t>
                      </a:r>
                      <a:r>
                        <a:rPr lang="en-US" sz="3600" b="1" dirty="0">
                          <a:solidFill>
                            <a:srgbClr val="002060"/>
                          </a:solidFill>
                        </a:rPr>
                        <a:t> </a:t>
                      </a:r>
                      <a:r>
                        <a:rPr lang="en-US" sz="3600" b="1" dirty="0" err="1">
                          <a:solidFill>
                            <a:srgbClr val="002060"/>
                          </a:solidFill>
                        </a:rPr>
                        <a:t>chọn</a:t>
                      </a:r>
                      <a:r>
                        <a:rPr lang="en-US" sz="3600" b="1" dirty="0">
                          <a:solidFill>
                            <a:srgbClr val="002060"/>
                          </a:solidFill>
                        </a:rPr>
                        <a:t> </a:t>
                      </a:r>
                      <a:r>
                        <a:rPr lang="en-US" sz="3600" b="1" dirty="0" err="1">
                          <a:solidFill>
                            <a:srgbClr val="002060"/>
                          </a:solidFill>
                        </a:rPr>
                        <a:t>nghề</a:t>
                      </a:r>
                      <a:r>
                        <a:rPr lang="en-US" sz="3600" b="1" dirty="0">
                          <a:solidFill>
                            <a:srgbClr val="002060"/>
                          </a:solidFill>
                        </a:rPr>
                        <a:t> </a:t>
                      </a:r>
                      <a:r>
                        <a:rPr lang="en-US" sz="3600" b="1" dirty="0" err="1">
                          <a:solidFill>
                            <a:srgbClr val="002060"/>
                          </a:solidFill>
                        </a:rPr>
                        <a:t>nghiệp</a:t>
                      </a:r>
                      <a:endParaRPr lang="vi-VN" sz="3600" b="1" dirty="0">
                        <a:solidFill>
                          <a:srgbClr val="002060"/>
                        </a:solidFill>
                      </a:endParaRPr>
                    </a:p>
                  </a:txBody>
                  <a:tcPr/>
                </a:tc>
                <a:extLst>
                  <a:ext uri="{0D108BD9-81ED-4DB2-BD59-A6C34878D82A}">
                    <a16:rowId xmlns:a16="http://schemas.microsoft.com/office/drawing/2014/main" val="340392978"/>
                  </a:ext>
                </a:extLst>
              </a:tr>
              <a:tr h="827082">
                <a:tc>
                  <a:txBody>
                    <a:bodyPr/>
                    <a:lstStyle/>
                    <a:p>
                      <a:pPr algn="ctr"/>
                      <a:r>
                        <a:rPr lang="vi-VN" sz="3600" b="1" dirty="0">
                          <a:latin typeface="Calibri" panose="020F0502020204030204" pitchFamily="34" charset="0"/>
                          <a:cs typeface="Calibri" panose="020F0502020204030204" pitchFamily="34" charset="0"/>
                        </a:rPr>
                        <a:t>bartender</a:t>
                      </a:r>
                    </a:p>
                  </a:txBody>
                  <a:tcPr/>
                </a:tc>
                <a:tc>
                  <a:txBody>
                    <a:bodyPr/>
                    <a:lstStyle/>
                    <a:p>
                      <a:pPr algn="ctr"/>
                      <a:r>
                        <a:rPr lang="vi-VN" sz="3600" b="1" dirty="0">
                          <a:solidFill>
                            <a:srgbClr val="C00000"/>
                          </a:solidFill>
                          <a:latin typeface="Calibri" panose="020F0502020204030204" pitchFamily="34" charset="0"/>
                          <a:cs typeface="Calibri" panose="020F0502020204030204" pitchFamily="34" charset="0"/>
                        </a:rPr>
                        <a:t>/ˈbɑːˌten.dər/</a:t>
                      </a:r>
                    </a:p>
                  </a:txBody>
                  <a:tcPr/>
                </a:tc>
                <a:tc>
                  <a:txBody>
                    <a:bodyPr/>
                    <a:lstStyle/>
                    <a:p>
                      <a:pPr algn="ctr"/>
                      <a:r>
                        <a:rPr lang="vi-VN" sz="3600" b="1" dirty="0">
                          <a:solidFill>
                            <a:schemeClr val="tx2">
                              <a:lumMod val="75000"/>
                            </a:schemeClr>
                          </a:solidFill>
                          <a:latin typeface="Calibri" panose="020F0502020204030204" pitchFamily="34" charset="0"/>
                          <a:cs typeface="Calibri" panose="020F0502020204030204" pitchFamily="34" charset="0"/>
                        </a:rPr>
                        <a:t>(n) người pha chế</a:t>
                      </a:r>
                    </a:p>
                  </a:txBody>
                  <a:tcPr/>
                </a:tc>
                <a:extLst>
                  <a:ext uri="{0D108BD9-81ED-4DB2-BD59-A6C34878D82A}">
                    <a16:rowId xmlns:a16="http://schemas.microsoft.com/office/drawing/2014/main" val="3228914145"/>
                  </a:ext>
                </a:extLst>
              </a:tr>
              <a:tr h="773118">
                <a:tc>
                  <a:txBody>
                    <a:bodyPr/>
                    <a:lstStyle/>
                    <a:p>
                      <a:pPr algn="ctr"/>
                      <a:r>
                        <a:rPr lang="en-US" sz="3600" b="1" dirty="0"/>
                        <a:t>fashion designer</a:t>
                      </a:r>
                      <a:r>
                        <a:rPr lang="en-US" sz="3600" b="1" baseline="0" dirty="0"/>
                        <a:t> </a:t>
                      </a:r>
                      <a:r>
                        <a:rPr lang="en-US" sz="3600" b="1" dirty="0"/>
                        <a:t>packed</a:t>
                      </a:r>
                    </a:p>
                  </a:txBody>
                  <a:tcPr/>
                </a:tc>
                <a:tc>
                  <a:txBody>
                    <a:bodyPr/>
                    <a:lstStyle/>
                    <a:p>
                      <a:pPr algn="ctr"/>
                      <a:r>
                        <a:rPr lang="en-US" sz="3600" b="1" dirty="0">
                          <a:solidFill>
                            <a:srgbClr val="C00000"/>
                          </a:solidFill>
                        </a:rPr>
                        <a:t>/ˈ</a:t>
                      </a:r>
                      <a:r>
                        <a:rPr lang="en-US" sz="3600" b="1" dirty="0" err="1">
                          <a:solidFill>
                            <a:srgbClr val="C00000"/>
                          </a:solidFill>
                        </a:rPr>
                        <a:t>fæʃn</a:t>
                      </a:r>
                      <a:r>
                        <a:rPr lang="en-US" sz="3600" b="1" dirty="0">
                          <a:solidFill>
                            <a:srgbClr val="C00000"/>
                          </a:solidFill>
                        </a:rPr>
                        <a:t> </a:t>
                      </a:r>
                      <a:r>
                        <a:rPr lang="en-US" sz="3600" b="1" dirty="0" err="1">
                          <a:solidFill>
                            <a:srgbClr val="C00000"/>
                          </a:solidFill>
                        </a:rPr>
                        <a:t>dɪˈzaɪnə</a:t>
                      </a:r>
                      <a:r>
                        <a:rPr lang="en-US" sz="3600" b="1" dirty="0">
                          <a:solidFill>
                            <a:srgbClr val="C00000"/>
                          </a:solidFill>
                        </a:rPr>
                        <a:t>(r)/</a:t>
                      </a: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mn-lt"/>
                          <a:ea typeface="+mn-ea"/>
                          <a:cs typeface="+mn-cs"/>
                        </a:rPr>
                        <a:t>(n) </a:t>
                      </a:r>
                      <a:r>
                        <a:rPr kumimoji="0" lang="en-US" sz="3600" b="1" i="0" u="none" strike="noStrike" kern="1200" cap="none" spc="0" normalizeH="0" baseline="0" noProof="0" dirty="0" err="1">
                          <a:ln>
                            <a:noFill/>
                          </a:ln>
                          <a:solidFill>
                            <a:srgbClr val="002060"/>
                          </a:solidFill>
                          <a:effectLst/>
                          <a:uLnTx/>
                          <a:uFillTx/>
                          <a:latin typeface="+mn-lt"/>
                          <a:ea typeface="+mn-ea"/>
                          <a:cs typeface="+mn-cs"/>
                        </a:rPr>
                        <a:t>nhà</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thiết</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kế</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thời</a:t>
                      </a:r>
                      <a:r>
                        <a:rPr kumimoji="0" lang="en-US" sz="3600" b="1" i="0" u="none" strike="noStrike" kern="1200" cap="none" spc="0" normalizeH="0" baseline="0" noProof="0" dirty="0">
                          <a:ln>
                            <a:noFill/>
                          </a:ln>
                          <a:solidFill>
                            <a:srgbClr val="002060"/>
                          </a:solidFill>
                          <a:effectLst/>
                          <a:uLnTx/>
                          <a:uFillTx/>
                          <a:latin typeface="+mn-lt"/>
                          <a:ea typeface="+mn-ea"/>
                          <a:cs typeface="+mn-cs"/>
                        </a:rPr>
                        <a:t> </a:t>
                      </a:r>
                      <a:r>
                        <a:rPr kumimoji="0" lang="en-US" sz="3600" b="1" i="0" u="none" strike="noStrike" kern="1200" cap="none" spc="0" normalizeH="0" baseline="0" noProof="0" dirty="0" err="1">
                          <a:ln>
                            <a:noFill/>
                          </a:ln>
                          <a:solidFill>
                            <a:srgbClr val="002060"/>
                          </a:solidFill>
                          <a:effectLst/>
                          <a:uLnTx/>
                          <a:uFillTx/>
                          <a:latin typeface="+mn-lt"/>
                          <a:ea typeface="+mn-ea"/>
                          <a:cs typeface="+mn-cs"/>
                        </a:rPr>
                        <a:t>trang</a:t>
                      </a:r>
                      <a:endParaRPr kumimoji="0" lang="en-US" sz="3600" b="1" i="0" u="none" strike="noStrike" kern="1200" cap="none" spc="0" normalizeH="0" baseline="0" noProof="0" dirty="0">
                        <a:ln>
                          <a:noFill/>
                        </a:ln>
                        <a:solidFill>
                          <a:srgbClr val="002060"/>
                        </a:solidFill>
                        <a:effectLst/>
                        <a:uLnTx/>
                        <a:uFillTx/>
                        <a:latin typeface="+mn-lt"/>
                        <a:ea typeface="+mn-ea"/>
                        <a:cs typeface="+mn-cs"/>
                      </a:endParaRPr>
                    </a:p>
                    <a:p>
                      <a:endParaRPr lang="en-US" sz="1600" dirty="0"/>
                    </a:p>
                  </a:txBody>
                  <a:tcPr/>
                </a:tc>
                <a:extLst>
                  <a:ext uri="{0D108BD9-81ED-4DB2-BD59-A6C34878D82A}">
                    <a16:rowId xmlns:a16="http://schemas.microsoft.com/office/drawing/2014/main" val="1815725935"/>
                  </a:ext>
                </a:extLst>
              </a:tr>
              <a:tr h="777937">
                <a:tc>
                  <a:txBody>
                    <a:bodyPr/>
                    <a:lstStyle/>
                    <a:p>
                      <a:pPr algn="ctr"/>
                      <a:r>
                        <a:rPr lang="en-US" sz="3600" b="1" dirty="0"/>
                        <a:t>garment worker</a:t>
                      </a:r>
                    </a:p>
                  </a:txBody>
                  <a:tcPr/>
                </a:tc>
                <a:tc>
                  <a:txBody>
                    <a:bodyPr/>
                    <a:lstStyle/>
                    <a:p>
                      <a:pPr algn="ctr"/>
                      <a:r>
                        <a:rPr lang="en-US" sz="3600" b="1" dirty="0">
                          <a:solidFill>
                            <a:srgbClr val="C00000"/>
                          </a:solidFill>
                        </a:rPr>
                        <a:t>/ˈ</a:t>
                      </a:r>
                      <a:r>
                        <a:rPr lang="en-US" sz="3600" b="1" dirty="0" err="1">
                          <a:solidFill>
                            <a:srgbClr val="C00000"/>
                          </a:solidFill>
                        </a:rPr>
                        <a:t>ɡɑːməntˈwɜːkə</a:t>
                      </a:r>
                      <a:r>
                        <a:rPr lang="en-US" sz="3600" b="1" dirty="0">
                          <a:solidFill>
                            <a:srgbClr val="C00000"/>
                          </a:solidFill>
                        </a:rPr>
                        <a:t>(r)/ </a:t>
                      </a:r>
                    </a:p>
                  </a:txBody>
                  <a:tcPr/>
                </a:tc>
                <a:tc>
                  <a:txBody>
                    <a:bodyPr/>
                    <a:lstStyle/>
                    <a:p>
                      <a:pPr algn="ctr"/>
                      <a:r>
                        <a:rPr lang="en-US" sz="3600" b="1" dirty="0">
                          <a:solidFill>
                            <a:srgbClr val="002060"/>
                          </a:solidFill>
                        </a:rPr>
                        <a:t>(n) </a:t>
                      </a:r>
                      <a:r>
                        <a:rPr lang="en-US" sz="3600" b="1" dirty="0" err="1">
                          <a:solidFill>
                            <a:srgbClr val="002060"/>
                          </a:solidFill>
                        </a:rPr>
                        <a:t>công</a:t>
                      </a:r>
                      <a:r>
                        <a:rPr lang="en-US" sz="3600" b="1" dirty="0">
                          <a:solidFill>
                            <a:srgbClr val="002060"/>
                          </a:solidFill>
                        </a:rPr>
                        <a:t> </a:t>
                      </a:r>
                      <a:r>
                        <a:rPr lang="en-US" sz="3600" b="1" dirty="0" err="1">
                          <a:solidFill>
                            <a:srgbClr val="002060"/>
                          </a:solidFill>
                        </a:rPr>
                        <a:t>nhân</a:t>
                      </a:r>
                      <a:r>
                        <a:rPr lang="en-US" sz="3600" b="1" dirty="0">
                          <a:solidFill>
                            <a:srgbClr val="002060"/>
                          </a:solidFill>
                        </a:rPr>
                        <a:t> may </a:t>
                      </a:r>
                      <a:r>
                        <a:rPr lang="en-US" sz="3600" b="1" dirty="0" err="1">
                          <a:solidFill>
                            <a:srgbClr val="002060"/>
                          </a:solidFill>
                        </a:rPr>
                        <a:t>mặc</a:t>
                      </a:r>
                      <a:endParaRPr lang="en-US" sz="3600" b="1" dirty="0">
                        <a:solidFill>
                          <a:srgbClr val="002060"/>
                        </a:solidFill>
                      </a:endParaRPr>
                    </a:p>
                  </a:txBody>
                  <a:tcPr/>
                </a:tc>
                <a:extLst>
                  <a:ext uri="{0D108BD9-81ED-4DB2-BD59-A6C34878D82A}">
                    <a16:rowId xmlns:a16="http://schemas.microsoft.com/office/drawing/2014/main" val="1005456784"/>
                  </a:ext>
                </a:extLst>
              </a:tr>
              <a:tr h="777937">
                <a:tc>
                  <a:txBody>
                    <a:bodyPr/>
                    <a:lstStyle/>
                    <a:p>
                      <a:pPr algn="ctr"/>
                      <a:r>
                        <a:rPr lang="en-US" sz="3600" b="1" dirty="0"/>
                        <a:t>hairdresser</a:t>
                      </a:r>
                    </a:p>
                  </a:txBody>
                  <a:tcPr/>
                </a:tc>
                <a:tc>
                  <a:txBody>
                    <a:bodyPr/>
                    <a:lstStyle/>
                    <a:p>
                      <a:pPr algn="ctr"/>
                      <a:r>
                        <a:rPr lang="pt-BR" sz="3600" b="1" dirty="0">
                          <a:solidFill>
                            <a:srgbClr val="C00000"/>
                          </a:solidFill>
                        </a:rPr>
                        <a:t>/ˈheədresə(r)/</a:t>
                      </a:r>
                      <a:endParaRPr lang="en-US" sz="3600" b="1" dirty="0">
                        <a:solidFill>
                          <a:srgbClr val="C00000"/>
                        </a:solidFill>
                      </a:endParaRPr>
                    </a:p>
                  </a:txBody>
                  <a:tcPr/>
                </a:tc>
                <a:tc>
                  <a:txBody>
                    <a:bodyPr/>
                    <a:lstStyle/>
                    <a:p>
                      <a:pPr algn="ctr"/>
                      <a:r>
                        <a:rPr lang="en-US" sz="3600" b="1" dirty="0">
                          <a:solidFill>
                            <a:srgbClr val="002060"/>
                          </a:solidFill>
                        </a:rPr>
                        <a:t>(n) </a:t>
                      </a:r>
                      <a:r>
                        <a:rPr lang="en-US" sz="3600" b="1" dirty="0" err="1">
                          <a:solidFill>
                            <a:srgbClr val="002060"/>
                          </a:solidFill>
                        </a:rPr>
                        <a:t>thợ</a:t>
                      </a:r>
                      <a:r>
                        <a:rPr lang="en-US" sz="3600" b="1" dirty="0">
                          <a:solidFill>
                            <a:srgbClr val="002060"/>
                          </a:solidFill>
                        </a:rPr>
                        <a:t> </a:t>
                      </a:r>
                      <a:r>
                        <a:rPr lang="en-US" sz="3600" b="1" dirty="0" err="1">
                          <a:solidFill>
                            <a:srgbClr val="002060"/>
                          </a:solidFill>
                        </a:rPr>
                        <a:t>làm</a:t>
                      </a:r>
                      <a:r>
                        <a:rPr lang="en-US" sz="3600" b="1" dirty="0">
                          <a:solidFill>
                            <a:srgbClr val="002060"/>
                          </a:solidFill>
                        </a:rPr>
                        <a:t> </a:t>
                      </a:r>
                      <a:r>
                        <a:rPr lang="en-US" sz="3600" b="1" dirty="0" err="1">
                          <a:solidFill>
                            <a:srgbClr val="002060"/>
                          </a:solidFill>
                        </a:rPr>
                        <a:t>tóc</a:t>
                      </a:r>
                      <a:endParaRPr lang="en-US" sz="3600" b="1" dirty="0">
                        <a:solidFill>
                          <a:srgbClr val="002060"/>
                        </a:solidFill>
                      </a:endParaRPr>
                    </a:p>
                  </a:txBody>
                  <a:tcPr/>
                </a:tc>
                <a:extLst>
                  <a:ext uri="{0D108BD9-81ED-4DB2-BD59-A6C34878D82A}">
                    <a16:rowId xmlns:a16="http://schemas.microsoft.com/office/drawing/2014/main" val="4077250731"/>
                  </a:ext>
                </a:extLst>
              </a:tr>
              <a:tr h="777937">
                <a:tc>
                  <a:txBody>
                    <a:bodyPr/>
                    <a:lstStyle/>
                    <a:p>
                      <a:pPr algn="ctr"/>
                      <a:r>
                        <a:rPr lang="en-US" sz="3600" b="1" dirty="0"/>
                        <a:t>mechanic</a:t>
                      </a:r>
                    </a:p>
                  </a:txBody>
                  <a:tcPr/>
                </a:tc>
                <a:tc>
                  <a:txBody>
                    <a:bodyPr/>
                    <a:lstStyle/>
                    <a:p>
                      <a:pPr algn="ctr"/>
                      <a:r>
                        <a:rPr lang="en-US" sz="3600" b="1" dirty="0">
                          <a:solidFill>
                            <a:srgbClr val="C00000"/>
                          </a:solidFill>
                        </a:rPr>
                        <a:t>/</a:t>
                      </a:r>
                      <a:r>
                        <a:rPr lang="en-US" sz="3600" b="1" dirty="0" err="1">
                          <a:solidFill>
                            <a:srgbClr val="C00000"/>
                          </a:solidFill>
                        </a:rPr>
                        <a:t>məˈkænɪk</a:t>
                      </a:r>
                      <a:r>
                        <a:rPr lang="en-US" sz="3600" b="1" dirty="0">
                          <a:solidFill>
                            <a:srgbClr val="C00000"/>
                          </a:solidFill>
                        </a:rPr>
                        <a:t>/ </a:t>
                      </a:r>
                    </a:p>
                  </a:txBody>
                  <a:tcPr/>
                </a:tc>
                <a:tc>
                  <a:txBody>
                    <a:bodyPr/>
                    <a:lstStyle/>
                    <a:p>
                      <a:pPr algn="ct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thợ</a:t>
                      </a:r>
                      <a:r>
                        <a:rPr lang="en-US" sz="3600" b="1" dirty="0">
                          <a:solidFill>
                            <a:srgbClr val="002060"/>
                          </a:solidFill>
                        </a:rPr>
                        <a:t> </a:t>
                      </a:r>
                      <a:r>
                        <a:rPr lang="en-US" sz="3600" b="1" dirty="0" err="1">
                          <a:solidFill>
                            <a:srgbClr val="002060"/>
                          </a:solidFill>
                        </a:rPr>
                        <a:t>máy</a:t>
                      </a:r>
                      <a:r>
                        <a:rPr lang="en-US" sz="3600" b="1" dirty="0">
                          <a:solidFill>
                            <a:srgbClr val="002060"/>
                          </a:solidFill>
                        </a:rPr>
                        <a:t> </a:t>
                      </a:r>
                    </a:p>
                  </a:txBody>
                  <a:tcPr/>
                </a:tc>
                <a:extLst>
                  <a:ext uri="{0D108BD9-81ED-4DB2-BD59-A6C34878D82A}">
                    <a16:rowId xmlns:a16="http://schemas.microsoft.com/office/drawing/2014/main" val="2219329382"/>
                  </a:ext>
                </a:extLst>
              </a:tr>
              <a:tr h="777937">
                <a:tc>
                  <a:txBody>
                    <a:bodyPr/>
                    <a:lstStyle/>
                    <a:p>
                      <a:pPr algn="ctr"/>
                      <a:r>
                        <a:rPr lang="vi-VN" sz="3600" b="1" dirty="0">
                          <a:latin typeface="Calibri" panose="020F0502020204030204" pitchFamily="34" charset="0"/>
                          <a:cs typeface="Calibri" panose="020F0502020204030204" pitchFamily="34" charset="0"/>
                        </a:rPr>
                        <a:t>vocational college</a:t>
                      </a:r>
                    </a:p>
                  </a:txBody>
                  <a:tcPr/>
                </a:tc>
                <a:tc>
                  <a:txBody>
                    <a:bodyPr/>
                    <a:lstStyle/>
                    <a:p>
                      <a:pPr algn="ctr"/>
                      <a:r>
                        <a:rPr lang="vi-VN" sz="3600" b="1" dirty="0">
                          <a:solidFill>
                            <a:srgbClr val="C00000"/>
                          </a:solidFill>
                          <a:latin typeface="Calibri" panose="020F0502020204030204" pitchFamily="34" charset="0"/>
                          <a:cs typeface="Calibri" panose="020F0502020204030204" pitchFamily="34" charset="0"/>
                        </a:rPr>
                        <a:t>/vəʊˈkeɪʃənlˈkɒlɪdʒ/</a:t>
                      </a:r>
                      <a:endParaRPr lang="en-US" sz="3600" b="1" dirty="0">
                        <a:solidFill>
                          <a:srgbClr val="C00000"/>
                        </a:solidFill>
                        <a:latin typeface="Calibri" panose="020F0502020204030204" pitchFamily="34" charset="0"/>
                        <a:cs typeface="Calibri" panose="020F0502020204030204" pitchFamily="34" charset="0"/>
                      </a:endParaRPr>
                    </a:p>
                  </a:txBody>
                  <a:tcPr/>
                </a:tc>
                <a:tc>
                  <a:txBody>
                    <a:bodyPr/>
                    <a:lstStyle/>
                    <a:p>
                      <a:pPr algn="ctr"/>
                      <a:r>
                        <a:rPr lang="vi-VN" sz="3600" b="1" dirty="0">
                          <a:solidFill>
                            <a:srgbClr val="002060"/>
                          </a:solidFill>
                          <a:latin typeface="Calibri" panose="020F0502020204030204" pitchFamily="34" charset="0"/>
                          <a:cs typeface="Calibri" panose="020F0502020204030204" pitchFamily="34" charset="0"/>
                        </a:rPr>
                        <a:t>(n) trường cao đẳng nghề</a:t>
                      </a:r>
                      <a:endParaRPr lang="en-US" sz="3600" b="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332795636"/>
                  </a:ext>
                </a:extLst>
              </a:tr>
              <a:tr h="763966">
                <a:tc>
                  <a:txBody>
                    <a:bodyPr/>
                    <a:lstStyle/>
                    <a:p>
                      <a:pPr algn="ctr"/>
                      <a:endParaRPr lang="en-US" sz="3200" b="1" dirty="0"/>
                    </a:p>
                  </a:txBody>
                  <a:tcPr/>
                </a:tc>
                <a:tc>
                  <a:txBody>
                    <a:bodyPr/>
                    <a:lstStyle/>
                    <a:p>
                      <a:endParaRPr lang="en-US" dirty="0"/>
                    </a:p>
                  </a:txBody>
                  <a:tcPr/>
                </a:tc>
                <a:tc>
                  <a:txBody>
                    <a:bodyPr/>
                    <a:lstStyle/>
                    <a:p>
                      <a:r>
                        <a:rPr lang="en-US" sz="3200" b="1" dirty="0">
                          <a:solidFill>
                            <a:srgbClr val="002060"/>
                          </a:solidFill>
                        </a:rPr>
                        <a:t>                       </a:t>
                      </a:r>
                    </a:p>
                  </a:txBody>
                  <a:tcPr/>
                </a:tc>
                <a:extLst>
                  <a:ext uri="{0D108BD9-81ED-4DB2-BD59-A6C34878D82A}">
                    <a16:rowId xmlns:a16="http://schemas.microsoft.com/office/drawing/2014/main" val="3991303826"/>
                  </a:ext>
                </a:extLst>
              </a:tr>
            </a:tbl>
          </a:graphicData>
        </a:graphic>
      </p:graphicFrame>
      <p:sp>
        <p:nvSpPr>
          <p:cNvPr id="18" name="TextBox 8">
            <a:extLst>
              <a:ext uri="{FF2B5EF4-FFF2-40B4-BE49-F238E27FC236}">
                <a16:creationId xmlns:a16="http://schemas.microsoft.com/office/drawing/2014/main" id="{3DEBE9F0-ADCA-FCCC-B44A-515C91F87D57}"/>
              </a:ext>
            </a:extLst>
          </p:cNvPr>
          <p:cNvSpPr txBox="1"/>
          <p:nvPr/>
        </p:nvSpPr>
        <p:spPr>
          <a:xfrm>
            <a:off x="7334206" y="-171753"/>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1753416" y="1208176"/>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pic>
        <p:nvPicPr>
          <p:cNvPr id="2" name="career-choice-172716342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1"/>
          <a:stretch>
            <a:fillRect/>
          </a:stretch>
        </p:blipFill>
        <p:spPr>
          <a:xfrm>
            <a:off x="6834281" y="2302710"/>
            <a:ext cx="609600" cy="609600"/>
          </a:xfrm>
          <a:prstGeom prst="rect">
            <a:avLst/>
          </a:prstGeom>
        </p:spPr>
      </p:pic>
      <p:pic>
        <p:nvPicPr>
          <p:cNvPr id="10" name="bartender-1727163515">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1"/>
          <a:stretch>
            <a:fillRect/>
          </a:stretch>
        </p:blipFill>
        <p:spPr>
          <a:xfrm>
            <a:off x="6529481" y="3189541"/>
            <a:ext cx="609600" cy="609600"/>
          </a:xfrm>
          <a:prstGeom prst="rect">
            <a:avLst/>
          </a:prstGeom>
        </p:spPr>
      </p:pic>
      <p:pic>
        <p:nvPicPr>
          <p:cNvPr id="14" name="fashion-designer-packed-1727163631">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1"/>
          <a:stretch>
            <a:fillRect/>
          </a:stretch>
        </p:blipFill>
        <p:spPr>
          <a:xfrm>
            <a:off x="7772400" y="3868573"/>
            <a:ext cx="609600" cy="609600"/>
          </a:xfrm>
          <a:prstGeom prst="rect">
            <a:avLst/>
          </a:prstGeom>
        </p:spPr>
      </p:pic>
      <p:pic>
        <p:nvPicPr>
          <p:cNvPr id="15" name="garment-worker-1727163675">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1"/>
          <a:stretch>
            <a:fillRect/>
          </a:stretch>
        </p:blipFill>
        <p:spPr>
          <a:xfrm>
            <a:off x="7029406" y="4840038"/>
            <a:ext cx="609600" cy="609600"/>
          </a:xfrm>
          <a:prstGeom prst="rect">
            <a:avLst/>
          </a:prstGeom>
        </p:spPr>
      </p:pic>
      <p:pic>
        <p:nvPicPr>
          <p:cNvPr id="16" name="hairdresser-1727163765">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1"/>
          <a:stretch>
            <a:fillRect/>
          </a:stretch>
        </p:blipFill>
        <p:spPr>
          <a:xfrm>
            <a:off x="6640145" y="5643440"/>
            <a:ext cx="609600" cy="609600"/>
          </a:xfrm>
          <a:prstGeom prst="rect">
            <a:avLst/>
          </a:prstGeom>
        </p:spPr>
      </p:pic>
      <p:pic>
        <p:nvPicPr>
          <p:cNvPr id="19" name="mechanic-1727163832">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1"/>
          <a:stretch>
            <a:fillRect/>
          </a:stretch>
        </p:blipFill>
        <p:spPr>
          <a:xfrm>
            <a:off x="6421427" y="6354726"/>
            <a:ext cx="609600" cy="609600"/>
          </a:xfrm>
          <a:prstGeom prst="rect">
            <a:avLst/>
          </a:prstGeom>
        </p:spPr>
      </p:pic>
      <p:pic>
        <p:nvPicPr>
          <p:cNvPr id="20" name="vocational-college-1727163936">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1"/>
          <a:stretch>
            <a:fillRect/>
          </a:stretch>
        </p:blipFill>
        <p:spPr>
          <a:xfrm>
            <a:off x="7212456" y="7263660"/>
            <a:ext cx="609600" cy="609600"/>
          </a:xfrm>
          <a:prstGeom prst="rect">
            <a:avLst/>
          </a:prstGeom>
        </p:spPr>
      </p:pic>
    </p:spTree>
    <p:extLst>
      <p:ext uri="{BB962C8B-B14F-4D97-AF65-F5344CB8AC3E}">
        <p14:creationId xmlns:p14="http://schemas.microsoft.com/office/powerpoint/2010/main" val="2462592254"/>
      </p:ext>
    </p:extLst>
  </p:cSld>
  <p:clrMapOvr>
    <a:masterClrMapping/>
  </p:clrMapOvr>
  <p:transition spd="slow">
    <p:randomBar dir="vert"/>
    <p:sndAc>
      <p:stSnd>
        <p:snd r:embed="rId16"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536"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1728" fill="hold"/>
                                        <p:tgtEl>
                                          <p:spTgt spid="10"/>
                                        </p:tgtEl>
                                      </p:cBhvr>
                                    </p:cmd>
                                  </p:childTnLst>
                                </p:cTn>
                              </p:par>
                            </p:childTnLst>
                          </p:cTn>
                        </p:par>
                      </p:childTnLst>
                    </p:cTn>
                  </p:par>
                </p:childTnLst>
              </p:cTn>
              <p:nextCondLst>
                <p:cond evt="onClick" delay="0">
                  <p:tgtEl>
                    <p:spTgt spid="10"/>
                  </p:tgtEl>
                </p:cond>
              </p:nextCondLst>
            </p:seq>
            <p:audio>
              <p:cMediaNode vol="80000">
                <p:cTn id="13" fill="hold" display="0">
                  <p:stCondLst>
                    <p:cond delay="indefinite"/>
                  </p:stCondLst>
                  <p:endCondLst>
                    <p:cond evt="onStopAudio" delay="0">
                      <p:tgtEl>
                        <p:sldTgt/>
                      </p:tgtEl>
                    </p:cond>
                  </p:endCondLst>
                </p:cTn>
                <p:tgtEl>
                  <p:spTgt spid="10"/>
                </p:tgtEl>
              </p:cMediaNode>
            </p:audio>
            <p:seq concurrent="1" nextAc="seek">
              <p:cTn id="14" restart="whenNotActive" fill="hold" evtFilter="cancelBubble" nodeType="interactiveSeq">
                <p:stCondLst>
                  <p:cond evt="onClick" delay="0">
                    <p:tgtEl>
                      <p:spTgt spid="1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2568" fill="hold"/>
                                        <p:tgtEl>
                                          <p:spTgt spid="14"/>
                                        </p:tgtEl>
                                      </p:cBhvr>
                                    </p:cmd>
                                  </p:childTnLst>
                                </p:cTn>
                              </p:par>
                            </p:childTnLst>
                          </p:cTn>
                        </p:par>
                      </p:childTnLst>
                    </p:cTn>
                  </p:par>
                </p:childTnLst>
              </p:cTn>
              <p:nextCondLst>
                <p:cond evt="onClick" delay="0">
                  <p:tgtEl>
                    <p:spTgt spid="14"/>
                  </p:tgtEl>
                </p:cond>
              </p:nextCondLst>
            </p:seq>
            <p:audio>
              <p:cMediaNode vol="80000">
                <p:cTn id="19" fill="hold" display="0">
                  <p:stCondLst>
                    <p:cond delay="indefinite"/>
                  </p:stCondLst>
                  <p:endCondLst>
                    <p:cond evt="onStopAudio" delay="0">
                      <p:tgtEl>
                        <p:sldTgt/>
                      </p:tgtEl>
                    </p:cond>
                  </p:endCondLst>
                </p:cTn>
                <p:tgtEl>
                  <p:spTgt spid="14"/>
                </p:tgtEl>
              </p:cMediaNode>
            </p:audio>
            <p:seq concurrent="1" nextAc="seek">
              <p:cTn id="20" restart="whenNotActive" fill="hold" evtFilter="cancelBubble" nodeType="interactiveSeq">
                <p:stCondLst>
                  <p:cond evt="onClick" delay="0">
                    <p:tgtEl>
                      <p:spTgt spid="15"/>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2472" fill="hold"/>
                                        <p:tgtEl>
                                          <p:spTgt spid="15"/>
                                        </p:tgtEl>
                                      </p:cBhvr>
                                    </p:cmd>
                                  </p:childTnLst>
                                </p:cTn>
                              </p:par>
                            </p:childTnLst>
                          </p:cTn>
                        </p:par>
                      </p:childTnLst>
                    </p:cTn>
                  </p:par>
                </p:childTnLst>
              </p:cTn>
              <p:nextCondLst>
                <p:cond evt="onClick" delay="0">
                  <p:tgtEl>
                    <p:spTgt spid="15"/>
                  </p:tgtEl>
                </p:cond>
              </p:nextCondLst>
            </p:seq>
            <p:audio>
              <p:cMediaNode vol="80000">
                <p:cTn id="25" fill="hold" display="0">
                  <p:stCondLst>
                    <p:cond delay="indefinite"/>
                  </p:stCondLst>
                  <p:endCondLst>
                    <p:cond evt="onStopAudio" delay="0">
                      <p:tgtEl>
                        <p:sldTgt/>
                      </p:tgtEl>
                    </p:cond>
                  </p:endCondLst>
                </p:cTn>
                <p:tgtEl>
                  <p:spTgt spid="15"/>
                </p:tgtEl>
              </p:cMediaNode>
            </p:audio>
            <p:seq concurrent="1" nextAc="seek">
              <p:cTn id="26" restart="whenNotActive" fill="hold" evtFilter="cancelBubble" nodeType="interactiveSeq">
                <p:stCondLst>
                  <p:cond evt="onClick" delay="0">
                    <p:tgtEl>
                      <p:spTgt spid="16"/>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2304" fill="hold"/>
                                        <p:tgtEl>
                                          <p:spTgt spid="16"/>
                                        </p:tgtEl>
                                      </p:cBhvr>
                                    </p:cmd>
                                  </p:childTnLst>
                                </p:cTn>
                              </p:par>
                            </p:childTnLst>
                          </p:cTn>
                        </p:par>
                      </p:childTnLst>
                    </p:cTn>
                  </p:par>
                </p:childTnLst>
              </p:cTn>
              <p:nextCondLst>
                <p:cond evt="onClick" delay="0">
                  <p:tgtEl>
                    <p:spTgt spid="16"/>
                  </p:tgtEl>
                </p:cond>
              </p:nextCondLst>
            </p:seq>
            <p:audio>
              <p:cMediaNode vol="80000">
                <p:cTn id="31" fill="hold" display="0">
                  <p:stCondLst>
                    <p:cond delay="indefinite"/>
                  </p:stCondLst>
                  <p:endCondLst>
                    <p:cond evt="onStopAudio" delay="0">
                      <p:tgtEl>
                        <p:sldTgt/>
                      </p:tgtEl>
                    </p:cond>
                  </p:endCondLst>
                </p:cTn>
                <p:tgtEl>
                  <p:spTgt spid="16"/>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2208"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3264"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4" name="Freeform 4"/>
          <p:cNvSpPr/>
          <p:nvPr/>
        </p:nvSpPr>
        <p:spPr>
          <a:xfrm flipH="1">
            <a:off x="3774703" y="8097339"/>
            <a:ext cx="3170242" cy="3927102"/>
          </a:xfrm>
          <a:custGeom>
            <a:avLst/>
            <a:gdLst/>
            <a:ahLst/>
            <a:cxnLst/>
            <a:rect l="l" t="t" r="r" b="b"/>
            <a:pathLst>
              <a:path w="3170242" h="3927102">
                <a:moveTo>
                  <a:pt x="3170242" y="0"/>
                </a:moveTo>
                <a:lnTo>
                  <a:pt x="0" y="0"/>
                </a:lnTo>
                <a:lnTo>
                  <a:pt x="0" y="3927102"/>
                </a:lnTo>
                <a:lnTo>
                  <a:pt x="3170242" y="3927102"/>
                </a:lnTo>
                <a:lnTo>
                  <a:pt x="3170242" y="0"/>
                </a:lnTo>
                <a:close/>
              </a:path>
            </a:pathLst>
          </a:custGeom>
          <a:blipFill>
            <a:blip r:embed="rId25">
              <a:extLst>
                <a:ext uri="{96DAC541-7B7A-43D3-8B79-37D633B846F1}">
                  <asvg:svgBlip xmlns:asvg="http://schemas.microsoft.com/office/drawing/2016/SVG/main" r:embed="rId26"/>
                </a:ext>
              </a:extLst>
            </a:blip>
            <a:stretch>
              <a:fillRect/>
            </a:stretch>
          </a:blipFill>
        </p:spPr>
      </p:sp>
      <p:sp>
        <p:nvSpPr>
          <p:cNvPr id="5" name="Freeform 5"/>
          <p:cNvSpPr/>
          <p:nvPr/>
        </p:nvSpPr>
        <p:spPr>
          <a:xfrm>
            <a:off x="-1339290" y="7483864"/>
            <a:ext cx="3478876" cy="4114800"/>
          </a:xfrm>
          <a:custGeom>
            <a:avLst/>
            <a:gdLst/>
            <a:ahLst/>
            <a:cxnLst/>
            <a:rect l="l" t="t" r="r" b="b"/>
            <a:pathLst>
              <a:path w="3478876" h="4114800">
                <a:moveTo>
                  <a:pt x="0" y="0"/>
                </a:moveTo>
                <a:lnTo>
                  <a:pt x="3478877" y="0"/>
                </a:lnTo>
                <a:lnTo>
                  <a:pt x="3478877" y="4114800"/>
                </a:lnTo>
                <a:lnTo>
                  <a:pt x="0" y="4114800"/>
                </a:lnTo>
                <a:lnTo>
                  <a:pt x="0" y="0"/>
                </a:lnTo>
                <a:close/>
              </a:path>
            </a:pathLst>
          </a:custGeom>
          <a:blipFill>
            <a:blip r:embed="rId27">
              <a:extLst>
                <a:ext uri="{96DAC541-7B7A-43D3-8B79-37D633B846F1}">
                  <asvg:svgBlip xmlns:asvg="http://schemas.microsoft.com/office/drawing/2016/SVG/main" r:embed="rId28"/>
                </a:ext>
              </a:extLst>
            </a:blip>
            <a:stretch>
              <a:fillRect/>
            </a:stretch>
          </a:blipFill>
        </p:spPr>
      </p:sp>
      <p:sp>
        <p:nvSpPr>
          <p:cNvPr id="6" name="Freeform 6"/>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29">
              <a:extLst>
                <a:ext uri="{96DAC541-7B7A-43D3-8B79-37D633B846F1}">
                  <asvg:svgBlip xmlns:asvg="http://schemas.microsoft.com/office/drawing/2016/SVG/main" r:embed="rId30"/>
                </a:ext>
              </a:extLst>
            </a:blip>
            <a:stretch>
              <a:fillRect/>
            </a:stretch>
          </a:blipFill>
        </p:spPr>
      </p:sp>
      <p:grpSp>
        <p:nvGrpSpPr>
          <p:cNvPr id="7" name="Group 7"/>
          <p:cNvGrpSpPr/>
          <p:nvPr/>
        </p:nvGrpSpPr>
        <p:grpSpPr>
          <a:xfrm>
            <a:off x="2418482" y="-191158"/>
            <a:ext cx="15921875" cy="9669063"/>
            <a:chOff x="0" y="0"/>
            <a:chExt cx="13263390" cy="10851659"/>
          </a:xfrm>
        </p:grpSpPr>
        <p:sp>
          <p:nvSpPr>
            <p:cNvPr id="8" name="Freeform 8"/>
            <p:cNvSpPr/>
            <p:nvPr/>
          </p:nvSpPr>
          <p:spPr>
            <a:xfrm>
              <a:off x="-127" y="127"/>
              <a:ext cx="13263263" cy="10858644"/>
            </a:xfrm>
            <a:custGeom>
              <a:avLst/>
              <a:gdLst/>
              <a:ahLst/>
              <a:cxnLst/>
              <a:rect l="l" t="t" r="r" b="b"/>
              <a:pathLst>
                <a:path w="13263263" h="10858644">
                  <a:moveTo>
                    <a:pt x="12862197" y="10845944"/>
                  </a:moveTo>
                  <a:cubicBezTo>
                    <a:pt x="12806317" y="10858644"/>
                    <a:pt x="12780917" y="10845944"/>
                    <a:pt x="12723767" y="10845944"/>
                  </a:cubicBezTo>
                  <a:cubicBezTo>
                    <a:pt x="12666617" y="10845944"/>
                    <a:pt x="12575558" y="10833244"/>
                    <a:pt x="12575558" y="10833244"/>
                  </a:cubicBezTo>
                  <a:lnTo>
                    <a:pt x="707771" y="10833244"/>
                  </a:lnTo>
                  <a:lnTo>
                    <a:pt x="631063" y="10820544"/>
                  </a:lnTo>
                  <a:cubicBezTo>
                    <a:pt x="631063" y="10820544"/>
                    <a:pt x="533400" y="10833244"/>
                    <a:pt x="457581" y="10820544"/>
                  </a:cubicBezTo>
                  <a:cubicBezTo>
                    <a:pt x="381762" y="10807844"/>
                    <a:pt x="296418" y="10820544"/>
                    <a:pt x="296418" y="10820544"/>
                  </a:cubicBezTo>
                  <a:cubicBezTo>
                    <a:pt x="240284" y="10820544"/>
                    <a:pt x="162814" y="10816226"/>
                    <a:pt x="119507" y="10787016"/>
                  </a:cubicBezTo>
                  <a:cubicBezTo>
                    <a:pt x="47371" y="10738375"/>
                    <a:pt x="25400" y="10668144"/>
                    <a:pt x="0" y="10562353"/>
                  </a:cubicBezTo>
                  <a:lnTo>
                    <a:pt x="0" y="10361820"/>
                  </a:lnTo>
                  <a:cubicBezTo>
                    <a:pt x="0" y="10361820"/>
                    <a:pt x="12700" y="10276857"/>
                    <a:pt x="12700" y="10218564"/>
                  </a:cubicBezTo>
                  <a:cubicBezTo>
                    <a:pt x="12700" y="10160271"/>
                    <a:pt x="0" y="10070355"/>
                    <a:pt x="0" y="10070355"/>
                  </a:cubicBezTo>
                  <a:lnTo>
                    <a:pt x="0" y="803402"/>
                  </a:lnTo>
                  <a:cubicBezTo>
                    <a:pt x="0" y="803402"/>
                    <a:pt x="12700" y="767715"/>
                    <a:pt x="12700" y="688594"/>
                  </a:cubicBezTo>
                  <a:lnTo>
                    <a:pt x="12700" y="543560"/>
                  </a:lnTo>
                  <a:cubicBezTo>
                    <a:pt x="12700" y="543560"/>
                    <a:pt x="0" y="459740"/>
                    <a:pt x="12700" y="375920"/>
                  </a:cubicBezTo>
                  <a:cubicBezTo>
                    <a:pt x="25400" y="292100"/>
                    <a:pt x="23876" y="258064"/>
                    <a:pt x="64897" y="195072"/>
                  </a:cubicBezTo>
                  <a:cubicBezTo>
                    <a:pt x="87249" y="160782"/>
                    <a:pt x="184404" y="76708"/>
                    <a:pt x="215900" y="50800"/>
                  </a:cubicBezTo>
                  <a:cubicBezTo>
                    <a:pt x="215900" y="50800"/>
                    <a:pt x="305181" y="24130"/>
                    <a:pt x="401320" y="12700"/>
                  </a:cubicBezTo>
                  <a:cubicBezTo>
                    <a:pt x="508000" y="0"/>
                    <a:pt x="481584" y="0"/>
                    <a:pt x="622300" y="0"/>
                  </a:cubicBezTo>
                  <a:lnTo>
                    <a:pt x="12744214" y="0"/>
                  </a:lnTo>
                  <a:cubicBezTo>
                    <a:pt x="12844290" y="0"/>
                    <a:pt x="12912743" y="12700"/>
                    <a:pt x="12912743" y="12700"/>
                  </a:cubicBezTo>
                  <a:cubicBezTo>
                    <a:pt x="12976878" y="12700"/>
                    <a:pt x="13065650" y="36322"/>
                    <a:pt x="13123563" y="50800"/>
                  </a:cubicBezTo>
                  <a:cubicBezTo>
                    <a:pt x="13225163" y="76200"/>
                    <a:pt x="13250563" y="254000"/>
                    <a:pt x="13250563" y="350520"/>
                  </a:cubicBezTo>
                  <a:lnTo>
                    <a:pt x="13250563" y="9979550"/>
                  </a:lnTo>
                  <a:cubicBezTo>
                    <a:pt x="13250563" y="9979550"/>
                    <a:pt x="13263263" y="10348231"/>
                    <a:pt x="13263263" y="10381251"/>
                  </a:cubicBezTo>
                  <a:cubicBezTo>
                    <a:pt x="13263263" y="10414271"/>
                    <a:pt x="13240784" y="10522221"/>
                    <a:pt x="13222876" y="10568449"/>
                  </a:cubicBezTo>
                  <a:cubicBezTo>
                    <a:pt x="13197858" y="10633092"/>
                    <a:pt x="13208018" y="10689988"/>
                    <a:pt x="13156201" y="10734184"/>
                  </a:cubicBezTo>
                  <a:cubicBezTo>
                    <a:pt x="13120134" y="10765045"/>
                    <a:pt x="13066032" y="10802383"/>
                    <a:pt x="13020821" y="10819528"/>
                  </a:cubicBezTo>
                  <a:cubicBezTo>
                    <a:pt x="12975608" y="10836673"/>
                    <a:pt x="12917823" y="10833371"/>
                    <a:pt x="12861943" y="10846071"/>
                  </a:cubicBezTo>
                  <a:close/>
                </a:path>
              </a:pathLst>
            </a:custGeom>
            <a:solidFill>
              <a:srgbClr val="EAEAEA"/>
            </a:solidFill>
          </p:spPr>
          <p:txBody>
            <a:bodyPr/>
            <a:lstStyle/>
            <a:p>
              <a:endParaRPr lang="en-US" dirty="0"/>
            </a:p>
          </p:txBody>
        </p:sp>
      </p:grpSp>
      <p:sp>
        <p:nvSpPr>
          <p:cNvPr id="11" name="Freeform 11"/>
          <p:cNvSpPr/>
          <p:nvPr/>
        </p:nvSpPr>
        <p:spPr>
          <a:xfrm>
            <a:off x="8766732" y="9243175"/>
            <a:ext cx="5781047" cy="4237501"/>
          </a:xfrm>
          <a:custGeom>
            <a:avLst/>
            <a:gdLst/>
            <a:ahLst/>
            <a:cxnLst/>
            <a:rect l="l" t="t" r="r" b="b"/>
            <a:pathLst>
              <a:path w="5781047" h="4237501">
                <a:moveTo>
                  <a:pt x="0" y="0"/>
                </a:moveTo>
                <a:lnTo>
                  <a:pt x="5781047" y="0"/>
                </a:lnTo>
                <a:lnTo>
                  <a:pt x="5781047" y="4237501"/>
                </a:lnTo>
                <a:lnTo>
                  <a:pt x="0" y="4237501"/>
                </a:lnTo>
                <a:lnTo>
                  <a:pt x="0" y="0"/>
                </a:lnTo>
                <a:close/>
              </a:path>
            </a:pathLst>
          </a:custGeom>
          <a:blipFill>
            <a:blip r:embed="rId31">
              <a:extLst>
                <a:ext uri="{96DAC541-7B7A-43D3-8B79-37D633B846F1}">
                  <asvg:svgBlip xmlns:asvg="http://schemas.microsoft.com/office/drawing/2016/SVG/main" r:embed="rId32"/>
                </a:ext>
              </a:extLst>
            </a:blip>
            <a:stretch>
              <a:fillRect t="-61363"/>
            </a:stretch>
          </a:blipFill>
        </p:spPr>
      </p:sp>
      <p:sp>
        <p:nvSpPr>
          <p:cNvPr id="12" name="Freeform 12"/>
          <p:cNvSpPr/>
          <p:nvPr/>
        </p:nvSpPr>
        <p:spPr>
          <a:xfrm>
            <a:off x="4595449" y="8991838"/>
            <a:ext cx="7213800" cy="302504"/>
          </a:xfrm>
          <a:custGeom>
            <a:avLst/>
            <a:gdLst/>
            <a:ahLst/>
            <a:cxnLst/>
            <a:rect l="l" t="t" r="r" b="b"/>
            <a:pathLst>
              <a:path w="6357135" h="330278">
                <a:moveTo>
                  <a:pt x="0" y="0"/>
                </a:moveTo>
                <a:lnTo>
                  <a:pt x="6357135" y="0"/>
                </a:lnTo>
                <a:lnTo>
                  <a:pt x="6357135" y="330278"/>
                </a:lnTo>
                <a:lnTo>
                  <a:pt x="0" y="330278"/>
                </a:lnTo>
                <a:lnTo>
                  <a:pt x="0" y="0"/>
                </a:lnTo>
                <a:close/>
              </a:path>
            </a:pathLst>
          </a:custGeom>
          <a:blipFill>
            <a:blip r:embed="rId33">
              <a:extLst>
                <a:ext uri="{96DAC541-7B7A-43D3-8B79-37D633B846F1}">
                  <asvg:svgBlip xmlns:asvg="http://schemas.microsoft.com/office/drawing/2016/SVG/main" r:embed="rId34"/>
                </a:ext>
              </a:extLst>
            </a:blip>
            <a:stretch>
              <a:fillRect t="-1145859"/>
            </a:stretch>
          </a:blipFill>
        </p:spPr>
      </p:sp>
      <p:sp>
        <p:nvSpPr>
          <p:cNvPr id="13" name="Freeform 13"/>
          <p:cNvSpPr/>
          <p:nvPr/>
        </p:nvSpPr>
        <p:spPr>
          <a:xfrm>
            <a:off x="10610377" y="8974782"/>
            <a:ext cx="7729981" cy="302504"/>
          </a:xfrm>
          <a:custGeom>
            <a:avLst/>
            <a:gdLst/>
            <a:ahLst/>
            <a:cxnLst/>
            <a:rect l="l" t="t" r="r" b="b"/>
            <a:pathLst>
              <a:path w="6357135" h="330278">
                <a:moveTo>
                  <a:pt x="0" y="0"/>
                </a:moveTo>
                <a:lnTo>
                  <a:pt x="6357134" y="0"/>
                </a:lnTo>
                <a:lnTo>
                  <a:pt x="6357134" y="330278"/>
                </a:lnTo>
                <a:lnTo>
                  <a:pt x="0" y="330278"/>
                </a:lnTo>
                <a:lnTo>
                  <a:pt x="0" y="0"/>
                </a:lnTo>
                <a:close/>
              </a:path>
            </a:pathLst>
          </a:custGeom>
          <a:blipFill>
            <a:blip r:embed="rId35">
              <a:extLst>
                <a:ext uri="{96DAC541-7B7A-43D3-8B79-37D633B846F1}">
                  <asvg:svgBlip xmlns:asvg="http://schemas.microsoft.com/office/drawing/2016/SVG/main" r:embed="rId36"/>
                </a:ext>
              </a:extLst>
            </a:blip>
            <a:stretch>
              <a:fillRect t="-1145859"/>
            </a:stretch>
          </a:blipFill>
        </p:spPr>
      </p:sp>
      <p:graphicFrame>
        <p:nvGraphicFramePr>
          <p:cNvPr id="9" name="Table 8">
            <a:extLst>
              <a:ext uri="{FF2B5EF4-FFF2-40B4-BE49-F238E27FC236}">
                <a16:creationId xmlns:a16="http://schemas.microsoft.com/office/drawing/2014/main" id="{59EF602C-73FB-B805-A62C-F9B2B6B188A4}"/>
              </a:ext>
            </a:extLst>
          </p:cNvPr>
          <p:cNvGraphicFramePr>
            <a:graphicFrameLocks noGrp="1"/>
          </p:cNvGraphicFramePr>
          <p:nvPr>
            <p:extLst>
              <p:ext uri="{D42A27DB-BD31-4B8C-83A1-F6EECF244321}">
                <p14:modId xmlns:p14="http://schemas.microsoft.com/office/powerpoint/2010/main" val="3829043948"/>
              </p:ext>
            </p:extLst>
          </p:nvPr>
        </p:nvGraphicFramePr>
        <p:xfrm>
          <a:off x="2418484" y="792165"/>
          <a:ext cx="15869254" cy="8383822"/>
        </p:xfrm>
        <a:graphic>
          <a:graphicData uri="http://schemas.openxmlformats.org/drawingml/2006/table">
            <a:tbl>
              <a:tblPr firstRow="1" bandRow="1">
                <a:tableStyleId>{21E4AEA4-8DFA-4A89-87EB-49C32662AFE0}</a:tableStyleId>
              </a:tblPr>
              <a:tblGrid>
                <a:gridCol w="4634248">
                  <a:extLst>
                    <a:ext uri="{9D8B030D-6E8A-4147-A177-3AD203B41FA5}">
                      <a16:colId xmlns:a16="http://schemas.microsoft.com/office/drawing/2014/main" val="1130087294"/>
                    </a:ext>
                  </a:extLst>
                </a:gridCol>
                <a:gridCol w="5647510">
                  <a:extLst>
                    <a:ext uri="{9D8B030D-6E8A-4147-A177-3AD203B41FA5}">
                      <a16:colId xmlns:a16="http://schemas.microsoft.com/office/drawing/2014/main" val="1586672585"/>
                    </a:ext>
                  </a:extLst>
                </a:gridCol>
                <a:gridCol w="5587496">
                  <a:extLst>
                    <a:ext uri="{9D8B030D-6E8A-4147-A177-3AD203B41FA5}">
                      <a16:colId xmlns:a16="http://schemas.microsoft.com/office/drawing/2014/main" val="66103007"/>
                    </a:ext>
                  </a:extLst>
                </a:gridCol>
              </a:tblGrid>
              <a:tr h="995665">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Words</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Pronunciation</a:t>
                      </a:r>
                    </a:p>
                    <a:p>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white"/>
                          </a:solidFill>
                          <a:effectLst/>
                          <a:uLnTx/>
                          <a:uFillTx/>
                          <a:latin typeface="Patrick Hand" panose="00000500000000000000" pitchFamily="2" charset="0"/>
                          <a:ea typeface="+mn-ea"/>
                          <a:cs typeface="+mn-cs"/>
                        </a:rPr>
                        <a:t>Meanings </a:t>
                      </a:r>
                    </a:p>
                    <a:p>
                      <a:endParaRPr lang="en-US" sz="1600" dirty="0"/>
                    </a:p>
                  </a:txBody>
                  <a:tcPr/>
                </a:tc>
                <a:extLst>
                  <a:ext uri="{0D108BD9-81ED-4DB2-BD59-A6C34878D82A}">
                    <a16:rowId xmlns:a16="http://schemas.microsoft.com/office/drawing/2014/main" val="1293343697"/>
                  </a:ext>
                </a:extLst>
              </a:tr>
              <a:tr h="769935">
                <a:tc>
                  <a:txBody>
                    <a:bodyPr/>
                    <a:lstStyle/>
                    <a:p>
                      <a:pPr algn="ctr"/>
                      <a:r>
                        <a:rPr lang="vi-VN" sz="3600" b="1" dirty="0">
                          <a:solidFill>
                            <a:schemeClr val="tx1"/>
                          </a:solidFill>
                          <a:latin typeface="Calibri" panose="020F0502020204030204" pitchFamily="34" charset="0"/>
                          <a:cs typeface="Calibri" panose="020F0502020204030204" pitchFamily="34" charset="0"/>
                        </a:rPr>
                        <a:t>training course</a:t>
                      </a:r>
                      <a:endParaRPr lang="en-US" sz="3600" b="1" i="1" dirty="0">
                        <a:solidFill>
                          <a:schemeClr val="tx1"/>
                        </a:solidFill>
                        <a:latin typeface="Calibri" panose="020F0502020204030204" pitchFamily="34" charset="0"/>
                        <a:cs typeface="Calibri" panose="020F0502020204030204" pitchFamily="34" charset="0"/>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rPr>
                        <a:t>/ˈtreɪnɪŋ kɔːs/</a:t>
                      </a:r>
                      <a:endParaRPr kumimoji="0" lang="en-US" sz="3600" b="1" i="1" u="none" strike="noStrike" kern="1200" cap="none" spc="0" normalizeH="0" baseline="0" noProof="0" dirty="0">
                        <a:ln>
                          <a:noFill/>
                        </a:ln>
                        <a:solidFill>
                          <a:srgbClr val="C00000"/>
                        </a:solidFill>
                        <a:effectLst/>
                        <a:uLnTx/>
                        <a:uFillTx/>
                        <a:latin typeface="Calibri" panose="020F0502020204030204" pitchFamily="34" charset="0"/>
                        <a:ea typeface="+mn-ea"/>
                        <a:cs typeface="Calibri" panose="020F0502020204030204" pitchFamily="34" charset="0"/>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vi-VN" sz="3600" b="1" dirty="0">
                          <a:solidFill>
                            <a:srgbClr val="002060"/>
                          </a:solidFill>
                          <a:latin typeface="Calibri" panose="020F0502020204030204" pitchFamily="34" charset="0"/>
                          <a:cs typeface="Calibri" panose="020F0502020204030204" pitchFamily="34" charset="0"/>
                        </a:rPr>
                        <a:t>(n)</a:t>
                      </a:r>
                      <a:r>
                        <a:rPr lang="en-US" sz="3600" b="1" dirty="0">
                          <a:solidFill>
                            <a:srgbClr val="002060"/>
                          </a:solidFill>
                          <a:latin typeface="Calibri" panose="020F0502020204030204" pitchFamily="34" charset="0"/>
                          <a:cs typeface="Calibri" panose="020F0502020204030204" pitchFamily="34" charset="0"/>
                        </a:rPr>
                        <a:t> </a:t>
                      </a:r>
                      <a:r>
                        <a:rPr lang="vi-VN" sz="3600" b="1" i="1" dirty="0">
                          <a:solidFill>
                            <a:srgbClr val="002060"/>
                          </a:solidFill>
                          <a:latin typeface="Calibri" panose="020F0502020204030204" pitchFamily="34" charset="0"/>
                          <a:cs typeface="Calibri" panose="020F0502020204030204" pitchFamily="34" charset="0"/>
                        </a:rPr>
                        <a:t>khóa học đào tạo</a:t>
                      </a:r>
                      <a:endParaRPr lang="en-US" sz="3600" b="1" i="1" dirty="0">
                        <a:solidFill>
                          <a:srgbClr val="002060"/>
                        </a:solidFill>
                        <a:latin typeface="Calibri" panose="020F0502020204030204" pitchFamily="34" charset="0"/>
                        <a:cs typeface="Calibri" panose="020F0502020204030204" pitchFamily="34" charset="0"/>
                      </a:endParaRPr>
                    </a:p>
                  </a:txBody>
                  <a:tcPr/>
                </a:tc>
                <a:extLst>
                  <a:ext uri="{0D108BD9-81ED-4DB2-BD59-A6C34878D82A}">
                    <a16:rowId xmlns:a16="http://schemas.microsoft.com/office/drawing/2014/main" val="340392978"/>
                  </a:ext>
                </a:extLst>
              </a:tr>
              <a:tr h="649218">
                <a:tc>
                  <a:txBody>
                    <a:bodyPr/>
                    <a:lstStyle/>
                    <a:p>
                      <a:pPr algn="ctr"/>
                      <a:r>
                        <a:rPr lang="en-US" sz="4000" b="1" dirty="0"/>
                        <a:t>complete</a:t>
                      </a:r>
                    </a:p>
                  </a:txBody>
                  <a:tcPr/>
                </a:tc>
                <a:tc>
                  <a:txBody>
                    <a:bodyPr/>
                    <a:lstStyle/>
                    <a:p>
                      <a:pPr algn="ctr"/>
                      <a:r>
                        <a:rPr lang="en-US" sz="4000" b="1" dirty="0">
                          <a:solidFill>
                            <a:srgbClr val="C00000"/>
                          </a:solidFill>
                        </a:rPr>
                        <a:t>/</a:t>
                      </a:r>
                      <a:r>
                        <a:rPr lang="en-US" sz="4000" b="1" dirty="0" err="1">
                          <a:solidFill>
                            <a:srgbClr val="C00000"/>
                          </a:solidFill>
                        </a:rPr>
                        <a:t>kəmˈpliːt</a:t>
                      </a:r>
                      <a:endParaRPr lang="en-US" sz="4000" b="1" dirty="0">
                        <a:solidFill>
                          <a:srgbClr val="C00000"/>
                        </a:solidFill>
                      </a:endParaRPr>
                    </a:p>
                  </a:txBody>
                  <a:tcPr/>
                </a:tc>
                <a:tc>
                  <a:txBody>
                    <a:bodyPr/>
                    <a:lstStyle/>
                    <a:p>
                      <a:pPr algn="ctr"/>
                      <a:r>
                        <a:rPr lang="en-US" sz="4000" b="1" dirty="0">
                          <a:solidFill>
                            <a:srgbClr val="002060"/>
                          </a:solidFill>
                        </a:rPr>
                        <a:t>(v) </a:t>
                      </a:r>
                      <a:r>
                        <a:rPr lang="en-US" sz="4000" b="1" dirty="0" err="1">
                          <a:solidFill>
                            <a:srgbClr val="002060"/>
                          </a:solidFill>
                        </a:rPr>
                        <a:t>hoàn</a:t>
                      </a:r>
                      <a:r>
                        <a:rPr lang="en-US" sz="4000" b="1" dirty="0">
                          <a:solidFill>
                            <a:srgbClr val="002060"/>
                          </a:solidFill>
                        </a:rPr>
                        <a:t> </a:t>
                      </a:r>
                      <a:r>
                        <a:rPr lang="en-US" sz="4000" b="1" dirty="0" err="1">
                          <a:solidFill>
                            <a:srgbClr val="002060"/>
                          </a:solidFill>
                        </a:rPr>
                        <a:t>thành</a:t>
                      </a:r>
                      <a:endParaRPr lang="en-US" sz="4000" b="1" dirty="0">
                        <a:solidFill>
                          <a:srgbClr val="002060"/>
                        </a:solidFill>
                      </a:endParaRPr>
                    </a:p>
                  </a:txBody>
                  <a:tcPr/>
                </a:tc>
                <a:extLst>
                  <a:ext uri="{0D108BD9-81ED-4DB2-BD59-A6C34878D82A}">
                    <a16:rowId xmlns:a16="http://schemas.microsoft.com/office/drawing/2014/main" val="1005456784"/>
                  </a:ext>
                </a:extLst>
              </a:tr>
              <a:tr h="540504">
                <a:tc>
                  <a:txBody>
                    <a:bodyPr/>
                    <a:lstStyle/>
                    <a:p>
                      <a:pPr algn="ctr"/>
                      <a:r>
                        <a:rPr lang="en-US" sz="3600" b="1" dirty="0"/>
                        <a:t> informative</a:t>
                      </a:r>
                    </a:p>
                  </a:txBody>
                  <a:tcPr/>
                </a:tc>
                <a:tc>
                  <a:txBody>
                    <a:bodyPr/>
                    <a:lstStyle/>
                    <a:p>
                      <a:pPr algn="ctr"/>
                      <a:r>
                        <a:rPr lang="en-US" sz="3600" b="1" dirty="0">
                          <a:solidFill>
                            <a:srgbClr val="C00000"/>
                          </a:solidFill>
                        </a:rPr>
                        <a:t>/</a:t>
                      </a:r>
                      <a:r>
                        <a:rPr lang="en-US" sz="3600" b="1" dirty="0" err="1">
                          <a:solidFill>
                            <a:srgbClr val="C00000"/>
                          </a:solidFill>
                        </a:rPr>
                        <a:t>ɪnˈfɔːmətɪv</a:t>
                      </a:r>
                      <a:r>
                        <a:rPr lang="en-US" sz="3600" b="1" dirty="0">
                          <a:solidFill>
                            <a:srgbClr val="C00000"/>
                          </a:solidFill>
                        </a:rPr>
                        <a:t>/</a:t>
                      </a:r>
                    </a:p>
                  </a:txBody>
                  <a:tcPr/>
                </a:tc>
                <a:tc>
                  <a:txBody>
                    <a:bodyPr/>
                    <a:lstStyle/>
                    <a:p>
                      <a:pPr algn="ctr"/>
                      <a:r>
                        <a:rPr lang="en-US" sz="3600" b="1" dirty="0">
                          <a:solidFill>
                            <a:srgbClr val="002060"/>
                          </a:solidFill>
                        </a:rPr>
                        <a:t> (</a:t>
                      </a:r>
                      <a:r>
                        <a:rPr lang="en-US" sz="3600" b="1" dirty="0" err="1">
                          <a:solidFill>
                            <a:srgbClr val="002060"/>
                          </a:solidFill>
                        </a:rPr>
                        <a:t>adj</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tính</a:t>
                      </a:r>
                      <a:r>
                        <a:rPr lang="en-US" sz="3600" b="1" dirty="0">
                          <a:solidFill>
                            <a:srgbClr val="002060"/>
                          </a:solidFill>
                        </a:rPr>
                        <a:t> </a:t>
                      </a:r>
                      <a:r>
                        <a:rPr lang="en-US" sz="3600" b="1" dirty="0" err="1">
                          <a:solidFill>
                            <a:srgbClr val="002060"/>
                          </a:solidFill>
                        </a:rPr>
                        <a:t>thông</a:t>
                      </a:r>
                      <a:r>
                        <a:rPr lang="en-US" sz="3600" b="1" dirty="0">
                          <a:solidFill>
                            <a:srgbClr val="002060"/>
                          </a:solidFill>
                        </a:rPr>
                        <a:t> tin</a:t>
                      </a:r>
                    </a:p>
                  </a:txBody>
                  <a:tcPr/>
                </a:tc>
                <a:extLst>
                  <a:ext uri="{0D108BD9-81ED-4DB2-BD59-A6C34878D82A}">
                    <a16:rowId xmlns:a16="http://schemas.microsoft.com/office/drawing/2014/main" val="4077250731"/>
                  </a:ext>
                </a:extLst>
              </a:tr>
              <a:tr h="535912">
                <a:tc>
                  <a:txBody>
                    <a:bodyPr/>
                    <a:lstStyle/>
                    <a:p>
                      <a:pPr algn="ctr"/>
                      <a:r>
                        <a:rPr lang="en-US" sz="3600" b="1" dirty="0"/>
                        <a:t>academic subject</a:t>
                      </a:r>
                    </a:p>
                  </a:txBody>
                  <a:tcPr/>
                </a:tc>
                <a:tc>
                  <a:txBody>
                    <a:bodyPr/>
                    <a:lstStyle/>
                    <a:p>
                      <a:pPr algn="ctr"/>
                      <a:r>
                        <a:rPr lang="en-US" sz="3600" b="1" dirty="0">
                          <a:solidFill>
                            <a:srgbClr val="C00000"/>
                          </a:solidFill>
                        </a:rPr>
                        <a:t>academic subject /</a:t>
                      </a:r>
                    </a:p>
                  </a:txBody>
                  <a:tcPr/>
                </a:tc>
                <a:tc>
                  <a:txBody>
                    <a:bodyPr/>
                    <a:lstStyle/>
                    <a:p>
                      <a:pPr algn="ctr"/>
                      <a:r>
                        <a:rPr lang="en-US" sz="3600" b="1" dirty="0">
                          <a:solidFill>
                            <a:srgbClr val="002060"/>
                          </a:solidFill>
                        </a:rPr>
                        <a:t>(n) </a:t>
                      </a:r>
                      <a:r>
                        <a:rPr lang="en-US" sz="3600" b="1" dirty="0" err="1">
                          <a:solidFill>
                            <a:srgbClr val="002060"/>
                          </a:solidFill>
                        </a:rPr>
                        <a:t>môn</a:t>
                      </a:r>
                      <a:r>
                        <a:rPr lang="en-US" sz="3600" b="1" dirty="0">
                          <a:solidFill>
                            <a:srgbClr val="002060"/>
                          </a:solidFill>
                        </a:rPr>
                        <a:t> </a:t>
                      </a:r>
                      <a:r>
                        <a:rPr lang="en-US" sz="3600" b="1" dirty="0" err="1">
                          <a:solidFill>
                            <a:srgbClr val="002060"/>
                          </a:solidFill>
                        </a:rPr>
                        <a:t>học</a:t>
                      </a:r>
                      <a:r>
                        <a:rPr lang="en-US" sz="3600" b="1" dirty="0">
                          <a:solidFill>
                            <a:srgbClr val="002060"/>
                          </a:solidFill>
                        </a:rPr>
                        <a:t> </a:t>
                      </a:r>
                      <a:r>
                        <a:rPr lang="en-US" sz="3600" b="1" dirty="0" err="1">
                          <a:solidFill>
                            <a:srgbClr val="002060"/>
                          </a:solidFill>
                        </a:rPr>
                        <a:t>thuật</a:t>
                      </a:r>
                      <a:endParaRPr lang="en-US" sz="3600" b="1" dirty="0">
                        <a:solidFill>
                          <a:srgbClr val="002060"/>
                        </a:solidFill>
                      </a:endParaRPr>
                    </a:p>
                  </a:txBody>
                  <a:tcPr/>
                </a:tc>
                <a:extLst>
                  <a:ext uri="{0D108BD9-81ED-4DB2-BD59-A6C34878D82A}">
                    <a16:rowId xmlns:a16="http://schemas.microsoft.com/office/drawing/2014/main" val="2219329382"/>
                  </a:ext>
                </a:extLst>
              </a:tr>
              <a:tr h="540504">
                <a:tc>
                  <a:txBody>
                    <a:bodyPr/>
                    <a:lstStyle/>
                    <a:p>
                      <a:pPr algn="ctr"/>
                      <a:r>
                        <a:rPr lang="pt-BR" sz="3600" b="1" dirty="0"/>
                        <a:t>prepare</a:t>
                      </a:r>
                    </a:p>
                  </a:txBody>
                  <a:tcPr/>
                </a:tc>
                <a:tc>
                  <a:txBody>
                    <a:bodyPr/>
                    <a:lstStyle/>
                    <a:p>
                      <a:pPr algn="ctr"/>
                      <a:r>
                        <a:rPr lang="pt-BR" sz="3600" b="1" dirty="0">
                          <a:solidFill>
                            <a:srgbClr val="C00000"/>
                          </a:solidFill>
                        </a:rPr>
                        <a:t>/prɪˈpeə(r)/</a:t>
                      </a:r>
                    </a:p>
                  </a:txBody>
                  <a:tcPr/>
                </a:tc>
                <a:tc>
                  <a:txBody>
                    <a:bodyPr/>
                    <a:lstStyle/>
                    <a:p>
                      <a:pPr algn="ctr"/>
                      <a:r>
                        <a:rPr lang="pt-BR" sz="3600" b="1" dirty="0">
                          <a:solidFill>
                            <a:srgbClr val="002060"/>
                          </a:solidFill>
                        </a:rPr>
                        <a:t>(v) chuẩn bị cho</a:t>
                      </a:r>
                    </a:p>
                  </a:txBody>
                  <a:tcPr/>
                </a:tc>
                <a:extLst>
                  <a:ext uri="{0D108BD9-81ED-4DB2-BD59-A6C34878D82A}">
                    <a16:rowId xmlns:a16="http://schemas.microsoft.com/office/drawing/2014/main" val="3332795636"/>
                  </a:ext>
                </a:extLst>
              </a:tr>
              <a:tr h="540504">
                <a:tc>
                  <a:txBody>
                    <a:bodyPr/>
                    <a:lstStyle/>
                    <a:p>
                      <a:pPr algn="ctr"/>
                      <a:r>
                        <a:rPr lang="en-US" sz="3600" b="1" dirty="0"/>
                        <a:t> earn living</a:t>
                      </a:r>
                    </a:p>
                  </a:txBody>
                  <a:tcPr/>
                </a:tc>
                <a:tc>
                  <a:txBody>
                    <a:bodyPr/>
                    <a:lstStyle/>
                    <a:p>
                      <a:pPr algn="ctr"/>
                      <a:r>
                        <a:rPr lang="en-US" sz="3600" b="1" dirty="0">
                          <a:solidFill>
                            <a:srgbClr val="C00000"/>
                          </a:solidFill>
                        </a:rPr>
                        <a:t>/</a:t>
                      </a:r>
                      <a:r>
                        <a:rPr lang="en-US" sz="3600" b="1" dirty="0" err="1">
                          <a:solidFill>
                            <a:srgbClr val="C00000"/>
                          </a:solidFill>
                        </a:rPr>
                        <a:t>ɜːn</a:t>
                      </a:r>
                      <a:r>
                        <a:rPr lang="en-US" sz="3600" b="1" dirty="0">
                          <a:solidFill>
                            <a:srgbClr val="C00000"/>
                          </a:solidFill>
                        </a:rPr>
                        <a:t> ˈ</a:t>
                      </a:r>
                      <a:r>
                        <a:rPr lang="en-US" sz="3600" b="1" dirty="0" err="1">
                          <a:solidFill>
                            <a:srgbClr val="C00000"/>
                          </a:solidFill>
                        </a:rPr>
                        <a:t>lɪvɪŋ</a:t>
                      </a:r>
                      <a:r>
                        <a:rPr lang="en-US" sz="3600" b="1" dirty="0">
                          <a:solidFill>
                            <a:srgbClr val="C00000"/>
                          </a:solidFill>
                        </a:rPr>
                        <a:t>/</a:t>
                      </a:r>
                    </a:p>
                  </a:txBody>
                  <a:tcPr/>
                </a:tc>
                <a:tc>
                  <a:txBody>
                    <a:bodyPr/>
                    <a:lstStyle/>
                    <a:p>
                      <a:pPr algn="ctr"/>
                      <a:r>
                        <a:rPr lang="en-US" sz="3600" b="1" dirty="0">
                          <a:solidFill>
                            <a:srgbClr val="002060"/>
                          </a:solidFill>
                        </a:rPr>
                        <a:t>(v) </a:t>
                      </a:r>
                      <a:r>
                        <a:rPr lang="en-US" sz="3600" b="1" dirty="0" err="1">
                          <a:solidFill>
                            <a:srgbClr val="002060"/>
                          </a:solidFill>
                        </a:rPr>
                        <a:t>kiếm</a:t>
                      </a:r>
                      <a:r>
                        <a:rPr lang="en-US" sz="3600" b="1" dirty="0">
                          <a:solidFill>
                            <a:srgbClr val="002060"/>
                          </a:solidFill>
                        </a:rPr>
                        <a:t> </a:t>
                      </a:r>
                      <a:r>
                        <a:rPr lang="en-US" sz="3600" b="1" dirty="0" err="1">
                          <a:solidFill>
                            <a:srgbClr val="002060"/>
                          </a:solidFill>
                        </a:rPr>
                        <a:t>sống</a:t>
                      </a:r>
                      <a:endParaRPr lang="en-US" sz="3600" b="1" dirty="0">
                        <a:solidFill>
                          <a:srgbClr val="002060"/>
                        </a:solidFill>
                      </a:endParaRPr>
                    </a:p>
                  </a:txBody>
                  <a:tcPr/>
                </a:tc>
                <a:extLst>
                  <a:ext uri="{0D108BD9-81ED-4DB2-BD59-A6C34878D82A}">
                    <a16:rowId xmlns:a16="http://schemas.microsoft.com/office/drawing/2014/main" val="1839233047"/>
                  </a:ext>
                </a:extLst>
              </a:tr>
              <a:tr h="540504">
                <a:tc>
                  <a:txBody>
                    <a:bodyPr/>
                    <a:lstStyle/>
                    <a:p>
                      <a:pPr algn="ctr"/>
                      <a:r>
                        <a:rPr lang="en-US" sz="3600" b="1" dirty="0"/>
                        <a:t>skillful</a:t>
                      </a:r>
                    </a:p>
                  </a:txBody>
                  <a:tcPr/>
                </a:tc>
                <a:tc>
                  <a:txBody>
                    <a:bodyPr/>
                    <a:lstStyle/>
                    <a:p>
                      <a:pPr algn="ctr"/>
                      <a:r>
                        <a:rPr lang="en-US" sz="3600" b="1" dirty="0">
                          <a:solidFill>
                            <a:srgbClr val="C00000"/>
                          </a:solidFill>
                        </a:rPr>
                        <a:t>/ˈ</a:t>
                      </a:r>
                      <a:r>
                        <a:rPr lang="en-US" sz="3600" b="1" dirty="0" err="1">
                          <a:solidFill>
                            <a:srgbClr val="C00000"/>
                          </a:solidFill>
                        </a:rPr>
                        <a:t>skɪlfl</a:t>
                      </a:r>
                      <a:r>
                        <a:rPr lang="en-US" sz="3600" b="1" dirty="0">
                          <a:solidFill>
                            <a:srgbClr val="C00000"/>
                          </a:solidFill>
                        </a:rPr>
                        <a:t>/</a:t>
                      </a:r>
                    </a:p>
                  </a:txBody>
                  <a:tcPr/>
                </a:tc>
                <a:tc>
                  <a:txBody>
                    <a:bodyPr/>
                    <a:lstStyle/>
                    <a:p>
                      <a:r>
                        <a:rPr lang="en-US" sz="3600" b="1" baseline="0" dirty="0">
                          <a:solidFill>
                            <a:srgbClr val="002060"/>
                          </a:solidFill>
                        </a:rPr>
                        <a:t>             </a:t>
                      </a:r>
                      <a:r>
                        <a:rPr lang="en-US" sz="3600" b="1" dirty="0">
                          <a:solidFill>
                            <a:srgbClr val="002060"/>
                          </a:solidFill>
                        </a:rPr>
                        <a:t>(</a:t>
                      </a:r>
                      <a:r>
                        <a:rPr lang="en-US" sz="3600" b="1" dirty="0" err="1">
                          <a:solidFill>
                            <a:srgbClr val="002060"/>
                          </a:solidFill>
                        </a:rPr>
                        <a:t>adj</a:t>
                      </a:r>
                      <a:r>
                        <a:rPr lang="en-US" sz="3600" b="1" dirty="0">
                          <a:solidFill>
                            <a:srgbClr val="002060"/>
                          </a:solidFill>
                        </a:rPr>
                        <a:t>) </a:t>
                      </a:r>
                      <a:r>
                        <a:rPr lang="en-US" sz="3600" b="1" dirty="0" err="1">
                          <a:solidFill>
                            <a:srgbClr val="002060"/>
                          </a:solidFill>
                        </a:rPr>
                        <a:t>có</a:t>
                      </a:r>
                      <a:r>
                        <a:rPr lang="en-US" sz="3600" b="1" dirty="0">
                          <a:solidFill>
                            <a:srgbClr val="002060"/>
                          </a:solidFill>
                        </a:rPr>
                        <a:t> </a:t>
                      </a:r>
                      <a:r>
                        <a:rPr lang="en-US" sz="3600" b="1" dirty="0" err="1">
                          <a:solidFill>
                            <a:srgbClr val="002060"/>
                          </a:solidFill>
                        </a:rPr>
                        <a:t>kỹ</a:t>
                      </a:r>
                      <a:r>
                        <a:rPr lang="en-US" sz="3600" b="1" dirty="0">
                          <a:solidFill>
                            <a:srgbClr val="002060"/>
                          </a:solidFill>
                        </a:rPr>
                        <a:t> </a:t>
                      </a:r>
                      <a:r>
                        <a:rPr lang="en-US" sz="3600" b="1" dirty="0" err="1">
                          <a:solidFill>
                            <a:srgbClr val="002060"/>
                          </a:solidFill>
                        </a:rPr>
                        <a:t>năng</a:t>
                      </a:r>
                      <a:endParaRPr lang="en-US" sz="3600" b="1" dirty="0">
                        <a:solidFill>
                          <a:srgbClr val="002060"/>
                        </a:solidFill>
                      </a:endParaRPr>
                    </a:p>
                  </a:txBody>
                  <a:tcPr/>
                </a:tc>
                <a:extLst>
                  <a:ext uri="{0D108BD9-81ED-4DB2-BD59-A6C34878D82A}">
                    <a16:rowId xmlns:a16="http://schemas.microsoft.com/office/drawing/2014/main" val="3991303826"/>
                  </a:ext>
                </a:extLst>
              </a:tr>
              <a:tr h="676056">
                <a:tc>
                  <a:txBody>
                    <a:bodyPr/>
                    <a:lstStyle/>
                    <a:p>
                      <a:pPr algn="ctr"/>
                      <a:r>
                        <a:rPr lang="vi-VN" sz="3600" b="1" dirty="0">
                          <a:latin typeface="Calibri" panose="020F0502020204030204" pitchFamily="34" charset="0"/>
                          <a:cs typeface="Calibri" panose="020F0502020204030204" pitchFamily="34" charset="0"/>
                        </a:rPr>
                        <a:t>achieve</a:t>
                      </a:r>
                      <a:endParaRPr lang="en-US" sz="3600" b="1" dirty="0">
                        <a:latin typeface="Calibri" panose="020F0502020204030204" pitchFamily="34" charset="0"/>
                        <a:cs typeface="Calibri" panose="020F0502020204030204" pitchFamily="34" charset="0"/>
                      </a:endParaRPr>
                    </a:p>
                  </a:txBody>
                  <a:tcPr>
                    <a:lnB w="12700" cmpd="sng">
                      <a:noFill/>
                    </a:lnB>
                  </a:tcPr>
                </a:tc>
                <a:tc>
                  <a:txBody>
                    <a:bodyPr/>
                    <a:lstStyle/>
                    <a:p>
                      <a:pPr algn="ctr"/>
                      <a:r>
                        <a:rPr lang="vi-VN" sz="3600" b="1" dirty="0">
                          <a:solidFill>
                            <a:srgbClr val="C00000"/>
                          </a:solidFill>
                          <a:latin typeface="Calibri" panose="020F0502020204030204" pitchFamily="34" charset="0"/>
                          <a:cs typeface="Calibri" panose="020F0502020204030204" pitchFamily="34" charset="0"/>
                        </a:rPr>
                        <a:t>/əˈtʃiːv/</a:t>
                      </a:r>
                      <a:endParaRPr lang="en-US" sz="3600" b="1" dirty="0">
                        <a:solidFill>
                          <a:srgbClr val="C00000"/>
                        </a:solidFill>
                        <a:latin typeface="Calibri" panose="020F0502020204030204" pitchFamily="34" charset="0"/>
                        <a:cs typeface="Calibri" panose="020F0502020204030204" pitchFamily="34" charset="0"/>
                      </a:endParaRPr>
                    </a:p>
                  </a:txBody>
                  <a:tcPr>
                    <a:lnB w="12700" cmpd="sng">
                      <a:noFill/>
                    </a:lnB>
                  </a:tcPr>
                </a:tc>
                <a:tc>
                  <a:txBody>
                    <a:bodyPr/>
                    <a:lstStyle/>
                    <a:p>
                      <a:pPr algn="ctr"/>
                      <a:r>
                        <a:rPr lang="vi-VN" sz="3600" b="1" dirty="0">
                          <a:solidFill>
                            <a:srgbClr val="002060"/>
                          </a:solidFill>
                          <a:latin typeface="Calibri" panose="020F0502020204030204" pitchFamily="34" charset="0"/>
                          <a:cs typeface="Calibri" panose="020F0502020204030204" pitchFamily="34" charset="0"/>
                        </a:rPr>
                        <a:t>(v) đạt được</a:t>
                      </a:r>
                      <a:endParaRPr lang="en-US" sz="3600" b="1" dirty="0">
                        <a:solidFill>
                          <a:srgbClr val="002060"/>
                        </a:solidFill>
                        <a:latin typeface="Calibri" panose="020F0502020204030204" pitchFamily="34" charset="0"/>
                        <a:cs typeface="Calibri" panose="020F0502020204030204" pitchFamily="34" charset="0"/>
                      </a:endParaRPr>
                    </a:p>
                  </a:txBody>
                  <a:tcPr>
                    <a:lnB w="12700" cmpd="sng">
                      <a:noFill/>
                    </a:lnB>
                  </a:tcPr>
                </a:tc>
                <a:extLst>
                  <a:ext uri="{0D108BD9-81ED-4DB2-BD59-A6C34878D82A}">
                    <a16:rowId xmlns:a16="http://schemas.microsoft.com/office/drawing/2014/main" val="2049847321"/>
                  </a:ext>
                </a:extLst>
              </a:tr>
              <a:tr h="676056">
                <a:tc>
                  <a:txBody>
                    <a:bodyPr/>
                    <a:lstStyle/>
                    <a:p>
                      <a:pPr algn="ctr"/>
                      <a:r>
                        <a:rPr lang="pt-BR" sz="3600" b="1" dirty="0"/>
                        <a:t>passion</a:t>
                      </a:r>
                    </a:p>
                  </a:txBody>
                  <a:tcPr>
                    <a:lnT w="12700" cmpd="sng">
                      <a:noFill/>
                    </a:lnT>
                    <a:lnB w="12700" cmpd="sng">
                      <a:noFill/>
                    </a:lnB>
                  </a:tcPr>
                </a:tc>
                <a:tc>
                  <a:txBody>
                    <a:bodyPr/>
                    <a:lstStyle/>
                    <a:p>
                      <a:pPr algn="ctr"/>
                      <a:r>
                        <a:rPr lang="pt-BR" sz="3600" b="1" dirty="0">
                          <a:solidFill>
                            <a:srgbClr val="C00000"/>
                          </a:solidFill>
                        </a:rPr>
                        <a:t>/ˈpæʃn/(n)</a:t>
                      </a:r>
                    </a:p>
                  </a:txBody>
                  <a:tcPr>
                    <a:lnT w="12700" cmpd="sng">
                      <a:noFill/>
                    </a:lnT>
                    <a:lnB w="12700" cmpd="sng">
                      <a:noFill/>
                    </a:lnB>
                  </a:tcPr>
                </a:tc>
                <a:tc>
                  <a:txBody>
                    <a:bodyPr/>
                    <a:lstStyle/>
                    <a:p>
                      <a:pPr algn="ctr"/>
                      <a:r>
                        <a:rPr lang="pt-BR" sz="3600" b="1" dirty="0">
                          <a:solidFill>
                            <a:srgbClr val="002060"/>
                          </a:solidFill>
                        </a:rPr>
                        <a:t> (n) đam mê</a:t>
                      </a:r>
                    </a:p>
                  </a:txBody>
                  <a:tcPr>
                    <a:lnT w="12700" cmpd="sng">
                      <a:noFill/>
                    </a:lnT>
                    <a:lnB w="12700" cmpd="sng">
                      <a:noFill/>
                    </a:lnB>
                  </a:tcPr>
                </a:tc>
                <a:extLst>
                  <a:ext uri="{0D108BD9-81ED-4DB2-BD59-A6C34878D82A}">
                    <a16:rowId xmlns:a16="http://schemas.microsoft.com/office/drawing/2014/main" val="3699612134"/>
                  </a:ext>
                </a:extLst>
              </a:tr>
              <a:tr h="676056">
                <a:tc>
                  <a:txBody>
                    <a:bodyPr/>
                    <a:lstStyle/>
                    <a:p>
                      <a:pPr algn="ctr"/>
                      <a:r>
                        <a:rPr lang="en-US" sz="3600" b="1" dirty="0"/>
                        <a:t>business management</a:t>
                      </a:r>
                    </a:p>
                  </a:txBody>
                  <a:tcPr>
                    <a:lnT w="12700" cmpd="sng">
                      <a:noFill/>
                    </a:lnT>
                    <a:lnB w="12700" cmpd="sng">
                      <a:noFill/>
                    </a:lnB>
                  </a:tcPr>
                </a:tc>
                <a:tc>
                  <a:txBody>
                    <a:bodyPr/>
                    <a:lstStyle/>
                    <a:p>
                      <a:pPr algn="ctr"/>
                      <a:r>
                        <a:rPr lang="en-US" sz="3600" b="1" dirty="0">
                          <a:solidFill>
                            <a:srgbClr val="C00000"/>
                          </a:solidFill>
                        </a:rPr>
                        <a:t>/ˈ</a:t>
                      </a:r>
                      <a:r>
                        <a:rPr lang="en-US" sz="3600" b="1" dirty="0" err="1">
                          <a:solidFill>
                            <a:srgbClr val="C00000"/>
                          </a:solidFill>
                        </a:rPr>
                        <a:t>bɪznəs</a:t>
                      </a:r>
                      <a:r>
                        <a:rPr lang="en-US" sz="3600" b="1" dirty="0">
                          <a:solidFill>
                            <a:srgbClr val="C00000"/>
                          </a:solidFill>
                        </a:rPr>
                        <a:t> ˈ</a:t>
                      </a:r>
                      <a:r>
                        <a:rPr lang="en-US" sz="3600" b="1" dirty="0" err="1">
                          <a:solidFill>
                            <a:srgbClr val="C00000"/>
                          </a:solidFill>
                        </a:rPr>
                        <a:t>mænɪdʒmənt</a:t>
                      </a:r>
                      <a:r>
                        <a:rPr lang="en-US" sz="3600" b="1" dirty="0">
                          <a:solidFill>
                            <a:srgbClr val="C00000"/>
                          </a:solidFill>
                        </a:rPr>
                        <a:t>/</a:t>
                      </a:r>
                    </a:p>
                  </a:txBody>
                  <a:tcPr>
                    <a:lnT w="12700" cmpd="sng">
                      <a:noFill/>
                    </a:lnT>
                    <a:lnB w="12700" cmpd="sng">
                      <a:noFill/>
                    </a:lnB>
                  </a:tcPr>
                </a:tc>
                <a:tc>
                  <a:txBody>
                    <a:bodyPr/>
                    <a:lstStyle/>
                    <a:p>
                      <a:pPr algn="ctr"/>
                      <a:r>
                        <a:rPr lang="en-US" sz="3600" b="1" dirty="0">
                          <a:solidFill>
                            <a:srgbClr val="002060"/>
                          </a:solidFill>
                        </a:rPr>
                        <a:t>(n) </a:t>
                      </a:r>
                      <a:r>
                        <a:rPr lang="en-US" sz="3600" b="1" dirty="0" err="1">
                          <a:solidFill>
                            <a:srgbClr val="002060"/>
                          </a:solidFill>
                        </a:rPr>
                        <a:t>quản</a:t>
                      </a:r>
                      <a:r>
                        <a:rPr lang="en-US" sz="3600" b="1" dirty="0">
                          <a:solidFill>
                            <a:srgbClr val="002060"/>
                          </a:solidFill>
                        </a:rPr>
                        <a:t> </a:t>
                      </a:r>
                      <a:r>
                        <a:rPr lang="en-US" sz="3600" b="1" dirty="0" err="1">
                          <a:solidFill>
                            <a:srgbClr val="002060"/>
                          </a:solidFill>
                        </a:rPr>
                        <a:t>trị</a:t>
                      </a:r>
                      <a:r>
                        <a:rPr lang="en-US" sz="3600" b="1" dirty="0">
                          <a:solidFill>
                            <a:srgbClr val="002060"/>
                          </a:solidFill>
                        </a:rPr>
                        <a:t> </a:t>
                      </a:r>
                      <a:r>
                        <a:rPr lang="en-US" sz="3600" b="1" dirty="0" err="1">
                          <a:solidFill>
                            <a:srgbClr val="002060"/>
                          </a:solidFill>
                        </a:rPr>
                        <a:t>kinh</a:t>
                      </a:r>
                      <a:r>
                        <a:rPr lang="en-US" sz="3600" b="1" dirty="0">
                          <a:solidFill>
                            <a:srgbClr val="002060"/>
                          </a:solidFill>
                        </a:rPr>
                        <a:t> </a:t>
                      </a:r>
                      <a:r>
                        <a:rPr lang="en-US" sz="3600" b="1" dirty="0" err="1">
                          <a:solidFill>
                            <a:srgbClr val="002060"/>
                          </a:solidFill>
                        </a:rPr>
                        <a:t>doanh</a:t>
                      </a:r>
                      <a:endParaRPr lang="en-US" sz="3600" b="1" dirty="0">
                        <a:solidFill>
                          <a:srgbClr val="002060"/>
                        </a:solidFill>
                      </a:endParaRPr>
                    </a:p>
                  </a:txBody>
                  <a:tcPr>
                    <a:lnT w="12700" cmpd="sng">
                      <a:noFill/>
                    </a:lnT>
                    <a:lnB w="12700" cmpd="sng">
                      <a:noFill/>
                    </a:lnB>
                  </a:tcPr>
                </a:tc>
                <a:extLst>
                  <a:ext uri="{0D108BD9-81ED-4DB2-BD59-A6C34878D82A}">
                    <a16:rowId xmlns:a16="http://schemas.microsoft.com/office/drawing/2014/main" val="3105678703"/>
                  </a:ext>
                </a:extLst>
              </a:tr>
              <a:tr h="617479">
                <a:tc gridSpan="3">
                  <a:txBody>
                    <a:bodyPr/>
                    <a:lstStyle/>
                    <a:p>
                      <a:endParaRPr lang="en-US" sz="2000" dirty="0"/>
                    </a:p>
                  </a:txBody>
                  <a:tcPr>
                    <a:lnT w="12700" cmpd="sng">
                      <a:noFill/>
                    </a:lnT>
                    <a:lnB w="12700" cmpd="sng">
                      <a:noFill/>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615050027"/>
                  </a:ext>
                </a:extLst>
              </a:tr>
            </a:tbl>
          </a:graphicData>
        </a:graphic>
      </p:graphicFrame>
      <p:sp>
        <p:nvSpPr>
          <p:cNvPr id="18" name="TextBox 8">
            <a:extLst>
              <a:ext uri="{FF2B5EF4-FFF2-40B4-BE49-F238E27FC236}">
                <a16:creationId xmlns:a16="http://schemas.microsoft.com/office/drawing/2014/main" id="{3DEBE9F0-ADCA-FCCC-B44A-515C91F87D57}"/>
              </a:ext>
            </a:extLst>
          </p:cNvPr>
          <p:cNvSpPr txBox="1"/>
          <p:nvPr/>
        </p:nvSpPr>
        <p:spPr>
          <a:xfrm>
            <a:off x="6526423" y="-191158"/>
            <a:ext cx="6721845" cy="963918"/>
          </a:xfrm>
          <a:prstGeom prst="rect">
            <a:avLst/>
          </a:prstGeom>
          <a:solidFill>
            <a:schemeClr val="accent2">
              <a:lumMod val="40000"/>
              <a:lumOff val="60000"/>
            </a:schemeClr>
          </a:solidFill>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6000" b="1" i="0" u="none" strike="noStrike" kern="1200" cap="none" spc="0" normalizeH="0" baseline="0" noProof="0" dirty="0">
                <a:ln>
                  <a:noFill/>
                </a:ln>
                <a:solidFill>
                  <a:srgbClr val="000000"/>
                </a:solidFill>
                <a:effectLst/>
                <a:uLnTx/>
                <a:uFillTx/>
                <a:latin typeface="League Spartan"/>
                <a:ea typeface="+mn-ea"/>
                <a:cs typeface="+mn-cs"/>
              </a:rPr>
              <a:t>VOCABULARY</a:t>
            </a:r>
          </a:p>
        </p:txBody>
      </p:sp>
      <p:sp>
        <p:nvSpPr>
          <p:cNvPr id="3" name="Freeform 3"/>
          <p:cNvSpPr/>
          <p:nvPr/>
        </p:nvSpPr>
        <p:spPr>
          <a:xfrm>
            <a:off x="-2004615" y="1267264"/>
            <a:ext cx="4307128" cy="9669063"/>
          </a:xfrm>
          <a:custGeom>
            <a:avLst/>
            <a:gdLst/>
            <a:ahLst/>
            <a:cxnLst/>
            <a:rect l="l" t="t" r="r" b="b"/>
            <a:pathLst>
              <a:path w="4307128" h="9669063">
                <a:moveTo>
                  <a:pt x="0" y="0"/>
                </a:moveTo>
                <a:lnTo>
                  <a:pt x="4307129" y="0"/>
                </a:lnTo>
                <a:lnTo>
                  <a:pt x="4307129" y="9669064"/>
                </a:lnTo>
                <a:lnTo>
                  <a:pt x="0" y="9669064"/>
                </a:lnTo>
                <a:lnTo>
                  <a:pt x="0" y="0"/>
                </a:lnTo>
                <a:close/>
              </a:path>
            </a:pathLst>
          </a:custGeom>
          <a:blipFill>
            <a:blip r:embed="rId37">
              <a:extLst>
                <a:ext uri="{96DAC541-7B7A-43D3-8B79-37D633B846F1}">
                  <asvg:svgBlip xmlns:asvg="http://schemas.microsoft.com/office/drawing/2016/SVG/main" r:embed="rId38"/>
                </a:ext>
              </a:extLst>
            </a:blip>
            <a:stretch>
              <a:fillRect/>
            </a:stretch>
          </a:blipFill>
        </p:spPr>
        <p:txBody>
          <a:bodyPr/>
          <a:lstStyle/>
          <a:p>
            <a:endParaRPr lang="en-US" dirty="0"/>
          </a:p>
        </p:txBody>
      </p:sp>
      <p:pic>
        <p:nvPicPr>
          <p:cNvPr id="10" name="training-course-172716403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39"/>
          <a:stretch>
            <a:fillRect/>
          </a:stretch>
        </p:blipFill>
        <p:spPr>
          <a:xfrm>
            <a:off x="6332102" y="1997910"/>
            <a:ext cx="609600" cy="609600"/>
          </a:xfrm>
          <a:prstGeom prst="rect">
            <a:avLst/>
          </a:prstGeom>
        </p:spPr>
      </p:pic>
      <p:pic>
        <p:nvPicPr>
          <p:cNvPr id="14" name="complete-1727164089">
            <a:hlinkClick r:id="" action="ppaction://media"/>
          </p:cNvPr>
          <p:cNvPicPr>
            <a:picLocks noChangeAspect="1"/>
          </p:cNvPicPr>
          <p:nvPr>
            <a:audioFile r:link="rId4"/>
            <p:extLst>
              <p:ext uri="{DAA4B4D4-6D71-4841-9C94-3DE7FCFB9230}">
                <p14:media xmlns:p14="http://schemas.microsoft.com/office/powerpoint/2010/main" r:embed="rId3"/>
              </p:ext>
            </p:extLst>
          </p:nvPr>
        </p:nvPicPr>
        <p:blipFill>
          <a:blip r:embed="rId39"/>
          <a:stretch>
            <a:fillRect/>
          </a:stretch>
        </p:blipFill>
        <p:spPr>
          <a:xfrm>
            <a:off x="5916823" y="2646889"/>
            <a:ext cx="609600" cy="609600"/>
          </a:xfrm>
          <a:prstGeom prst="rect">
            <a:avLst/>
          </a:prstGeom>
        </p:spPr>
      </p:pic>
      <p:pic>
        <p:nvPicPr>
          <p:cNvPr id="15" name="informative-1727164142">
            <a:hlinkClick r:id="" action="ppaction://media"/>
          </p:cNvPr>
          <p:cNvPicPr>
            <a:picLocks noChangeAspect="1"/>
          </p:cNvPicPr>
          <p:nvPr>
            <a:audioFile r:link="rId6"/>
            <p:extLst>
              <p:ext uri="{DAA4B4D4-6D71-4841-9C94-3DE7FCFB9230}">
                <p14:media xmlns:p14="http://schemas.microsoft.com/office/powerpoint/2010/main" r:embed="rId5"/>
              </p:ext>
            </p:extLst>
          </p:nvPr>
        </p:nvPicPr>
        <p:blipFill>
          <a:blip r:embed="rId39"/>
          <a:stretch>
            <a:fillRect/>
          </a:stretch>
        </p:blipFill>
        <p:spPr>
          <a:xfrm>
            <a:off x="6202168" y="3387903"/>
            <a:ext cx="609600" cy="609600"/>
          </a:xfrm>
          <a:prstGeom prst="rect">
            <a:avLst/>
          </a:prstGeom>
        </p:spPr>
      </p:pic>
      <p:pic>
        <p:nvPicPr>
          <p:cNvPr id="16" name="academic-subject-1727164218">
            <a:hlinkClick r:id="" action="ppaction://media"/>
          </p:cNvPr>
          <p:cNvPicPr>
            <a:picLocks noChangeAspect="1"/>
          </p:cNvPicPr>
          <p:nvPr>
            <a:audioFile r:link="rId8"/>
            <p:extLst>
              <p:ext uri="{DAA4B4D4-6D71-4841-9C94-3DE7FCFB9230}">
                <p14:media xmlns:p14="http://schemas.microsoft.com/office/powerpoint/2010/main" r:embed="rId7"/>
              </p:ext>
            </p:extLst>
          </p:nvPr>
        </p:nvPicPr>
        <p:blipFill>
          <a:blip r:embed="rId39"/>
          <a:stretch>
            <a:fillRect/>
          </a:stretch>
        </p:blipFill>
        <p:spPr>
          <a:xfrm>
            <a:off x="6526423" y="3965888"/>
            <a:ext cx="609600" cy="609600"/>
          </a:xfrm>
          <a:prstGeom prst="rect">
            <a:avLst/>
          </a:prstGeom>
        </p:spPr>
      </p:pic>
      <p:pic>
        <p:nvPicPr>
          <p:cNvPr id="17" name="prepare-1727164270">
            <a:hlinkClick r:id="" action="ppaction://media"/>
          </p:cNvPr>
          <p:cNvPicPr>
            <a:picLocks noChangeAspect="1"/>
          </p:cNvPicPr>
          <p:nvPr>
            <a:audioFile r:link="rId10"/>
            <p:extLst>
              <p:ext uri="{DAA4B4D4-6D71-4841-9C94-3DE7FCFB9230}">
                <p14:media xmlns:p14="http://schemas.microsoft.com/office/powerpoint/2010/main" r:embed="rId9"/>
              </p:ext>
            </p:extLst>
          </p:nvPr>
        </p:nvPicPr>
        <p:blipFill>
          <a:blip r:embed="rId39"/>
          <a:stretch>
            <a:fillRect/>
          </a:stretch>
        </p:blipFill>
        <p:spPr>
          <a:xfrm>
            <a:off x="5631689" y="4646598"/>
            <a:ext cx="609600" cy="609600"/>
          </a:xfrm>
          <a:prstGeom prst="rect">
            <a:avLst/>
          </a:prstGeom>
        </p:spPr>
      </p:pic>
      <p:pic>
        <p:nvPicPr>
          <p:cNvPr id="19" name="earn-living-1727164314">
            <a:hlinkClick r:id="" action="ppaction://media"/>
          </p:cNvPr>
          <p:cNvPicPr>
            <a:picLocks noChangeAspect="1"/>
          </p:cNvPicPr>
          <p:nvPr>
            <a:audioFile r:link="rId12"/>
            <p:extLst>
              <p:ext uri="{DAA4B4D4-6D71-4841-9C94-3DE7FCFB9230}">
                <p14:media xmlns:p14="http://schemas.microsoft.com/office/powerpoint/2010/main" r:embed="rId11"/>
              </p:ext>
            </p:extLst>
          </p:nvPr>
        </p:nvPicPr>
        <p:blipFill>
          <a:blip r:embed="rId39"/>
          <a:stretch>
            <a:fillRect/>
          </a:stretch>
        </p:blipFill>
        <p:spPr>
          <a:xfrm>
            <a:off x="5897368" y="5256198"/>
            <a:ext cx="609600" cy="609600"/>
          </a:xfrm>
          <a:prstGeom prst="rect">
            <a:avLst/>
          </a:prstGeom>
        </p:spPr>
      </p:pic>
      <p:pic>
        <p:nvPicPr>
          <p:cNvPr id="20" name="skillful-1727164353">
            <a:hlinkClick r:id="" action="ppaction://media"/>
          </p:cNvPr>
          <p:cNvPicPr>
            <a:picLocks noChangeAspect="1"/>
          </p:cNvPicPr>
          <p:nvPr>
            <a:audioFile r:link="rId14"/>
            <p:extLst>
              <p:ext uri="{DAA4B4D4-6D71-4841-9C94-3DE7FCFB9230}">
                <p14:media xmlns:p14="http://schemas.microsoft.com/office/powerpoint/2010/main" r:embed="rId13"/>
              </p:ext>
            </p:extLst>
          </p:nvPr>
        </p:nvPicPr>
        <p:blipFill>
          <a:blip r:embed="rId39"/>
          <a:stretch>
            <a:fillRect/>
          </a:stretch>
        </p:blipFill>
        <p:spPr>
          <a:xfrm>
            <a:off x="5592568" y="5934608"/>
            <a:ext cx="609600" cy="609600"/>
          </a:xfrm>
          <a:prstGeom prst="rect">
            <a:avLst/>
          </a:prstGeom>
        </p:spPr>
      </p:pic>
      <p:pic>
        <p:nvPicPr>
          <p:cNvPr id="21" name="achieve-1727164413">
            <a:hlinkClick r:id="" action="ppaction://media"/>
          </p:cNvPr>
          <p:cNvPicPr>
            <a:picLocks noChangeAspect="1"/>
          </p:cNvPicPr>
          <p:nvPr>
            <a:audioFile r:link="rId16"/>
            <p:extLst>
              <p:ext uri="{DAA4B4D4-6D71-4841-9C94-3DE7FCFB9230}">
                <p14:media xmlns:p14="http://schemas.microsoft.com/office/powerpoint/2010/main" r:embed="rId15"/>
              </p:ext>
            </p:extLst>
          </p:nvPr>
        </p:nvPicPr>
        <p:blipFill>
          <a:blip r:embed="rId39"/>
          <a:stretch>
            <a:fillRect/>
          </a:stretch>
        </p:blipFill>
        <p:spPr>
          <a:xfrm>
            <a:off x="5592568" y="6555728"/>
            <a:ext cx="609600" cy="609600"/>
          </a:xfrm>
          <a:prstGeom prst="rect">
            <a:avLst/>
          </a:prstGeom>
        </p:spPr>
      </p:pic>
      <p:pic>
        <p:nvPicPr>
          <p:cNvPr id="22" name="passion-1727164464">
            <a:hlinkClick r:id="" action="ppaction://media"/>
          </p:cNvPr>
          <p:cNvPicPr>
            <a:picLocks noChangeAspect="1"/>
          </p:cNvPicPr>
          <p:nvPr>
            <a:audioFile r:link="rId18"/>
            <p:extLst>
              <p:ext uri="{DAA4B4D4-6D71-4841-9C94-3DE7FCFB9230}">
                <p14:media xmlns:p14="http://schemas.microsoft.com/office/powerpoint/2010/main" r:embed="rId17"/>
              </p:ext>
            </p:extLst>
          </p:nvPr>
        </p:nvPicPr>
        <p:blipFill>
          <a:blip r:embed="rId39"/>
          <a:stretch>
            <a:fillRect/>
          </a:stretch>
        </p:blipFill>
        <p:spPr>
          <a:xfrm>
            <a:off x="5722502" y="7255854"/>
            <a:ext cx="609600" cy="609600"/>
          </a:xfrm>
          <a:prstGeom prst="rect">
            <a:avLst/>
          </a:prstGeom>
        </p:spPr>
      </p:pic>
      <p:pic>
        <p:nvPicPr>
          <p:cNvPr id="23" name="business-management-1727164502">
            <a:hlinkClick r:id="" action="ppaction://media"/>
          </p:cNvPr>
          <p:cNvPicPr>
            <a:picLocks noChangeAspect="1"/>
          </p:cNvPicPr>
          <p:nvPr>
            <a:audioFile r:link="rId20"/>
            <p:extLst>
              <p:ext uri="{DAA4B4D4-6D71-4841-9C94-3DE7FCFB9230}">
                <p14:media xmlns:p14="http://schemas.microsoft.com/office/powerpoint/2010/main" r:embed="rId19"/>
              </p:ext>
            </p:extLst>
          </p:nvPr>
        </p:nvPicPr>
        <p:blipFill>
          <a:blip r:embed="rId39"/>
          <a:stretch>
            <a:fillRect/>
          </a:stretch>
        </p:blipFill>
        <p:spPr>
          <a:xfrm>
            <a:off x="6896582" y="7910473"/>
            <a:ext cx="609600" cy="609600"/>
          </a:xfrm>
          <a:prstGeom prst="rect">
            <a:avLst/>
          </a:prstGeom>
        </p:spPr>
      </p:pic>
    </p:spTree>
    <p:extLst>
      <p:ext uri="{BB962C8B-B14F-4D97-AF65-F5344CB8AC3E}">
        <p14:creationId xmlns:p14="http://schemas.microsoft.com/office/powerpoint/2010/main" val="2550213392"/>
      </p:ext>
    </p:extLst>
  </p:cSld>
  <p:clrMapOvr>
    <a:masterClrMapping/>
  </p:clrMapOvr>
  <p:transition spd="slow">
    <p:randomBar dir="vert"/>
    <p:sndAc>
      <p:stSnd>
        <p:snd r:embed="rId22" name="camera.wav"/>
      </p:stSnd>
    </p:sndAc>
  </p:transition>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928" fill="hold"/>
                                        <p:tgtEl>
                                          <p:spTgt spid="10"/>
                                        </p:tgtEl>
                                      </p:cBhvr>
                                    </p:cmd>
                                  </p:childTnLst>
                                </p:cTn>
                              </p:par>
                            </p:childTnLst>
                          </p:cTn>
                        </p:par>
                      </p:childTnLst>
                    </p:cTn>
                  </p:par>
                </p:childTnLst>
              </p:cTn>
              <p:nextCondLst>
                <p:cond evt="onClick" delay="0">
                  <p:tgtEl>
                    <p:spTgt spid="10"/>
                  </p:tgtEl>
                </p:cond>
              </p:nextCondLst>
            </p:seq>
            <p:audio>
              <p:cMediaNode vol="80000">
                <p:cTn id="7" fill="hold" display="0">
                  <p:stCondLst>
                    <p:cond delay="indefinite"/>
                  </p:stCondLst>
                  <p:endCondLst>
                    <p:cond evt="onStopAudio" delay="0">
                      <p:tgtEl>
                        <p:sldTgt/>
                      </p:tgtEl>
                    </p:cond>
                  </p:endCondLst>
                </p:cTn>
                <p:tgtEl>
                  <p:spTgt spid="10"/>
                </p:tgtEl>
              </p:cMediaNode>
            </p:audi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1" presetClass="mediacall" presetSubtype="0" fill="hold" nodeType="clickEffect">
                                  <p:stCondLst>
                                    <p:cond delay="0"/>
                                  </p:stCondLst>
                                  <p:childTnLst>
                                    <p:cmd type="call" cmd="playFrom(0.0)">
                                      <p:cBhvr>
                                        <p:cTn id="12" dur="2712" fill="hold"/>
                                        <p:tgtEl>
                                          <p:spTgt spid="14"/>
                                        </p:tgtEl>
                                      </p:cBhvr>
                                    </p:cmd>
                                  </p:childTnLst>
                                </p:cTn>
                              </p:par>
                            </p:childTnLst>
                          </p:cTn>
                        </p:par>
                      </p:childTnLst>
                    </p:cTn>
                  </p:par>
                </p:childTnLst>
              </p:cTn>
              <p:nextCondLst>
                <p:cond evt="onClick" delay="0">
                  <p:tgtEl>
                    <p:spTgt spid="14"/>
                  </p:tgtEl>
                </p:cond>
              </p:nextCondLst>
            </p:seq>
            <p:audio>
              <p:cMediaNode vol="80000">
                <p:cTn id="13" fill="hold" display="0">
                  <p:stCondLst>
                    <p:cond delay="indefinite"/>
                  </p:stCondLst>
                  <p:endCondLst>
                    <p:cond evt="onStopAudio" delay="0">
                      <p:tgtEl>
                        <p:sldTgt/>
                      </p:tgtEl>
                    </p:cond>
                  </p:endCondLst>
                </p:cTn>
                <p:tgtEl>
                  <p:spTgt spid="14"/>
                </p:tgtEl>
              </p:cMediaNode>
            </p:audio>
            <p:seq concurrent="1" nextAc="seek">
              <p:cTn id="14" restart="whenNotActive" fill="hold" evtFilter="cancelBubble" nodeType="interactiveSeq">
                <p:stCondLst>
                  <p:cond evt="onClick" delay="0">
                    <p:tgtEl>
                      <p:spTgt spid="15"/>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3192" fill="hold"/>
                                        <p:tgtEl>
                                          <p:spTgt spid="15"/>
                                        </p:tgtEl>
                                      </p:cBhvr>
                                    </p:cmd>
                                  </p:childTnLst>
                                </p:cTn>
                              </p:par>
                            </p:childTnLst>
                          </p:cTn>
                        </p:par>
                      </p:childTnLst>
                    </p:cTn>
                  </p:par>
                </p:childTnLst>
              </p:cTn>
              <p:nextCondLst>
                <p:cond evt="onClick" delay="0">
                  <p:tgtEl>
                    <p:spTgt spid="15"/>
                  </p:tgtEl>
                </p:cond>
              </p:nextCondLst>
            </p:seq>
            <p:audio>
              <p:cMediaNode vol="80000">
                <p:cTn id="19" fill="hold" display="0">
                  <p:stCondLst>
                    <p:cond delay="indefinite"/>
                  </p:stCondLst>
                  <p:endCondLst>
                    <p:cond evt="onStopAudio" delay="0">
                      <p:tgtEl>
                        <p:sldTgt/>
                      </p:tgtEl>
                    </p:cond>
                  </p:endCondLst>
                </p:cTn>
                <p:tgtEl>
                  <p:spTgt spid="15"/>
                </p:tgtEl>
              </p:cMediaNode>
            </p:audio>
            <p:seq concurrent="1" nextAc="seek">
              <p:cTn id="20" restart="whenNotActive" fill="hold" evtFilter="cancelBubble" nodeType="interactiveSeq">
                <p:stCondLst>
                  <p:cond evt="onClick" delay="0">
                    <p:tgtEl>
                      <p:spTgt spid="16"/>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3840" fill="hold"/>
                                        <p:tgtEl>
                                          <p:spTgt spid="16"/>
                                        </p:tgtEl>
                                      </p:cBhvr>
                                    </p:cmd>
                                  </p:childTnLst>
                                </p:cTn>
                              </p:par>
                            </p:childTnLst>
                          </p:cTn>
                        </p:par>
                      </p:childTnLst>
                    </p:cTn>
                  </p:par>
                </p:childTnLst>
              </p:cTn>
              <p:nextCondLst>
                <p:cond evt="onClick" delay="0">
                  <p:tgtEl>
                    <p:spTgt spid="16"/>
                  </p:tgtEl>
                </p:cond>
              </p:nextCondLst>
            </p:seq>
            <p:audio>
              <p:cMediaNode vol="80000">
                <p:cTn id="25" fill="hold" display="0">
                  <p:stCondLst>
                    <p:cond delay="indefinite"/>
                  </p:stCondLst>
                  <p:endCondLst>
                    <p:cond evt="onStopAudio" delay="0">
                      <p:tgtEl>
                        <p:sldTgt/>
                      </p:tgtEl>
                    </p:cond>
                  </p:endCondLst>
                </p:cTn>
                <p:tgtEl>
                  <p:spTgt spid="16"/>
                </p:tgtEl>
              </p:cMediaNode>
            </p:audio>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 presetClass="mediacall" presetSubtype="0" fill="hold" nodeType="clickEffect">
                                  <p:stCondLst>
                                    <p:cond delay="0"/>
                                  </p:stCondLst>
                                  <p:childTnLst>
                                    <p:cmd type="call" cmd="playFrom(0.0)">
                                      <p:cBhvr>
                                        <p:cTn id="30" dur="3576" fill="hold"/>
                                        <p:tgtEl>
                                          <p:spTgt spid="17"/>
                                        </p:tgtEl>
                                      </p:cBhvr>
                                    </p:cmd>
                                  </p:childTnLst>
                                </p:cTn>
                              </p:par>
                            </p:childTnLst>
                          </p:cTn>
                        </p:par>
                      </p:childTnLst>
                    </p:cTn>
                  </p:par>
                </p:childTnLst>
              </p:cTn>
              <p:nextCondLst>
                <p:cond evt="onClick" delay="0">
                  <p:tgtEl>
                    <p:spTgt spid="17"/>
                  </p:tgtEl>
                </p:cond>
              </p:nextCondLst>
            </p:seq>
            <p:audio>
              <p:cMediaNode vol="80000">
                <p:cTn id="31" fill="hold" display="0">
                  <p:stCondLst>
                    <p:cond delay="indefinite"/>
                  </p:stCondLst>
                  <p:endCondLst>
                    <p:cond evt="onStopAudio" delay="0">
                      <p:tgtEl>
                        <p:sldTgt/>
                      </p:tgtEl>
                    </p:cond>
                  </p:endCondLst>
                </p:cTn>
                <p:tgtEl>
                  <p:spTgt spid="17"/>
                </p:tgtEl>
              </p:cMediaNode>
            </p:audio>
            <p:seq concurrent="1" nextAc="seek">
              <p:cTn id="32" restart="whenNotActive" fill="hold" evtFilter="cancelBubble" nodeType="interactiveSeq">
                <p:stCondLst>
                  <p:cond evt="onClick" delay="0">
                    <p:tgtEl>
                      <p:spTgt spid="19"/>
                    </p:tgtEl>
                  </p:cond>
                </p:stCondLst>
                <p:endSync evt="end" delay="0">
                  <p:rtn val="all"/>
                </p:endSync>
                <p:childTnLst>
                  <p:par>
                    <p:cTn id="33" fill="hold">
                      <p:stCondLst>
                        <p:cond delay="0"/>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3816" fill="hold"/>
                                        <p:tgtEl>
                                          <p:spTgt spid="19"/>
                                        </p:tgtEl>
                                      </p:cBhvr>
                                    </p:cmd>
                                  </p:childTnLst>
                                </p:cTn>
                              </p:par>
                            </p:childTnLst>
                          </p:cTn>
                        </p:par>
                      </p:childTnLst>
                    </p:cTn>
                  </p:par>
                </p:childTnLst>
              </p:cTn>
              <p:nextCondLst>
                <p:cond evt="onClick" delay="0">
                  <p:tgtEl>
                    <p:spTgt spid="19"/>
                  </p:tgtEl>
                </p:cond>
              </p:nextCondLst>
            </p:seq>
            <p:audio>
              <p:cMediaNode vol="80000">
                <p:cTn id="37" fill="hold" display="0">
                  <p:stCondLst>
                    <p:cond delay="indefinite"/>
                  </p:stCondLst>
                  <p:endCondLst>
                    <p:cond evt="onStopAudio" delay="0">
                      <p:tgtEl>
                        <p:sldTgt/>
                      </p:tgtEl>
                    </p:cond>
                  </p:endCondLst>
                </p:cTn>
                <p:tgtEl>
                  <p:spTgt spid="19"/>
                </p:tgtEl>
              </p:cMediaNode>
            </p:audio>
            <p:seq concurrent="1" nextAc="seek">
              <p:cTn id="38" restart="whenNotActive" fill="hold" evtFilter="cancelBubble" nodeType="interactiveSeq">
                <p:stCondLst>
                  <p:cond evt="onClick" delay="0">
                    <p:tgtEl>
                      <p:spTgt spid="20"/>
                    </p:tgtEl>
                  </p:cond>
                </p:stCondLst>
                <p:endSync evt="end" delay="0">
                  <p:rtn val="all"/>
                </p:endSync>
                <p:childTnLst>
                  <p:par>
                    <p:cTn id="39" fill="hold">
                      <p:stCondLst>
                        <p:cond delay="0"/>
                      </p:stCondLst>
                      <p:childTnLst>
                        <p:par>
                          <p:cTn id="40" fill="hold">
                            <p:stCondLst>
                              <p:cond delay="0"/>
                            </p:stCondLst>
                            <p:childTnLst>
                              <p:par>
                                <p:cTn id="41" presetID="1" presetClass="mediacall" presetSubtype="0" fill="hold" nodeType="clickEffect">
                                  <p:stCondLst>
                                    <p:cond delay="0"/>
                                  </p:stCondLst>
                                  <p:childTnLst>
                                    <p:cmd type="call" cmd="playFrom(0.0)">
                                      <p:cBhvr>
                                        <p:cTn id="42" dur="4128" fill="hold"/>
                                        <p:tgtEl>
                                          <p:spTgt spid="20"/>
                                        </p:tgtEl>
                                      </p:cBhvr>
                                    </p:cmd>
                                  </p:childTnLst>
                                </p:cTn>
                              </p:par>
                            </p:childTnLst>
                          </p:cTn>
                        </p:par>
                      </p:childTnLst>
                    </p:cTn>
                  </p:par>
                </p:childTnLst>
              </p:cTn>
              <p:nextCondLst>
                <p:cond evt="onClick" delay="0">
                  <p:tgtEl>
                    <p:spTgt spid="20"/>
                  </p:tgtEl>
                </p:cond>
              </p:nextCondLst>
            </p:seq>
            <p:audio>
              <p:cMediaNode vol="80000">
                <p:cTn id="43" fill="hold" display="0">
                  <p:stCondLst>
                    <p:cond delay="indefinite"/>
                  </p:stCondLst>
                  <p:endCondLst>
                    <p:cond evt="onStopAudio" delay="0">
                      <p:tgtEl>
                        <p:sldTgt/>
                      </p:tgtEl>
                    </p:cond>
                  </p:endCondLst>
                </p:cTn>
                <p:tgtEl>
                  <p:spTgt spid="20"/>
                </p:tgtEl>
              </p:cMediaNode>
            </p:audio>
            <p:seq concurrent="1" nextAc="seek">
              <p:cTn id="44" restart="whenNotActive" fill="hold" evtFilter="cancelBubble" nodeType="interactiveSeq">
                <p:stCondLst>
                  <p:cond evt="onClick" delay="0">
                    <p:tgtEl>
                      <p:spTgt spid="21"/>
                    </p:tgtEl>
                  </p:cond>
                </p:stCondLst>
                <p:endSync evt="end" delay="0">
                  <p:rtn val="all"/>
                </p:endSync>
                <p:childTnLst>
                  <p:par>
                    <p:cTn id="45" fill="hold">
                      <p:stCondLst>
                        <p:cond delay="0"/>
                      </p:stCondLst>
                      <p:childTnLst>
                        <p:par>
                          <p:cTn id="46" fill="hold">
                            <p:stCondLst>
                              <p:cond delay="0"/>
                            </p:stCondLst>
                            <p:childTnLst>
                              <p:par>
                                <p:cTn id="47" presetID="1" presetClass="mediacall" presetSubtype="0" fill="hold" nodeType="clickEffect">
                                  <p:stCondLst>
                                    <p:cond delay="0"/>
                                  </p:stCondLst>
                                  <p:childTnLst>
                                    <p:cmd type="call" cmd="playFrom(0.0)">
                                      <p:cBhvr>
                                        <p:cTn id="48" dur="4128" fill="hold"/>
                                        <p:tgtEl>
                                          <p:spTgt spid="21"/>
                                        </p:tgtEl>
                                      </p:cBhvr>
                                    </p:cmd>
                                  </p:childTnLst>
                                </p:cTn>
                              </p:par>
                            </p:childTnLst>
                          </p:cTn>
                        </p:par>
                      </p:childTnLst>
                    </p:cTn>
                  </p:par>
                </p:childTnLst>
              </p:cTn>
              <p:nextCondLst>
                <p:cond evt="onClick" delay="0">
                  <p:tgtEl>
                    <p:spTgt spid="21"/>
                  </p:tgtEl>
                </p:cond>
              </p:nextCondLst>
            </p:seq>
            <p:audio>
              <p:cMediaNode vol="80000">
                <p:cTn id="49" fill="hold" display="0">
                  <p:stCondLst>
                    <p:cond delay="indefinite"/>
                  </p:stCondLst>
                  <p:endCondLst>
                    <p:cond evt="onStopAudio" delay="0">
                      <p:tgtEl>
                        <p:sldTgt/>
                      </p:tgtEl>
                    </p:cond>
                  </p:endCondLst>
                </p:cTn>
                <p:tgtEl>
                  <p:spTgt spid="21"/>
                </p:tgtEl>
              </p:cMediaNode>
            </p:audio>
            <p:seq concurrent="1" nextAc="seek">
              <p:cTn id="50" restart="whenNotActive" fill="hold" evtFilter="cancelBubble" nodeType="interactiveSeq">
                <p:stCondLst>
                  <p:cond evt="onClick" delay="0">
                    <p:tgtEl>
                      <p:spTgt spid="22"/>
                    </p:tgtEl>
                  </p:cond>
                </p:stCondLst>
                <p:endSync evt="end" delay="0">
                  <p:rtn val="all"/>
                </p:endSync>
                <p:childTnLst>
                  <p:par>
                    <p:cTn id="51" fill="hold">
                      <p:stCondLst>
                        <p:cond delay="0"/>
                      </p:stCondLst>
                      <p:childTnLst>
                        <p:par>
                          <p:cTn id="52" fill="hold">
                            <p:stCondLst>
                              <p:cond delay="0"/>
                            </p:stCondLst>
                            <p:childTnLst>
                              <p:par>
                                <p:cTn id="53" presetID="1" presetClass="mediacall" presetSubtype="0" fill="hold" nodeType="clickEffect">
                                  <p:stCondLst>
                                    <p:cond delay="0"/>
                                  </p:stCondLst>
                                  <p:childTnLst>
                                    <p:cmd type="call" cmd="playFrom(0.0)">
                                      <p:cBhvr>
                                        <p:cTn id="54" dur="4104" fill="hold"/>
                                        <p:tgtEl>
                                          <p:spTgt spid="22"/>
                                        </p:tgtEl>
                                      </p:cBhvr>
                                    </p:cmd>
                                  </p:childTnLst>
                                </p:cTn>
                              </p:par>
                            </p:childTnLst>
                          </p:cTn>
                        </p:par>
                      </p:childTnLst>
                    </p:cTn>
                  </p:par>
                </p:childTnLst>
              </p:cTn>
              <p:nextCondLst>
                <p:cond evt="onClick" delay="0">
                  <p:tgtEl>
                    <p:spTgt spid="22"/>
                  </p:tgtEl>
                </p:cond>
              </p:nextCondLst>
            </p:seq>
            <p:audio>
              <p:cMediaNode vol="80000">
                <p:cTn id="55" fill="hold" display="0">
                  <p:stCondLst>
                    <p:cond delay="indefinite"/>
                  </p:stCondLst>
                  <p:endCondLst>
                    <p:cond evt="onStopAudio" delay="0">
                      <p:tgtEl>
                        <p:sldTgt/>
                      </p:tgtEl>
                    </p:cond>
                  </p:endCondLst>
                </p:cTn>
                <p:tgtEl>
                  <p:spTgt spid="22"/>
                </p:tgtEl>
              </p:cMediaNode>
            </p:audio>
            <p:seq concurrent="1" nextAc="seek">
              <p:cTn id="56" restart="whenNotActive" fill="hold" evtFilter="cancelBubble" nodeType="interactiveSeq">
                <p:stCondLst>
                  <p:cond evt="onClick" delay="0">
                    <p:tgtEl>
                      <p:spTgt spid="23"/>
                    </p:tgtEl>
                  </p:cond>
                </p:stCondLst>
                <p:endSync evt="end" delay="0">
                  <p:rtn val="all"/>
                </p:endSync>
                <p:childTnLst>
                  <p:par>
                    <p:cTn id="57" fill="hold">
                      <p:stCondLst>
                        <p:cond delay="0"/>
                      </p:stCondLst>
                      <p:childTnLst>
                        <p:par>
                          <p:cTn id="58" fill="hold">
                            <p:stCondLst>
                              <p:cond delay="0"/>
                            </p:stCondLst>
                            <p:childTnLst>
                              <p:par>
                                <p:cTn id="59" presetID="1" presetClass="mediacall" presetSubtype="0" fill="hold" nodeType="clickEffect">
                                  <p:stCondLst>
                                    <p:cond delay="0"/>
                                  </p:stCondLst>
                                  <p:childTnLst>
                                    <p:cmd type="call" cmd="playFrom(0.0)">
                                      <p:cBhvr>
                                        <p:cTn id="60" dur="5064" fill="hold"/>
                                        <p:tgtEl>
                                          <p:spTgt spid="23"/>
                                        </p:tgtEl>
                                      </p:cBhvr>
                                    </p:cmd>
                                  </p:childTnLst>
                                </p:cTn>
                              </p:par>
                            </p:childTnLst>
                          </p:cTn>
                        </p:par>
                      </p:childTnLst>
                    </p:cTn>
                  </p:par>
                </p:childTnLst>
              </p:cTn>
              <p:nextCondLst>
                <p:cond evt="onClick" delay="0">
                  <p:tgtEl>
                    <p:spTgt spid="23"/>
                  </p:tgtEl>
                </p:cond>
              </p:nextCondLst>
            </p:seq>
            <p:audio>
              <p:cMediaNode vol="80000">
                <p:cTn id="61" fill="hold" display="0">
                  <p:stCondLst>
                    <p:cond delay="indefinite"/>
                  </p:stCondLst>
                  <p:endCondLst>
                    <p:cond evt="onStopAudio" delay="0">
                      <p:tgtEl>
                        <p:sldTgt/>
                      </p:tgtEl>
                    </p:cond>
                  </p:endCondLst>
                </p:cTn>
                <p:tgtEl>
                  <p:spTgt spid="2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50B252A-81DD-0C47-5F57-5C4E0B0F2B22}"/>
              </a:ext>
            </a:extLst>
          </p:cNvPr>
          <p:cNvPicPr>
            <a:picLocks noChangeAspect="1"/>
          </p:cNvPicPr>
          <p:nvPr/>
        </p:nvPicPr>
        <p:blipFill>
          <a:blip r:embed="rId3"/>
          <a:stretch>
            <a:fillRect/>
          </a:stretch>
        </p:blipFill>
        <p:spPr>
          <a:xfrm>
            <a:off x="4371365" y="1339090"/>
            <a:ext cx="9479977" cy="5761886"/>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3" name="Freeform 3"/>
          <p:cNvSpPr/>
          <p:nvPr/>
        </p:nvSpPr>
        <p:spPr>
          <a:xfrm>
            <a:off x="3505200" y="342900"/>
            <a:ext cx="11212309" cy="79268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4" name="Freeform 4"/>
          <p:cNvSpPr/>
          <p:nvPr/>
        </p:nvSpPr>
        <p:spPr>
          <a:xfrm>
            <a:off x="12704092" y="1790700"/>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2">
              <a:extLst>
                <a:ext uri="{96DAC541-7B7A-43D3-8B79-37D633B846F1}">
                  <asvg:svgBlip xmlns:asvg="http://schemas.microsoft.com/office/drawing/2016/SVG/main" r:embed="rId13"/>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4228319" y="3918025"/>
            <a:ext cx="9766070" cy="1023357"/>
          </a:xfrm>
          <a:prstGeom prst="rect">
            <a:avLst/>
          </a:prstGeom>
        </p:spPr>
        <p:txBody>
          <a:bodyPr lIns="0" tIns="0" rIns="0" bIns="0" rtlCol="0" anchor="t">
            <a:spAutoFit/>
          </a:bodyPr>
          <a:lstStyle/>
          <a:p>
            <a:pPr algn="ctr">
              <a:lnSpc>
                <a:spcPts val="4000"/>
              </a:lnSpc>
            </a:pPr>
            <a:r>
              <a:rPr lang="en-US" sz="16600" dirty="0">
                <a:solidFill>
                  <a:srgbClr val="FFFFFF"/>
                </a:solidFill>
                <a:latin typeface="KG Primary Penmanship"/>
              </a:rPr>
              <a:t>WARM-UP</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sndAc>
          <p:stSnd>
            <p:snd r:embed="rId2" name="push.wav"/>
          </p:stSnd>
        </p:sndAc>
      </p:transition>
    </mc:Choice>
    <mc:Fallback xmlns="">
      <p:transition spd="slow">
        <p:fade/>
        <p:sndAc>
          <p:stSnd>
            <p:snd r:embed="rId16" name="push.wav"/>
          </p:stSnd>
        </p:sndAc>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95AFB98B-8A6F-C956-9EA1-F9F8438958DE}"/>
              </a:ext>
            </a:extLst>
          </p:cNvPr>
          <p:cNvPicPr>
            <a:picLocks noChangeAspect="1"/>
          </p:cNvPicPr>
          <p:nvPr/>
        </p:nvPicPr>
        <p:blipFill>
          <a:blip r:embed="rId2"/>
          <a:stretch>
            <a:fillRect/>
          </a:stretch>
        </p:blipFill>
        <p:spPr>
          <a:xfrm>
            <a:off x="4050982" y="254148"/>
            <a:ext cx="9512617" cy="6665260"/>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PRACTICE</a:t>
            </a:r>
          </a:p>
        </p:txBody>
      </p:sp>
    </p:spTree>
    <p:extLst>
      <p:ext uri="{BB962C8B-B14F-4D97-AF65-F5344CB8AC3E}">
        <p14:creationId xmlns:p14="http://schemas.microsoft.com/office/powerpoint/2010/main" val="39462355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5"/>
            <a:stretch>
              <a:fillRect b="-23999"/>
            </a:stretch>
          </a:blipFill>
        </p:spPr>
        <p:txBody>
          <a:bodyPr/>
          <a:lstStyle/>
          <a:p>
            <a:endParaRPr lang="en-US"/>
          </a:p>
        </p:txBody>
      </p:sp>
      <p:grpSp>
        <p:nvGrpSpPr>
          <p:cNvPr id="3" name="Group 3"/>
          <p:cNvGrpSpPr/>
          <p:nvPr/>
        </p:nvGrpSpPr>
        <p:grpSpPr>
          <a:xfrm>
            <a:off x="0" y="1558417"/>
            <a:ext cx="18288000" cy="8461883"/>
            <a:chOff x="0" y="0"/>
            <a:chExt cx="5190584" cy="1956515"/>
          </a:xfrm>
        </p:grpSpPr>
        <p:sp>
          <p:nvSpPr>
            <p:cNvPr id="4" name="Freeform 4"/>
            <p:cNvSpPr/>
            <p:nvPr/>
          </p:nvSpPr>
          <p:spPr>
            <a:xfrm>
              <a:off x="0" y="0"/>
              <a:ext cx="5190584" cy="1956515"/>
            </a:xfrm>
            <a:custGeom>
              <a:avLst/>
              <a:gdLst/>
              <a:ahLst/>
              <a:cxnLst/>
              <a:rect l="l" t="t" r="r" b="b"/>
              <a:pathLst>
                <a:path w="5190584" h="1956515">
                  <a:moveTo>
                    <a:pt x="20034" y="0"/>
                  </a:moveTo>
                  <a:lnTo>
                    <a:pt x="5170550" y="0"/>
                  </a:lnTo>
                  <a:cubicBezTo>
                    <a:pt x="5175863" y="0"/>
                    <a:pt x="5180959" y="2111"/>
                    <a:pt x="5184716" y="5868"/>
                  </a:cubicBezTo>
                  <a:cubicBezTo>
                    <a:pt x="5188473" y="9625"/>
                    <a:pt x="5190584" y="14721"/>
                    <a:pt x="5190584" y="20034"/>
                  </a:cubicBezTo>
                  <a:lnTo>
                    <a:pt x="5190584" y="1936481"/>
                  </a:lnTo>
                  <a:cubicBezTo>
                    <a:pt x="5190584" y="1941794"/>
                    <a:pt x="5188473" y="1946890"/>
                    <a:pt x="5184716" y="1950647"/>
                  </a:cubicBezTo>
                  <a:cubicBezTo>
                    <a:pt x="5180959" y="1954405"/>
                    <a:pt x="5175863" y="1956515"/>
                    <a:pt x="5170550" y="1956515"/>
                  </a:cubicBezTo>
                  <a:lnTo>
                    <a:pt x="20034" y="1956515"/>
                  </a:lnTo>
                  <a:cubicBezTo>
                    <a:pt x="14721" y="1956515"/>
                    <a:pt x="9625" y="1954405"/>
                    <a:pt x="5868" y="1950647"/>
                  </a:cubicBezTo>
                  <a:cubicBezTo>
                    <a:pt x="2111" y="1946890"/>
                    <a:pt x="0" y="1941794"/>
                    <a:pt x="0" y="1936481"/>
                  </a:cubicBezTo>
                  <a:lnTo>
                    <a:pt x="0" y="20034"/>
                  </a:lnTo>
                  <a:cubicBezTo>
                    <a:pt x="0" y="14721"/>
                    <a:pt x="2111" y="9625"/>
                    <a:pt x="5868" y="5868"/>
                  </a:cubicBezTo>
                  <a:cubicBezTo>
                    <a:pt x="9625" y="2111"/>
                    <a:pt x="14721" y="0"/>
                    <a:pt x="20034" y="0"/>
                  </a:cubicBezTo>
                  <a:close/>
                </a:path>
              </a:pathLst>
            </a:custGeom>
            <a:solidFill>
              <a:srgbClr val="FCF5E7"/>
            </a:solidFill>
          </p:spPr>
        </p:sp>
        <p:sp>
          <p:nvSpPr>
            <p:cNvPr id="5" name="TextBox 5"/>
            <p:cNvSpPr txBox="1"/>
            <p:nvPr/>
          </p:nvSpPr>
          <p:spPr>
            <a:xfrm>
              <a:off x="0" y="-47625"/>
              <a:ext cx="5190584" cy="2004140"/>
            </a:xfrm>
            <a:prstGeom prst="rect">
              <a:avLst/>
            </a:prstGeom>
          </p:spPr>
          <p:txBody>
            <a:bodyPr lIns="50800" tIns="50800" rIns="50800" bIns="50800" rtlCol="0" anchor="ctr"/>
            <a:lstStyle/>
            <a:p>
              <a:pPr marL="0" marR="0" lvl="0" indent="0" algn="ctr" defTabSz="914400" rtl="0" eaLnBrk="1" fontAlgn="auto" latinLnBrk="0" hangingPunct="1">
                <a:lnSpc>
                  <a:spcPts val="2659"/>
                </a:lnSpc>
                <a:spcBef>
                  <a:spcPts val="0"/>
                </a:spcBef>
                <a:spcAft>
                  <a:spcPts val="0"/>
                </a:spcAft>
                <a:buClrTx/>
                <a:buSzTx/>
                <a:buFontTx/>
                <a:buNone/>
                <a:tabLst/>
                <a:defRPr/>
              </a:pPr>
              <a:endParaRPr kumimoji="0"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a:extLst>
              <a:ext uri="{FF2B5EF4-FFF2-40B4-BE49-F238E27FC236}">
                <a16:creationId xmlns:a16="http://schemas.microsoft.com/office/drawing/2014/main" id="{02A23DCA-62BE-BA28-2DF5-C31FCD9C8360}"/>
              </a:ext>
            </a:extLst>
          </p:cNvPr>
          <p:cNvSpPr txBox="1"/>
          <p:nvPr/>
        </p:nvSpPr>
        <p:spPr>
          <a:xfrm>
            <a:off x="5941569" y="585074"/>
            <a:ext cx="6404862" cy="1051570"/>
          </a:xfrm>
          <a:prstGeom prst="rect">
            <a:avLst/>
          </a:prstGeom>
        </p:spPr>
        <p:txBody>
          <a:bodyPr wrap="square" lIns="0" tIns="0" rIns="0" bIns="0" rtlCol="0" anchor="t">
            <a:spAutoFit/>
          </a:bodyPr>
          <a:lstStyle/>
          <a:p>
            <a:pPr marL="0" marR="0" lvl="0" indent="0" algn="ctr" defTabSz="914400" rtl="0" eaLnBrk="1" fontAlgn="auto" latinLnBrk="0" hangingPunct="1">
              <a:lnSpc>
                <a:spcPts val="8178"/>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000000"/>
                </a:solidFill>
                <a:effectLst/>
                <a:uLnTx/>
                <a:uFillTx/>
                <a:latin typeface="League Spartan"/>
                <a:ea typeface="+mn-ea"/>
                <a:cs typeface="+mn-cs"/>
              </a:rPr>
              <a:t>1. LISTEN AND READ </a:t>
            </a:r>
          </a:p>
        </p:txBody>
      </p:sp>
      <p:pic>
        <p:nvPicPr>
          <p:cNvPr id="8" name="ex1-getting-u2-ta9-global">
            <a:hlinkClick r:id="" action="ppaction://media"/>
            <a:extLst>
              <a:ext uri="{FF2B5EF4-FFF2-40B4-BE49-F238E27FC236}">
                <a16:creationId xmlns:a16="http://schemas.microsoft.com/office/drawing/2014/main" id="{F295F1A9-A0EB-162E-EF97-78231B4A4BA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2346431" y="927101"/>
            <a:ext cx="487363" cy="487363"/>
          </a:xfrm>
          <a:prstGeom prst="rect">
            <a:avLst/>
          </a:prstGeom>
        </p:spPr>
      </p:pic>
      <p:sp>
        <p:nvSpPr>
          <p:cNvPr id="6" name="Rectangle 5"/>
          <p:cNvSpPr/>
          <p:nvPr/>
        </p:nvSpPr>
        <p:spPr>
          <a:xfrm>
            <a:off x="1066800" y="1693622"/>
            <a:ext cx="16306800" cy="6432530"/>
          </a:xfrm>
          <a:prstGeom prst="rect">
            <a:avLst/>
          </a:prstGeom>
          <a:solidFill>
            <a:schemeClr val="accent3">
              <a:lumMod val="20000"/>
              <a:lumOff val="80000"/>
            </a:schemeClr>
          </a:solidFill>
          <a:ln w="76200">
            <a:solidFill>
              <a:srgbClr val="FFC000"/>
            </a:solidFill>
            <a:prstDash val="solid"/>
          </a:ln>
        </p:spPr>
        <p:txBody>
          <a:bodyPr wrap="square">
            <a:spAutoFit/>
          </a:bodyPr>
          <a:lstStyle/>
          <a:p>
            <a:r>
              <a:rPr lang="en-US" sz="4000" b="1" dirty="0">
                <a:solidFill>
                  <a:srgbClr val="FF0000"/>
                </a:solidFill>
                <a:latin typeface=".VnBook-Antiqua" panose="020B7200000000000000" pitchFamily="34" charset="0"/>
              </a:rPr>
              <a:t>Mi </a:t>
            </a:r>
            <a:r>
              <a:rPr lang="en-US" sz="4000" dirty="0">
                <a:latin typeface=".VnBook-Antiqua" panose="020B7200000000000000" pitchFamily="34" charset="0"/>
              </a:rPr>
              <a:t>: Did you attend the career orientation session yesterday?</a:t>
            </a:r>
          </a:p>
          <a:p>
            <a:r>
              <a:rPr lang="en-US" sz="1600" dirty="0">
                <a:latin typeface=".VnBook-Antiqua" panose="020B7200000000000000" pitchFamily="34" charset="0"/>
              </a:rPr>
              <a:t> </a:t>
            </a:r>
          </a:p>
          <a:p>
            <a:r>
              <a:rPr lang="en-US" sz="4000" b="1" dirty="0">
                <a:solidFill>
                  <a:srgbClr val="0070C0"/>
                </a:solidFill>
                <a:latin typeface=".VnBook-Antiqua" panose="020B7200000000000000" pitchFamily="34" charset="0"/>
              </a:rPr>
              <a:t>Nick</a:t>
            </a:r>
            <a:r>
              <a:rPr lang="en-US" sz="4000" dirty="0">
                <a:latin typeface=".VnBook-Antiqua" panose="020B7200000000000000" pitchFamily="34" charset="0"/>
              </a:rPr>
              <a:t>: No, I didn't. I had to complete my project. How was it?</a:t>
            </a:r>
          </a:p>
          <a:p>
            <a:r>
              <a:rPr lang="en-US" sz="1600" dirty="0">
                <a:latin typeface=".VnBook-Antiqua" panose="020B7200000000000000" pitchFamily="34" charset="0"/>
              </a:rPr>
              <a:t> </a:t>
            </a:r>
          </a:p>
          <a:p>
            <a:r>
              <a:rPr lang="en-US" sz="4000" b="1" dirty="0">
                <a:solidFill>
                  <a:srgbClr val="FF0000"/>
                </a:solidFill>
                <a:latin typeface=".VnBook-Antiqua" panose="020B7200000000000000" pitchFamily="34" charset="0"/>
              </a:rPr>
              <a:t>Mi </a:t>
            </a:r>
            <a:r>
              <a:rPr lang="en-US" sz="4000" dirty="0">
                <a:latin typeface=".VnBook-Antiqua" panose="020B7200000000000000" pitchFamily="34" charset="0"/>
              </a:rPr>
              <a:t>: It was really informative. There were three guest speakers from vocational colleges. They introduced their job training courses for lower secondary leavers.</a:t>
            </a:r>
          </a:p>
          <a:p>
            <a:r>
              <a:rPr lang="en-US" sz="1600" dirty="0">
                <a:latin typeface=".VnBook-Antiqua" panose="020B7200000000000000" pitchFamily="34" charset="0"/>
              </a:rPr>
              <a:t> </a:t>
            </a:r>
          </a:p>
          <a:p>
            <a:r>
              <a:rPr lang="en-US" sz="4000" b="1" dirty="0">
                <a:solidFill>
                  <a:srgbClr val="0070C0"/>
                </a:solidFill>
                <a:latin typeface=".VnBook-Antiqua" panose="020B7200000000000000" pitchFamily="34" charset="0"/>
              </a:rPr>
              <a:t>Nick</a:t>
            </a:r>
            <a:r>
              <a:rPr lang="en-US" sz="4000" dirty="0">
                <a:latin typeface=".VnBook-Antiqua" panose="020B7200000000000000" pitchFamily="34" charset="0"/>
              </a:rPr>
              <a:t>: My teacher told us that if we didn't like academic subjects, we should apply for courses which would prepare us for a job such as mechanic, hairdresser, or garment worker. That way, we could start working and earn a living earlier. </a:t>
            </a:r>
          </a:p>
        </p:txBody>
      </p:sp>
      <p:sp>
        <p:nvSpPr>
          <p:cNvPr id="12" name="Rectangle 11"/>
          <p:cNvSpPr/>
          <p:nvPr/>
        </p:nvSpPr>
        <p:spPr>
          <a:xfrm>
            <a:off x="533400" y="1622668"/>
            <a:ext cx="17221200" cy="8463855"/>
          </a:xfrm>
          <a:prstGeom prst="rect">
            <a:avLst/>
          </a:prstGeom>
          <a:solidFill>
            <a:schemeClr val="accent1">
              <a:lumMod val="20000"/>
              <a:lumOff val="80000"/>
            </a:schemeClr>
          </a:solidFill>
          <a:ln w="76200">
            <a:solidFill>
              <a:srgbClr val="FF0000"/>
            </a:solidFill>
            <a:prstDash val="solid"/>
          </a:ln>
        </p:spPr>
        <p:txBody>
          <a:bodyPr wrap="square">
            <a:spAutoFit/>
          </a:bodyPr>
          <a:lstStyle/>
          <a:p>
            <a:r>
              <a:rPr lang="en-US" sz="3600" b="1" dirty="0" err="1">
                <a:solidFill>
                  <a:srgbClr val="FF0000"/>
                </a:solidFill>
                <a:latin typeface=".VnBook-Antiqua" panose="020B7200000000000000" pitchFamily="34" charset="0"/>
              </a:rPr>
              <a:t>Mi</a:t>
            </a:r>
            <a:r>
              <a:rPr lang="en-US" sz="3600" dirty="0">
                <a:latin typeface=".VnBook-Antiqua" panose="020B7200000000000000" pitchFamily="34" charset="0"/>
              </a:rPr>
              <a:t>: My cousin did that. He learnt bartending after finishing grade 9. Now he's a </a:t>
            </a:r>
            <a:r>
              <a:rPr lang="en-US" sz="3600" dirty="0" err="1">
                <a:latin typeface=".VnBook-Antiqua" panose="020B7200000000000000" pitchFamily="34" charset="0"/>
              </a:rPr>
              <a:t>skilful</a:t>
            </a:r>
            <a:r>
              <a:rPr lang="en-US" sz="3600" dirty="0">
                <a:latin typeface=".VnBook-Antiqua" panose="020B7200000000000000" pitchFamily="34" charset="0"/>
              </a:rPr>
              <a:t> bartender and makes lots of money.</a:t>
            </a:r>
          </a:p>
          <a:p>
            <a:r>
              <a:rPr lang="en-US" sz="1400" dirty="0">
                <a:latin typeface=".VnBook-Antiqua" panose="020B7200000000000000" pitchFamily="34" charset="0"/>
              </a:rPr>
              <a:t> </a:t>
            </a: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And you? What will you be in five years from now?</a:t>
            </a:r>
          </a:p>
          <a:p>
            <a:r>
              <a:rPr lang="en-US" sz="1600" dirty="0">
                <a:latin typeface=".VnBook-Antiqua" panose="020B7200000000000000" pitchFamily="34" charset="0"/>
              </a:rPr>
              <a:t> </a:t>
            </a:r>
            <a:endParaRPr lang="en-US" sz="700" dirty="0">
              <a:latin typeface=".VnBook-Antiqua" panose="020B7200000000000000" pitchFamily="34" charset="0"/>
            </a:endParaRPr>
          </a:p>
          <a:p>
            <a:r>
              <a:rPr lang="en-US" sz="3600" b="1" dirty="0" err="1">
                <a:solidFill>
                  <a:srgbClr val="FF0000"/>
                </a:solidFill>
                <a:latin typeface=".VnBook-Antiqua" panose="020B7200000000000000" pitchFamily="34" charset="0"/>
              </a:rPr>
              <a:t>Mi</a:t>
            </a:r>
            <a:r>
              <a:rPr lang="en-US" sz="3600" dirty="0">
                <a:latin typeface=".VnBook-Antiqua" panose="020B7200000000000000" pitchFamily="34" charset="0"/>
              </a:rPr>
              <a:t>: Well, I'll be studying at a teachers' college because I want to be a teacher. How about you?</a:t>
            </a:r>
          </a:p>
          <a:p>
            <a:r>
              <a:rPr lang="en-US" sz="1400" dirty="0">
                <a:latin typeface=".VnBook-Antiqua" panose="020B7200000000000000" pitchFamily="34" charset="0"/>
              </a:rPr>
              <a:t> </a:t>
            </a: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I'll be a fashion designer.</a:t>
            </a:r>
          </a:p>
          <a:p>
            <a:r>
              <a:rPr lang="en-US" sz="1400" dirty="0">
                <a:latin typeface=".VnBook-Antiqua" panose="020B7200000000000000" pitchFamily="34" charset="0"/>
              </a:rPr>
              <a:t> </a:t>
            </a:r>
          </a:p>
          <a:p>
            <a:r>
              <a:rPr lang="en-US" sz="3600" b="1" dirty="0" err="1">
                <a:solidFill>
                  <a:srgbClr val="FF0000"/>
                </a:solidFill>
                <a:latin typeface=".VnBook-Antiqua" panose="020B7200000000000000" pitchFamily="34" charset="0"/>
              </a:rPr>
              <a:t>Mi</a:t>
            </a:r>
            <a:r>
              <a:rPr lang="en-US" sz="3600" dirty="0">
                <a:latin typeface=".VnBook-Antiqua" panose="020B7200000000000000" pitchFamily="34" charset="0"/>
              </a:rPr>
              <a:t>: You really want to be a fashion designer?</a:t>
            </a:r>
          </a:p>
          <a:p>
            <a:endParaRPr lang="en-US" sz="1400" dirty="0">
              <a:latin typeface=".VnBook-Antiqua" panose="020B7200000000000000" pitchFamily="34" charset="0"/>
            </a:endParaRP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Yeah. My art teacher says I have such a good sense of style that I should get formal training in fashion design after high school.</a:t>
            </a:r>
          </a:p>
          <a:p>
            <a:endParaRPr lang="en-US" sz="1400" dirty="0">
              <a:latin typeface=".VnBook-Antiqua" panose="020B7200000000000000" pitchFamily="34" charset="0"/>
            </a:endParaRPr>
          </a:p>
          <a:p>
            <a:r>
              <a:rPr lang="en-US" sz="3200" b="1" dirty="0" err="1">
                <a:solidFill>
                  <a:srgbClr val="FF0000"/>
                </a:solidFill>
                <a:latin typeface=".VnBook-Antiqua" panose="020B7200000000000000" pitchFamily="34" charset="0"/>
              </a:rPr>
              <a:t>Mi</a:t>
            </a:r>
            <a:r>
              <a:rPr lang="en-US" sz="3200" dirty="0">
                <a:latin typeface=".VnBook-Antiqua" panose="020B7200000000000000" pitchFamily="34" charset="0"/>
              </a:rPr>
              <a:t>: Hope you'll achieve your dream.</a:t>
            </a:r>
          </a:p>
          <a:p>
            <a:endParaRPr lang="en-US" sz="1400" dirty="0">
              <a:latin typeface=".VnBook-Antiqua" panose="020B7200000000000000" pitchFamily="34" charset="0"/>
            </a:endParaRPr>
          </a:p>
          <a:p>
            <a:r>
              <a:rPr lang="en-US" sz="3600" b="1" dirty="0">
                <a:solidFill>
                  <a:srgbClr val="00B0F0"/>
                </a:solidFill>
                <a:latin typeface=".VnBook-Antiqua" panose="020B7200000000000000" pitchFamily="34" charset="0"/>
              </a:rPr>
              <a:t>Nick</a:t>
            </a:r>
            <a:r>
              <a:rPr lang="en-US" sz="3600" dirty="0">
                <a:latin typeface=".VnBook-Antiqua" panose="020B7200000000000000" pitchFamily="34" charset="0"/>
              </a:rPr>
              <a:t>: Thanks. I think we should know our passions and abilities to make a good career choice.</a:t>
            </a:r>
          </a:p>
        </p:txBody>
      </p:sp>
    </p:spTree>
  </p:cSld>
  <p:clrMapOvr>
    <a:masterClrMapping/>
  </p:clrMapOvr>
  <mc:AlternateContent xmlns:mc="http://schemas.openxmlformats.org/markup-compatibility/2006" xmlns:p14="http://schemas.microsoft.com/office/powerpoint/2010/main">
    <mc:Choice Requires="p14">
      <p:transition spd="slow" p14:dur="800">
        <p:circle/>
        <p:sndAc>
          <p:stSnd>
            <p:snd r:embed="rId4" name="camera.wav"/>
          </p:stSnd>
        </p:sndAc>
      </p:transition>
    </mc:Choice>
    <mc:Fallback xmlns="">
      <p:transition spd="slow">
        <p:circle/>
        <p:sndAc>
          <p:stSnd>
            <p:snd r:embed="rId7"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5118"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anim calcmode="lin" valueType="num">
                                      <p:cBhvr additive="base">
                                        <p:cTn id="17" dur="500" fill="hold"/>
                                        <p:tgtEl>
                                          <p:spTgt spid="12"/>
                                        </p:tgtEl>
                                        <p:attrNameLst>
                                          <p:attrName>ppt_x</p:attrName>
                                        </p:attrNameLst>
                                      </p:cBhvr>
                                      <p:tavLst>
                                        <p:tav tm="0">
                                          <p:val>
                                            <p:strVal val="#ppt_x"/>
                                          </p:val>
                                        </p:tav>
                                        <p:tav tm="100000">
                                          <p:val>
                                            <p:strVal val="#ppt_x"/>
                                          </p:val>
                                        </p:tav>
                                      </p:tavLst>
                                    </p:anim>
                                    <p:anim calcmode="lin" valueType="num">
                                      <p:cBhvr additive="base">
                                        <p:cTn id="1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19" fill="hold" display="0">
                  <p:stCondLst>
                    <p:cond delay="indefinite"/>
                  </p:stCondLst>
                  <p:endCondLst>
                    <p:cond evt="onStopAudio" delay="0">
                      <p:tgtEl>
                        <p:sldTgt/>
                      </p:tgtEl>
                    </p:cond>
                  </p:endCondLst>
                </p:cTn>
                <p:tgtEl>
                  <p:spTgt spid="8"/>
                </p:tgtEl>
              </p:cMediaNode>
            </p:audio>
          </p:childTnLst>
        </p:cTn>
      </p:par>
    </p:tnLst>
    <p:bldLst>
      <p:bldP spid="6" grpId="0" animBg="1"/>
      <p:bldP spid="1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1447800" y="464820"/>
            <a:ext cx="16191980" cy="1051570"/>
            <a:chOff x="4948938" y="99057"/>
            <a:chExt cx="6404863" cy="105157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948938" y="220985"/>
              <a:ext cx="6404863"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5082180" y="99057"/>
              <a:ext cx="6068492" cy="1051570"/>
            </a:xfrm>
            <a:prstGeom prst="rect">
              <a:avLst/>
            </a:prstGeom>
          </p:spPr>
          <p:txBody>
            <a:bodyPr wrap="square" lIns="0" tIns="0" rIns="0" bIns="0" rtlCol="0" anchor="t">
              <a:spAutoFit/>
            </a:bodyPr>
            <a:lstStyle/>
            <a:p>
              <a:pPr lvl="0" algn="ctr">
                <a:lnSpc>
                  <a:spcPts val="8178"/>
                </a:lnSpc>
                <a:defRPr/>
              </a:pPr>
              <a:r>
                <a:rPr lang="en-US" sz="4000" dirty="0">
                  <a:solidFill>
                    <a:srgbClr val="000000"/>
                  </a:solidFill>
                  <a:latin typeface="League Spartan"/>
                </a:rPr>
                <a:t>2. Read the conversation again and answer the following question</a:t>
              </a:r>
              <a:endParaRPr kumimoji="0" lang="en-US" sz="40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6" name="TextBox 5"/>
          <p:cNvSpPr txBox="1"/>
          <p:nvPr/>
        </p:nvSpPr>
        <p:spPr>
          <a:xfrm>
            <a:off x="152400" y="1943100"/>
            <a:ext cx="18135600" cy="7879080"/>
          </a:xfrm>
          <a:prstGeom prst="rect">
            <a:avLst/>
          </a:prstGeom>
          <a:solidFill>
            <a:schemeClr val="accent5">
              <a:lumMod val="20000"/>
              <a:lumOff val="80000"/>
            </a:schemeClr>
          </a:solidFill>
          <a:ln w="76200">
            <a:solidFill>
              <a:srgbClr val="FFC000"/>
            </a:solidFill>
            <a:prstDash val="sysDot"/>
          </a:ln>
        </p:spPr>
        <p:txBody>
          <a:bodyPr wrap="square" rtlCol="0">
            <a:spAutoFit/>
          </a:bodyPr>
          <a:lstStyle/>
          <a:p>
            <a:r>
              <a:rPr lang="en-US" sz="4000" dirty="0"/>
              <a:t>1. Where did the guest speakers come from?</a:t>
            </a:r>
          </a:p>
          <a:p>
            <a:r>
              <a:rPr lang="en-US" sz="4000" dirty="0">
                <a:sym typeface="Wingdings" panose="05000000000000000000" pitchFamily="2" charset="2"/>
              </a:rPr>
              <a:t>The guest speakers came from vocational colleges.</a:t>
            </a:r>
          </a:p>
          <a:p>
            <a:endParaRPr lang="en-US" sz="1600" dirty="0">
              <a:sym typeface="Wingdings" panose="05000000000000000000" pitchFamily="2" charset="2"/>
            </a:endParaRPr>
          </a:p>
          <a:p>
            <a:r>
              <a:rPr lang="en-US" sz="4000" dirty="0"/>
              <a:t>2. According to Nick's teacher, who should apply for vocational courses?</a:t>
            </a:r>
          </a:p>
          <a:p>
            <a:r>
              <a:rPr lang="en-US" sz="4000" dirty="0">
                <a:sym typeface="Wingdings" panose="05000000000000000000" pitchFamily="2" charset="2"/>
              </a:rPr>
              <a:t>The students who don’t like academic subjects, should apply for vocational courses.</a:t>
            </a:r>
          </a:p>
          <a:p>
            <a:endParaRPr lang="en-US" sz="1600" dirty="0">
              <a:sym typeface="Wingdings" panose="05000000000000000000" pitchFamily="2" charset="2"/>
            </a:endParaRPr>
          </a:p>
          <a:p>
            <a:r>
              <a:rPr lang="en-US" sz="4000" dirty="0"/>
              <a:t>3. What did </a:t>
            </a:r>
            <a:r>
              <a:rPr lang="en-US" sz="4000" dirty="0" err="1"/>
              <a:t>Mi's</a:t>
            </a:r>
            <a:r>
              <a:rPr lang="en-US" sz="4000" dirty="0"/>
              <a:t> cousin do after finishing grade 9?</a:t>
            </a:r>
          </a:p>
          <a:p>
            <a:r>
              <a:rPr lang="en-US" sz="4000" dirty="0">
                <a:sym typeface="Wingdings" panose="05000000000000000000" pitchFamily="2" charset="2"/>
              </a:rPr>
              <a:t>He learnt bartending after finishing grade 9.</a:t>
            </a:r>
          </a:p>
          <a:p>
            <a:endParaRPr lang="en-US" sz="1600" dirty="0">
              <a:sym typeface="Wingdings" panose="05000000000000000000" pitchFamily="2" charset="2"/>
            </a:endParaRPr>
          </a:p>
          <a:p>
            <a:r>
              <a:rPr lang="en-US" sz="4000" dirty="0"/>
              <a:t>4. What quality does a fashion designer need to have?</a:t>
            </a:r>
          </a:p>
          <a:p>
            <a:r>
              <a:rPr lang="en-US" sz="4000" dirty="0">
                <a:sym typeface="Wingdings" panose="05000000000000000000" pitchFamily="2" charset="2"/>
              </a:rPr>
              <a:t>A fashion designer needs to have such a good sense of style.</a:t>
            </a:r>
          </a:p>
          <a:p>
            <a:endParaRPr lang="en-US" sz="1600" dirty="0">
              <a:sym typeface="Wingdings" panose="05000000000000000000" pitchFamily="2" charset="2"/>
            </a:endParaRPr>
          </a:p>
          <a:p>
            <a:r>
              <a:rPr lang="en-US" sz="4000" dirty="0"/>
              <a:t>5. What do we need to know to make a good career choice?</a:t>
            </a:r>
          </a:p>
          <a:p>
            <a:pPr marL="571500" indent="-571500">
              <a:buFont typeface="Wingdings" panose="05000000000000000000" pitchFamily="2" charset="2"/>
              <a:buChar char="à"/>
            </a:pPr>
            <a:r>
              <a:rPr lang="en-US" sz="4000" dirty="0">
                <a:sym typeface="Wingdings" panose="05000000000000000000" pitchFamily="2" charset="2"/>
              </a:rPr>
              <a:t>We need to know our passions and abilities to make a good career choice.</a:t>
            </a:r>
          </a:p>
          <a:p>
            <a:endParaRPr lang="en-US" sz="4000" dirty="0"/>
          </a:p>
        </p:txBody>
      </p:sp>
    </p:spTree>
    <p:extLst>
      <p:ext uri="{BB962C8B-B14F-4D97-AF65-F5344CB8AC3E}">
        <p14:creationId xmlns:p14="http://schemas.microsoft.com/office/powerpoint/2010/main" val="118805442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2" name="camera.wav"/>
          </p:stSnd>
        </p:sndAc>
      </p:transition>
    </mc:Choice>
    <mc:Fallback xmlns="">
      <p:transition spd="slow">
        <p:circle/>
        <p:sndAc>
          <p:stSnd>
            <p:snd r:embed="rId3"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wipe(left)">
                                      <p:cBhvr>
                                        <p:cTn id="7" dur="500"/>
                                        <p:tgtEl>
                                          <p:spTgt spid="6">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xEl>
                                              <p:pRg st="1" end="1"/>
                                            </p:txEl>
                                          </p:spTgt>
                                        </p:tgtEl>
                                        <p:attrNameLst>
                                          <p:attrName>style.visibility</p:attrName>
                                        </p:attrNameLst>
                                      </p:cBhvr>
                                      <p:to>
                                        <p:strVal val="visible"/>
                                      </p:to>
                                    </p:set>
                                    <p:animEffect transition="in" filter="wipe(left)">
                                      <p:cBhvr>
                                        <p:cTn id="12" dur="500"/>
                                        <p:tgtEl>
                                          <p:spTgt spid="6">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6">
                                            <p:txEl>
                                              <p:pRg st="3" end="3"/>
                                            </p:txEl>
                                          </p:spTgt>
                                        </p:tgtEl>
                                        <p:attrNameLst>
                                          <p:attrName>style.visibility</p:attrName>
                                        </p:attrNameLst>
                                      </p:cBhvr>
                                      <p:to>
                                        <p:strVal val="visible"/>
                                      </p:to>
                                    </p:set>
                                    <p:animEffect transition="in" filter="wipe(left)">
                                      <p:cBhvr>
                                        <p:cTn id="17" dur="500"/>
                                        <p:tgtEl>
                                          <p:spTgt spid="6">
                                            <p:txEl>
                                              <p:pRg st="3" end="3"/>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nodeType="clickEffect">
                                  <p:stCondLst>
                                    <p:cond delay="0"/>
                                  </p:stCondLst>
                                  <p:childTnLst>
                                    <p:set>
                                      <p:cBhvr>
                                        <p:cTn id="21" dur="1" fill="hold">
                                          <p:stCondLst>
                                            <p:cond delay="0"/>
                                          </p:stCondLst>
                                        </p:cTn>
                                        <p:tgtEl>
                                          <p:spTgt spid="6">
                                            <p:txEl>
                                              <p:pRg st="4" end="4"/>
                                            </p:txEl>
                                          </p:spTgt>
                                        </p:tgtEl>
                                        <p:attrNameLst>
                                          <p:attrName>style.visibility</p:attrName>
                                        </p:attrNameLst>
                                      </p:cBhvr>
                                      <p:to>
                                        <p:strVal val="visible"/>
                                      </p:to>
                                    </p:set>
                                    <p:animEffect transition="in" filter="wipe(left)">
                                      <p:cBhvr>
                                        <p:cTn id="22" dur="500"/>
                                        <p:tgtEl>
                                          <p:spTgt spid="6">
                                            <p:txEl>
                                              <p:pRg st="4" end="4"/>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6">
                                            <p:txEl>
                                              <p:pRg st="6" end="6"/>
                                            </p:txEl>
                                          </p:spTgt>
                                        </p:tgtEl>
                                        <p:attrNameLst>
                                          <p:attrName>style.visibility</p:attrName>
                                        </p:attrNameLst>
                                      </p:cBhvr>
                                      <p:to>
                                        <p:strVal val="visible"/>
                                      </p:to>
                                    </p:set>
                                    <p:animEffect transition="in" filter="wipe(left)">
                                      <p:cBhvr>
                                        <p:cTn id="27" dur="500"/>
                                        <p:tgtEl>
                                          <p:spTgt spid="6">
                                            <p:txEl>
                                              <p:pRg st="6" end="6"/>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6">
                                            <p:txEl>
                                              <p:pRg st="7" end="7"/>
                                            </p:txEl>
                                          </p:spTgt>
                                        </p:tgtEl>
                                        <p:attrNameLst>
                                          <p:attrName>style.visibility</p:attrName>
                                        </p:attrNameLst>
                                      </p:cBhvr>
                                      <p:to>
                                        <p:strVal val="visible"/>
                                      </p:to>
                                    </p:set>
                                    <p:animEffect transition="in" filter="wipe(left)">
                                      <p:cBhvr>
                                        <p:cTn id="32" dur="500"/>
                                        <p:tgtEl>
                                          <p:spTgt spid="6">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6">
                                            <p:txEl>
                                              <p:pRg st="9" end="9"/>
                                            </p:txEl>
                                          </p:spTgt>
                                        </p:tgtEl>
                                        <p:attrNameLst>
                                          <p:attrName>style.visibility</p:attrName>
                                        </p:attrNameLst>
                                      </p:cBhvr>
                                      <p:to>
                                        <p:strVal val="visible"/>
                                      </p:to>
                                    </p:set>
                                    <p:animEffect transition="in" filter="wipe(left)">
                                      <p:cBhvr>
                                        <p:cTn id="37" dur="500"/>
                                        <p:tgtEl>
                                          <p:spTgt spid="6">
                                            <p:txEl>
                                              <p:pRg st="9" end="9"/>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nodeType="clickEffect">
                                  <p:stCondLst>
                                    <p:cond delay="0"/>
                                  </p:stCondLst>
                                  <p:childTnLst>
                                    <p:set>
                                      <p:cBhvr>
                                        <p:cTn id="41" dur="1" fill="hold">
                                          <p:stCondLst>
                                            <p:cond delay="0"/>
                                          </p:stCondLst>
                                        </p:cTn>
                                        <p:tgtEl>
                                          <p:spTgt spid="6">
                                            <p:txEl>
                                              <p:pRg st="10" end="10"/>
                                            </p:txEl>
                                          </p:spTgt>
                                        </p:tgtEl>
                                        <p:attrNameLst>
                                          <p:attrName>style.visibility</p:attrName>
                                        </p:attrNameLst>
                                      </p:cBhvr>
                                      <p:to>
                                        <p:strVal val="visible"/>
                                      </p:to>
                                    </p:set>
                                    <p:animEffect transition="in" filter="wipe(left)">
                                      <p:cBhvr>
                                        <p:cTn id="42" dur="500"/>
                                        <p:tgtEl>
                                          <p:spTgt spid="6">
                                            <p:txEl>
                                              <p:pRg st="10" end="1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nodeType="clickEffect">
                                  <p:stCondLst>
                                    <p:cond delay="0"/>
                                  </p:stCondLst>
                                  <p:childTnLst>
                                    <p:set>
                                      <p:cBhvr>
                                        <p:cTn id="46" dur="1" fill="hold">
                                          <p:stCondLst>
                                            <p:cond delay="0"/>
                                          </p:stCondLst>
                                        </p:cTn>
                                        <p:tgtEl>
                                          <p:spTgt spid="6">
                                            <p:txEl>
                                              <p:pRg st="12" end="12"/>
                                            </p:txEl>
                                          </p:spTgt>
                                        </p:tgtEl>
                                        <p:attrNameLst>
                                          <p:attrName>style.visibility</p:attrName>
                                        </p:attrNameLst>
                                      </p:cBhvr>
                                      <p:to>
                                        <p:strVal val="visible"/>
                                      </p:to>
                                    </p:set>
                                    <p:animEffect transition="in" filter="wipe(left)">
                                      <p:cBhvr>
                                        <p:cTn id="47" dur="500"/>
                                        <p:tgtEl>
                                          <p:spTgt spid="6">
                                            <p:txEl>
                                              <p:pRg st="12" end="1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nodeType="clickEffect">
                                  <p:stCondLst>
                                    <p:cond delay="0"/>
                                  </p:stCondLst>
                                  <p:childTnLst>
                                    <p:set>
                                      <p:cBhvr>
                                        <p:cTn id="51" dur="1" fill="hold">
                                          <p:stCondLst>
                                            <p:cond delay="0"/>
                                          </p:stCondLst>
                                        </p:cTn>
                                        <p:tgtEl>
                                          <p:spTgt spid="6">
                                            <p:txEl>
                                              <p:pRg st="13" end="13"/>
                                            </p:txEl>
                                          </p:spTgt>
                                        </p:tgtEl>
                                        <p:attrNameLst>
                                          <p:attrName>style.visibility</p:attrName>
                                        </p:attrNameLst>
                                      </p:cBhvr>
                                      <p:to>
                                        <p:strVal val="visible"/>
                                      </p:to>
                                    </p:set>
                                    <p:animEffect transition="in" filter="wipe(left)">
                                      <p:cBhvr>
                                        <p:cTn id="52" dur="500"/>
                                        <p:tgtEl>
                                          <p:spTgt spid="6">
                                            <p:txEl>
                                              <p:pRg st="13" end="1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04799" y="114300"/>
            <a:ext cx="18135601" cy="1042930"/>
            <a:chOff x="4864845" y="-14230"/>
            <a:chExt cx="6671348" cy="104293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4864845" y="220985"/>
              <a:ext cx="6615286" cy="807715"/>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4920907" y="-14230"/>
              <a:ext cx="6615286" cy="887935"/>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r>
                <a:rPr kumimoji="0" lang="en-US" sz="3400" b="0" i="0" u="none" strike="noStrike" kern="1200" cap="none" spc="0" normalizeH="0" baseline="0" noProof="0" dirty="0">
                  <a:ln>
                    <a:noFill/>
                  </a:ln>
                  <a:solidFill>
                    <a:srgbClr val="000000"/>
                  </a:solidFill>
                  <a:effectLst/>
                  <a:uLnTx/>
                  <a:uFillTx/>
                  <a:latin typeface="League Spartan"/>
                  <a:ea typeface="+mn-ea"/>
                  <a:cs typeface="+mn-cs"/>
                </a:rPr>
                <a:t>2. Read the conversation again and decide if the following statements are true (T) or false (F)</a:t>
              </a:r>
            </a:p>
          </p:txBody>
        </p:sp>
      </p:grpSp>
      <p:sp>
        <p:nvSpPr>
          <p:cNvPr id="8" name="Rectangle 7">
            <a:extLst>
              <a:ext uri="{FF2B5EF4-FFF2-40B4-BE49-F238E27FC236}">
                <a16:creationId xmlns:a16="http://schemas.microsoft.com/office/drawing/2014/main" id="{D894EF9F-BD1E-BB9E-0F7B-ECCC09720CC1}"/>
              </a:ext>
            </a:extLst>
          </p:cNvPr>
          <p:cNvSpPr/>
          <p:nvPr/>
        </p:nvSpPr>
        <p:spPr>
          <a:xfrm>
            <a:off x="165756" y="1614141"/>
            <a:ext cx="13902671" cy="7543800"/>
          </a:xfrm>
          <a:prstGeom prst="rect">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a:extLst>
              <a:ext uri="{FF2B5EF4-FFF2-40B4-BE49-F238E27FC236}">
                <a16:creationId xmlns:a16="http://schemas.microsoft.com/office/drawing/2014/main" id="{4F607E76-BE17-4FF1-6678-E11CEC69769A}"/>
              </a:ext>
            </a:extLst>
          </p:cNvPr>
          <p:cNvSpPr/>
          <p:nvPr/>
        </p:nvSpPr>
        <p:spPr>
          <a:xfrm>
            <a:off x="15849599" y="1612320"/>
            <a:ext cx="1951180" cy="7543800"/>
          </a:xfrm>
          <a:prstGeom prst="rect">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33724453-0A87-281D-82C9-1D8BA7A31360}"/>
              </a:ext>
            </a:extLst>
          </p:cNvPr>
          <p:cNvSpPr/>
          <p:nvPr/>
        </p:nvSpPr>
        <p:spPr>
          <a:xfrm>
            <a:off x="13920786" y="1612320"/>
            <a:ext cx="1928813" cy="7543800"/>
          </a:xfrm>
          <a:prstGeom prst="rect">
            <a:avLst/>
          </a:prstGeom>
          <a:solidFill>
            <a:schemeClr val="bg1"/>
          </a:solidFill>
          <a:ln w="762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A1E36FA-082B-F876-1142-BA8F585D60D4}"/>
              </a:ext>
            </a:extLst>
          </p:cNvPr>
          <p:cNvSpPr/>
          <p:nvPr/>
        </p:nvSpPr>
        <p:spPr>
          <a:xfrm>
            <a:off x="165754" y="2705100"/>
            <a:ext cx="17588846" cy="12954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11C9518B-1CCD-F6F1-8D5E-C966BBDAE643}"/>
              </a:ext>
            </a:extLst>
          </p:cNvPr>
          <p:cNvSpPr/>
          <p:nvPr/>
        </p:nvSpPr>
        <p:spPr>
          <a:xfrm>
            <a:off x="165753" y="5295900"/>
            <a:ext cx="17635025" cy="12954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4254A430-F23A-442B-0C1F-F4819B4A71A3}"/>
              </a:ext>
            </a:extLst>
          </p:cNvPr>
          <p:cNvSpPr/>
          <p:nvPr/>
        </p:nvSpPr>
        <p:spPr>
          <a:xfrm>
            <a:off x="207169" y="6591300"/>
            <a:ext cx="17593609" cy="1295400"/>
          </a:xfrm>
          <a:prstGeom prst="rect">
            <a:avLst/>
          </a:prstGeom>
          <a:noFill/>
          <a:ln w="38100"/>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13401524-11F4-5ACC-0638-1DAF0DE9D9FF}"/>
              </a:ext>
            </a:extLst>
          </p:cNvPr>
          <p:cNvSpPr txBox="1"/>
          <p:nvPr/>
        </p:nvSpPr>
        <p:spPr>
          <a:xfrm>
            <a:off x="14385134" y="1567290"/>
            <a:ext cx="1752600" cy="1200329"/>
          </a:xfrm>
          <a:prstGeom prst="rect">
            <a:avLst/>
          </a:prstGeom>
          <a:noFill/>
        </p:spPr>
        <p:txBody>
          <a:bodyPr wrap="square" rtlCol="0">
            <a:spAutoFit/>
          </a:bodyPr>
          <a:lstStyle/>
          <a:p>
            <a:r>
              <a:rPr lang="en-US" sz="7200" b="1" dirty="0"/>
              <a:t>T</a:t>
            </a:r>
          </a:p>
        </p:txBody>
      </p:sp>
      <p:sp>
        <p:nvSpPr>
          <p:cNvPr id="23" name="TextBox 22">
            <a:extLst>
              <a:ext uri="{FF2B5EF4-FFF2-40B4-BE49-F238E27FC236}">
                <a16:creationId xmlns:a16="http://schemas.microsoft.com/office/drawing/2014/main" id="{0A16440E-2115-A18D-A378-D7088087A90C}"/>
              </a:ext>
            </a:extLst>
          </p:cNvPr>
          <p:cNvSpPr txBox="1"/>
          <p:nvPr/>
        </p:nvSpPr>
        <p:spPr>
          <a:xfrm>
            <a:off x="16418717" y="1636068"/>
            <a:ext cx="1752600" cy="1200329"/>
          </a:xfrm>
          <a:prstGeom prst="rect">
            <a:avLst/>
          </a:prstGeom>
          <a:noFill/>
        </p:spPr>
        <p:txBody>
          <a:bodyPr wrap="square" rtlCol="0">
            <a:spAutoFit/>
          </a:bodyPr>
          <a:lstStyle/>
          <a:p>
            <a:r>
              <a:rPr lang="en-US" sz="7200" b="1" dirty="0"/>
              <a:t>F</a:t>
            </a:r>
          </a:p>
        </p:txBody>
      </p:sp>
      <p:sp>
        <p:nvSpPr>
          <p:cNvPr id="25" name="TextBox 24">
            <a:extLst>
              <a:ext uri="{FF2B5EF4-FFF2-40B4-BE49-F238E27FC236}">
                <a16:creationId xmlns:a16="http://schemas.microsoft.com/office/drawing/2014/main" id="{04008672-4FDD-214B-8767-54A15F6563D6}"/>
              </a:ext>
            </a:extLst>
          </p:cNvPr>
          <p:cNvSpPr txBox="1"/>
          <p:nvPr/>
        </p:nvSpPr>
        <p:spPr>
          <a:xfrm>
            <a:off x="207169" y="3114119"/>
            <a:ext cx="10982325" cy="707886"/>
          </a:xfrm>
          <a:prstGeom prst="rect">
            <a:avLst/>
          </a:prstGeom>
          <a:noFill/>
        </p:spPr>
        <p:txBody>
          <a:bodyPr wrap="square" rtlCol="0">
            <a:spAutoFit/>
          </a:bodyPr>
          <a:lstStyle/>
          <a:p>
            <a:r>
              <a:rPr lang="en-US" sz="4000" dirty="0"/>
              <a:t>1. The bus in Trang's city is slow and crowded.</a:t>
            </a:r>
          </a:p>
        </p:txBody>
      </p:sp>
      <p:sp>
        <p:nvSpPr>
          <p:cNvPr id="27" name="TextBox 26">
            <a:extLst>
              <a:ext uri="{FF2B5EF4-FFF2-40B4-BE49-F238E27FC236}">
                <a16:creationId xmlns:a16="http://schemas.microsoft.com/office/drawing/2014/main" id="{4B83029E-6116-172C-BA05-5527C8CAD8DD}"/>
              </a:ext>
            </a:extLst>
          </p:cNvPr>
          <p:cNvSpPr txBox="1"/>
          <p:nvPr/>
        </p:nvSpPr>
        <p:spPr>
          <a:xfrm>
            <a:off x="145251" y="4398744"/>
            <a:ext cx="16216319" cy="707886"/>
          </a:xfrm>
          <a:prstGeom prst="rect">
            <a:avLst/>
          </a:prstGeom>
          <a:noFill/>
        </p:spPr>
        <p:txBody>
          <a:bodyPr wrap="square" rtlCol="0">
            <a:spAutoFit/>
          </a:bodyPr>
          <a:lstStyle/>
          <a:p>
            <a:r>
              <a:rPr lang="en-US" sz="4000" dirty="0"/>
              <a:t>2. The underground system in Ben's city is unreliable.</a:t>
            </a:r>
          </a:p>
        </p:txBody>
      </p:sp>
      <p:sp>
        <p:nvSpPr>
          <p:cNvPr id="29" name="TextBox 28">
            <a:extLst>
              <a:ext uri="{FF2B5EF4-FFF2-40B4-BE49-F238E27FC236}">
                <a16:creationId xmlns:a16="http://schemas.microsoft.com/office/drawing/2014/main" id="{7473313F-9264-9EB2-DEC5-15B12209F1E1}"/>
              </a:ext>
            </a:extLst>
          </p:cNvPr>
          <p:cNvSpPr txBox="1"/>
          <p:nvPr/>
        </p:nvSpPr>
        <p:spPr>
          <a:xfrm>
            <a:off x="140494" y="5654526"/>
            <a:ext cx="13858876" cy="707886"/>
          </a:xfrm>
          <a:prstGeom prst="rect">
            <a:avLst/>
          </a:prstGeom>
          <a:noFill/>
        </p:spPr>
        <p:txBody>
          <a:bodyPr wrap="square" rtlCol="0">
            <a:spAutoFit/>
          </a:bodyPr>
          <a:lstStyle/>
          <a:p>
            <a:r>
              <a:rPr lang="en-US" sz="4000" dirty="0"/>
              <a:t>3. There is a dusty and noisy construction site near Trang's house.</a:t>
            </a:r>
          </a:p>
        </p:txBody>
      </p:sp>
      <p:sp>
        <p:nvSpPr>
          <p:cNvPr id="31" name="TextBox 30">
            <a:extLst>
              <a:ext uri="{FF2B5EF4-FFF2-40B4-BE49-F238E27FC236}">
                <a16:creationId xmlns:a16="http://schemas.microsoft.com/office/drawing/2014/main" id="{18D52D1B-3B00-6FBA-B8CB-8517853816F3}"/>
              </a:ext>
            </a:extLst>
          </p:cNvPr>
          <p:cNvSpPr txBox="1"/>
          <p:nvPr/>
        </p:nvSpPr>
        <p:spPr>
          <a:xfrm>
            <a:off x="145256" y="7167178"/>
            <a:ext cx="12911137" cy="707886"/>
          </a:xfrm>
          <a:prstGeom prst="rect">
            <a:avLst/>
          </a:prstGeom>
          <a:noFill/>
        </p:spPr>
        <p:txBody>
          <a:bodyPr wrap="square" rtlCol="0">
            <a:spAutoFit/>
          </a:bodyPr>
          <a:lstStyle/>
          <a:p>
            <a:r>
              <a:rPr lang="en-US" sz="4000" dirty="0"/>
              <a:t>4. Trang thinks new buildings make the city look ugly.</a:t>
            </a:r>
          </a:p>
        </p:txBody>
      </p:sp>
      <p:sp>
        <p:nvSpPr>
          <p:cNvPr id="32" name="TextBox 31">
            <a:extLst>
              <a:ext uri="{FF2B5EF4-FFF2-40B4-BE49-F238E27FC236}">
                <a16:creationId xmlns:a16="http://schemas.microsoft.com/office/drawing/2014/main" id="{C3DAA02C-F459-F3EE-E7AE-071E55671765}"/>
              </a:ext>
            </a:extLst>
          </p:cNvPr>
          <p:cNvSpPr txBox="1"/>
          <p:nvPr/>
        </p:nvSpPr>
        <p:spPr>
          <a:xfrm>
            <a:off x="140494" y="8401094"/>
            <a:ext cx="12911138" cy="707886"/>
          </a:xfrm>
          <a:prstGeom prst="rect">
            <a:avLst/>
          </a:prstGeom>
          <a:noFill/>
        </p:spPr>
        <p:txBody>
          <a:bodyPr wrap="square" rtlCol="0">
            <a:spAutoFit/>
          </a:bodyPr>
          <a:lstStyle/>
          <a:p>
            <a:r>
              <a:rPr lang="en-US" sz="4000" dirty="0"/>
              <a:t>5. Both Trang and Ben find shopping malls expensive.</a:t>
            </a:r>
          </a:p>
        </p:txBody>
      </p:sp>
      <p:sp>
        <p:nvSpPr>
          <p:cNvPr id="33" name="TextBox 32">
            <a:extLst>
              <a:ext uri="{FF2B5EF4-FFF2-40B4-BE49-F238E27FC236}">
                <a16:creationId xmlns:a16="http://schemas.microsoft.com/office/drawing/2014/main" id="{FF35B3C6-A84D-3533-52F9-06D280C84F20}"/>
              </a:ext>
            </a:extLst>
          </p:cNvPr>
          <p:cNvSpPr txBox="1"/>
          <p:nvPr/>
        </p:nvSpPr>
        <p:spPr>
          <a:xfrm>
            <a:off x="14522051" y="2767619"/>
            <a:ext cx="1583534" cy="1200329"/>
          </a:xfrm>
          <a:prstGeom prst="rect">
            <a:avLst/>
          </a:prstGeom>
          <a:noFill/>
        </p:spPr>
        <p:txBody>
          <a:bodyPr wrap="square" rtlCol="0">
            <a:spAutoFit/>
          </a:bodyPr>
          <a:lstStyle/>
          <a:p>
            <a:r>
              <a:rPr lang="en-US" sz="7200" b="1" dirty="0">
                <a:solidFill>
                  <a:srgbClr val="00B050"/>
                </a:solidFill>
              </a:rPr>
              <a:t>T</a:t>
            </a:r>
          </a:p>
        </p:txBody>
      </p:sp>
      <p:sp>
        <p:nvSpPr>
          <p:cNvPr id="34" name="TextBox 33">
            <a:extLst>
              <a:ext uri="{FF2B5EF4-FFF2-40B4-BE49-F238E27FC236}">
                <a16:creationId xmlns:a16="http://schemas.microsoft.com/office/drawing/2014/main" id="{EA96F1C8-39DE-5CAC-6A4B-7AE0E665D35F}"/>
              </a:ext>
            </a:extLst>
          </p:cNvPr>
          <p:cNvSpPr txBox="1"/>
          <p:nvPr/>
        </p:nvSpPr>
        <p:spPr>
          <a:xfrm>
            <a:off x="14540261" y="5472618"/>
            <a:ext cx="1583534" cy="1200329"/>
          </a:xfrm>
          <a:prstGeom prst="rect">
            <a:avLst/>
          </a:prstGeom>
          <a:noFill/>
        </p:spPr>
        <p:txBody>
          <a:bodyPr wrap="square" rtlCol="0">
            <a:spAutoFit/>
          </a:bodyPr>
          <a:lstStyle/>
          <a:p>
            <a:r>
              <a:rPr lang="en-US" sz="7200" b="1" dirty="0">
                <a:solidFill>
                  <a:srgbClr val="00B050"/>
                </a:solidFill>
              </a:rPr>
              <a:t>T</a:t>
            </a:r>
          </a:p>
        </p:txBody>
      </p:sp>
      <p:sp>
        <p:nvSpPr>
          <p:cNvPr id="35" name="TextBox 34">
            <a:extLst>
              <a:ext uri="{FF2B5EF4-FFF2-40B4-BE49-F238E27FC236}">
                <a16:creationId xmlns:a16="http://schemas.microsoft.com/office/drawing/2014/main" id="{4F9BFDEE-99A3-0E22-5EE4-86A596A16456}"/>
              </a:ext>
            </a:extLst>
          </p:cNvPr>
          <p:cNvSpPr txBox="1"/>
          <p:nvPr/>
        </p:nvSpPr>
        <p:spPr>
          <a:xfrm>
            <a:off x="14604208" y="8007833"/>
            <a:ext cx="1583534" cy="1200329"/>
          </a:xfrm>
          <a:prstGeom prst="rect">
            <a:avLst/>
          </a:prstGeom>
          <a:noFill/>
        </p:spPr>
        <p:txBody>
          <a:bodyPr wrap="square" rtlCol="0">
            <a:spAutoFit/>
          </a:bodyPr>
          <a:lstStyle/>
          <a:p>
            <a:r>
              <a:rPr lang="en-US" sz="7200" b="1" dirty="0">
                <a:solidFill>
                  <a:srgbClr val="00B050"/>
                </a:solidFill>
              </a:rPr>
              <a:t>T</a:t>
            </a:r>
          </a:p>
        </p:txBody>
      </p:sp>
      <p:sp>
        <p:nvSpPr>
          <p:cNvPr id="36" name="TextBox 35">
            <a:extLst>
              <a:ext uri="{FF2B5EF4-FFF2-40B4-BE49-F238E27FC236}">
                <a16:creationId xmlns:a16="http://schemas.microsoft.com/office/drawing/2014/main" id="{EA4E8023-12AB-0C3A-7685-99A6FF75C151}"/>
              </a:ext>
            </a:extLst>
          </p:cNvPr>
          <p:cNvSpPr txBox="1"/>
          <p:nvPr/>
        </p:nvSpPr>
        <p:spPr>
          <a:xfrm>
            <a:off x="16474393" y="4073980"/>
            <a:ext cx="1583534" cy="1200329"/>
          </a:xfrm>
          <a:prstGeom prst="rect">
            <a:avLst/>
          </a:prstGeom>
          <a:noFill/>
        </p:spPr>
        <p:txBody>
          <a:bodyPr wrap="square" rtlCol="0">
            <a:spAutoFit/>
          </a:bodyPr>
          <a:lstStyle/>
          <a:p>
            <a:r>
              <a:rPr lang="en-US" sz="7200" b="1" dirty="0">
                <a:solidFill>
                  <a:srgbClr val="00B050"/>
                </a:solidFill>
              </a:rPr>
              <a:t>F</a:t>
            </a:r>
          </a:p>
        </p:txBody>
      </p:sp>
      <p:sp>
        <p:nvSpPr>
          <p:cNvPr id="37" name="TextBox 36">
            <a:extLst>
              <a:ext uri="{FF2B5EF4-FFF2-40B4-BE49-F238E27FC236}">
                <a16:creationId xmlns:a16="http://schemas.microsoft.com/office/drawing/2014/main" id="{FB255F50-2251-951D-7D67-19E1A1131C1D}"/>
              </a:ext>
            </a:extLst>
          </p:cNvPr>
          <p:cNvSpPr txBox="1"/>
          <p:nvPr/>
        </p:nvSpPr>
        <p:spPr>
          <a:xfrm>
            <a:off x="16474393" y="6686371"/>
            <a:ext cx="1583534" cy="1200329"/>
          </a:xfrm>
          <a:prstGeom prst="rect">
            <a:avLst/>
          </a:prstGeom>
          <a:noFill/>
        </p:spPr>
        <p:txBody>
          <a:bodyPr wrap="square" rtlCol="0">
            <a:spAutoFit/>
          </a:bodyPr>
          <a:lstStyle/>
          <a:p>
            <a:r>
              <a:rPr lang="en-US" sz="7200" b="1" dirty="0">
                <a:solidFill>
                  <a:srgbClr val="00B050"/>
                </a:solidFill>
              </a:rPr>
              <a:t>F</a:t>
            </a:r>
          </a:p>
        </p:txBody>
      </p:sp>
    </p:spTree>
    <p:extLst>
      <p:ext uri="{BB962C8B-B14F-4D97-AF65-F5344CB8AC3E}">
        <p14:creationId xmlns:p14="http://schemas.microsoft.com/office/powerpoint/2010/main" val="1870434454"/>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randombar(horizontal)">
                                      <p:cBhvr>
                                        <p:cTn id="7" dur="500"/>
                                        <p:tgtEl>
                                          <p:spTgt spid="3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randombar(horizontal)">
                                      <p:cBhvr>
                                        <p:cTn id="12" dur="500"/>
                                        <p:tgtEl>
                                          <p:spTgt spid="36"/>
                                        </p:tgtEl>
                                      </p:cBhvr>
                                    </p:animEffect>
                                  </p:childTnLst>
                                  <p:subTnLst>
                                    <p:audio>
                                      <p:cMediaNode>
                                        <p:cTn display="0" masterRel="sameClick">
                                          <p:stCondLst>
                                            <p:cond evt="begin" delay="0">
                                              <p:tn val="10"/>
                                            </p:cond>
                                          </p:stCondLst>
                                          <p:endCondLst>
                                            <p:cond evt="onStopAudio" delay="0">
                                              <p:tgtEl>
                                                <p:sldTgt/>
                                              </p:tgtEl>
                                            </p:cond>
                                          </p:endCondLst>
                                        </p:cTn>
                                        <p:tgtEl>
                                          <p:sndTgt r:embed="rId4" name="chimes.wav"/>
                                        </p:tgtEl>
                                      </p:cMediaNode>
                                    </p:audio>
                                  </p:subTnLst>
                                </p:cTn>
                              </p:par>
                            </p:childTnLst>
                          </p:cTn>
                        </p:par>
                      </p:childTnLst>
                    </p:cTn>
                  </p:par>
                  <p:par>
                    <p:cTn id="13" fill="hold">
                      <p:stCondLst>
                        <p:cond delay="indefinite"/>
                      </p:stCondLst>
                      <p:childTnLst>
                        <p:par>
                          <p:cTn id="14" fill="hold">
                            <p:stCondLst>
                              <p:cond delay="0"/>
                            </p:stCondLst>
                            <p:childTnLst>
                              <p:par>
                                <p:cTn id="15" presetID="14" presetClass="entr" presetSubtype="10" fill="hold" grpId="0" nodeType="clickEffect">
                                  <p:stCondLst>
                                    <p:cond delay="0"/>
                                  </p:stCondLst>
                                  <p:childTnLst>
                                    <p:set>
                                      <p:cBhvr>
                                        <p:cTn id="16" dur="1" fill="hold">
                                          <p:stCondLst>
                                            <p:cond delay="0"/>
                                          </p:stCondLst>
                                        </p:cTn>
                                        <p:tgtEl>
                                          <p:spTgt spid="34"/>
                                        </p:tgtEl>
                                        <p:attrNameLst>
                                          <p:attrName>style.visibility</p:attrName>
                                        </p:attrNameLst>
                                      </p:cBhvr>
                                      <p:to>
                                        <p:strVal val="visible"/>
                                      </p:to>
                                    </p:set>
                                    <p:animEffect transition="in" filter="randombar(horizontal)">
                                      <p:cBhvr>
                                        <p:cTn id="17" dur="500"/>
                                        <p:tgtEl>
                                          <p:spTgt spid="34"/>
                                        </p:tgtEl>
                                      </p:cBhvr>
                                    </p:animEffect>
                                  </p:childTnLst>
                                  <p:subTnLst>
                                    <p:audio>
                                      <p:cMediaNode>
                                        <p:cTn display="0" masterRel="sameClick">
                                          <p:stCondLst>
                                            <p:cond evt="begin" delay="0">
                                              <p:tn val="15"/>
                                            </p:cond>
                                          </p:stCondLst>
                                          <p:endCondLst>
                                            <p:cond evt="onStopAudio" delay="0">
                                              <p:tgtEl>
                                                <p:sldTgt/>
                                              </p:tgtEl>
                                            </p:cond>
                                          </p:endCondLst>
                                        </p:cTn>
                                        <p:tgtEl>
                                          <p:sndTgt r:embed="rId4" name="chimes.wav"/>
                                        </p:tgtEl>
                                      </p:cMediaNode>
                                    </p:audio>
                                  </p:subTnLst>
                                </p:cTn>
                              </p:par>
                            </p:childTnLst>
                          </p:cTn>
                        </p:par>
                      </p:childTnLst>
                    </p:cTn>
                  </p:par>
                  <p:par>
                    <p:cTn id="18" fill="hold">
                      <p:stCondLst>
                        <p:cond delay="indefinite"/>
                      </p:stCondLst>
                      <p:childTnLst>
                        <p:par>
                          <p:cTn id="19" fill="hold">
                            <p:stCondLst>
                              <p:cond delay="0"/>
                            </p:stCondLst>
                            <p:childTnLst>
                              <p:par>
                                <p:cTn id="20" presetID="14" presetClass="entr" presetSubtype="10" fill="hold" grpId="0" nodeType="click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randombar(horizontal)">
                                      <p:cBhvr>
                                        <p:cTn id="22" dur="500"/>
                                        <p:tgtEl>
                                          <p:spTgt spid="37"/>
                                        </p:tgtEl>
                                      </p:cBhvr>
                                    </p:animEffect>
                                  </p:childTnLst>
                                  <p:subTnLst>
                                    <p:audio>
                                      <p:cMediaNode>
                                        <p:cTn display="0" masterRel="sameClick">
                                          <p:stCondLst>
                                            <p:cond evt="begin" delay="0">
                                              <p:tn val="20"/>
                                            </p:cond>
                                          </p:stCondLst>
                                          <p:endCondLst>
                                            <p:cond evt="onStopAudio" delay="0">
                                              <p:tgtEl>
                                                <p:sldTgt/>
                                              </p:tgtEl>
                                            </p:cond>
                                          </p:endCondLst>
                                        </p:cTn>
                                        <p:tgtEl>
                                          <p:sndTgt r:embed="rId4" name="chimes.wav"/>
                                        </p:tgtEl>
                                      </p:cMediaNode>
                                    </p:audio>
                                  </p:subTnLst>
                                </p:cTn>
                              </p:par>
                            </p:childTnLst>
                          </p:cTn>
                        </p:par>
                      </p:childTnLst>
                    </p:cTn>
                  </p:par>
                  <p:par>
                    <p:cTn id="23" fill="hold">
                      <p:stCondLst>
                        <p:cond delay="indefinite"/>
                      </p:stCondLst>
                      <p:childTnLst>
                        <p:par>
                          <p:cTn id="24" fill="hold">
                            <p:stCondLst>
                              <p:cond delay="0"/>
                            </p:stCondLst>
                            <p:childTnLst>
                              <p:par>
                                <p:cTn id="25" presetID="14" presetClass="entr" presetSubtype="10" fill="hold" grpId="0"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randombar(horizontal)">
                                      <p:cBhvr>
                                        <p:cTn id="27" dur="500"/>
                                        <p:tgtEl>
                                          <p:spTgt spid="35"/>
                                        </p:tgtEl>
                                      </p:cBhvr>
                                    </p:animEffect>
                                  </p:childTnLst>
                                  <p:subTnLst>
                                    <p:audio>
                                      <p:cMediaNode>
                                        <p:cTn display="0" masterRel="sameClick">
                                          <p:stCondLst>
                                            <p:cond evt="begin" delay="0">
                                              <p:tn val="2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80999" y="470170"/>
            <a:ext cx="18592802" cy="1091930"/>
            <a:chOff x="5930019" y="846465"/>
            <a:chExt cx="5077384" cy="1091930"/>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930019" y="871595"/>
              <a:ext cx="4796462"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179727" y="846465"/>
              <a:ext cx="4827676" cy="905441"/>
            </a:xfrm>
            <a:prstGeom prst="rect">
              <a:avLst/>
            </a:prstGeom>
          </p:spPr>
          <p:txBody>
            <a:bodyPr wrap="square" lIns="0" tIns="0" rIns="0" bIns="0" rtlCol="0" anchor="t">
              <a:spAutoFit/>
            </a:bodyPr>
            <a:lstStyle/>
            <a:p>
              <a:pPr lvl="0">
                <a:lnSpc>
                  <a:spcPts val="8178"/>
                </a:lnSpc>
                <a:defRPr/>
              </a:pPr>
              <a:r>
                <a:rPr lang="en-US" sz="4000" dirty="0">
                  <a:solidFill>
                    <a:srgbClr val="000000"/>
                  </a:solidFill>
                  <a:latin typeface="League Spartan"/>
                </a:rPr>
                <a:t>3. Match the words and phrases in the conversation with their pictures.</a:t>
              </a:r>
              <a:endParaRPr kumimoji="0" lang="en-US" sz="4000" b="0" i="0" u="none" strike="noStrike" kern="1200" cap="none" spc="0" normalizeH="0" baseline="0" noProof="0" dirty="0">
                <a:ln>
                  <a:noFill/>
                </a:ln>
                <a:solidFill>
                  <a:srgbClr val="000000"/>
                </a:solidFill>
                <a:effectLst/>
                <a:uLnTx/>
                <a:uFillTx/>
                <a:latin typeface="League Spartan"/>
              </a:endParaRPr>
            </a:p>
          </p:txBody>
        </p:sp>
      </p:grpSp>
      <p:pic>
        <p:nvPicPr>
          <p:cNvPr id="7" name="Picture 6"/>
          <p:cNvPicPr>
            <a:picLocks noChangeAspect="1"/>
          </p:cNvPicPr>
          <p:nvPr/>
        </p:nvPicPr>
        <p:blipFill>
          <a:blip r:embed="rId4"/>
          <a:stretch>
            <a:fillRect/>
          </a:stretch>
        </p:blipFill>
        <p:spPr>
          <a:xfrm>
            <a:off x="197797" y="1866900"/>
            <a:ext cx="2967146" cy="1783211"/>
          </a:xfrm>
          <a:prstGeom prst="rect">
            <a:avLst/>
          </a:prstGeom>
        </p:spPr>
      </p:pic>
      <p:pic>
        <p:nvPicPr>
          <p:cNvPr id="10" name="Picture 9"/>
          <p:cNvPicPr>
            <a:picLocks noChangeAspect="1"/>
          </p:cNvPicPr>
          <p:nvPr/>
        </p:nvPicPr>
        <p:blipFill rotWithShape="1">
          <a:blip r:embed="rId5"/>
          <a:srcRect t="4253"/>
          <a:stretch/>
        </p:blipFill>
        <p:spPr>
          <a:xfrm>
            <a:off x="3904251" y="1882205"/>
            <a:ext cx="2895600" cy="1783211"/>
          </a:xfrm>
          <a:prstGeom prst="rect">
            <a:avLst/>
          </a:prstGeom>
        </p:spPr>
      </p:pic>
      <p:pic>
        <p:nvPicPr>
          <p:cNvPr id="11" name="Picture 10"/>
          <p:cNvPicPr>
            <a:picLocks noChangeAspect="1"/>
          </p:cNvPicPr>
          <p:nvPr/>
        </p:nvPicPr>
        <p:blipFill rotWithShape="1">
          <a:blip r:embed="rId6"/>
          <a:srcRect l="7927" t="5418" r="4087" b="7625"/>
          <a:stretch/>
        </p:blipFill>
        <p:spPr>
          <a:xfrm>
            <a:off x="7539159" y="1866900"/>
            <a:ext cx="2785242" cy="1783211"/>
          </a:xfrm>
          <a:prstGeom prst="rect">
            <a:avLst/>
          </a:prstGeom>
        </p:spPr>
      </p:pic>
      <p:pic>
        <p:nvPicPr>
          <p:cNvPr id="12" name="Picture 11"/>
          <p:cNvPicPr>
            <a:picLocks noChangeAspect="1"/>
          </p:cNvPicPr>
          <p:nvPr/>
        </p:nvPicPr>
        <p:blipFill rotWithShape="1">
          <a:blip r:embed="rId7"/>
          <a:srcRect l="6005" t="11512" r="8427" b="5602"/>
          <a:stretch/>
        </p:blipFill>
        <p:spPr>
          <a:xfrm>
            <a:off x="10972800" y="1797689"/>
            <a:ext cx="2933001" cy="1852422"/>
          </a:xfrm>
          <a:prstGeom prst="rect">
            <a:avLst/>
          </a:prstGeom>
        </p:spPr>
      </p:pic>
      <p:pic>
        <p:nvPicPr>
          <p:cNvPr id="13" name="Picture 12"/>
          <p:cNvPicPr>
            <a:picLocks noChangeAspect="1"/>
          </p:cNvPicPr>
          <p:nvPr/>
        </p:nvPicPr>
        <p:blipFill rotWithShape="1">
          <a:blip r:embed="rId8"/>
          <a:srcRect l="15064" r="6878"/>
          <a:stretch/>
        </p:blipFill>
        <p:spPr>
          <a:xfrm>
            <a:off x="14554200" y="1643322"/>
            <a:ext cx="3049299" cy="2075693"/>
          </a:xfrm>
          <a:prstGeom prst="rect">
            <a:avLst/>
          </a:prstGeom>
        </p:spPr>
      </p:pic>
      <p:sp>
        <p:nvSpPr>
          <p:cNvPr id="14" name="Rectangle 13"/>
          <p:cNvSpPr/>
          <p:nvPr/>
        </p:nvSpPr>
        <p:spPr>
          <a:xfrm>
            <a:off x="345331" y="5600700"/>
            <a:ext cx="3140714" cy="769441"/>
          </a:xfrm>
          <a:prstGeom prst="rect">
            <a:avLst/>
          </a:prstGeom>
          <a:solidFill>
            <a:schemeClr val="accent2">
              <a:lumMod val="60000"/>
              <a:lumOff val="40000"/>
            </a:schemeClr>
          </a:solidFill>
          <a:ln w="38100">
            <a:solidFill>
              <a:srgbClr val="002060"/>
            </a:solidFill>
            <a:prstDash val="sysDash"/>
          </a:ln>
        </p:spPr>
        <p:txBody>
          <a:bodyPr wrap="square">
            <a:spAutoFit/>
          </a:bodyPr>
          <a:lstStyle/>
          <a:p>
            <a:r>
              <a:rPr lang="en-US" sz="4400" dirty="0"/>
              <a:t>1. Bartender</a:t>
            </a:r>
          </a:p>
        </p:txBody>
      </p:sp>
      <p:sp>
        <p:nvSpPr>
          <p:cNvPr id="18" name="Rectangle 17"/>
          <p:cNvSpPr/>
          <p:nvPr/>
        </p:nvSpPr>
        <p:spPr>
          <a:xfrm>
            <a:off x="14896401" y="5562716"/>
            <a:ext cx="3140714" cy="769441"/>
          </a:xfrm>
          <a:prstGeom prst="rect">
            <a:avLst/>
          </a:prstGeom>
          <a:solidFill>
            <a:srgbClr val="00B0F0"/>
          </a:solidFill>
          <a:ln w="38100">
            <a:solidFill>
              <a:srgbClr val="002060"/>
            </a:solidFill>
            <a:prstDash val="sysDash"/>
          </a:ln>
        </p:spPr>
        <p:txBody>
          <a:bodyPr wrap="square">
            <a:spAutoFit/>
          </a:bodyPr>
          <a:lstStyle/>
          <a:p>
            <a:r>
              <a:rPr lang="en-US" sz="4400" dirty="0"/>
              <a:t>5. Bartender</a:t>
            </a:r>
          </a:p>
        </p:txBody>
      </p:sp>
      <p:cxnSp>
        <p:nvCxnSpPr>
          <p:cNvPr id="20" name="Straight Arrow Connector 19"/>
          <p:cNvCxnSpPr/>
          <p:nvPr/>
        </p:nvCxnSpPr>
        <p:spPr>
          <a:xfrm flipV="1">
            <a:off x="1915688" y="3650113"/>
            <a:ext cx="2711198" cy="2111327"/>
          </a:xfrm>
          <a:prstGeom prst="straightConnector1">
            <a:avLst/>
          </a:prstGeom>
          <a:ln w="57150">
            <a:solidFill>
              <a:srgbClr val="C00000"/>
            </a:solidFill>
            <a:tailEnd type="triangle"/>
          </a:ln>
        </p:spPr>
        <p:style>
          <a:lnRef idx="1">
            <a:schemeClr val="accent1"/>
          </a:lnRef>
          <a:fillRef idx="0">
            <a:schemeClr val="accent1"/>
          </a:fillRef>
          <a:effectRef idx="0">
            <a:schemeClr val="accent1"/>
          </a:effectRef>
          <a:fontRef idx="minor">
            <a:schemeClr val="tx1"/>
          </a:fontRef>
        </p:style>
      </p:cxnSp>
      <p:sp>
        <p:nvSpPr>
          <p:cNvPr id="28" name="Rectangle 27"/>
          <p:cNvSpPr/>
          <p:nvPr/>
        </p:nvSpPr>
        <p:spPr>
          <a:xfrm>
            <a:off x="2371204" y="6846613"/>
            <a:ext cx="4511363" cy="769441"/>
          </a:xfrm>
          <a:prstGeom prst="rect">
            <a:avLst/>
          </a:prstGeom>
          <a:solidFill>
            <a:srgbClr val="FF33CC"/>
          </a:solidFill>
          <a:ln w="38100">
            <a:solidFill>
              <a:srgbClr val="7030A0"/>
            </a:solidFill>
            <a:prstDash val="sysDash"/>
          </a:ln>
        </p:spPr>
        <p:txBody>
          <a:bodyPr wrap="none">
            <a:spAutoFit/>
          </a:bodyPr>
          <a:lstStyle/>
          <a:p>
            <a:r>
              <a:rPr lang="en-US" sz="4400" dirty="0"/>
              <a:t>2. fashion designer</a:t>
            </a:r>
          </a:p>
        </p:txBody>
      </p:sp>
      <p:sp>
        <p:nvSpPr>
          <p:cNvPr id="29" name="Rectangle 28"/>
          <p:cNvSpPr/>
          <p:nvPr/>
        </p:nvSpPr>
        <p:spPr>
          <a:xfrm>
            <a:off x="6629400" y="5672550"/>
            <a:ext cx="4648548" cy="830997"/>
          </a:xfrm>
          <a:prstGeom prst="rect">
            <a:avLst/>
          </a:prstGeom>
          <a:solidFill>
            <a:srgbClr val="92D050"/>
          </a:solidFill>
          <a:ln w="38100">
            <a:solidFill>
              <a:schemeClr val="tx1"/>
            </a:solidFill>
            <a:prstDash val="sysDash"/>
          </a:ln>
        </p:spPr>
        <p:txBody>
          <a:bodyPr wrap="square">
            <a:spAutoFit/>
          </a:bodyPr>
          <a:lstStyle/>
          <a:p>
            <a:r>
              <a:rPr lang="en-US" sz="4400" dirty="0"/>
              <a:t>3. garment </a:t>
            </a:r>
            <a:r>
              <a:rPr lang="en-US" sz="4800" dirty="0"/>
              <a:t>worker</a:t>
            </a:r>
          </a:p>
        </p:txBody>
      </p:sp>
      <p:sp>
        <p:nvSpPr>
          <p:cNvPr id="31" name="Rectangle 30"/>
          <p:cNvSpPr/>
          <p:nvPr/>
        </p:nvSpPr>
        <p:spPr>
          <a:xfrm>
            <a:off x="11201400" y="6869126"/>
            <a:ext cx="3695001" cy="769441"/>
          </a:xfrm>
          <a:prstGeom prst="rect">
            <a:avLst/>
          </a:prstGeom>
          <a:solidFill>
            <a:srgbClr val="FFC000"/>
          </a:solidFill>
          <a:ln w="38100">
            <a:solidFill>
              <a:schemeClr val="tx1"/>
            </a:solidFill>
            <a:prstDash val="sysDash"/>
          </a:ln>
        </p:spPr>
        <p:txBody>
          <a:bodyPr wrap="square">
            <a:spAutoFit/>
          </a:bodyPr>
          <a:lstStyle/>
          <a:p>
            <a:r>
              <a:rPr lang="en-US" sz="4400" dirty="0"/>
              <a:t> 4. hairdresser</a:t>
            </a:r>
          </a:p>
        </p:txBody>
      </p:sp>
      <p:cxnSp>
        <p:nvCxnSpPr>
          <p:cNvPr id="33" name="Straight Arrow Connector 32"/>
          <p:cNvCxnSpPr/>
          <p:nvPr/>
        </p:nvCxnSpPr>
        <p:spPr>
          <a:xfrm flipV="1">
            <a:off x="4267200" y="3719015"/>
            <a:ext cx="3962400" cy="3329486"/>
          </a:xfrm>
          <a:prstGeom prst="straightConnector1">
            <a:avLst/>
          </a:prstGeom>
          <a:ln w="57150">
            <a:solidFill>
              <a:srgbClr val="00B050"/>
            </a:solidFill>
            <a:tailEnd type="triangle"/>
          </a:ln>
        </p:spPr>
        <p:style>
          <a:lnRef idx="1">
            <a:schemeClr val="dk1"/>
          </a:lnRef>
          <a:fillRef idx="0">
            <a:schemeClr val="dk1"/>
          </a:fillRef>
          <a:effectRef idx="0">
            <a:schemeClr val="dk1"/>
          </a:effectRef>
          <a:fontRef idx="minor">
            <a:schemeClr val="tx1"/>
          </a:fontRef>
        </p:style>
      </p:cxnSp>
      <p:cxnSp>
        <p:nvCxnSpPr>
          <p:cNvPr id="40" name="Straight Arrow Connector 39"/>
          <p:cNvCxnSpPr>
            <a:endCxn id="7" idx="2"/>
          </p:cNvCxnSpPr>
          <p:nvPr/>
        </p:nvCxnSpPr>
        <p:spPr>
          <a:xfrm flipH="1" flipV="1">
            <a:off x="1681370" y="3650111"/>
            <a:ext cx="7481678" cy="2335309"/>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45" name="Straight Arrow Connector 44"/>
          <p:cNvCxnSpPr/>
          <p:nvPr/>
        </p:nvCxnSpPr>
        <p:spPr>
          <a:xfrm flipV="1">
            <a:off x="12840065" y="3719015"/>
            <a:ext cx="3277250" cy="3329486"/>
          </a:xfrm>
          <a:prstGeom prst="straightConnector1">
            <a:avLst/>
          </a:prstGeom>
          <a:ln w="57150">
            <a:solidFill>
              <a:srgbClr val="FFC000"/>
            </a:solidFill>
            <a:tailEnd type="triangle"/>
          </a:ln>
        </p:spPr>
        <p:style>
          <a:lnRef idx="1">
            <a:schemeClr val="accent1"/>
          </a:lnRef>
          <a:fillRef idx="0">
            <a:schemeClr val="accent1"/>
          </a:fillRef>
          <a:effectRef idx="0">
            <a:schemeClr val="accent1"/>
          </a:effectRef>
          <a:fontRef idx="minor">
            <a:schemeClr val="tx1"/>
          </a:fontRef>
        </p:style>
      </p:cxnSp>
      <p:cxnSp>
        <p:nvCxnSpPr>
          <p:cNvPr id="48" name="Straight Arrow Connector 47"/>
          <p:cNvCxnSpPr>
            <a:endCxn id="12" idx="2"/>
          </p:cNvCxnSpPr>
          <p:nvPr/>
        </p:nvCxnSpPr>
        <p:spPr>
          <a:xfrm flipH="1" flipV="1">
            <a:off x="12439301" y="3650111"/>
            <a:ext cx="3791299" cy="2192167"/>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23999663"/>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9"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wipe(down)">
                                      <p:cBhvr>
                                        <p:cTn id="12" dur="500"/>
                                        <p:tgtEl>
                                          <p:spTgt spid="3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40"/>
                                        </p:tgtEl>
                                        <p:attrNameLst>
                                          <p:attrName>style.visibility</p:attrName>
                                        </p:attrNameLst>
                                      </p:cBhvr>
                                      <p:to>
                                        <p:strVal val="visible"/>
                                      </p:to>
                                    </p:set>
                                    <p:animEffect transition="in" filter="wipe(down)">
                                      <p:cBhvr>
                                        <p:cTn id="17" dur="500"/>
                                        <p:tgtEl>
                                          <p:spTgt spid="4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45"/>
                                        </p:tgtEl>
                                        <p:attrNameLst>
                                          <p:attrName>style.visibility</p:attrName>
                                        </p:attrNameLst>
                                      </p:cBhvr>
                                      <p:to>
                                        <p:strVal val="visible"/>
                                      </p:to>
                                    </p:set>
                                    <p:animEffect transition="in" filter="wipe(down)">
                                      <p:cBhvr>
                                        <p:cTn id="22" dur="500"/>
                                        <p:tgtEl>
                                          <p:spTgt spid="4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48"/>
                                        </p:tgtEl>
                                        <p:attrNameLst>
                                          <p:attrName>style.visibility</p:attrName>
                                        </p:attrNameLst>
                                      </p:cBhvr>
                                      <p:to>
                                        <p:strVal val="visible"/>
                                      </p:to>
                                    </p:set>
                                    <p:animEffect transition="in" filter="wipe(down)">
                                      <p:cBhvr>
                                        <p:cTn id="27"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667000" y="3086100"/>
            <a:ext cx="13716000" cy="6001643"/>
          </a:xfrm>
          <a:prstGeom prst="rect">
            <a:avLst/>
          </a:prstGeom>
          <a:solidFill>
            <a:schemeClr val="accent3">
              <a:lumMod val="20000"/>
              <a:lumOff val="80000"/>
            </a:schemeClr>
          </a:solidFill>
          <a:ln w="57150">
            <a:solidFill>
              <a:schemeClr val="tx1"/>
            </a:solidFill>
          </a:ln>
        </p:spPr>
        <p:txBody>
          <a:bodyPr wrap="square">
            <a:spAutoFit/>
          </a:bodyPr>
          <a:lstStyle/>
          <a:p>
            <a:r>
              <a:rPr lang="en-US" sz="4800" dirty="0"/>
              <a:t>1.  Subjects like </a:t>
            </a:r>
            <a:r>
              <a:rPr lang="en-US" sz="4800" dirty="0" err="1"/>
              <a:t>maths</a:t>
            </a:r>
            <a:r>
              <a:rPr lang="en-US" sz="4800" dirty="0"/>
              <a:t>, physics, English, and literature are called _______ subjects.</a:t>
            </a:r>
          </a:p>
          <a:p>
            <a:pPr marL="2286000" lvl="3" indent="-914400">
              <a:lnSpc>
                <a:spcPct val="150000"/>
              </a:lnSpc>
              <a:buAutoNum type="alphaUcPeriod"/>
            </a:pPr>
            <a:r>
              <a:rPr lang="en-US" sz="4800" dirty="0"/>
              <a:t>Theoretical</a:t>
            </a:r>
          </a:p>
          <a:p>
            <a:pPr marL="2286000" lvl="3" indent="-914400">
              <a:lnSpc>
                <a:spcPct val="150000"/>
              </a:lnSpc>
              <a:buAutoNum type="alphaUcPeriod"/>
            </a:pPr>
            <a:r>
              <a:rPr lang="en-US" sz="4800" dirty="0"/>
              <a:t> art</a:t>
            </a:r>
          </a:p>
          <a:p>
            <a:pPr marL="2286000" lvl="3" indent="-914400">
              <a:lnSpc>
                <a:spcPct val="150000"/>
              </a:lnSpc>
              <a:buAutoNum type="alphaUcPeriod"/>
            </a:pPr>
            <a:r>
              <a:rPr lang="en-US" sz="4800" dirty="0"/>
              <a:t> academic</a:t>
            </a:r>
          </a:p>
          <a:p>
            <a:pPr marL="2286000" lvl="3" indent="-914400">
              <a:lnSpc>
                <a:spcPct val="150000"/>
              </a:lnSpc>
              <a:buAutoNum type="alphaUcPeriod"/>
            </a:pPr>
            <a:r>
              <a:rPr lang="en-US" sz="4800" dirty="0"/>
              <a:t> physical</a:t>
            </a:r>
          </a:p>
        </p:txBody>
      </p:sp>
      <p:sp>
        <p:nvSpPr>
          <p:cNvPr id="13" name="Oval 12">
            <a:extLst>
              <a:ext uri="{FF2B5EF4-FFF2-40B4-BE49-F238E27FC236}">
                <a16:creationId xmlns:a16="http://schemas.microsoft.com/office/drawing/2014/main" id="{4B35FC4D-C04E-F92A-BC9B-BA31934CF319}"/>
              </a:ext>
            </a:extLst>
          </p:cNvPr>
          <p:cNvSpPr/>
          <p:nvPr/>
        </p:nvSpPr>
        <p:spPr>
          <a:xfrm>
            <a:off x="3962400" y="4838700"/>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13748102"/>
      </p:ext>
    </p:extLst>
  </p:cSld>
  <p:clrMapOvr>
    <a:masterClrMapping/>
  </p:clrMapOvr>
  <mc:AlternateContent xmlns:mc="http://schemas.openxmlformats.org/markup-compatibility/2006" xmlns:p14="http://schemas.microsoft.com/office/powerpoint/2010/main">
    <mc:Choice Requires="p14">
      <p:transition spd="slow" p14:dur="800">
        <p:circle/>
        <p:sndAc>
          <p:stSnd>
            <p:snd r:embed="rId3" name="camera.wav"/>
          </p:stSnd>
        </p:sndAc>
      </p:transition>
    </mc:Choice>
    <mc:Fallback xmlns="">
      <p:transition spd="slow">
        <p:circle/>
        <p:sndAc>
          <p:stSnd>
            <p:snd r:embed="rId5" name="camera.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heel(1)">
                                      <p:cBhvr>
                                        <p:cTn id="7" dur="2000"/>
                                        <p:tgtEl>
                                          <p:spTgt spid="13"/>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895600" y="3162300"/>
            <a:ext cx="13335000" cy="5353824"/>
          </a:xfrm>
          <a:prstGeom prst="rect">
            <a:avLst/>
          </a:prstGeom>
          <a:solidFill>
            <a:schemeClr val="accent2">
              <a:lumMod val="20000"/>
              <a:lumOff val="80000"/>
            </a:schemeClr>
          </a:solidFill>
          <a:ln w="57150">
            <a:solidFill>
              <a:schemeClr val="tx1"/>
            </a:solidFill>
          </a:ln>
        </p:spPr>
        <p:txBody>
          <a:bodyPr wrap="square">
            <a:spAutoFit/>
          </a:bodyPr>
          <a:lstStyle/>
          <a:p>
            <a:r>
              <a:rPr lang="en-US" sz="4800" dirty="0"/>
              <a:t>2. She earns a _______ by selling home-made foods.</a:t>
            </a:r>
          </a:p>
          <a:p>
            <a:pPr marL="2286000" lvl="3" indent="-914400">
              <a:buAutoNum type="alphaUcPeriod"/>
            </a:pPr>
            <a:r>
              <a:rPr lang="en-US" sz="4800" dirty="0"/>
              <a:t>Life</a:t>
            </a:r>
          </a:p>
          <a:p>
            <a:pPr marL="2743200" lvl="4" indent="-914400">
              <a:buAutoNum type="alphaUcPeriod"/>
            </a:pPr>
            <a:endParaRPr lang="en-US" sz="3200" dirty="0"/>
          </a:p>
          <a:p>
            <a:pPr marL="2286000" lvl="3" indent="-914400">
              <a:buAutoNum type="alphaUcPeriod"/>
            </a:pPr>
            <a:r>
              <a:rPr lang="en-US" sz="4800" dirty="0"/>
              <a:t> salary</a:t>
            </a:r>
          </a:p>
          <a:p>
            <a:pPr lvl="5"/>
            <a:endParaRPr lang="en-US" sz="3200" dirty="0"/>
          </a:p>
          <a:p>
            <a:pPr marL="2286000" lvl="3" indent="-914400">
              <a:buAutoNum type="alphaUcPeriod"/>
            </a:pPr>
            <a:r>
              <a:rPr lang="en-US" sz="4800" dirty="0"/>
              <a:t> money</a:t>
            </a:r>
          </a:p>
          <a:p>
            <a:pPr marL="2286000" lvl="3" indent="-914400">
              <a:buAutoNum type="alphaUcPeriod"/>
            </a:pPr>
            <a:endParaRPr lang="en-US" sz="2800" dirty="0"/>
          </a:p>
          <a:p>
            <a:pPr marL="2286000" lvl="3" indent="-914400">
              <a:buAutoNum type="alphaUcPeriod"/>
            </a:pPr>
            <a:r>
              <a:rPr lang="en-US" sz="4800" dirty="0"/>
              <a:t> Living</a:t>
            </a:r>
          </a:p>
        </p:txBody>
      </p:sp>
      <p:sp>
        <p:nvSpPr>
          <p:cNvPr id="11" name="Oval 10">
            <a:extLst>
              <a:ext uri="{FF2B5EF4-FFF2-40B4-BE49-F238E27FC236}">
                <a16:creationId xmlns:a16="http://schemas.microsoft.com/office/drawing/2014/main" id="{4B35FC4D-C04E-F92A-BC9B-BA31934CF319}"/>
              </a:ext>
            </a:extLst>
          </p:cNvPr>
          <p:cNvSpPr/>
          <p:nvPr/>
        </p:nvSpPr>
        <p:spPr>
          <a:xfrm>
            <a:off x="4191000" y="7505700"/>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674667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743200" y="3162301"/>
            <a:ext cx="13081068" cy="5632311"/>
          </a:xfrm>
          <a:prstGeom prst="rect">
            <a:avLst/>
          </a:prstGeom>
          <a:solidFill>
            <a:schemeClr val="accent6">
              <a:lumMod val="40000"/>
              <a:lumOff val="60000"/>
            </a:schemeClr>
          </a:solidFill>
          <a:ln w="57150">
            <a:solidFill>
              <a:schemeClr val="tx1"/>
            </a:solidFill>
          </a:ln>
        </p:spPr>
        <p:txBody>
          <a:bodyPr wrap="square">
            <a:spAutoFit/>
          </a:bodyPr>
          <a:lstStyle/>
          <a:p>
            <a:r>
              <a:rPr lang="en-US" sz="4800" dirty="0"/>
              <a:t>3. He went to college to get _______ training in business management.</a:t>
            </a:r>
          </a:p>
          <a:p>
            <a:pPr marL="1828800" lvl="2" indent="-914400">
              <a:buAutoNum type="alphaUcPeriod"/>
            </a:pPr>
            <a:r>
              <a:rPr lang="en-US" sz="4800" dirty="0"/>
              <a:t>life-long</a:t>
            </a:r>
          </a:p>
          <a:p>
            <a:pPr marL="1828800" lvl="2" indent="-914400">
              <a:buAutoNum type="alphaUcPeriod"/>
            </a:pPr>
            <a:endParaRPr lang="en-US" sz="2400" dirty="0"/>
          </a:p>
          <a:p>
            <a:pPr marL="1828800" lvl="2" indent="-914400">
              <a:buAutoNum type="alphaUcPeriod"/>
            </a:pPr>
            <a:r>
              <a:rPr lang="en-US" sz="4800" dirty="0"/>
              <a:t> informal</a:t>
            </a:r>
          </a:p>
          <a:p>
            <a:pPr marL="1828800" lvl="2" indent="-914400">
              <a:buAutoNum type="alphaUcPeriod"/>
            </a:pPr>
            <a:endParaRPr lang="en-US" sz="2400" dirty="0"/>
          </a:p>
          <a:p>
            <a:pPr marL="1828800" lvl="2" indent="-914400">
              <a:buAutoNum type="alphaUcPeriod"/>
            </a:pPr>
            <a:r>
              <a:rPr lang="en-US" sz="4800" dirty="0"/>
              <a:t> formal</a:t>
            </a:r>
          </a:p>
          <a:p>
            <a:pPr marL="1828800" lvl="2" indent="-914400">
              <a:buAutoNum type="alphaUcPeriod"/>
            </a:pPr>
            <a:endParaRPr lang="en-US" sz="2400" dirty="0"/>
          </a:p>
          <a:p>
            <a:pPr marL="1828800" lvl="2" indent="-914400">
              <a:buAutoNum type="alphaUcPeriod"/>
            </a:pPr>
            <a:r>
              <a:rPr lang="en-US" sz="4800" dirty="0"/>
              <a:t> online</a:t>
            </a:r>
          </a:p>
        </p:txBody>
      </p:sp>
      <p:sp>
        <p:nvSpPr>
          <p:cNvPr id="11" name="Oval 10">
            <a:extLst>
              <a:ext uri="{FF2B5EF4-FFF2-40B4-BE49-F238E27FC236}">
                <a16:creationId xmlns:a16="http://schemas.microsoft.com/office/drawing/2014/main" id="{4B35FC4D-C04E-F92A-BC9B-BA31934CF319}"/>
              </a:ext>
            </a:extLst>
          </p:cNvPr>
          <p:cNvSpPr/>
          <p:nvPr/>
        </p:nvSpPr>
        <p:spPr>
          <a:xfrm>
            <a:off x="3581400" y="6896100"/>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068130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743200" y="3162301"/>
            <a:ext cx="13081068" cy="6001643"/>
          </a:xfrm>
          <a:prstGeom prst="rect">
            <a:avLst/>
          </a:prstGeom>
          <a:solidFill>
            <a:schemeClr val="accent1">
              <a:lumMod val="20000"/>
              <a:lumOff val="80000"/>
            </a:schemeClr>
          </a:solidFill>
          <a:ln w="57150">
            <a:solidFill>
              <a:schemeClr val="tx1"/>
            </a:solidFill>
          </a:ln>
        </p:spPr>
        <p:txBody>
          <a:bodyPr wrap="square">
            <a:spAutoFit/>
          </a:bodyPr>
          <a:lstStyle/>
          <a:p>
            <a:r>
              <a:rPr lang="en-US" sz="4800" dirty="0"/>
              <a:t>4. Finding a _______ job in big cities is rather difficult.</a:t>
            </a:r>
          </a:p>
          <a:p>
            <a:endParaRPr lang="en-US" sz="2400" dirty="0"/>
          </a:p>
          <a:p>
            <a:pPr marL="1828800" lvl="2" indent="-914400">
              <a:buAutoNum type="alphaUcPeriod"/>
            </a:pPr>
            <a:r>
              <a:rPr lang="en-US" sz="4800" dirty="0"/>
              <a:t>Teacher</a:t>
            </a:r>
          </a:p>
          <a:p>
            <a:pPr marL="1828800" lvl="2" indent="-914400">
              <a:buAutoNum type="alphaUcPeriod"/>
            </a:pPr>
            <a:endParaRPr lang="en-US" sz="2400" dirty="0"/>
          </a:p>
          <a:p>
            <a:pPr marL="1828800" lvl="2" indent="-914400">
              <a:buAutoNum type="alphaUcPeriod"/>
            </a:pPr>
            <a:r>
              <a:rPr lang="en-US" sz="4800" dirty="0"/>
              <a:t> teaching</a:t>
            </a:r>
          </a:p>
          <a:p>
            <a:pPr marL="1828800" lvl="2" indent="-914400">
              <a:buAutoNum type="alphaUcPeriod"/>
            </a:pPr>
            <a:endParaRPr lang="en-US" sz="2400" dirty="0"/>
          </a:p>
          <a:p>
            <a:pPr marL="1828800" lvl="2" indent="-914400">
              <a:buAutoNum type="alphaUcPeriod"/>
            </a:pPr>
            <a:r>
              <a:rPr lang="en-US" sz="4800" dirty="0"/>
              <a:t> taught</a:t>
            </a:r>
          </a:p>
          <a:p>
            <a:pPr marL="1828800" lvl="2" indent="-914400">
              <a:buAutoNum type="alphaUcPeriod"/>
            </a:pPr>
            <a:endParaRPr lang="en-US" sz="2400" dirty="0"/>
          </a:p>
          <a:p>
            <a:pPr marL="1828800" lvl="2" indent="-914400">
              <a:buAutoNum type="alphaUcPeriod"/>
            </a:pPr>
            <a:r>
              <a:rPr lang="en-US" sz="4800" dirty="0"/>
              <a:t> Teach</a:t>
            </a:r>
          </a:p>
        </p:txBody>
      </p:sp>
      <p:sp>
        <p:nvSpPr>
          <p:cNvPr id="11" name="Oval 10">
            <a:extLst>
              <a:ext uri="{FF2B5EF4-FFF2-40B4-BE49-F238E27FC236}">
                <a16:creationId xmlns:a16="http://schemas.microsoft.com/office/drawing/2014/main" id="{4B35FC4D-C04E-F92A-BC9B-BA31934CF319}"/>
              </a:ext>
            </a:extLst>
          </p:cNvPr>
          <p:cNvSpPr/>
          <p:nvPr/>
        </p:nvSpPr>
        <p:spPr>
          <a:xfrm>
            <a:off x="3581400" y="6163122"/>
            <a:ext cx="762000" cy="762000"/>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814980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304800" y="1333500"/>
            <a:ext cx="17678400" cy="1212437"/>
            <a:chOff x="5930019" y="871595"/>
            <a:chExt cx="4765249" cy="1414352"/>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930019" y="1219147"/>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304800" y="1776496"/>
            <a:ext cx="16927700" cy="769441"/>
          </a:xfrm>
          <a:prstGeom prst="rect">
            <a:avLst/>
          </a:prstGeom>
        </p:spPr>
        <p:txBody>
          <a:bodyPr wrap="square">
            <a:spAutoFit/>
          </a:bodyPr>
          <a:lstStyle/>
          <a:p>
            <a:r>
              <a:rPr lang="en-US" sz="4400" dirty="0"/>
              <a:t>     4. Choose the correct answer A, B, C, or D to complete each sentence.</a:t>
            </a:r>
          </a:p>
        </p:txBody>
      </p:sp>
      <p:sp>
        <p:nvSpPr>
          <p:cNvPr id="9" name="Rectangle 8"/>
          <p:cNvSpPr/>
          <p:nvPr/>
        </p:nvSpPr>
        <p:spPr>
          <a:xfrm>
            <a:off x="2743200" y="3162301"/>
            <a:ext cx="13081068" cy="6740307"/>
          </a:xfrm>
          <a:prstGeom prst="rect">
            <a:avLst/>
          </a:prstGeom>
          <a:solidFill>
            <a:schemeClr val="bg2">
              <a:lumMod val="90000"/>
            </a:schemeClr>
          </a:solidFill>
          <a:ln w="57150">
            <a:solidFill>
              <a:schemeClr val="tx1"/>
            </a:solidFill>
          </a:ln>
        </p:spPr>
        <p:txBody>
          <a:bodyPr wrap="square">
            <a:spAutoFit/>
          </a:bodyPr>
          <a:lstStyle/>
          <a:p>
            <a:r>
              <a:rPr lang="en-US" sz="4800" dirty="0"/>
              <a:t>5. Career _______ </a:t>
            </a:r>
            <a:r>
              <a:rPr lang="en-US" sz="4800" dirty="0" err="1"/>
              <a:t>programmes</a:t>
            </a:r>
            <a:r>
              <a:rPr lang="en-US" sz="4800" dirty="0"/>
              <a:t> are useful because they help students make good decisions about their future jobs.</a:t>
            </a:r>
          </a:p>
          <a:p>
            <a:endParaRPr lang="en-US" sz="2400" dirty="0"/>
          </a:p>
          <a:p>
            <a:pPr marL="1828800" lvl="2" indent="-914400">
              <a:buAutoNum type="alphaUcPeriod"/>
            </a:pPr>
            <a:r>
              <a:rPr lang="en-US" sz="4800" dirty="0"/>
              <a:t>Orientation</a:t>
            </a:r>
          </a:p>
          <a:p>
            <a:pPr marL="1828800" lvl="2" indent="-914400">
              <a:buAutoNum type="alphaUcPeriod"/>
            </a:pPr>
            <a:endParaRPr lang="en-US" sz="2400" dirty="0"/>
          </a:p>
          <a:p>
            <a:pPr marL="1828800" lvl="2" indent="-914400">
              <a:buAutoNum type="alphaUcPeriod"/>
            </a:pPr>
            <a:r>
              <a:rPr lang="en-US" sz="4800" dirty="0"/>
              <a:t>B. pressure</a:t>
            </a:r>
          </a:p>
          <a:p>
            <a:pPr marL="1828800" lvl="2" indent="-914400">
              <a:buAutoNum type="alphaUcPeriod"/>
            </a:pPr>
            <a:endParaRPr lang="en-US" sz="2400" dirty="0"/>
          </a:p>
          <a:p>
            <a:pPr marL="1828800" lvl="2" indent="-914400">
              <a:buAutoNum type="alphaUcPeriod"/>
            </a:pPr>
            <a:r>
              <a:rPr lang="en-US" sz="4800" dirty="0"/>
              <a:t>C. Tradition</a:t>
            </a:r>
          </a:p>
          <a:p>
            <a:pPr marL="1828800" lvl="2" indent="-914400">
              <a:buAutoNum type="alphaUcPeriod"/>
            </a:pPr>
            <a:endParaRPr lang="en-US" sz="2400" dirty="0"/>
          </a:p>
          <a:p>
            <a:pPr marL="1828800" lvl="2" indent="-914400">
              <a:buAutoNum type="alphaUcPeriod"/>
            </a:pPr>
            <a:r>
              <a:rPr lang="en-US" sz="4800" dirty="0"/>
              <a:t>D. income</a:t>
            </a:r>
          </a:p>
        </p:txBody>
      </p:sp>
      <p:sp>
        <p:nvSpPr>
          <p:cNvPr id="11" name="Oval 10">
            <a:extLst>
              <a:ext uri="{FF2B5EF4-FFF2-40B4-BE49-F238E27FC236}">
                <a16:creationId xmlns:a16="http://schemas.microsoft.com/office/drawing/2014/main" id="{4B35FC4D-C04E-F92A-BC9B-BA31934CF319}"/>
              </a:ext>
            </a:extLst>
          </p:cNvPr>
          <p:cNvSpPr/>
          <p:nvPr/>
        </p:nvSpPr>
        <p:spPr>
          <a:xfrm>
            <a:off x="3581400" y="5817632"/>
            <a:ext cx="762000" cy="714822"/>
          </a:xfrm>
          <a:prstGeom prst="ellipse">
            <a:avLst/>
          </a:prstGeom>
          <a:noFill/>
          <a:ln w="76200">
            <a:solidFill>
              <a:srgbClr val="FF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05027568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sndAc>
          <p:stSnd>
            <p:snd r:embed="rId3" name="arrow.wav"/>
          </p:stSnd>
        </p:sndAc>
      </p:transition>
    </mc:Choice>
    <mc:Fallback xmlns="">
      <p:transition spd="slow">
        <p:fade/>
        <p:sndAc>
          <p:stSnd>
            <p:snd r:embed="rId5"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1)">
                                      <p:cBhvr>
                                        <p:cTn id="7" dur="2000"/>
                                        <p:tgtEl>
                                          <p:spTgt spid="11"/>
                                        </p:tgtEl>
                                      </p:cBhvr>
                                    </p:animEffect>
                                  </p:childTnLst>
                                  <p:subTnLst>
                                    <p:audio>
                                      <p:cMediaNode>
                                        <p:cTn display="0" masterRel="sameClick">
                                          <p:stCondLst>
                                            <p:cond evt="begin" delay="0">
                                              <p:tn val="5"/>
                                            </p:cond>
                                          </p:stCondLst>
                                          <p:endCondLst>
                                            <p:cond evt="onStopAudio" delay="0">
                                              <p:tgtEl>
                                                <p:sldTgt/>
                                              </p:tgtEl>
                                            </p:cond>
                                          </p:endCondLst>
                                        </p:cTn>
                                        <p:tgtEl>
                                          <p:sndTgt r:embed="rId4"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00" name="Text Box 99"/>
          <p:cNvSpPr txBox="1"/>
          <p:nvPr/>
        </p:nvSpPr>
        <p:spPr>
          <a:xfrm>
            <a:off x="2057400" y="1681637"/>
            <a:ext cx="15504942" cy="1458413"/>
          </a:xfrm>
          <a:prstGeom prst="rect">
            <a:avLst/>
          </a:prstGeom>
          <a:noFill/>
          <a:ln w="9525">
            <a:noFill/>
          </a:ln>
        </p:spPr>
        <p:txBody>
          <a:bodyPr wrap="square">
            <a:spAutoFit/>
          </a:bodyPr>
          <a:lstStyle/>
          <a:p>
            <a:pPr marL="953" indent="-953" algn="just" defTabSz="1371600">
              <a:lnSpc>
                <a:spcPct val="150000"/>
              </a:lnSpc>
            </a:pPr>
            <a:r>
              <a:rPr lang="en-US" sz="6600" dirty="0">
                <a:solidFill>
                  <a:srgbClr val="231F20"/>
                </a:solidFill>
                <a:latin typeface="Calibri" panose="020F0502020204030204" pitchFamily="34" charset="0"/>
                <a:cs typeface="Calibri" panose="020F0502020204030204" pitchFamily="34" charset="0"/>
              </a:rPr>
              <a:t>Look at the pictures and name the jobs</a:t>
            </a:r>
          </a:p>
        </p:txBody>
      </p:sp>
      <p:pic>
        <p:nvPicPr>
          <p:cNvPr id="6" name="Content Placeholder 5" descr="tải xuống"/>
          <p:cNvPicPr>
            <a:picLocks noGrp="1" noChangeAspect="1"/>
          </p:cNvPicPr>
          <p:nvPr>
            <p:ph idx="1"/>
          </p:nvPr>
        </p:nvPicPr>
        <p:blipFill>
          <a:blip r:embed="rId3"/>
          <a:stretch>
            <a:fillRect/>
          </a:stretch>
        </p:blipFill>
        <p:spPr>
          <a:xfrm>
            <a:off x="6518910" y="3411856"/>
            <a:ext cx="5250180" cy="5250180"/>
          </a:xfrm>
          <a:prstGeom prst="rect">
            <a:avLst/>
          </a:prstGeom>
        </p:spPr>
      </p:pic>
      <p:sp>
        <p:nvSpPr>
          <p:cNvPr id="8" name="TextBox 11"/>
          <p:cNvSpPr txBox="1"/>
          <p:nvPr/>
        </p:nvSpPr>
        <p:spPr>
          <a:xfrm>
            <a:off x="6518910" y="8994458"/>
            <a:ext cx="5249228" cy="923330"/>
          </a:xfrm>
          <a:prstGeom prst="rect">
            <a:avLst/>
          </a:prstGeom>
          <a:solidFill>
            <a:srgbClr val="FFFF00"/>
          </a:solidFill>
        </p:spPr>
        <p:txBody>
          <a:bodyPr wrap="square" rtlCol="0">
            <a:spAutoFit/>
          </a:bodyPr>
          <a:lstStyle/>
          <a:p>
            <a:pPr algn="ctr" defTabSz="1371600"/>
            <a:r>
              <a:rPr lang="en-US" sz="5400" b="1" dirty="0">
                <a:solidFill>
                  <a:srgbClr val="FF0000"/>
                </a:solidFill>
                <a:latin typeface="Calibri"/>
              </a:rPr>
              <a:t>THINK</a:t>
            </a:r>
          </a:p>
        </p:txBody>
      </p:sp>
      <p:pic>
        <p:nvPicPr>
          <p:cNvPr id="2" name="Content Placeholder 5" descr="IT ENGINEER"/>
          <p:cNvPicPr>
            <a:picLocks noChangeAspect="1"/>
          </p:cNvPicPr>
          <p:nvPr/>
        </p:nvPicPr>
        <p:blipFill>
          <a:blip r:embed="rId4"/>
          <a:stretch>
            <a:fillRect/>
          </a:stretch>
        </p:blipFill>
        <p:spPr>
          <a:xfrm>
            <a:off x="-4690111" y="3174683"/>
            <a:ext cx="4018598" cy="3061335"/>
          </a:xfrm>
          <a:prstGeom prst="rect">
            <a:avLst/>
          </a:prstGeom>
        </p:spPr>
      </p:pic>
    </p:spTree>
    <p:extLst>
      <p:ext uri="{BB962C8B-B14F-4D97-AF65-F5344CB8AC3E}">
        <p14:creationId xmlns:p14="http://schemas.microsoft.com/office/powerpoint/2010/main" val="1737333157"/>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 grpId="0"/>
      <p:bldP spid="100" grpId="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6629400" y="115819"/>
            <a:ext cx="6324600" cy="1430215"/>
            <a:chOff x="5848753" y="871595"/>
            <a:chExt cx="4765249" cy="1668398"/>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848753" y="1473193"/>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6556775" y="704062"/>
            <a:ext cx="6271158" cy="769441"/>
          </a:xfrm>
          <a:prstGeom prst="rect">
            <a:avLst/>
          </a:prstGeom>
        </p:spPr>
        <p:txBody>
          <a:bodyPr wrap="square">
            <a:spAutoFit/>
          </a:bodyPr>
          <a:lstStyle/>
          <a:p>
            <a:pPr algn="ctr"/>
            <a:r>
              <a:rPr lang="en-US" sz="4400" dirty="0"/>
              <a:t>5. GAME - Guess my job</a:t>
            </a:r>
          </a:p>
        </p:txBody>
      </p:sp>
      <p:cxnSp>
        <p:nvCxnSpPr>
          <p:cNvPr id="8" name="Straight Connector 7"/>
          <p:cNvCxnSpPr/>
          <p:nvPr/>
        </p:nvCxnSpPr>
        <p:spPr>
          <a:xfrm flipH="1">
            <a:off x="8209722" y="446207"/>
            <a:ext cx="19878" cy="90506"/>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1524000" y="1640854"/>
            <a:ext cx="15620999" cy="8094524"/>
          </a:xfrm>
          <a:prstGeom prst="rect">
            <a:avLst/>
          </a:prstGeom>
          <a:solidFill>
            <a:schemeClr val="accent3">
              <a:lumMod val="20000"/>
              <a:lumOff val="80000"/>
            </a:schemeClr>
          </a:solidFill>
          <a:ln w="57150">
            <a:solidFill>
              <a:schemeClr val="accent3">
                <a:lumMod val="75000"/>
              </a:schemeClr>
            </a:solidFill>
            <a:prstDash val="sysDot"/>
          </a:ln>
        </p:spPr>
        <p:txBody>
          <a:bodyPr wrap="square">
            <a:spAutoFit/>
          </a:bodyPr>
          <a:lstStyle/>
          <a:p>
            <a:r>
              <a:rPr lang="vi-VN" sz="4000" b="1" dirty="0"/>
              <a:t>Work in two groups. Take turns to explain and guess the jobs the teacher shares. The group with more correct answers wins.</a:t>
            </a:r>
            <a:endParaRPr lang="en-US" sz="4000" b="1" dirty="0"/>
          </a:p>
          <a:p>
            <a:endParaRPr lang="en-US" sz="2400" dirty="0"/>
          </a:p>
          <a:p>
            <a:r>
              <a:rPr lang="vi-VN" sz="4000" b="1" dirty="0">
                <a:solidFill>
                  <a:srgbClr val="FF0000"/>
                </a:solidFill>
              </a:rPr>
              <a:t>Example</a:t>
            </a:r>
            <a:r>
              <a:rPr lang="vi-VN" sz="4000" b="1" dirty="0"/>
              <a:t>: </a:t>
            </a:r>
            <a:r>
              <a:rPr lang="vi-VN" sz="4000" dirty="0"/>
              <a:t>(T shows a picture of a mechanic)</a:t>
            </a:r>
            <a:endParaRPr lang="en-US" sz="4000" dirty="0"/>
          </a:p>
          <a:p>
            <a:endParaRPr lang="en-US" sz="2400" dirty="0"/>
          </a:p>
          <a:p>
            <a:r>
              <a:rPr lang="vi-VN" sz="4000" b="1" dirty="0"/>
              <a:t>Group members: </a:t>
            </a:r>
            <a:r>
              <a:rPr lang="vi-VN" sz="4000" dirty="0"/>
              <a:t>This person works in a garage. He repairs cars or motorbikes.</a:t>
            </a:r>
            <a:endParaRPr lang="en-US" sz="4000" dirty="0"/>
          </a:p>
          <a:p>
            <a:endParaRPr lang="en-US" sz="2400" dirty="0"/>
          </a:p>
          <a:p>
            <a:r>
              <a:rPr lang="vi-VN" sz="4000" b="1" dirty="0"/>
              <a:t>Student A: </a:t>
            </a:r>
            <a:r>
              <a:rPr lang="vi-VN" sz="4000" dirty="0"/>
              <a:t>A mechanic</a:t>
            </a:r>
            <a:r>
              <a:rPr lang="en-US" sz="4000" dirty="0"/>
              <a:t>.</a:t>
            </a:r>
          </a:p>
          <a:p>
            <a:endParaRPr lang="en-US" sz="2400" b="1" dirty="0"/>
          </a:p>
          <a:p>
            <a:r>
              <a:rPr lang="vi-VN" sz="4000" b="1" dirty="0"/>
              <a:t>Group members: </a:t>
            </a:r>
            <a:r>
              <a:rPr lang="vi-VN" sz="4000" dirty="0"/>
              <a:t>This person works in a salon or barbershop. They cut and style hair</a:t>
            </a:r>
            <a:r>
              <a:rPr lang="en-US" sz="4000" dirty="0"/>
              <a:t>.</a:t>
            </a:r>
          </a:p>
          <a:p>
            <a:endParaRPr lang="en-US" sz="2400" dirty="0"/>
          </a:p>
          <a:p>
            <a:r>
              <a:rPr lang="vi-VN" sz="4000" b="1" dirty="0"/>
              <a:t>Student B: </a:t>
            </a:r>
            <a:r>
              <a:rPr lang="vi-VN" sz="4000" dirty="0"/>
              <a:t>A hairdresser or a barber.</a:t>
            </a:r>
            <a:endParaRPr lang="en-US" sz="4000" dirty="0"/>
          </a:p>
          <a:p>
            <a:endParaRPr lang="en-US" sz="2400" dirty="0"/>
          </a:p>
        </p:txBody>
      </p:sp>
    </p:spTree>
    <p:extLst>
      <p:ext uri="{BB962C8B-B14F-4D97-AF65-F5344CB8AC3E}">
        <p14:creationId xmlns:p14="http://schemas.microsoft.com/office/powerpoint/2010/main" val="82220189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arrow.wav"/>
          </p:stSnd>
        </p:sndAc>
      </p:transition>
    </mc:Choice>
    <mc:Fallback xmlns="">
      <p:transition spd="slow">
        <p:fade/>
        <p:sndAc>
          <p:stSnd>
            <p:snd r:embed="rId4"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2" end="2"/>
                                            </p:txEl>
                                          </p:spTgt>
                                        </p:tgtEl>
                                        <p:attrNameLst>
                                          <p:attrName>style.visibility</p:attrName>
                                        </p:attrNameLst>
                                      </p:cBhvr>
                                      <p:to>
                                        <p:strVal val="visible"/>
                                      </p:to>
                                    </p:set>
                                    <p:animEffect transition="in" filter="wipe(down)">
                                      <p:cBhvr>
                                        <p:cTn id="7" dur="500"/>
                                        <p:tgtEl>
                                          <p:spTgt spid="12">
                                            <p:txEl>
                                              <p:pRg st="2" end="2"/>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4" end="4"/>
                                            </p:txEl>
                                          </p:spTgt>
                                        </p:tgtEl>
                                        <p:attrNameLst>
                                          <p:attrName>style.visibility</p:attrName>
                                        </p:attrNameLst>
                                      </p:cBhvr>
                                      <p:to>
                                        <p:strVal val="visible"/>
                                      </p:to>
                                    </p:set>
                                    <p:animEffect transition="in" filter="wipe(down)">
                                      <p:cBhvr>
                                        <p:cTn id="12" dur="500"/>
                                        <p:tgtEl>
                                          <p:spTgt spid="12">
                                            <p:txEl>
                                              <p:pRg st="4" end="4"/>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6" end="6"/>
                                            </p:txEl>
                                          </p:spTgt>
                                        </p:tgtEl>
                                        <p:attrNameLst>
                                          <p:attrName>style.visibility</p:attrName>
                                        </p:attrNameLst>
                                      </p:cBhvr>
                                      <p:to>
                                        <p:strVal val="visible"/>
                                      </p:to>
                                    </p:set>
                                    <p:animEffect transition="in" filter="wipe(down)">
                                      <p:cBhvr>
                                        <p:cTn id="17" dur="500"/>
                                        <p:tgtEl>
                                          <p:spTgt spid="12">
                                            <p:txEl>
                                              <p:pRg st="6" end="6"/>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8" end="8"/>
                                            </p:txEl>
                                          </p:spTgt>
                                        </p:tgtEl>
                                        <p:attrNameLst>
                                          <p:attrName>style.visibility</p:attrName>
                                        </p:attrNameLst>
                                      </p:cBhvr>
                                      <p:to>
                                        <p:strVal val="visible"/>
                                      </p:to>
                                    </p:set>
                                    <p:animEffect transition="in" filter="wipe(down)">
                                      <p:cBhvr>
                                        <p:cTn id="22" dur="500"/>
                                        <p:tgtEl>
                                          <p:spTgt spid="12">
                                            <p:txEl>
                                              <p:pRg st="8" end="8"/>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10" end="10"/>
                                            </p:txEl>
                                          </p:spTgt>
                                        </p:tgtEl>
                                        <p:attrNameLst>
                                          <p:attrName>style.visibility</p:attrName>
                                        </p:attrNameLst>
                                      </p:cBhvr>
                                      <p:to>
                                        <p:strVal val="visible"/>
                                      </p:to>
                                    </p:set>
                                    <p:animEffect transition="in" filter="wipe(down)">
                                      <p:cBhvr>
                                        <p:cTn id="27" dur="500"/>
                                        <p:tgtEl>
                                          <p:spTgt spid="12">
                                            <p:txEl>
                                              <p:pRg st="10" end="10"/>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CF5E7"/>
        </a:solidFill>
        <a:effectLst/>
      </p:bgPr>
    </p:bg>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BB3F6EAC-68E7-9857-0C8C-219162E0F4A4}"/>
              </a:ext>
            </a:extLst>
          </p:cNvPr>
          <p:cNvGrpSpPr/>
          <p:nvPr/>
        </p:nvGrpSpPr>
        <p:grpSpPr>
          <a:xfrm>
            <a:off x="6074661" y="-69506"/>
            <a:ext cx="6629400" cy="1430215"/>
            <a:chOff x="5848753" y="871595"/>
            <a:chExt cx="4765249" cy="1668398"/>
          </a:xfrm>
        </p:grpSpPr>
        <p:sp>
          <p:nvSpPr>
            <p:cNvPr id="4" name="Rectangle: Rounded Corners 3">
              <a:extLst>
                <a:ext uri="{FF2B5EF4-FFF2-40B4-BE49-F238E27FC236}">
                  <a16:creationId xmlns:a16="http://schemas.microsoft.com/office/drawing/2014/main" id="{FB14E391-C6CE-8842-A292-6CF64B5E4D6E}"/>
                </a:ext>
              </a:extLst>
            </p:cNvPr>
            <p:cNvSpPr/>
            <p:nvPr/>
          </p:nvSpPr>
          <p:spPr>
            <a:xfrm>
              <a:off x="5848753" y="1473193"/>
              <a:ext cx="4765249" cy="1066800"/>
            </a:xfrm>
            <a:prstGeom prst="roundRect">
              <a:avLst/>
            </a:prstGeom>
            <a:solidFill>
              <a:srgbClr val="FDE49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5" name="TextBox 8">
              <a:extLst>
                <a:ext uri="{FF2B5EF4-FFF2-40B4-BE49-F238E27FC236}">
                  <a16:creationId xmlns:a16="http://schemas.microsoft.com/office/drawing/2014/main" id="{96ED55BA-80AA-4A6C-5DAB-BE39AA56F866}"/>
                </a:ext>
              </a:extLst>
            </p:cNvPr>
            <p:cNvSpPr txBox="1"/>
            <p:nvPr/>
          </p:nvSpPr>
          <p:spPr>
            <a:xfrm>
              <a:off x="6091292" y="871595"/>
              <a:ext cx="4442702" cy="928780"/>
            </a:xfrm>
            <a:prstGeom prst="rect">
              <a:avLst/>
            </a:prstGeom>
          </p:spPr>
          <p:txBody>
            <a:bodyPr wrap="square" lIns="0" tIns="0" rIns="0" bIns="0" rtlCol="0" anchor="t">
              <a:spAutoFit/>
            </a:bodyPr>
            <a:lstStyle/>
            <a:p>
              <a:pPr marL="0" marR="0" lvl="0" indent="0" algn="l" defTabSz="914400" rtl="0" eaLnBrk="1" fontAlgn="auto" latinLnBrk="0" hangingPunct="1">
                <a:lnSpc>
                  <a:spcPts val="8178"/>
                </a:lnSpc>
                <a:spcBef>
                  <a:spcPts val="0"/>
                </a:spcBef>
                <a:spcAft>
                  <a:spcPts val="0"/>
                </a:spcAft>
                <a:buClrTx/>
                <a:buSzTx/>
                <a:buFontTx/>
                <a:buNone/>
                <a:tabLst/>
                <a:defRPr/>
              </a:pPr>
              <a:endParaRPr kumimoji="0" lang="en-US" sz="4800" b="0" i="0" u="none" strike="noStrike" kern="1200" cap="none" spc="0" normalizeH="0" baseline="0" noProof="0" dirty="0">
                <a:ln>
                  <a:noFill/>
                </a:ln>
                <a:solidFill>
                  <a:srgbClr val="000000"/>
                </a:solidFill>
                <a:effectLst/>
                <a:uLnTx/>
                <a:uFillTx/>
                <a:latin typeface="League Spartan"/>
                <a:ea typeface="+mn-ea"/>
                <a:cs typeface="+mn-cs"/>
              </a:endParaRPr>
            </a:p>
          </p:txBody>
        </p:sp>
      </p:grpSp>
      <p:sp>
        <p:nvSpPr>
          <p:cNvPr id="7" name="Rectangle 6"/>
          <p:cNvSpPr/>
          <p:nvPr/>
        </p:nvSpPr>
        <p:spPr>
          <a:xfrm>
            <a:off x="5936487" y="536713"/>
            <a:ext cx="6767574" cy="769441"/>
          </a:xfrm>
          <a:prstGeom prst="rect">
            <a:avLst/>
          </a:prstGeom>
        </p:spPr>
        <p:txBody>
          <a:bodyPr wrap="square">
            <a:spAutoFit/>
          </a:bodyPr>
          <a:lstStyle/>
          <a:p>
            <a:pPr algn="ctr"/>
            <a:r>
              <a:rPr lang="en-US" sz="4400" dirty="0"/>
              <a:t>5. GAME - Guess my job</a:t>
            </a:r>
          </a:p>
        </p:txBody>
      </p:sp>
      <p:cxnSp>
        <p:nvCxnSpPr>
          <p:cNvPr id="8" name="Straight Connector 7"/>
          <p:cNvCxnSpPr/>
          <p:nvPr/>
        </p:nvCxnSpPr>
        <p:spPr>
          <a:xfrm flipH="1">
            <a:off x="8209722" y="446207"/>
            <a:ext cx="19878" cy="90506"/>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10113" y="1509923"/>
            <a:ext cx="16820322" cy="7725192"/>
          </a:xfrm>
          <a:prstGeom prst="rect">
            <a:avLst/>
          </a:prstGeom>
          <a:solidFill>
            <a:schemeClr val="accent6">
              <a:lumMod val="20000"/>
              <a:lumOff val="80000"/>
            </a:schemeClr>
          </a:solidFill>
          <a:ln w="57150">
            <a:solidFill>
              <a:srgbClr val="C00000"/>
            </a:solidFill>
            <a:prstDash val="sysDot"/>
          </a:ln>
        </p:spPr>
        <p:txBody>
          <a:bodyPr wrap="square">
            <a:spAutoFit/>
          </a:bodyPr>
          <a:lstStyle/>
          <a:p>
            <a:r>
              <a:rPr lang="vi-VN" sz="4000" b="1" dirty="0"/>
              <a:t>Group members: </a:t>
            </a:r>
            <a:r>
              <a:rPr lang="vi-VN" sz="4000" dirty="0"/>
              <a:t>This person works in a restaurant, preparing and cooking food for customers.</a:t>
            </a:r>
          </a:p>
          <a:p>
            <a:endParaRPr lang="vi-VN" sz="2400" dirty="0"/>
          </a:p>
          <a:p>
            <a:r>
              <a:rPr lang="vi-VN" sz="4000" b="1" dirty="0"/>
              <a:t>Student C: </a:t>
            </a:r>
            <a:r>
              <a:rPr lang="vi-VN" sz="4000" dirty="0"/>
              <a:t>A chef.</a:t>
            </a:r>
          </a:p>
          <a:p>
            <a:endParaRPr lang="vi-VN" sz="2400" dirty="0"/>
          </a:p>
          <a:p>
            <a:r>
              <a:rPr lang="vi-VN" sz="4000" b="1" dirty="0"/>
              <a:t>Group members: </a:t>
            </a:r>
            <a:r>
              <a:rPr lang="vi-VN" sz="4000" dirty="0"/>
              <a:t>This person works in a classroom, teaching students various subjects.</a:t>
            </a:r>
          </a:p>
          <a:p>
            <a:endParaRPr lang="vi-VN" sz="2400" dirty="0"/>
          </a:p>
          <a:p>
            <a:r>
              <a:rPr lang="vi-VN" sz="4000" b="1" dirty="0"/>
              <a:t>Student D</a:t>
            </a:r>
            <a:r>
              <a:rPr lang="vi-VN" sz="4000" dirty="0"/>
              <a:t>: A teacher.</a:t>
            </a:r>
            <a:endParaRPr lang="en-US" sz="4000" dirty="0"/>
          </a:p>
          <a:p>
            <a:endParaRPr lang="vi-VN" sz="2400" dirty="0"/>
          </a:p>
          <a:p>
            <a:r>
              <a:rPr lang="vi-VN" sz="4000" b="1" dirty="0"/>
              <a:t>Group members: </a:t>
            </a:r>
            <a:r>
              <a:rPr lang="vi-VN" sz="4000" dirty="0"/>
              <a:t>This person works in a hospital or clinic. They diagnose illnesses, prescribe medications and perform surgery.</a:t>
            </a:r>
          </a:p>
          <a:p>
            <a:endParaRPr lang="vi-VN" sz="2400" dirty="0"/>
          </a:p>
          <a:p>
            <a:r>
              <a:rPr lang="vi-VN" sz="4000" b="1" dirty="0"/>
              <a:t>Student E: </a:t>
            </a:r>
            <a:r>
              <a:rPr lang="vi-VN" sz="4000" dirty="0"/>
              <a:t>A doctor.</a:t>
            </a:r>
            <a:endParaRPr lang="en-US" sz="4000" dirty="0"/>
          </a:p>
        </p:txBody>
      </p:sp>
    </p:spTree>
    <p:extLst>
      <p:ext uri="{BB962C8B-B14F-4D97-AF65-F5344CB8AC3E}">
        <p14:creationId xmlns:p14="http://schemas.microsoft.com/office/powerpoint/2010/main" val="1739495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sndAc>
          <p:stSnd>
            <p:snd r:embed="rId3" name="arrow.wav"/>
          </p:stSnd>
        </p:sndAc>
      </p:transition>
    </mc:Choice>
    <mc:Fallback xmlns="">
      <p:transition spd="slow">
        <p:fade/>
        <p:sndAc>
          <p:stSnd>
            <p:snd r:embed="rId4" name="arrow.wav"/>
          </p:stSnd>
        </p:sndAc>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2">
                                            <p:txEl>
                                              <p:pRg st="0" end="0"/>
                                            </p:txEl>
                                          </p:spTgt>
                                        </p:tgtEl>
                                        <p:attrNameLst>
                                          <p:attrName>style.visibility</p:attrName>
                                        </p:attrNameLst>
                                      </p:cBhvr>
                                      <p:to>
                                        <p:strVal val="visible"/>
                                      </p:to>
                                    </p:set>
                                    <p:animEffect transition="in" filter="wipe(down)">
                                      <p:cBhvr>
                                        <p:cTn id="7" dur="500"/>
                                        <p:tgtEl>
                                          <p:spTgt spid="12">
                                            <p:txEl>
                                              <p:pRg st="0" end="0"/>
                                            </p:txEl>
                                          </p:spTgt>
                                        </p:tgtEl>
                                      </p:cBhvr>
                                    </p:animEffect>
                                  </p:childTnLst>
                                  <p:subTnLst>
                                    <p:audio>
                                      <p:cMediaNode>
                                        <p:cTn display="0" masterRel="sameClick">
                                          <p:stCondLst>
                                            <p:cond evt="begin" delay="0">
                                              <p:tn val="5"/>
                                            </p:cond>
                                          </p:stCondLst>
                                          <p:endCondLst>
                                            <p:cond evt="onStopAudio" delay="0">
                                              <p:tgtEl>
                                                <p:sldTgt/>
                                              </p:tgtEl>
                                            </p:cond>
                                          </p:endCondLst>
                                        </p:cTn>
                                        <p:tgtEl>
                                          <p:sndTgt r:embed="rId3" name="arrow.wav"/>
                                        </p:tgtEl>
                                      </p:cMediaNode>
                                    </p:audio>
                                  </p:sub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12">
                                            <p:txEl>
                                              <p:pRg st="2" end="2"/>
                                            </p:txEl>
                                          </p:spTgt>
                                        </p:tgtEl>
                                        <p:attrNameLst>
                                          <p:attrName>style.visibility</p:attrName>
                                        </p:attrNameLst>
                                      </p:cBhvr>
                                      <p:to>
                                        <p:strVal val="visible"/>
                                      </p:to>
                                    </p:set>
                                    <p:animEffect transition="in" filter="wipe(down)">
                                      <p:cBhvr>
                                        <p:cTn id="12" dur="500"/>
                                        <p:tgtEl>
                                          <p:spTgt spid="12">
                                            <p:txEl>
                                              <p:pRg st="2" end="2"/>
                                            </p:txEl>
                                          </p:spTgt>
                                        </p:tgtEl>
                                      </p:cBhvr>
                                    </p:animEffect>
                                  </p:childTnLst>
                                  <p:subTnLst>
                                    <p:audio>
                                      <p:cMediaNode>
                                        <p:cTn display="0" masterRel="sameClick">
                                          <p:stCondLst>
                                            <p:cond evt="begin" delay="0">
                                              <p:tn val="10"/>
                                            </p:cond>
                                          </p:stCondLst>
                                          <p:endCondLst>
                                            <p:cond evt="onStopAudio" delay="0">
                                              <p:tgtEl>
                                                <p:sldTgt/>
                                              </p:tgtEl>
                                            </p:cond>
                                          </p:endCondLst>
                                        </p:cTn>
                                        <p:tgtEl>
                                          <p:sndTgt r:embed="rId3" name="arrow.wav"/>
                                        </p:tgtEl>
                                      </p:cMediaNode>
                                    </p:audio>
                                  </p:sub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12">
                                            <p:txEl>
                                              <p:pRg st="4" end="4"/>
                                            </p:txEl>
                                          </p:spTgt>
                                        </p:tgtEl>
                                        <p:attrNameLst>
                                          <p:attrName>style.visibility</p:attrName>
                                        </p:attrNameLst>
                                      </p:cBhvr>
                                      <p:to>
                                        <p:strVal val="visible"/>
                                      </p:to>
                                    </p:set>
                                    <p:animEffect transition="in" filter="wipe(down)">
                                      <p:cBhvr>
                                        <p:cTn id="17" dur="500"/>
                                        <p:tgtEl>
                                          <p:spTgt spid="12">
                                            <p:txEl>
                                              <p:pRg st="4" end="4"/>
                                            </p:txEl>
                                          </p:spTgt>
                                        </p:tgtEl>
                                      </p:cBhvr>
                                    </p:animEffect>
                                  </p:childTnLst>
                                  <p:subTnLst>
                                    <p:audio>
                                      <p:cMediaNode>
                                        <p:cTn display="0" masterRel="sameClick">
                                          <p:stCondLst>
                                            <p:cond evt="begin" delay="0">
                                              <p:tn val="15"/>
                                            </p:cond>
                                          </p:stCondLst>
                                          <p:endCondLst>
                                            <p:cond evt="onStopAudio" delay="0">
                                              <p:tgtEl>
                                                <p:sldTgt/>
                                              </p:tgtEl>
                                            </p:cond>
                                          </p:endCondLst>
                                        </p:cTn>
                                        <p:tgtEl>
                                          <p:sndTgt r:embed="rId3" name="arrow.wav"/>
                                        </p:tgtEl>
                                      </p:cMediaNode>
                                    </p:audio>
                                  </p:sub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12">
                                            <p:txEl>
                                              <p:pRg st="6" end="6"/>
                                            </p:txEl>
                                          </p:spTgt>
                                        </p:tgtEl>
                                        <p:attrNameLst>
                                          <p:attrName>style.visibility</p:attrName>
                                        </p:attrNameLst>
                                      </p:cBhvr>
                                      <p:to>
                                        <p:strVal val="visible"/>
                                      </p:to>
                                    </p:set>
                                    <p:animEffect transition="in" filter="wipe(down)">
                                      <p:cBhvr>
                                        <p:cTn id="22" dur="500"/>
                                        <p:tgtEl>
                                          <p:spTgt spid="12">
                                            <p:txEl>
                                              <p:pRg st="6" end="6"/>
                                            </p:txEl>
                                          </p:spTgt>
                                        </p:tgtEl>
                                      </p:cBhvr>
                                    </p:animEffect>
                                  </p:childTnLst>
                                  <p:subTnLst>
                                    <p:audio>
                                      <p:cMediaNode>
                                        <p:cTn display="0" masterRel="sameClick">
                                          <p:stCondLst>
                                            <p:cond evt="begin" delay="0">
                                              <p:tn val="20"/>
                                            </p:cond>
                                          </p:stCondLst>
                                          <p:endCondLst>
                                            <p:cond evt="onStopAudio" delay="0">
                                              <p:tgtEl>
                                                <p:sldTgt/>
                                              </p:tgtEl>
                                            </p:cond>
                                          </p:endCondLst>
                                        </p:cTn>
                                        <p:tgtEl>
                                          <p:sndTgt r:embed="rId3" name="arrow.wav"/>
                                        </p:tgtEl>
                                      </p:cMediaNode>
                                    </p:audio>
                                  </p:sub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12">
                                            <p:txEl>
                                              <p:pRg st="8" end="8"/>
                                            </p:txEl>
                                          </p:spTgt>
                                        </p:tgtEl>
                                        <p:attrNameLst>
                                          <p:attrName>style.visibility</p:attrName>
                                        </p:attrNameLst>
                                      </p:cBhvr>
                                      <p:to>
                                        <p:strVal val="visible"/>
                                      </p:to>
                                    </p:set>
                                    <p:animEffect transition="in" filter="wipe(down)">
                                      <p:cBhvr>
                                        <p:cTn id="27" dur="500"/>
                                        <p:tgtEl>
                                          <p:spTgt spid="12">
                                            <p:txEl>
                                              <p:pRg st="8" end="8"/>
                                            </p:txEl>
                                          </p:spTgt>
                                        </p:tgtEl>
                                      </p:cBhvr>
                                    </p:animEffect>
                                  </p:childTnLst>
                                  <p:subTnLst>
                                    <p:audio>
                                      <p:cMediaNode>
                                        <p:cTn display="0" masterRel="sameClick">
                                          <p:stCondLst>
                                            <p:cond evt="begin" delay="0">
                                              <p:tn val="25"/>
                                            </p:cond>
                                          </p:stCondLst>
                                          <p:endCondLst>
                                            <p:cond evt="onStopAudio" delay="0">
                                              <p:tgtEl>
                                                <p:sldTgt/>
                                              </p:tgtEl>
                                            </p:cond>
                                          </p:endCondLst>
                                        </p:cTn>
                                        <p:tgtEl>
                                          <p:sndTgt r:embed="rId3" name="arrow.wav"/>
                                        </p:tgtEl>
                                      </p:cMediaNode>
                                    </p:audio>
                                  </p:sub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12">
                                            <p:txEl>
                                              <p:pRg st="10" end="10"/>
                                            </p:txEl>
                                          </p:spTgt>
                                        </p:tgtEl>
                                        <p:attrNameLst>
                                          <p:attrName>style.visibility</p:attrName>
                                        </p:attrNameLst>
                                      </p:cBhvr>
                                      <p:to>
                                        <p:strVal val="visible"/>
                                      </p:to>
                                    </p:set>
                                    <p:animEffect transition="in" filter="wipe(down)">
                                      <p:cBhvr>
                                        <p:cTn id="32" dur="500"/>
                                        <p:tgtEl>
                                          <p:spTgt spid="12">
                                            <p:txEl>
                                              <p:pRg st="10" end="10"/>
                                            </p:txEl>
                                          </p:spTgt>
                                        </p:tgtEl>
                                      </p:cBhvr>
                                    </p:animEffect>
                                  </p:childTnLst>
                                  <p:subTnLst>
                                    <p:audio>
                                      <p:cMediaNode>
                                        <p:cTn display="0" masterRel="sameClick">
                                          <p:stCondLst>
                                            <p:cond evt="begin" delay="0">
                                              <p:tn val="30"/>
                                            </p:cond>
                                          </p:stCondLst>
                                          <p:endCondLst>
                                            <p:cond evt="onStopAudio" delay="0">
                                              <p:tgtEl>
                                                <p:sldTgt/>
                                              </p:tgtEl>
                                            </p:cond>
                                          </p:endCondLst>
                                        </p:cTn>
                                        <p:tgtEl>
                                          <p:sndTgt r:embed="rId3" name="arrow.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FBF1DE"/>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D25B71F1-AC5C-66AC-5007-7E1F402E6287}"/>
              </a:ext>
            </a:extLst>
          </p:cNvPr>
          <p:cNvPicPr>
            <a:picLocks noChangeAspect="1"/>
          </p:cNvPicPr>
          <p:nvPr/>
        </p:nvPicPr>
        <p:blipFill>
          <a:blip r:embed="rId2"/>
          <a:stretch>
            <a:fillRect/>
          </a:stretch>
        </p:blipFill>
        <p:spPr>
          <a:xfrm>
            <a:off x="3758131" y="692883"/>
            <a:ext cx="9766071" cy="5935773"/>
          </a:xfrm>
          <a:prstGeom prst="rect">
            <a:avLst/>
          </a:prstGeom>
        </p:spPr>
      </p:pic>
      <p:sp>
        <p:nvSpPr>
          <p:cNvPr id="2" name="Freeform 2"/>
          <p:cNvSpPr/>
          <p:nvPr/>
        </p:nvSpPr>
        <p:spPr>
          <a:xfrm>
            <a:off x="-428538" y="-2253652"/>
            <a:ext cx="18768896" cy="13035852"/>
          </a:xfrm>
          <a:custGeom>
            <a:avLst/>
            <a:gdLst/>
            <a:ahLst/>
            <a:cxnLst/>
            <a:rect l="l" t="t" r="r" b="b"/>
            <a:pathLst>
              <a:path w="18768896" h="13035852">
                <a:moveTo>
                  <a:pt x="0" y="0"/>
                </a:moveTo>
                <a:lnTo>
                  <a:pt x="18768897" y="0"/>
                </a:lnTo>
                <a:lnTo>
                  <a:pt x="18768897" y="13035851"/>
                </a:lnTo>
                <a:lnTo>
                  <a:pt x="0" y="1303585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3" name="Freeform 3"/>
          <p:cNvSpPr/>
          <p:nvPr/>
        </p:nvSpPr>
        <p:spPr>
          <a:xfrm>
            <a:off x="2819400" y="-266700"/>
            <a:ext cx="11898109" cy="8536439"/>
          </a:xfrm>
          <a:custGeom>
            <a:avLst/>
            <a:gdLst/>
            <a:ahLst/>
            <a:cxnLst/>
            <a:rect l="l" t="t" r="r" b="b"/>
            <a:pathLst>
              <a:path w="6563589" h="6599586">
                <a:moveTo>
                  <a:pt x="0" y="0"/>
                </a:moveTo>
                <a:lnTo>
                  <a:pt x="6563589" y="0"/>
                </a:lnTo>
                <a:lnTo>
                  <a:pt x="6563589" y="6599586"/>
                </a:lnTo>
                <a:lnTo>
                  <a:pt x="0" y="6599586"/>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a:ea typeface="+mn-ea"/>
              <a:cs typeface="+mn-cs"/>
            </a:endParaRPr>
          </a:p>
        </p:txBody>
      </p:sp>
      <p:sp>
        <p:nvSpPr>
          <p:cNvPr id="4" name="Freeform 4"/>
          <p:cNvSpPr/>
          <p:nvPr/>
        </p:nvSpPr>
        <p:spPr>
          <a:xfrm>
            <a:off x="13260361" y="1663764"/>
            <a:ext cx="4465624" cy="9575299"/>
          </a:xfrm>
          <a:custGeom>
            <a:avLst/>
            <a:gdLst/>
            <a:ahLst/>
            <a:cxnLst/>
            <a:rect l="l" t="t" r="r" b="b"/>
            <a:pathLst>
              <a:path w="3833749" h="8606376">
                <a:moveTo>
                  <a:pt x="0" y="0"/>
                </a:moveTo>
                <a:lnTo>
                  <a:pt x="3833749" y="0"/>
                </a:lnTo>
                <a:lnTo>
                  <a:pt x="3833749" y="8606376"/>
                </a:lnTo>
                <a:lnTo>
                  <a:pt x="0" y="8606376"/>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sp>
      <p:sp>
        <p:nvSpPr>
          <p:cNvPr id="5" name="Freeform 5"/>
          <p:cNvSpPr/>
          <p:nvPr/>
        </p:nvSpPr>
        <p:spPr>
          <a:xfrm>
            <a:off x="1444655" y="6919408"/>
            <a:ext cx="6039393" cy="4677784"/>
          </a:xfrm>
          <a:custGeom>
            <a:avLst/>
            <a:gdLst/>
            <a:ahLst/>
            <a:cxnLst/>
            <a:rect l="l" t="t" r="r" b="b"/>
            <a:pathLst>
              <a:path w="6039393" h="4677784">
                <a:moveTo>
                  <a:pt x="0" y="0"/>
                </a:moveTo>
                <a:lnTo>
                  <a:pt x="6039393" y="0"/>
                </a:lnTo>
                <a:lnTo>
                  <a:pt x="6039393" y="4677784"/>
                </a:lnTo>
                <a:lnTo>
                  <a:pt x="0" y="4677784"/>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8" name="Freeform 8"/>
          <p:cNvSpPr/>
          <p:nvPr/>
        </p:nvSpPr>
        <p:spPr>
          <a:xfrm flipH="1">
            <a:off x="4464351" y="6652901"/>
            <a:ext cx="1965249" cy="1457857"/>
          </a:xfrm>
          <a:custGeom>
            <a:avLst/>
            <a:gdLst/>
            <a:ahLst/>
            <a:cxnLst/>
            <a:rect l="l" t="t" r="r" b="b"/>
            <a:pathLst>
              <a:path w="1965249" h="1457857">
                <a:moveTo>
                  <a:pt x="1965249" y="0"/>
                </a:moveTo>
                <a:lnTo>
                  <a:pt x="0" y="0"/>
                </a:lnTo>
                <a:lnTo>
                  <a:pt x="0" y="1457857"/>
                </a:lnTo>
                <a:lnTo>
                  <a:pt x="1965249" y="1457857"/>
                </a:lnTo>
                <a:lnTo>
                  <a:pt x="1965249"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9" name="Freeform 9"/>
          <p:cNvSpPr/>
          <p:nvPr/>
        </p:nvSpPr>
        <p:spPr>
          <a:xfrm>
            <a:off x="11649643" y="6656436"/>
            <a:ext cx="2614235" cy="5039490"/>
          </a:xfrm>
          <a:custGeom>
            <a:avLst/>
            <a:gdLst/>
            <a:ahLst/>
            <a:cxnLst/>
            <a:rect l="l" t="t" r="r" b="b"/>
            <a:pathLst>
              <a:path w="2614235" h="5039490">
                <a:moveTo>
                  <a:pt x="0" y="0"/>
                </a:moveTo>
                <a:lnTo>
                  <a:pt x="2614235" y="0"/>
                </a:lnTo>
                <a:lnTo>
                  <a:pt x="2614235" y="5039489"/>
                </a:lnTo>
                <a:lnTo>
                  <a:pt x="0" y="5039489"/>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0" name="TextBox 15">
            <a:extLst>
              <a:ext uri="{FF2B5EF4-FFF2-40B4-BE49-F238E27FC236}">
                <a16:creationId xmlns:a16="http://schemas.microsoft.com/office/drawing/2014/main" id="{9655A2C6-7895-019B-E48C-BA16F9C23C63}"/>
              </a:ext>
            </a:extLst>
          </p:cNvPr>
          <p:cNvSpPr txBox="1"/>
          <p:nvPr/>
        </p:nvSpPr>
        <p:spPr>
          <a:xfrm>
            <a:off x="3570491" y="3895268"/>
            <a:ext cx="9766070" cy="1023357"/>
          </a:xfrm>
          <a:prstGeom prst="rect">
            <a:avLst/>
          </a:prstGeom>
        </p:spPr>
        <p:txBody>
          <a:bodyPr lIns="0" tIns="0" rIns="0" bIns="0" rtlCol="0" anchor="t">
            <a:spAutoFit/>
          </a:bodyPr>
          <a:lstStyle/>
          <a:p>
            <a:pPr marL="0" marR="0" lvl="0" indent="0" algn="ctr" defTabSz="914400" rtl="0" eaLnBrk="1" fontAlgn="auto" latinLnBrk="0" hangingPunct="1">
              <a:lnSpc>
                <a:spcPts val="4000"/>
              </a:lnSpc>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GAMES</a:t>
            </a:r>
          </a:p>
        </p:txBody>
      </p:sp>
    </p:spTree>
    <p:extLst>
      <p:ext uri="{BB962C8B-B14F-4D97-AF65-F5344CB8AC3E}">
        <p14:creationId xmlns:p14="http://schemas.microsoft.com/office/powerpoint/2010/main" val="295205447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239590" y="4101466"/>
            <a:ext cx="670724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career choice </a:t>
            </a: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708090" y="5239849"/>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bartender</a:t>
            </a:r>
          </a:p>
        </p:txBody>
      </p:sp>
      <p:sp>
        <p:nvSpPr>
          <p:cNvPr id="33" name="c">
            <a:extLst>
              <a:ext uri="{FF2B5EF4-FFF2-40B4-BE49-F238E27FC236}">
                <a16:creationId xmlns:a16="http://schemas.microsoft.com/office/drawing/2014/main"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hairdresser</a:t>
            </a: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6250129" y="2613710"/>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defTabSz="1028700">
              <a:buAutoNum type="arabicPeriod"/>
              <a:defRPr/>
            </a:pPr>
            <a:r>
              <a:rPr lang="en-US" sz="4200" dirty="0">
                <a:solidFill>
                  <a:prstClr val="white"/>
                </a:solidFill>
                <a:latin typeface="High Tower Text" panose="02040502050506030303" pitchFamily="18" charset="0"/>
                <a:cs typeface="milk tea Med" pitchFamily="2" charset="-34"/>
              </a:rPr>
              <a:t>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1-career-choices.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802239" y="3989253"/>
            <a:ext cx="5336375" cy="3201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3061513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281652" y="4076510"/>
            <a:ext cx="670724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Aharoni" panose="02010803020104030203" pitchFamily="2" charset="-79"/>
              </a:rPr>
              <a:t>	     </a:t>
            </a:r>
            <a:r>
              <a:rPr lang="en-US" sz="4200" b="1" dirty="0">
                <a:solidFill>
                  <a:prstClr val="white"/>
                </a:solidFill>
                <a:latin typeface="High Tower Text" panose="02040502050506030303" pitchFamily="18" charset="0"/>
                <a:cs typeface="milk tea Med" pitchFamily="2" charset="-34"/>
              </a:rPr>
              <a:t>A. bartender</a:t>
            </a:r>
            <a:endParaRPr lang="th-TH" sz="420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7024669" y="5135518"/>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B. earn living </a:t>
            </a:r>
          </a:p>
        </p:txBody>
      </p:sp>
      <p:sp>
        <p:nvSpPr>
          <p:cNvPr id="33" name="c">
            <a:extLst>
              <a:ext uri="{FF2B5EF4-FFF2-40B4-BE49-F238E27FC236}">
                <a16:creationId xmlns:a16="http://schemas.microsoft.com/office/drawing/2014/main" id="{707F0852-DBE6-4916-B4E4-0D0D989C6E7D}"/>
              </a:ext>
            </a:extLst>
          </p:cNvPr>
          <p:cNvSpPr txBox="1"/>
          <p:nvPr/>
        </p:nvSpPr>
        <p:spPr>
          <a:xfrm>
            <a:off x="5444801" y="6560527"/>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career choice </a:t>
            </a: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6250129" y="2613710"/>
            <a:ext cx="6465359"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742950" indent="-742950" algn="ctr" defTabSz="1028700">
              <a:buAutoNum type="arabicPeriod"/>
              <a:defRPr/>
            </a:pPr>
            <a:r>
              <a:rPr lang="en-US" sz="4200" dirty="0">
                <a:solidFill>
                  <a:prstClr val="white"/>
                </a:solidFill>
                <a:latin typeface="High Tower Text" panose="02040502050506030303" pitchFamily="18" charset="0"/>
                <a:cs typeface="milk tea Med" pitchFamily="2" charset="-34"/>
              </a:rPr>
              <a:t>Look and answer? </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ACB86497-F2D9-4019-A299-FAE0AE16240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2-bartend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809178" y="4345365"/>
            <a:ext cx="4858078" cy="32387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78597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2.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5751954" y="4214069"/>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A .business management </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6447832" y="5681924"/>
            <a:ext cx="5071055"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B. fashion designer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4433396" y="6922881"/>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earn living </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511184" y="5481124"/>
            <a:ext cx="968693"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456890" y="4186314"/>
            <a:ext cx="971550"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rot="258008">
            <a:off x="11473105" y="6796675"/>
            <a:ext cx="971550"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mg.loigiaihay.com/picture/2024/0707/3-fashion-designer.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721975" y="4402938"/>
            <a:ext cx="5229741" cy="28280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647972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2.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id="{D370FA78-14D4-4D0B-9411-6F71E8C690C2}"/>
              </a:ext>
            </a:extLst>
          </p:cNvPr>
          <p:cNvSpPr/>
          <p:nvPr/>
        </p:nvSpPr>
        <p:spPr>
          <a:xfrm>
            <a:off x="5181600" y="4235864"/>
            <a:ext cx="6657894"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181600" y="5618574"/>
            <a:ext cx="6657893"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181600" y="6950603"/>
            <a:ext cx="6657893"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6671807" y="4196514"/>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A. passion</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6629400" y="5585237"/>
            <a:ext cx="76730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B. garment worker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6629400" y="6884771"/>
            <a:ext cx="7149004"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C. achieve</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033112" y="6762564"/>
            <a:ext cx="971550"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4881038" y="392756"/>
            <a:ext cx="457200" cy="457200"/>
          </a:xfrm>
          <a:prstGeom prst="rect">
            <a:avLst/>
          </a:prstGeom>
        </p:spPr>
      </p:pic>
      <p:sp>
        <p:nvSpPr>
          <p:cNvPr id="19" name="Flowchart: Terminator 18">
            <a:extLst>
              <a:ext uri="{FF2B5EF4-FFF2-40B4-BE49-F238E27FC236}">
                <a16:creationId xmlns:a16="http://schemas.microsoft.com/office/drawing/2014/main"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5771DBB6-B42F-4E65-BC5E-E14DC2CCC616}"/>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mg.loigiaihay.com/picture/2024/0707/4-garment-worker.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190991" y="4475197"/>
            <a:ext cx="5952177" cy="31248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282266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6852046" y="4116370"/>
            <a:ext cx="3768629" cy="738664"/>
          </a:xfrm>
          <a:prstGeom prst="rect">
            <a:avLst/>
          </a:prstGeom>
          <a:noFill/>
        </p:spPr>
        <p:txBody>
          <a:bodyPr wrap="square" rtlCol="0">
            <a:spAutoFit/>
          </a:bodyPr>
          <a:lstStyle/>
          <a:p>
            <a:pPr algn="just" defTabSz="1028700">
              <a:defRPr/>
            </a:pPr>
            <a:r>
              <a:rPr lang="en-US" sz="4200" b="1" dirty="0">
                <a:solidFill>
                  <a:prstClr val="white"/>
                </a:solidFill>
                <a:latin typeface="High Tower Text" panose="02040502050506030303" pitchFamily="18" charset="0"/>
                <a:cs typeface="milk tea Med" pitchFamily="2" charset="-34"/>
              </a:rPr>
              <a:t>A. skillful </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5013864" y="5318194"/>
            <a:ext cx="6172757" cy="738664"/>
          </a:xfrm>
          <a:prstGeom prst="rect">
            <a:avLst/>
          </a:prstGeom>
          <a:noFill/>
        </p:spPr>
        <p:txBody>
          <a:bodyPr wrap="square" rtlCol="0">
            <a:spAutoFit/>
          </a:bodyPr>
          <a:lstStyle/>
          <a:p>
            <a:pPr algn="ctr" defTabSz="1028700">
              <a:defRPr/>
            </a:pPr>
            <a:r>
              <a:rPr lang="en-US" sz="4200" b="1" dirty="0">
                <a:solidFill>
                  <a:prstClr val="white"/>
                </a:solidFill>
                <a:latin typeface="High Tower Text" panose="02040502050506030303" pitchFamily="18" charset="0"/>
                <a:cs typeface="milk tea Med" pitchFamily="2" charset="-34"/>
              </a:rPr>
              <a:t>B. bartender</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6673053" y="6563932"/>
            <a:ext cx="3947622"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C. hairdresser </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969EE449-4D9D-4CBB-B019-AF330FEBEECC}"/>
              </a:ext>
            </a:extLst>
          </p:cNvPr>
          <p:cNvSpPr/>
          <p:nvPr/>
        </p:nvSpPr>
        <p:spPr>
          <a:xfrm>
            <a:off x="6125011" y="2502063"/>
            <a:ext cx="5966460"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High Tower Text" panose="02040502050506030303" pitchFamily="18" charset="0"/>
                <a:cs typeface="milk tea Med" pitchFamily="2" charset="-34"/>
              </a:rPr>
              <a:t>3. look and answer? </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id="{6EC410B3-A723-4972-9A74-A30DEAC15547}"/>
              </a:ext>
            </a:extLst>
          </p:cNvPr>
          <p:cNvPicPr>
            <a:picLocks noChangeAspect="1"/>
          </p:cNvPicPr>
          <p:nvPr/>
        </p:nvPicPr>
        <p:blipFill>
          <a:blip r:embed="rId12"/>
          <a:stretch>
            <a:fillRect/>
          </a:stretch>
        </p:blipFill>
        <p:spPr>
          <a:xfrm flipH="1">
            <a:off x="11176682" y="8978535"/>
            <a:ext cx="1364901" cy="1403133"/>
          </a:xfrm>
          <a:prstGeom prst="rect">
            <a:avLst/>
          </a:prstGeom>
        </p:spPr>
      </p:pic>
      <p:pic>
        <p:nvPicPr>
          <p:cNvPr id="26" name="Picture 25">
            <a:extLst>
              <a:ext uri="{FF2B5EF4-FFF2-40B4-BE49-F238E27FC236}">
                <a16:creationId xmlns:a16="http://schemas.microsoft.com/office/drawing/2014/main"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4" y="1357971"/>
            <a:ext cx="2100936" cy="2100936"/>
          </a:xfrm>
          <a:prstGeom prst="rect">
            <a:avLst/>
          </a:prstGeom>
        </p:spPr>
      </p:pic>
      <p:pic>
        <p:nvPicPr>
          <p:cNvPr id="30" name="Picture 29">
            <a:extLst>
              <a:ext uri="{FF2B5EF4-FFF2-40B4-BE49-F238E27FC236}">
                <a16:creationId xmlns:a16="http://schemas.microsoft.com/office/drawing/2014/main"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3" name="Picture 2" descr="Jpg Free Home Sweet Home Clip Art At Clker - Home Clipart PNG Image |  Transparent PNG Free Download on SeekPNG">
            <a:hlinkClick r:id="rId17" action="ppaction://hlinksldjump"/>
            <a:extLst>
              <a:ext uri="{FF2B5EF4-FFF2-40B4-BE49-F238E27FC236}">
                <a16:creationId xmlns:a16="http://schemas.microsoft.com/office/drawing/2014/main" id="{7362A253-6DB4-46A8-9C2C-8A85123FA33E}"/>
              </a:ext>
            </a:extLst>
          </p:cNvPr>
          <p:cNvPicPr>
            <a:picLocks noChangeAspect="1" noChangeArrowheads="1"/>
          </p:cNvPicPr>
          <p:nvPr/>
        </p:nvPicPr>
        <p:blipFill>
          <a:blip r:embed="rId18" cstate="print">
            <a:clrChange>
              <a:clrFrom>
                <a:srgbClr val="F6F6F6"/>
              </a:clrFrom>
              <a:clrTo>
                <a:srgbClr val="F6F6F6">
                  <a:alpha val="0"/>
                </a:srgbClr>
              </a:clrTo>
            </a:clrChange>
            <a:extLst>
              <a:ext uri="{BEBA8EAE-BF5A-486C-A8C5-ECC9F3942E4B}">
                <a14:imgProps xmlns:a14="http://schemas.microsoft.com/office/drawing/2010/main">
                  <a14:imgLayer r:embed="rId19">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https://img.loigiaihay.com/picture/2024/0707/5-hairdresser.jpg"/>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2748658" y="4043437"/>
            <a:ext cx="4782264" cy="318817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816366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101371" y="4104831"/>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mechanic .</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554671" y="5154971"/>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training course .</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id="{707F0852-DBE6-4916-B4E4-0D0D989C6E7D}"/>
              </a:ext>
            </a:extLst>
          </p:cNvPr>
          <p:cNvSpPr txBox="1"/>
          <p:nvPr/>
        </p:nvSpPr>
        <p:spPr>
          <a:xfrm>
            <a:off x="5370559" y="6470485"/>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passion.</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394005" y="2364188"/>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4.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4" descr="https://img.loigiaihay.com/picture/2024/0707/6-mechanic.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349193" y="4330680"/>
            <a:ext cx="5767984" cy="31712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97993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7" name="6">
            <a:extLst>
              <a:ext uri="{FF2B5EF4-FFF2-40B4-BE49-F238E27FC236}">
                <a16:creationId xmlns:a16="http://schemas.microsoft.com/office/drawing/2014/main" id="{D370FA78-14D4-4D0B-9411-6F71E8C690C2}"/>
              </a:ext>
            </a:extLst>
          </p:cNvPr>
          <p:cNvSpPr/>
          <p:nvPr/>
        </p:nvSpPr>
        <p:spPr>
          <a:xfrm>
            <a:off x="5947574" y="4183244"/>
            <a:ext cx="598254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5967535" y="5394149"/>
            <a:ext cx="5982548"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5935201" y="6574965"/>
            <a:ext cx="588043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4236180" y="4175891"/>
            <a:ext cx="6865305" cy="1384995"/>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earn living .</a:t>
            </a:r>
          </a:p>
          <a:p>
            <a:pPr defTabSz="1028700">
              <a:defRPr/>
            </a:pP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4678844" y="5353857"/>
            <a:ext cx="6172757"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achieve.</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4544889" y="6540358"/>
            <a:ext cx="668012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vocational college. </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115147" y="6480657"/>
            <a:ext cx="1016916"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49562" r="731"/>
          <a:stretch/>
        </p:blipFill>
        <p:spPr>
          <a:xfrm>
            <a:off x="11031660" y="4067804"/>
            <a:ext cx="1016916"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9562" r="731"/>
          <a:stretch/>
        </p:blipFill>
        <p:spPr>
          <a:xfrm>
            <a:off x="11079957" y="5297246"/>
            <a:ext cx="968619"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10"/>
          <a:stretch>
            <a:fillRect/>
          </a:stretch>
        </p:blipFill>
        <p:spPr>
          <a:xfrm>
            <a:off x="18509457" y="128247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10"/>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969EE449-4D9D-4CBB-B019-AF330FEBEECC}"/>
              </a:ext>
            </a:extLst>
          </p:cNvPr>
          <p:cNvSpPr/>
          <p:nvPr/>
        </p:nvSpPr>
        <p:spPr>
          <a:xfrm>
            <a:off x="5530196" y="2671160"/>
            <a:ext cx="761887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1028700">
              <a:defRPr/>
            </a:pPr>
            <a:r>
              <a:rPr lang="en-US" sz="4200" dirty="0">
                <a:solidFill>
                  <a:prstClr val="white"/>
                </a:solidFill>
                <a:latin typeface="Franklin Gothic Heavy" panose="020B0903020102020204" pitchFamily="34" charset="0"/>
                <a:cs typeface="Aharoni" panose="02010803020104030203" pitchFamily="2" charset="-79"/>
              </a:rPr>
              <a:t> </a:t>
            </a:r>
            <a:r>
              <a:rPr lang="en-US" sz="4200" dirty="0">
                <a:solidFill>
                  <a:prstClr val="white"/>
                </a:solidFill>
                <a:latin typeface="milk tea Med" pitchFamily="2" charset="-34"/>
                <a:cs typeface="milk tea Med" pitchFamily="2" charset="-34"/>
              </a:rPr>
              <a:t>   </a:t>
            </a:r>
            <a:r>
              <a:rPr lang="en-US" sz="4200" dirty="0">
                <a:solidFill>
                  <a:prstClr val="white"/>
                </a:solidFill>
                <a:latin typeface="High Tower Text" panose="02040502050506030303" pitchFamily="18" charset="0"/>
                <a:cs typeface="milk tea Med" pitchFamily="2" charset="-34"/>
              </a:rPr>
              <a:t>5. Look and answer?</a:t>
            </a:r>
            <a:endParaRPr lang="th-TH" sz="4800" dirty="0">
              <a:solidFill>
                <a:prstClr val="white"/>
              </a:solidFill>
              <a:latin typeface="High Tower Text" panose="02040502050506030303" pitchFamily="18" charset="0"/>
              <a:cs typeface="Cordia New" panose="020B0304020202020204" pitchFamily="34" charset="-34"/>
            </a:endParaRPr>
          </a:p>
        </p:txBody>
      </p:sp>
      <p:pic>
        <p:nvPicPr>
          <p:cNvPr id="27" name="30 seconds timer with 10 seconds rest for the 7-Minute Workout">
            <a:hlinkClick r:id="" action="ppaction://media"/>
            <a:extLst>
              <a:ext uri="{FF2B5EF4-FFF2-40B4-BE49-F238E27FC236}">
                <a16:creationId xmlns:a16="http://schemas.microsoft.com/office/drawing/2014/main" id="{2E673B13-CBB7-4018-A3E5-D1A39FBC0FF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10"/>
          <a:stretch>
            <a:fillRect/>
          </a:stretch>
        </p:blipFill>
        <p:spPr>
          <a:xfrm>
            <a:off x="2524403" y="9656775"/>
            <a:ext cx="609600" cy="609600"/>
          </a:xfrm>
          <a:prstGeom prst="rect">
            <a:avLst/>
          </a:prstGeom>
        </p:spPr>
      </p:pic>
      <p:pic>
        <p:nvPicPr>
          <p:cNvPr id="29" name="16">
            <a:hlinkClick r:id="rId11" action="ppaction://hlinksldjump"/>
            <a:extLst>
              <a:ext uri="{FF2B5EF4-FFF2-40B4-BE49-F238E27FC236}">
                <a16:creationId xmlns:a16="http://schemas.microsoft.com/office/drawing/2014/main" id="{6EC410B3-A723-4972-9A74-A30DEAC15547}"/>
              </a:ext>
            </a:extLst>
          </p:cNvPr>
          <p:cNvPicPr>
            <a:picLocks noChangeAspect="1"/>
          </p:cNvPicPr>
          <p:nvPr/>
        </p:nvPicPr>
        <p:blipFill>
          <a:blip r:embed="rId12"/>
          <a:stretch>
            <a:fillRect/>
          </a:stretch>
        </p:blipFill>
        <p:spPr>
          <a:xfrm flipH="1">
            <a:off x="11176682" y="8978535"/>
            <a:ext cx="1232844" cy="1267377"/>
          </a:xfrm>
          <a:prstGeom prst="rect">
            <a:avLst/>
          </a:prstGeom>
        </p:spPr>
      </p:pic>
      <p:pic>
        <p:nvPicPr>
          <p:cNvPr id="26" name="Picture 25">
            <a:extLst>
              <a:ext uri="{FF2B5EF4-FFF2-40B4-BE49-F238E27FC236}">
                <a16:creationId xmlns:a16="http://schemas.microsoft.com/office/drawing/2014/main" id="{781D9C13-BE78-48A0-A1C1-245E9039256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0" name="Picture 29">
            <a:extLst>
              <a:ext uri="{FF2B5EF4-FFF2-40B4-BE49-F238E27FC236}">
                <a16:creationId xmlns:a16="http://schemas.microsoft.com/office/drawing/2014/main" id="{6C1BD74E-310A-4B7A-94DA-4A0ABAD9AA24}"/>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176682" y="376895"/>
            <a:ext cx="4365695" cy="2698184"/>
          </a:xfrm>
          <a:prstGeom prst="rect">
            <a:avLst/>
          </a:prstGeom>
        </p:spPr>
      </p:pic>
      <p:sp>
        <p:nvSpPr>
          <p:cNvPr id="31" name="Flowchart: Terminator 30">
            <a:extLst>
              <a:ext uri="{FF2B5EF4-FFF2-40B4-BE49-F238E27FC236}">
                <a16:creationId xmlns:a16="http://schemas.microsoft.com/office/drawing/2014/main" id="{FDCD4CFC-5F5A-4ED7-91B9-4BA2FA65EFDA}"/>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32" name="Picture 31">
            <a:extLst>
              <a:ext uri="{FF2B5EF4-FFF2-40B4-BE49-F238E27FC236}">
                <a16:creationId xmlns:a16="http://schemas.microsoft.com/office/drawing/2014/main" id="{7F19C7C9-9C15-447C-B081-408AFAAEE0B9}"/>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33" name="Picture 32">
            <a:extLst>
              <a:ext uri="{FF2B5EF4-FFF2-40B4-BE49-F238E27FC236}">
                <a16:creationId xmlns:a16="http://schemas.microsoft.com/office/drawing/2014/main" id="{2E4A7826-97D7-4C64-A854-002914486CB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2" name="Picture 2" descr="https://img.loigiaihay.com/picture/2024/0707/7-vocational-college.jpg"/>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2270447" y="4175891"/>
            <a:ext cx="5714945" cy="3153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020021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7000" fill="hold"/>
                                        <p:tgtEl>
                                          <p:spTgt spid="27"/>
                                        </p:tgtEl>
                                      </p:cBhvr>
                                    </p:cmd>
                                  </p:childTnLst>
                                </p:cTn>
                              </p:par>
                              <p:par>
                                <p:cTn id="7" presetID="34" presetClass="emph" presetSubtype="0" fill="hold" grpId="0" nodeType="withEffect">
                                  <p:stCondLst>
                                    <p:cond delay="0"/>
                                  </p:stCondLst>
                                  <p:iterate type="lt">
                                    <p:tmPct val="10000"/>
                                  </p:iterate>
                                  <p:childTnLst>
                                    <p:animMotion origin="layout" path="M 2.5E-6 3.7037E-7 L 0.13142 -0.00069 " pathEditMode="relative" rAng="0" ptsTypes="AA">
                                      <p:cBhvr>
                                        <p:cTn id="8" dur="250" accel="50000" decel="50000" autoRev="1" fill="hold">
                                          <p:stCondLst>
                                            <p:cond delay="0"/>
                                          </p:stCondLst>
                                        </p:cTn>
                                        <p:tgtEl>
                                          <p:spTgt spid="31"/>
                                        </p:tgtEl>
                                        <p:attrNameLst>
                                          <p:attrName>ppt_x</p:attrName>
                                          <p:attrName>ppt_y</p:attrName>
                                        </p:attrNameLst>
                                      </p:cBhvr>
                                      <p:rCtr x="6562" y="-46"/>
                                    </p:animMotion>
                                    <p:animRot by="1500000">
                                      <p:cBhvr>
                                        <p:cTn id="9" dur="125" fill="hold">
                                          <p:stCondLst>
                                            <p:cond delay="0"/>
                                          </p:stCondLst>
                                        </p:cTn>
                                        <p:tgtEl>
                                          <p:spTgt spid="31"/>
                                        </p:tgtEl>
                                        <p:attrNameLst>
                                          <p:attrName>r</p:attrName>
                                        </p:attrNameLst>
                                      </p:cBhvr>
                                    </p:animRot>
                                    <p:animRot by="-1500000">
                                      <p:cBhvr>
                                        <p:cTn id="10" dur="125" fill="hold">
                                          <p:stCondLst>
                                            <p:cond delay="125"/>
                                          </p:stCondLst>
                                        </p:cTn>
                                        <p:tgtEl>
                                          <p:spTgt spid="31"/>
                                        </p:tgtEl>
                                        <p:attrNameLst>
                                          <p:attrName>r</p:attrName>
                                        </p:attrNameLst>
                                      </p:cBhvr>
                                    </p:animRot>
                                    <p:animRot by="-1500000">
                                      <p:cBhvr>
                                        <p:cTn id="11" dur="125" fill="hold">
                                          <p:stCondLst>
                                            <p:cond delay="250"/>
                                          </p:stCondLst>
                                        </p:cTn>
                                        <p:tgtEl>
                                          <p:spTgt spid="31"/>
                                        </p:tgtEl>
                                        <p:attrNameLst>
                                          <p:attrName>r</p:attrName>
                                        </p:attrNameLst>
                                      </p:cBhvr>
                                    </p:animRot>
                                    <p:animRot by="1500000">
                                      <p:cBhvr>
                                        <p:cTn id="12" dur="125" fill="hold">
                                          <p:stCondLst>
                                            <p:cond delay="375"/>
                                          </p:stCondLst>
                                        </p:cTn>
                                        <p:tgtEl>
                                          <p:spTgt spid="3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908" fill="hold"/>
                                        <p:tgtEl>
                                          <p:spTgt spid="17"/>
                                        </p:tgtEl>
                                      </p:cBhvr>
                                    </p:cmd>
                                  </p:childTnLst>
                                </p:cTn>
                              </p:par>
                              <p:par>
                                <p:cTn id="25" presetID="1" presetClass="entr" presetSubtype="0" fill="hold" nodeType="with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1880" fill="hold"/>
                                        <p:tgtEl>
                                          <p:spTgt spid="16"/>
                                        </p:tgtEl>
                                      </p:cBhvr>
                                    </p:cmd>
                                  </p:childTnLst>
                                </p:cTn>
                              </p:par>
                              <p:par>
                                <p:cTn id="32" presetID="1" presetClass="entr" presetSubtype="0" fill="hold" nodeType="withEffect">
                                  <p:stCondLst>
                                    <p:cond delay="0"/>
                                  </p:stCondLst>
                                  <p:childTnLst>
                                    <p:set>
                                      <p:cBhvr>
                                        <p:cTn id="3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p:cTn id="34" fill="hold" display="0">
                  <p:stCondLst>
                    <p:cond delay="indefinite"/>
                  </p:stCondLst>
                  <p:endCondLst>
                    <p:cond evt="onStopAudio" delay="0">
                      <p:tgtEl>
                        <p:sldTgt/>
                      </p:tgtEl>
                    </p:cond>
                  </p:endCondLst>
                </p:cTn>
                <p:tgtEl>
                  <p:spTgt spid="16"/>
                </p:tgtEl>
              </p:cMediaNode>
            </p:audio>
            <p:audio>
              <p:cMediaNode vol="8000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3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pic>
        <p:nvPicPr>
          <p:cNvPr id="6" name="Content Placeholder 5" descr="IT ENGINEER"/>
          <p:cNvPicPr>
            <a:picLocks noGrp="1" noChangeAspect="1"/>
          </p:cNvPicPr>
          <p:nvPr>
            <p:ph idx="1"/>
          </p:nvPr>
        </p:nvPicPr>
        <p:blipFill>
          <a:blip r:embed="rId3"/>
          <a:stretch>
            <a:fillRect/>
          </a:stretch>
        </p:blipFill>
        <p:spPr>
          <a:xfrm>
            <a:off x="1" y="1483995"/>
            <a:ext cx="11204258" cy="8536305"/>
          </a:xfrm>
          <a:prstGeom prst="rect">
            <a:avLst/>
          </a:prstGeom>
        </p:spPr>
      </p:pic>
      <p:sp>
        <p:nvSpPr>
          <p:cNvPr id="100" name="Text Box 99"/>
          <p:cNvSpPr txBox="1"/>
          <p:nvPr/>
        </p:nvSpPr>
        <p:spPr>
          <a:xfrm>
            <a:off x="11937906" y="4949384"/>
            <a:ext cx="5669280"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b="1" dirty="0">
                <a:solidFill>
                  <a:srgbClr val="FF0000"/>
                </a:solidFill>
                <a:latin typeface="Calibri" panose="020F0502020204030204" pitchFamily="34" charset="0"/>
                <a:cs typeface="Calibri" panose="020F0502020204030204" pitchFamily="34" charset="0"/>
              </a:rPr>
              <a:t>IT ENGINEER</a:t>
            </a:r>
          </a:p>
        </p:txBody>
      </p:sp>
      <p:pic>
        <p:nvPicPr>
          <p:cNvPr id="7" name="Content Placeholder 6" descr="banker"/>
          <p:cNvPicPr>
            <a:picLocks noGrp="1" noChangeAspect="1"/>
          </p:cNvPicPr>
          <p:nvPr>
            <p:ph sz="half" idx="4294967295"/>
          </p:nvPr>
        </p:nvPicPr>
        <p:blipFill>
          <a:blip r:embed="rId4"/>
          <a:stretch>
            <a:fillRect/>
          </a:stretch>
        </p:blipFill>
        <p:spPr>
          <a:xfrm>
            <a:off x="-8873491" y="11516678"/>
            <a:ext cx="5357813" cy="3576638"/>
          </a:xfrm>
          <a:prstGeom prst="rect">
            <a:avLst/>
          </a:prstGeom>
        </p:spPr>
      </p:pic>
    </p:spTree>
    <p:extLst>
      <p:ext uri="{BB962C8B-B14F-4D97-AF65-F5344CB8AC3E}">
        <p14:creationId xmlns:p14="http://schemas.microsoft.com/office/powerpoint/2010/main" val="1640033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50.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milk tea Med" pitchFamily="2" charset="-34"/>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530072" y="4091175"/>
            <a:ext cx="6707247" cy="1338828"/>
          </a:xfrm>
          <a:prstGeom prst="rect">
            <a:avLst/>
          </a:prstGeom>
          <a:noFill/>
        </p:spPr>
        <p:txBody>
          <a:bodyPr wrap="square" rtlCol="0">
            <a:spAutoFit/>
          </a:bodyPr>
          <a:lstStyle/>
          <a:p>
            <a:pPr defTabSz="1028700">
              <a:defRPr/>
            </a:pP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training course .</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High Tower Text" panose="02040502050506030303" pitchFamily="18" charset="0"/>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970295" y="5162055"/>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skillful.</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id="{707F0852-DBE6-4916-B4E4-0D0D989C6E7D}"/>
              </a:ext>
            </a:extLst>
          </p:cNvPr>
          <p:cNvSpPr txBox="1"/>
          <p:nvPr/>
        </p:nvSpPr>
        <p:spPr>
          <a:xfrm>
            <a:off x="5334890" y="6521642"/>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fashion designer .</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296587" y="2580249"/>
            <a:ext cx="7336787"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4.  Look and answer?</a:t>
            </a: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857928" y="336171"/>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637240" y="-463122"/>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535800" y="120973"/>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164159" y="8858888"/>
            <a:ext cx="1198004" cy="1231560"/>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8-training-cours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34494" y="4321818"/>
            <a:ext cx="5682988" cy="3066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923860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2.5E-6 3.7037E-7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 name="10">
            <a:extLst>
              <a:ext uri="{FF2B5EF4-FFF2-40B4-BE49-F238E27FC236}">
                <a16:creationId xmlns:a16="http://schemas.microsoft.com/office/drawing/2014/main" id="{A3B996AD-9DDC-4FCD-BF42-25F8E4B8521D}"/>
              </a:ext>
            </a:extLst>
          </p:cNvPr>
          <p:cNvSpPr/>
          <p:nvPr/>
        </p:nvSpPr>
        <p:spPr>
          <a:xfrm>
            <a:off x="5580560" y="2565572"/>
            <a:ext cx="7088453"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r>
              <a:rPr lang="en-US" sz="4200" dirty="0">
                <a:solidFill>
                  <a:prstClr val="white"/>
                </a:solidFill>
                <a:latin typeface="High Tower Text" panose="02040502050506030303" pitchFamily="18" charset="0"/>
                <a:cs typeface="milk tea Med" pitchFamily="2" charset="-34"/>
              </a:rPr>
              <a:t>6. Look and answer?</a:t>
            </a:r>
            <a:endParaRPr lang="th-TH" sz="4200" dirty="0">
              <a:solidFill>
                <a:prstClr val="white"/>
              </a:solidFill>
              <a:latin typeface="High Tower Text" panose="02040502050506030303" pitchFamily="18" charset="0"/>
              <a:cs typeface="milk tea Med" pitchFamily="2" charset="-34"/>
            </a:endParaRPr>
          </a:p>
        </p:txBody>
      </p:sp>
      <p:sp>
        <p:nvSpPr>
          <p:cNvPr id="7" name="6">
            <a:extLst>
              <a:ext uri="{FF2B5EF4-FFF2-40B4-BE49-F238E27FC236}">
                <a16:creationId xmlns:a16="http://schemas.microsoft.com/office/drawing/2014/main" id="{D370FA78-14D4-4D0B-9411-6F71E8C690C2}"/>
              </a:ext>
            </a:extLst>
          </p:cNvPr>
          <p:cNvSpPr/>
          <p:nvPr/>
        </p:nvSpPr>
        <p:spPr>
          <a:xfrm>
            <a:off x="6165796" y="4235864"/>
            <a:ext cx="5673698"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8" name="5">
            <a:extLst>
              <a:ext uri="{FF2B5EF4-FFF2-40B4-BE49-F238E27FC236}">
                <a16:creationId xmlns:a16="http://schemas.microsoft.com/office/drawing/2014/main" id="{D3835CE4-A70A-4373-9555-B6B4E3B4A4C0}"/>
              </a:ext>
            </a:extLst>
          </p:cNvPr>
          <p:cNvSpPr/>
          <p:nvPr/>
        </p:nvSpPr>
        <p:spPr>
          <a:xfrm>
            <a:off x="6259679" y="5618574"/>
            <a:ext cx="5579814"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9" name="4">
            <a:extLst>
              <a:ext uri="{FF2B5EF4-FFF2-40B4-BE49-F238E27FC236}">
                <a16:creationId xmlns:a16="http://schemas.microsoft.com/office/drawing/2014/main" id="{EDB2BFD7-2518-4DF3-ACCA-684B15B6BFB2}"/>
              </a:ext>
            </a:extLst>
          </p:cNvPr>
          <p:cNvSpPr/>
          <p:nvPr/>
        </p:nvSpPr>
        <p:spPr>
          <a:xfrm>
            <a:off x="6160676" y="6950603"/>
            <a:ext cx="5678817"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10" name="a">
            <a:extLst>
              <a:ext uri="{FF2B5EF4-FFF2-40B4-BE49-F238E27FC236}">
                <a16:creationId xmlns:a16="http://schemas.microsoft.com/office/drawing/2014/main" id="{82749A46-E233-44D3-A03C-C5D582EB4CE5}"/>
              </a:ext>
            </a:extLst>
          </p:cNvPr>
          <p:cNvSpPr txBox="1"/>
          <p:nvPr/>
        </p:nvSpPr>
        <p:spPr>
          <a:xfrm>
            <a:off x="5942925" y="4216450"/>
            <a:ext cx="6462810"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A. mechanic.</a:t>
            </a:r>
            <a:endParaRPr lang="th-TH" sz="4200" b="1" dirty="0">
              <a:solidFill>
                <a:prstClr val="white"/>
              </a:solidFill>
              <a:latin typeface="High Tower Text" panose="02040502050506030303" pitchFamily="18" charset="0"/>
              <a:cs typeface="milk tea Med" pitchFamily="2" charset="-34"/>
            </a:endParaRPr>
          </a:p>
        </p:txBody>
      </p:sp>
      <p:sp>
        <p:nvSpPr>
          <p:cNvPr id="11" name="b">
            <a:extLst>
              <a:ext uri="{FF2B5EF4-FFF2-40B4-BE49-F238E27FC236}">
                <a16:creationId xmlns:a16="http://schemas.microsoft.com/office/drawing/2014/main" id="{9EAC9AE7-B6CA-4989-8B95-DBFB0649DFF2}"/>
              </a:ext>
            </a:extLst>
          </p:cNvPr>
          <p:cNvSpPr txBox="1"/>
          <p:nvPr/>
        </p:nvSpPr>
        <p:spPr>
          <a:xfrm>
            <a:off x="6160676" y="5629769"/>
            <a:ext cx="6027309"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B. informative </a:t>
            </a:r>
            <a:endParaRPr lang="th-TH" sz="4200" b="1" dirty="0">
              <a:solidFill>
                <a:prstClr val="white"/>
              </a:solidFill>
              <a:latin typeface="High Tower Text" panose="02040502050506030303" pitchFamily="18" charset="0"/>
              <a:cs typeface="milk tea Med" pitchFamily="2" charset="-34"/>
            </a:endParaRPr>
          </a:p>
        </p:txBody>
      </p:sp>
      <p:sp>
        <p:nvSpPr>
          <p:cNvPr id="12" name="c">
            <a:extLst>
              <a:ext uri="{FF2B5EF4-FFF2-40B4-BE49-F238E27FC236}">
                <a16:creationId xmlns:a16="http://schemas.microsoft.com/office/drawing/2014/main" id="{0B3DFEA6-2C23-4F8D-A912-0BDAD035556F}"/>
              </a:ext>
            </a:extLst>
          </p:cNvPr>
          <p:cNvSpPr txBox="1"/>
          <p:nvPr/>
        </p:nvSpPr>
        <p:spPr>
          <a:xfrm>
            <a:off x="6259679" y="6928858"/>
            <a:ext cx="7088453" cy="738664"/>
          </a:xfrm>
          <a:prstGeom prst="rect">
            <a:avLst/>
          </a:prstGeom>
          <a:noFill/>
        </p:spPr>
        <p:txBody>
          <a:bodyPr wrap="square" rtlCol="0">
            <a:spAutoFit/>
          </a:bodyPr>
          <a:lstStyle/>
          <a:p>
            <a:pPr defTabSz="1028700">
              <a:defRPr/>
            </a:pPr>
            <a:r>
              <a:rPr lang="en-US" sz="4200" b="1" dirty="0">
                <a:solidFill>
                  <a:prstClr val="white"/>
                </a:solidFill>
                <a:latin typeface="High Tower Text" panose="02040502050506030303" pitchFamily="18" charset="0"/>
                <a:cs typeface="milk tea Med" pitchFamily="2" charset="-34"/>
              </a:rPr>
              <a:t>        C. passion.</a:t>
            </a:r>
            <a:endParaRPr lang="th-TH" sz="4200" b="1" dirty="0">
              <a:solidFill>
                <a:prstClr val="white"/>
              </a:solidFill>
              <a:latin typeface="High Tower Text" panose="02040502050506030303" pitchFamily="18" charset="0"/>
              <a:cs typeface="milk tea Med" pitchFamily="2" charset="-34"/>
            </a:endParaRPr>
          </a:p>
        </p:txBody>
      </p:sp>
      <p:pic>
        <p:nvPicPr>
          <p:cNvPr id="13" name="3">
            <a:extLst>
              <a:ext uri="{FF2B5EF4-FFF2-40B4-BE49-F238E27FC236}">
                <a16:creationId xmlns:a16="http://schemas.microsoft.com/office/drawing/2014/main" id="{89D60E60-5BDE-42D2-9FED-D637209C1FB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0972544" y="5546348"/>
            <a:ext cx="968693" cy="975957"/>
          </a:xfrm>
          <a:prstGeom prst="rect">
            <a:avLst/>
          </a:prstGeom>
        </p:spPr>
      </p:pic>
      <p:pic>
        <p:nvPicPr>
          <p:cNvPr id="14" name="2">
            <a:extLst>
              <a:ext uri="{FF2B5EF4-FFF2-40B4-BE49-F238E27FC236}">
                <a16:creationId xmlns:a16="http://schemas.microsoft.com/office/drawing/2014/main" id="{CE1AF57E-C7E6-41BA-98B3-A074B202E7E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42325" y="4071228"/>
            <a:ext cx="971550" cy="975957"/>
          </a:xfrm>
          <a:prstGeom prst="rect">
            <a:avLst/>
          </a:prstGeom>
        </p:spPr>
      </p:pic>
      <p:pic>
        <p:nvPicPr>
          <p:cNvPr id="15" name="1">
            <a:extLst>
              <a:ext uri="{FF2B5EF4-FFF2-40B4-BE49-F238E27FC236}">
                <a16:creationId xmlns:a16="http://schemas.microsoft.com/office/drawing/2014/main" id="{22EC7F4C-6474-405E-9D35-5612E265A3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0976288" y="6812237"/>
            <a:ext cx="971550" cy="975957"/>
          </a:xfrm>
          <a:prstGeom prst="rect">
            <a:avLst/>
          </a:prstGeom>
        </p:spPr>
      </p:pic>
      <p:pic>
        <p:nvPicPr>
          <p:cNvPr id="16" name="10-XYLOSCAL">
            <a:hlinkClick r:id="" action="ppaction://media"/>
            <a:extLst>
              <a:ext uri="{FF2B5EF4-FFF2-40B4-BE49-F238E27FC236}">
                <a16:creationId xmlns:a16="http://schemas.microsoft.com/office/drawing/2014/main" id="{6223E2A2-64B2-43F6-A620-45C75C65DC61}"/>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4943285" y="1188795"/>
            <a:ext cx="457200" cy="457200"/>
          </a:xfrm>
          <a:prstGeom prst="rect">
            <a:avLst/>
          </a:prstGeom>
        </p:spPr>
      </p:pic>
      <p:pic>
        <p:nvPicPr>
          <p:cNvPr id="17" name="05-FINALE2">
            <a:hlinkClick r:id="" action="ppaction://media"/>
            <a:extLst>
              <a:ext uri="{FF2B5EF4-FFF2-40B4-BE49-F238E27FC236}">
                <a16:creationId xmlns:a16="http://schemas.microsoft.com/office/drawing/2014/main" id="{026F708A-99AD-402E-A6B4-2C9B95226AC5}"/>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5746570" y="2053989"/>
            <a:ext cx="457200" cy="457200"/>
          </a:xfrm>
          <a:prstGeom prst="rect">
            <a:avLst/>
          </a:prstGeom>
        </p:spPr>
      </p:pic>
      <p:sp>
        <p:nvSpPr>
          <p:cNvPr id="19" name="Flowchart: Terminator 18">
            <a:extLst>
              <a:ext uri="{FF2B5EF4-FFF2-40B4-BE49-F238E27FC236}">
                <a16:creationId xmlns:a16="http://schemas.microsoft.com/office/drawing/2014/main" id="{5906E4EA-4888-4E37-B93C-519ABAB0B0D0}"/>
              </a:ext>
            </a:extLst>
          </p:cNvPr>
          <p:cNvSpPr/>
          <p:nvPr/>
        </p:nvSpPr>
        <p:spPr>
          <a:xfrm>
            <a:off x="4500427" y="413685"/>
            <a:ext cx="7504235" cy="1065147"/>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1" name="Picture 20">
            <a:extLst>
              <a:ext uri="{FF2B5EF4-FFF2-40B4-BE49-F238E27FC236}">
                <a16:creationId xmlns:a16="http://schemas.microsoft.com/office/drawing/2014/main" id="{B5714F98-456F-4477-B740-23F43C10FF7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972544" y="-296527"/>
            <a:ext cx="1972673" cy="1972673"/>
          </a:xfrm>
          <a:prstGeom prst="rect">
            <a:avLst/>
          </a:prstGeom>
        </p:spPr>
      </p:pic>
      <p:pic>
        <p:nvPicPr>
          <p:cNvPr id="22" name="Picture 21">
            <a:extLst>
              <a:ext uri="{FF2B5EF4-FFF2-40B4-BE49-F238E27FC236}">
                <a16:creationId xmlns:a16="http://schemas.microsoft.com/office/drawing/2014/main" id="{66915910-2229-4313-BA47-9BE2181251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750486" y="234179"/>
            <a:ext cx="1357856" cy="1357856"/>
          </a:xfrm>
          <a:prstGeom prst="rect">
            <a:avLst/>
          </a:prstGeom>
        </p:spPr>
      </p:pic>
      <p:pic>
        <p:nvPicPr>
          <p:cNvPr id="26" name="30 seconds timer with 10 seconds rest for the 7-Minute Workout">
            <a:hlinkClick r:id="" action="ppaction://media"/>
            <a:extLst>
              <a:ext uri="{FF2B5EF4-FFF2-40B4-BE49-F238E27FC236}">
                <a16:creationId xmlns:a16="http://schemas.microsoft.com/office/drawing/2014/main" id="{59AC8936-8925-4D32-AD13-1088A973AA25}"/>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20" name="16">
            <a:hlinkClick r:id="rId11" action="ppaction://hlinksldjump"/>
            <a:extLst>
              <a:ext uri="{FF2B5EF4-FFF2-40B4-BE49-F238E27FC236}">
                <a16:creationId xmlns:a16="http://schemas.microsoft.com/office/drawing/2014/main" id="{A42F73FC-63C3-4BAD-99B1-5D55F9D4AFFA}"/>
              </a:ext>
            </a:extLst>
          </p:cNvPr>
          <p:cNvPicPr>
            <a:picLocks noChangeAspect="1"/>
          </p:cNvPicPr>
          <p:nvPr/>
        </p:nvPicPr>
        <p:blipFill>
          <a:blip r:embed="rId12"/>
          <a:stretch>
            <a:fillRect/>
          </a:stretch>
        </p:blipFill>
        <p:spPr>
          <a:xfrm flipH="1">
            <a:off x="11164158" y="8858888"/>
            <a:ext cx="1364901" cy="1403133"/>
          </a:xfrm>
          <a:prstGeom prst="rect">
            <a:avLst/>
          </a:prstGeom>
        </p:spPr>
      </p:pic>
      <p:pic>
        <p:nvPicPr>
          <p:cNvPr id="23" name="Picture 22">
            <a:extLst>
              <a:ext uri="{FF2B5EF4-FFF2-40B4-BE49-F238E27FC236}">
                <a16:creationId xmlns:a16="http://schemas.microsoft.com/office/drawing/2014/main" id="{ECBF770D-85A4-48CE-B3D4-278372A36AB9}"/>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577591" y="392756"/>
            <a:ext cx="4365695" cy="2698184"/>
          </a:xfrm>
          <a:prstGeom prst="rect">
            <a:avLst/>
          </a:prstGeom>
        </p:spPr>
      </p:pic>
      <p:pic>
        <p:nvPicPr>
          <p:cNvPr id="24" name="Picture 23">
            <a:extLst>
              <a:ext uri="{FF2B5EF4-FFF2-40B4-BE49-F238E27FC236}">
                <a16:creationId xmlns:a16="http://schemas.microsoft.com/office/drawing/2014/main" id="{E8C3DADE-A8E0-44CA-B1F4-18C71AACB1E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95291" y="1676146"/>
            <a:ext cx="2088446" cy="2088446"/>
          </a:xfrm>
          <a:prstGeom prst="rect">
            <a:avLst/>
          </a:prstGeom>
        </p:spPr>
      </p:pic>
      <p:pic>
        <p:nvPicPr>
          <p:cNvPr id="27"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06E8CE6C-CB8D-429A-8403-DF35D5D42C1D}"/>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https://img.loigiaihay.com/picture/2024/0707/10-informative.jpg"/>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2312943" y="4343119"/>
            <a:ext cx="5723652" cy="330548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395344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16667E-6 1.85185E-6 L 0.13142 -0.0007 " pathEditMode="relative" rAng="0" ptsTypes="AA">
                                      <p:cBhvr>
                                        <p:cTn id="6" dur="250" accel="50000" decel="50000" autoRev="1" fill="hold">
                                          <p:stCondLst>
                                            <p:cond delay="0"/>
                                          </p:stCondLst>
                                        </p:cTn>
                                        <p:tgtEl>
                                          <p:spTgt spid="19"/>
                                        </p:tgtEl>
                                        <p:attrNameLst>
                                          <p:attrName>ppt_x</p:attrName>
                                          <p:attrName>ppt_y</p:attrName>
                                        </p:attrNameLst>
                                      </p:cBhvr>
                                      <p:rCtr x="6562" y="-46"/>
                                    </p:animMotion>
                                    <p:animRot by="1500000">
                                      <p:cBhvr>
                                        <p:cTn id="7" dur="125" fill="hold">
                                          <p:stCondLst>
                                            <p:cond delay="0"/>
                                          </p:stCondLst>
                                        </p:cTn>
                                        <p:tgtEl>
                                          <p:spTgt spid="19"/>
                                        </p:tgtEl>
                                        <p:attrNameLst>
                                          <p:attrName>r</p:attrName>
                                        </p:attrNameLst>
                                      </p:cBhvr>
                                    </p:animRot>
                                    <p:animRot by="-1500000">
                                      <p:cBhvr>
                                        <p:cTn id="8" dur="125" fill="hold">
                                          <p:stCondLst>
                                            <p:cond delay="125"/>
                                          </p:stCondLst>
                                        </p:cTn>
                                        <p:tgtEl>
                                          <p:spTgt spid="19"/>
                                        </p:tgtEl>
                                        <p:attrNameLst>
                                          <p:attrName>r</p:attrName>
                                        </p:attrNameLst>
                                      </p:cBhvr>
                                    </p:animRot>
                                    <p:animRot by="-1500000">
                                      <p:cBhvr>
                                        <p:cTn id="9" dur="125" fill="hold">
                                          <p:stCondLst>
                                            <p:cond delay="250"/>
                                          </p:stCondLst>
                                        </p:cTn>
                                        <p:tgtEl>
                                          <p:spTgt spid="19"/>
                                        </p:tgtEl>
                                        <p:attrNameLst>
                                          <p:attrName>r</p:attrName>
                                        </p:attrNameLst>
                                      </p:cBhvr>
                                    </p:animRot>
                                    <p:animRot by="1500000">
                                      <p:cBhvr>
                                        <p:cTn id="10" dur="125" fill="hold">
                                          <p:stCondLst>
                                            <p:cond delay="375"/>
                                          </p:stCondLst>
                                        </p:cTn>
                                        <p:tgtEl>
                                          <p:spTgt spid="19"/>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6"/>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3" restart="whenNotActive" fill="hold" evtFilter="cancelBubble" nodeType="interactiveSeq">
                <p:stCondLst>
                  <p:cond evt="onClick" delay="0">
                    <p:tgtEl>
                      <p:spTgt spid="10"/>
                    </p:tgtEl>
                  </p:cond>
                </p:stCondLst>
                <p:endSync evt="end" delay="0">
                  <p:rtn val="all"/>
                </p:endSync>
                <p:childTnLst>
                  <p:par>
                    <p:cTn id="14" fill="hold">
                      <p:stCondLst>
                        <p:cond delay="0"/>
                      </p:stCondLst>
                      <p:childTnLst>
                        <p:par>
                          <p:cTn id="15" fill="hold">
                            <p:stCondLst>
                              <p:cond delay="0"/>
                            </p:stCondLst>
                            <p:childTnLst>
                              <p:par>
                                <p:cTn id="16" presetID="1" presetClass="mediacall" presetSubtype="0" fill="hold" nodeType="clickEffect">
                                  <p:stCondLst>
                                    <p:cond delay="0"/>
                                  </p:stCondLst>
                                  <p:childTnLst>
                                    <p:cmd type="call" cmd="playFrom(0.0)">
                                      <p:cBhvr>
                                        <p:cTn id="17" dur="908" fill="hold"/>
                                        <p:tgtEl>
                                          <p:spTgt spid="17"/>
                                        </p:tgtEl>
                                      </p:cBhvr>
                                    </p:cmd>
                                  </p:childTnLst>
                                </p:cTn>
                              </p:par>
                              <p:par>
                                <p:cTn id="18" presetID="1" presetClass="entr" presetSubtype="0" fill="hold" nodeType="withEffect">
                                  <p:stCondLst>
                                    <p:cond delay="0"/>
                                  </p:stCondLst>
                                  <p:childTnLst>
                                    <p:set>
                                      <p:cBhvr>
                                        <p:cTn id="19" dur="1" fill="hold">
                                          <p:stCondLst>
                                            <p:cond delay="0"/>
                                          </p:stCondLst>
                                        </p:cTn>
                                        <p:tgtEl>
                                          <p:spTgt spid="14"/>
                                        </p:tgtEl>
                                        <p:attrNameLst>
                                          <p:attrName>style.visibility</p:attrName>
                                        </p:attrNameLst>
                                      </p:cBhvr>
                                      <p:to>
                                        <p:strVal val="visible"/>
                                      </p:to>
                                    </p:set>
                                  </p:childTnLst>
                                </p:cTn>
                              </p:par>
                            </p:childTnLst>
                          </p:cTn>
                        </p:par>
                      </p:childTnLst>
                    </p:cTn>
                  </p:par>
                </p:childTnLst>
              </p:cTn>
              <p:nextCondLst>
                <p:cond evt="onClick" delay="0">
                  <p:tgtEl>
                    <p:spTgt spid="10"/>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880" fill="hold"/>
                                        <p:tgtEl>
                                          <p:spTgt spid="16"/>
                                        </p:tgtEl>
                                      </p:cBhvr>
                                    </p:cmd>
                                  </p:childTnLst>
                                </p:cTn>
                              </p:par>
                              <p:par>
                                <p:cTn id="25" presetID="1"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11"/>
                  </p:tgtEl>
                </p:cond>
              </p:nextCondLst>
            </p:seq>
            <p:seq concurrent="1" nextAc="seek">
              <p:cTn id="27" restart="whenNotActive" fill="hold" evtFilter="cancelBubble" nodeType="interactiveSeq">
                <p:stCondLst>
                  <p:cond evt="onClick" delay="0">
                    <p:tgtEl>
                      <p:spTgt spid="12"/>
                    </p:tgtEl>
                  </p:cond>
                </p:stCondLst>
                <p:endSync evt="end" delay="0">
                  <p:rtn val="all"/>
                </p:endSync>
                <p:childTnLst>
                  <p:par>
                    <p:cTn id="28" fill="hold">
                      <p:stCondLst>
                        <p:cond delay="0"/>
                      </p:stCondLst>
                      <p:childTnLst>
                        <p:par>
                          <p:cTn id="29" fill="hold">
                            <p:stCondLst>
                              <p:cond delay="0"/>
                            </p:stCondLst>
                            <p:childTnLst>
                              <p:par>
                                <p:cTn id="30" presetID="1" presetClass="mediacall" presetSubtype="0" fill="hold" nodeType="clickEffect">
                                  <p:stCondLst>
                                    <p:cond delay="0"/>
                                  </p:stCondLst>
                                  <p:childTnLst>
                                    <p:cmd type="call" cmd="playFrom(0.0)">
                                      <p:cBhvr>
                                        <p:cTn id="31" dur="908" fill="hold"/>
                                        <p:tgtEl>
                                          <p:spTgt spid="17"/>
                                        </p:tgtEl>
                                      </p:cBhvr>
                                    </p:cmd>
                                  </p:childTnLst>
                                </p:cTn>
                              </p:par>
                              <p:par>
                                <p:cTn id="32" presetID="1" presetClass="entr" presetSubtype="0" fill="hold" nodeType="withEffect">
                                  <p:stCondLst>
                                    <p:cond delay="0"/>
                                  </p:stCondLst>
                                  <p:childTnLst>
                                    <p:set>
                                      <p:cBhvr>
                                        <p:cTn id="33" dur="1" fill="hold">
                                          <p:stCondLst>
                                            <p:cond delay="0"/>
                                          </p:stCondLst>
                                        </p:cTn>
                                        <p:tgtEl>
                                          <p:spTgt spid="15"/>
                                        </p:tgtEl>
                                        <p:attrNameLst>
                                          <p:attrName>style.visibility</p:attrName>
                                        </p:attrNameLst>
                                      </p:cBhvr>
                                      <p:to>
                                        <p:strVal val="visible"/>
                                      </p:to>
                                    </p:set>
                                  </p:childTnLst>
                                </p:cTn>
                              </p:par>
                            </p:childTnLst>
                          </p:cTn>
                        </p:par>
                      </p:childTnLst>
                    </p:cTn>
                  </p:par>
                </p:childTnLst>
              </p:cTn>
              <p:nextCondLst>
                <p:cond evt="onClick" delay="0">
                  <p:tgtEl>
                    <p:spTgt spid="12"/>
                  </p:tgtEl>
                </p:cond>
              </p:nextCondLst>
            </p:seq>
            <p:audio>
              <p:cMediaNode vol="80000" showWhenStopped="0">
                <p:cTn id="34" fill="hold" display="0">
                  <p:stCondLst>
                    <p:cond delay="indefinite"/>
                  </p:stCondLst>
                  <p:endCondLst>
                    <p:cond evt="onStopAudio" delay="0">
                      <p:tgtEl>
                        <p:sldTgt/>
                      </p:tgtEl>
                    </p:cond>
                  </p:endCondLst>
                </p:cTn>
                <p:tgtEl>
                  <p:spTgt spid="16"/>
                </p:tgtEl>
              </p:cMediaNode>
            </p:audio>
            <p:audio>
              <p:cMediaNode vol="80000" showWhenStopped="0">
                <p:cTn id="35" fill="hold" display="0">
                  <p:stCondLst>
                    <p:cond delay="indefinite"/>
                  </p:stCondLst>
                  <p:endCondLst>
                    <p:cond evt="onStopAudio" delay="0">
                      <p:tgtEl>
                        <p:sldTgt/>
                      </p:tgtEl>
                    </p:cond>
                  </p:endCondLst>
                </p:cTn>
                <p:tgtEl>
                  <p:spTgt spid="17"/>
                </p:tgtEl>
              </p:cMediaNode>
            </p:audio>
            <p:audio>
              <p:cMediaNode vol="17347" showWhenStopped="0">
                <p:cTn id="36" fill="hold" display="0">
                  <p:stCondLst>
                    <p:cond delay="indefinite"/>
                  </p:stCondLst>
                  <p:endCondLst>
                    <p:cond evt="onStopAudio" delay="0">
                      <p:tgtEl>
                        <p:sldTgt/>
                      </p:tgtEl>
                    </p:cond>
                  </p:endCondLst>
                </p:cTn>
                <p:tgtEl>
                  <p:spTgt spid="26"/>
                </p:tgtEl>
              </p:cMediaNode>
            </p:audio>
          </p:childTnLst>
        </p:cTn>
      </p:par>
    </p:tnLst>
    <p:bldLst>
      <p:bldP spid="1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bg>
      <p:bgPr>
        <a:blipFill dpi="0" rotWithShape="1">
          <a:blip r:embed="rId6"/>
          <a:srcRect/>
          <a:stretch>
            <a:fillRect/>
          </a:stretch>
        </a:blipFill>
        <a:effectLst/>
      </p:bgPr>
    </p:bg>
    <p:spTree>
      <p:nvGrpSpPr>
        <p:cNvPr id="1" name=""/>
        <p:cNvGrpSpPr/>
        <p:nvPr/>
      </p:nvGrpSpPr>
      <p:grpSpPr>
        <a:xfrm>
          <a:off x="0" y="0"/>
          <a:ext cx="0" cy="0"/>
          <a:chOff x="0" y="0"/>
          <a:chExt cx="0" cy="0"/>
        </a:xfrm>
      </p:grpSpPr>
      <p:sp>
        <p:nvSpPr>
          <p:cNvPr id="26" name="8">
            <a:extLst>
              <a:ext uri="{FF2B5EF4-FFF2-40B4-BE49-F238E27FC236}">
                <a16:creationId xmlns:a16="http://schemas.microsoft.com/office/drawing/2014/main" id="{C5ED11F8-4A07-46B5-9842-EF362EB433B3}"/>
              </a:ext>
            </a:extLst>
          </p:cNvPr>
          <p:cNvSpPr/>
          <p:nvPr/>
        </p:nvSpPr>
        <p:spPr>
          <a:xfrm>
            <a:off x="6012787" y="4129923"/>
            <a:ext cx="6070757" cy="754581"/>
          </a:xfrm>
          <a:prstGeom prst="flowChartTerminator">
            <a:avLst/>
          </a:prstGeom>
          <a:pattFill prst="pct90">
            <a:fgClr>
              <a:srgbClr val="FECA5C"/>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29" name="7">
            <a:extLst>
              <a:ext uri="{FF2B5EF4-FFF2-40B4-BE49-F238E27FC236}">
                <a16:creationId xmlns:a16="http://schemas.microsoft.com/office/drawing/2014/main" id="{AF243CF8-1AE9-4FA9-BCC2-2423DE3A4520}"/>
              </a:ext>
            </a:extLst>
          </p:cNvPr>
          <p:cNvSpPr/>
          <p:nvPr/>
        </p:nvSpPr>
        <p:spPr>
          <a:xfrm>
            <a:off x="6012787" y="5302218"/>
            <a:ext cx="6070757" cy="754581"/>
          </a:xfrm>
          <a:prstGeom prst="flowChartTerminator">
            <a:avLst/>
          </a:prstGeom>
          <a:pattFill prst="pct90">
            <a:fgClr>
              <a:srgbClr val="FFB1A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0" name="6">
            <a:extLst>
              <a:ext uri="{FF2B5EF4-FFF2-40B4-BE49-F238E27FC236}">
                <a16:creationId xmlns:a16="http://schemas.microsoft.com/office/drawing/2014/main" id="{148DDE91-1D5B-40D4-B429-0FB3148A6BC2}"/>
              </a:ext>
            </a:extLst>
          </p:cNvPr>
          <p:cNvSpPr/>
          <p:nvPr/>
        </p:nvSpPr>
        <p:spPr>
          <a:xfrm>
            <a:off x="6041254" y="6671214"/>
            <a:ext cx="6042290" cy="754581"/>
          </a:xfrm>
          <a:prstGeom prst="flowChartTerminator">
            <a:avLst/>
          </a:prstGeom>
          <a:pattFill prst="pct90">
            <a:fgClr>
              <a:srgbClr val="CE8CD0"/>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defTabSz="1028700">
              <a:defRPr/>
            </a:pPr>
            <a:endParaRPr lang="th-TH" sz="4200">
              <a:solidFill>
                <a:prstClr val="white"/>
              </a:solidFill>
              <a:latin typeface="High Tower Text" panose="02040502050506030303" pitchFamily="18" charset="0"/>
              <a:cs typeface="milk tea Med" pitchFamily="2" charset="-34"/>
            </a:endParaRPr>
          </a:p>
        </p:txBody>
      </p:sp>
      <p:sp>
        <p:nvSpPr>
          <p:cNvPr id="31" name="a">
            <a:extLst>
              <a:ext uri="{FF2B5EF4-FFF2-40B4-BE49-F238E27FC236}">
                <a16:creationId xmlns:a16="http://schemas.microsoft.com/office/drawing/2014/main" id="{762D4303-9935-4699-A9E3-6A3FBBEECC2E}"/>
              </a:ext>
            </a:extLst>
          </p:cNvPr>
          <p:cNvSpPr txBox="1"/>
          <p:nvPr/>
        </p:nvSpPr>
        <p:spPr>
          <a:xfrm>
            <a:off x="5239590" y="4101465"/>
            <a:ext cx="6707247" cy="1338828"/>
          </a:xfrm>
          <a:prstGeom prst="rect">
            <a:avLst/>
          </a:prstGeom>
          <a:noFill/>
        </p:spPr>
        <p:txBody>
          <a:bodyPr wrap="square" rtlCol="0">
            <a:spAutoFit/>
          </a:bodyPr>
          <a:lstStyle/>
          <a:p>
            <a:pPr defTabSz="1028700">
              <a:defRPr/>
            </a:pPr>
            <a:r>
              <a:rPr lang="en-US" sz="4050" b="1" dirty="0">
                <a:solidFill>
                  <a:prstClr val="white"/>
                </a:solidFill>
                <a:latin typeface="Aharoni" panose="02010803020104030203" pitchFamily="2" charset="-79"/>
                <a:cs typeface="Aharoni" panose="02010803020104030203" pitchFamily="2" charset="-79"/>
              </a:rPr>
              <a:t>	</a:t>
            </a:r>
            <a:r>
              <a:rPr lang="en-US" sz="4050" b="1" dirty="0">
                <a:solidFill>
                  <a:prstClr val="white"/>
                </a:solidFill>
                <a:latin typeface="High Tower Text" panose="02040502050506030303" pitchFamily="18" charset="0"/>
                <a:cs typeface="Aharoni" panose="02010803020104030203" pitchFamily="2" charset="-79"/>
              </a:rPr>
              <a:t>   </a:t>
            </a:r>
            <a:r>
              <a:rPr lang="en-US" sz="4050" b="1" dirty="0">
                <a:solidFill>
                  <a:prstClr val="white"/>
                </a:solidFill>
                <a:latin typeface="High Tower Text" panose="02040502050506030303" pitchFamily="18" charset="0"/>
                <a:cs typeface="milk tea Med" pitchFamily="2" charset="-34"/>
              </a:rPr>
              <a:t>A. academic subject .</a:t>
            </a:r>
            <a:endParaRPr lang="en-US" sz="4050" b="1" dirty="0">
              <a:solidFill>
                <a:prstClr val="white"/>
              </a:solidFill>
              <a:latin typeface="High Tower Text" panose="02040502050506030303" pitchFamily="18" charset="0"/>
              <a:cs typeface="Aharoni" panose="02010803020104030203" pitchFamily="2" charset="-79"/>
            </a:endParaRPr>
          </a:p>
          <a:p>
            <a:pPr defTabSz="1028700">
              <a:defRPr/>
            </a:pPr>
            <a:endParaRPr lang="th-TH" sz="4050" b="1" dirty="0">
              <a:solidFill>
                <a:prstClr val="white"/>
              </a:solidFill>
              <a:latin typeface="Aharoni" panose="02010803020104030203" pitchFamily="2" charset="-79"/>
              <a:cs typeface="Punsukpukpik Thin" panose="00000500000000000000" pitchFamily="2" charset="-34"/>
            </a:endParaRPr>
          </a:p>
        </p:txBody>
      </p:sp>
      <p:sp>
        <p:nvSpPr>
          <p:cNvPr id="32" name="b">
            <a:extLst>
              <a:ext uri="{FF2B5EF4-FFF2-40B4-BE49-F238E27FC236}">
                <a16:creationId xmlns:a16="http://schemas.microsoft.com/office/drawing/2014/main" id="{0B8D84D0-1FE3-46F2-9732-509EBFC80E15}"/>
              </a:ext>
            </a:extLst>
          </p:cNvPr>
          <p:cNvSpPr txBox="1"/>
          <p:nvPr/>
        </p:nvSpPr>
        <p:spPr>
          <a:xfrm>
            <a:off x="5589812" y="5142692"/>
            <a:ext cx="6465359"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B. earn living .</a:t>
            </a:r>
            <a:endParaRPr lang="th-TH" sz="4200" b="1" dirty="0">
              <a:solidFill>
                <a:prstClr val="white"/>
              </a:solidFill>
              <a:latin typeface="High Tower Text" panose="02040502050506030303" pitchFamily="18" charset="0"/>
              <a:cs typeface="milk tea Med" pitchFamily="2" charset="-34"/>
            </a:endParaRPr>
          </a:p>
        </p:txBody>
      </p:sp>
      <p:sp>
        <p:nvSpPr>
          <p:cNvPr id="33" name="c">
            <a:extLst>
              <a:ext uri="{FF2B5EF4-FFF2-40B4-BE49-F238E27FC236}">
                <a16:creationId xmlns:a16="http://schemas.microsoft.com/office/drawing/2014/main" id="{707F0852-DBE6-4916-B4E4-0D0D989C6E7D}"/>
              </a:ext>
            </a:extLst>
          </p:cNvPr>
          <p:cNvSpPr txBox="1"/>
          <p:nvPr/>
        </p:nvSpPr>
        <p:spPr>
          <a:xfrm>
            <a:off x="5342195" y="6496694"/>
            <a:ext cx="6502037" cy="1038701"/>
          </a:xfrm>
          <a:prstGeom prst="flowChartTerminator">
            <a:avLst/>
          </a:prstGeom>
          <a:noFill/>
        </p:spPr>
        <p:txBody>
          <a:bodyPr wrap="square" rtlCol="0">
            <a:spAutoFit/>
          </a:bodyPr>
          <a:lstStyle/>
          <a:p>
            <a:pPr defTabSz="1028700">
              <a:defRPr/>
            </a:pPr>
            <a:r>
              <a:rPr lang="en-US" sz="4200" b="1" dirty="0">
                <a:solidFill>
                  <a:prstClr val="white"/>
                </a:solidFill>
                <a:latin typeface="milk tea Med" pitchFamily="2" charset="-34"/>
                <a:cs typeface="milk tea Med" pitchFamily="2" charset="-34"/>
              </a:rPr>
              <a:t>       </a:t>
            </a:r>
            <a:r>
              <a:rPr lang="en-US" sz="4200" b="1" dirty="0">
                <a:solidFill>
                  <a:prstClr val="white"/>
                </a:solidFill>
                <a:latin typeface="High Tower Text" panose="02040502050506030303" pitchFamily="18" charset="0"/>
                <a:cs typeface="milk tea Med" pitchFamily="2" charset="-34"/>
              </a:rPr>
              <a:t>C. prepare (for) .</a:t>
            </a:r>
            <a:endParaRPr lang="th-TH" sz="4200" b="1" dirty="0">
              <a:solidFill>
                <a:prstClr val="white"/>
              </a:solidFill>
              <a:latin typeface="High Tower Text" panose="02040502050506030303" pitchFamily="18" charset="0"/>
              <a:cs typeface="milk tea Med" pitchFamily="2" charset="-34"/>
            </a:endParaRPr>
          </a:p>
        </p:txBody>
      </p:sp>
      <p:pic>
        <p:nvPicPr>
          <p:cNvPr id="37" name="5">
            <a:extLst>
              <a:ext uri="{FF2B5EF4-FFF2-40B4-BE49-F238E27FC236}">
                <a16:creationId xmlns:a16="http://schemas.microsoft.com/office/drawing/2014/main" id="{F880002F-FE86-4621-922A-116B76F88A39}"/>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r="50439"/>
          <a:stretch/>
        </p:blipFill>
        <p:spPr>
          <a:xfrm>
            <a:off x="11204756" y="3989253"/>
            <a:ext cx="968693" cy="975957"/>
          </a:xfrm>
          <a:prstGeom prst="rect">
            <a:avLst/>
          </a:prstGeom>
        </p:spPr>
      </p:pic>
      <p:pic>
        <p:nvPicPr>
          <p:cNvPr id="38" name="4">
            <a:extLst>
              <a:ext uri="{FF2B5EF4-FFF2-40B4-BE49-F238E27FC236}">
                <a16:creationId xmlns:a16="http://schemas.microsoft.com/office/drawing/2014/main" id="{7A027DA5-2980-450A-B043-AC7EC935961A}"/>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5229869"/>
            <a:ext cx="971550" cy="975957"/>
          </a:xfrm>
          <a:prstGeom prst="rect">
            <a:avLst/>
          </a:prstGeom>
        </p:spPr>
      </p:pic>
      <p:pic>
        <p:nvPicPr>
          <p:cNvPr id="39" name="3">
            <a:extLst>
              <a:ext uri="{FF2B5EF4-FFF2-40B4-BE49-F238E27FC236}">
                <a16:creationId xmlns:a16="http://schemas.microsoft.com/office/drawing/2014/main" id="{178AD3FF-FC46-437C-B079-127A5CF47E4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49562" r="731"/>
          <a:stretch/>
        </p:blipFill>
        <p:spPr>
          <a:xfrm>
            <a:off x="11201898" y="6608127"/>
            <a:ext cx="971550" cy="975957"/>
          </a:xfrm>
          <a:prstGeom prst="rect">
            <a:avLst/>
          </a:prstGeom>
        </p:spPr>
      </p:pic>
      <p:pic>
        <p:nvPicPr>
          <p:cNvPr id="40" name="2">
            <a:hlinkClick r:id="" action="ppaction://media"/>
            <a:extLst>
              <a:ext uri="{FF2B5EF4-FFF2-40B4-BE49-F238E27FC236}">
                <a16:creationId xmlns:a16="http://schemas.microsoft.com/office/drawing/2014/main" id="{65E6FD32-29D5-4EB4-9557-2187D56B5DC5}"/>
              </a:ext>
            </a:extLst>
          </p:cNvPr>
          <p:cNvPicPr>
            <a:picLocks noChangeAspect="1"/>
          </p:cNvPicPr>
          <p:nvPr>
            <a:audioFile r:link="rId1"/>
            <p:extLst>
              <p:ext uri="{DAA4B4D4-6D71-4841-9C94-3DE7FCFB9230}">
                <p14:media xmlns:p14="http://schemas.microsoft.com/office/powerpoint/2010/main" r:embed="rId2">
                  <p14:trim end="1124.0625"/>
                </p14:media>
              </p:ext>
            </p:extLst>
          </p:nvPr>
        </p:nvPicPr>
        <p:blipFill>
          <a:blip r:embed="rId8"/>
          <a:stretch>
            <a:fillRect/>
          </a:stretch>
        </p:blipFill>
        <p:spPr>
          <a:xfrm>
            <a:off x="18509457" y="1282475"/>
            <a:ext cx="457200" cy="457200"/>
          </a:xfrm>
          <a:prstGeom prst="rect">
            <a:avLst/>
          </a:prstGeom>
        </p:spPr>
      </p:pic>
      <p:pic>
        <p:nvPicPr>
          <p:cNvPr id="42" name="1">
            <a:hlinkClick r:id="" action="ppaction://media"/>
            <a:extLst>
              <a:ext uri="{FF2B5EF4-FFF2-40B4-BE49-F238E27FC236}">
                <a16:creationId xmlns:a16="http://schemas.microsoft.com/office/drawing/2014/main" id="{BDD78251-64EB-4A11-9224-86BAD9530017}"/>
              </a:ext>
            </a:extLst>
          </p:cNvPr>
          <p:cNvPicPr>
            <a:picLocks noChangeAspect="1"/>
          </p:cNvPicPr>
          <p:nvPr>
            <a:audioFile r:link="rId1"/>
            <p:extLst>
              <p:ext uri="{DAA4B4D4-6D71-4841-9C94-3DE7FCFB9230}">
                <p14:media xmlns:p14="http://schemas.microsoft.com/office/powerpoint/2010/main" r:embed="rId3">
                  <p14:trim end="1077.25"/>
                </p14:media>
              </p:ext>
            </p:extLst>
          </p:nvPr>
        </p:nvPicPr>
        <p:blipFill>
          <a:blip r:embed="rId8"/>
          <a:stretch>
            <a:fillRect/>
          </a:stretch>
        </p:blipFill>
        <p:spPr>
          <a:xfrm>
            <a:off x="18509457" y="1908117"/>
            <a:ext cx="457200" cy="457200"/>
          </a:xfrm>
          <a:prstGeom prst="rect">
            <a:avLst/>
          </a:prstGeom>
        </p:spPr>
      </p:pic>
      <p:sp>
        <p:nvSpPr>
          <p:cNvPr id="21" name="10">
            <a:extLst>
              <a:ext uri="{FF2B5EF4-FFF2-40B4-BE49-F238E27FC236}">
                <a16:creationId xmlns:a16="http://schemas.microsoft.com/office/drawing/2014/main" id="{57F1A3F7-B29D-4417-99F4-B9CAC0DA98AE}"/>
              </a:ext>
            </a:extLst>
          </p:cNvPr>
          <p:cNvSpPr/>
          <p:nvPr/>
        </p:nvSpPr>
        <p:spPr>
          <a:xfrm>
            <a:off x="5532446" y="2388457"/>
            <a:ext cx="7031438" cy="1020200"/>
          </a:xfrm>
          <a:prstGeom prst="roundRect">
            <a:avLst>
              <a:gd name="adj" fmla="val 50000"/>
            </a:avLst>
          </a:prstGeom>
          <a:pattFill prst="dotGrid">
            <a:fgClr>
              <a:schemeClr val="bg1"/>
            </a:fgClr>
            <a:bgClr>
              <a:srgbClr val="8A9BFE"/>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028700">
              <a:defRPr/>
            </a:pPr>
            <a:endParaRPr lang="en-US" sz="4200" dirty="0">
              <a:solidFill>
                <a:prstClr val="white"/>
              </a:solidFill>
              <a:latin typeface="High Tower Text" panose="02040502050506030303" pitchFamily="18" charset="0"/>
              <a:cs typeface="milk tea Med" pitchFamily="2" charset="-34"/>
            </a:endParaRPr>
          </a:p>
          <a:p>
            <a:pPr algn="ctr" defTabSz="1028700">
              <a:defRPr/>
            </a:pPr>
            <a:r>
              <a:rPr lang="en-US" sz="4200" dirty="0">
                <a:solidFill>
                  <a:prstClr val="white"/>
                </a:solidFill>
                <a:latin typeface="High Tower Text" panose="02040502050506030303" pitchFamily="18" charset="0"/>
                <a:cs typeface="milk tea Med" pitchFamily="2" charset="-34"/>
              </a:rPr>
              <a:t>7.  Look and answer? </a:t>
            </a:r>
          </a:p>
          <a:p>
            <a:pPr algn="ctr" defTabSz="1028700">
              <a:defRPr/>
            </a:pPr>
            <a:endParaRPr lang="th-TH" sz="4200" dirty="0">
              <a:solidFill>
                <a:prstClr val="white"/>
              </a:solidFill>
              <a:latin typeface="High Tower Text" panose="02040502050506030303" pitchFamily="18" charset="0"/>
              <a:cs typeface="milk tea Med" pitchFamily="2" charset="-34"/>
            </a:endParaRPr>
          </a:p>
        </p:txBody>
      </p:sp>
      <p:sp>
        <p:nvSpPr>
          <p:cNvPr id="22" name="Flowchart: Terminator 21">
            <a:extLst>
              <a:ext uri="{FF2B5EF4-FFF2-40B4-BE49-F238E27FC236}">
                <a16:creationId xmlns:a16="http://schemas.microsoft.com/office/drawing/2014/main" id="{FDAB55D0-9E16-4EDA-948C-E2D33CB77294}"/>
              </a:ext>
            </a:extLst>
          </p:cNvPr>
          <p:cNvSpPr/>
          <p:nvPr/>
        </p:nvSpPr>
        <p:spPr>
          <a:xfrm>
            <a:off x="4550936" y="345459"/>
            <a:ext cx="7504235" cy="965262"/>
          </a:xfrm>
          <a:prstGeom prst="flowChartTerminator">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r>
              <a:rPr lang="en-US" sz="6600" dirty="0">
                <a:ln w="0"/>
                <a:solidFill>
                  <a:srgbClr val="4DD6D3"/>
                </a:solidFill>
                <a:effectLst>
                  <a:outerShdw blurRad="38100" dist="25400" dir="5400000" algn="ctr" rotWithShape="0">
                    <a:srgbClr val="6E747A">
                      <a:alpha val="43000"/>
                    </a:srgbClr>
                  </a:outerShdw>
                </a:effectLst>
                <a:latin typeface="Aharoni" panose="02010803020104030203" pitchFamily="2" charset="-79"/>
                <a:cs typeface="Aharoni" panose="02010803020104030203" pitchFamily="2" charset="-79"/>
              </a:rPr>
              <a:t>game</a:t>
            </a:r>
          </a:p>
        </p:txBody>
      </p:sp>
      <p:pic>
        <p:nvPicPr>
          <p:cNvPr id="23" name="Picture 22">
            <a:extLst>
              <a:ext uri="{FF2B5EF4-FFF2-40B4-BE49-F238E27FC236}">
                <a16:creationId xmlns:a16="http://schemas.microsoft.com/office/drawing/2014/main" id="{06D128AC-FE9E-4963-9509-4D8DA68D9EF5}"/>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0249" y="-453834"/>
            <a:ext cx="1972673" cy="1972673"/>
          </a:xfrm>
          <a:prstGeom prst="rect">
            <a:avLst/>
          </a:prstGeom>
        </p:spPr>
      </p:pic>
      <p:pic>
        <p:nvPicPr>
          <p:cNvPr id="24" name="Picture 23">
            <a:extLst>
              <a:ext uri="{FF2B5EF4-FFF2-40B4-BE49-F238E27FC236}">
                <a16:creationId xmlns:a16="http://schemas.microsoft.com/office/drawing/2014/main" id="{8D5269FB-3347-4630-8FB8-BE38F206E129}"/>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rot="1509325">
            <a:off x="4228808" y="130261"/>
            <a:ext cx="1357856" cy="1357856"/>
          </a:xfrm>
          <a:prstGeom prst="rect">
            <a:avLst/>
          </a:prstGeom>
        </p:spPr>
      </p:pic>
      <p:pic>
        <p:nvPicPr>
          <p:cNvPr id="27" name="30 seconds timer with 10 seconds rest for the 7-Minute Workout">
            <a:hlinkClick r:id="" action="ppaction://media"/>
            <a:extLst>
              <a:ext uri="{FF2B5EF4-FFF2-40B4-BE49-F238E27FC236}">
                <a16:creationId xmlns:a16="http://schemas.microsoft.com/office/drawing/2014/main" id="{A7E31CE7-8B9D-4D84-A42E-357AB74D0338}"/>
              </a:ext>
            </a:extLst>
          </p:cNvPr>
          <p:cNvPicPr>
            <a:picLocks noChangeAspect="1"/>
          </p:cNvPicPr>
          <p:nvPr>
            <a:audioFile r:link="rId1"/>
            <p:extLst>
              <p:ext uri="{DAA4B4D4-6D71-4841-9C94-3DE7FCFB9230}">
                <p14:media xmlns:p14="http://schemas.microsoft.com/office/powerpoint/2010/main" r:embed="rId4">
                  <p14:trim end="650057.875"/>
                </p14:media>
              </p:ext>
            </p:extLst>
          </p:nvPr>
        </p:nvPicPr>
        <p:blipFill>
          <a:blip r:embed="rId8"/>
          <a:stretch>
            <a:fillRect/>
          </a:stretch>
        </p:blipFill>
        <p:spPr>
          <a:xfrm>
            <a:off x="2524403" y="9656775"/>
            <a:ext cx="609600" cy="609600"/>
          </a:xfrm>
          <a:prstGeom prst="rect">
            <a:avLst/>
          </a:prstGeom>
        </p:spPr>
      </p:pic>
      <p:pic>
        <p:nvPicPr>
          <p:cNvPr id="35" name="16">
            <a:hlinkClick r:id="rId11" action="ppaction://hlinksldjump"/>
            <a:extLst>
              <a:ext uri="{FF2B5EF4-FFF2-40B4-BE49-F238E27FC236}">
                <a16:creationId xmlns:a16="http://schemas.microsoft.com/office/drawing/2014/main" id="{9079F41C-1F30-4B2C-9355-A08497D6577E}"/>
              </a:ext>
            </a:extLst>
          </p:cNvPr>
          <p:cNvPicPr>
            <a:picLocks noChangeAspect="1"/>
          </p:cNvPicPr>
          <p:nvPr/>
        </p:nvPicPr>
        <p:blipFill>
          <a:blip r:embed="rId12"/>
          <a:stretch>
            <a:fillRect/>
          </a:stretch>
        </p:blipFill>
        <p:spPr>
          <a:xfrm flipH="1">
            <a:off x="11307180" y="9005915"/>
            <a:ext cx="1221879" cy="1256105"/>
          </a:xfrm>
          <a:prstGeom prst="rect">
            <a:avLst/>
          </a:prstGeom>
        </p:spPr>
      </p:pic>
      <p:pic>
        <p:nvPicPr>
          <p:cNvPr id="34" name="Picture 33">
            <a:extLst>
              <a:ext uri="{FF2B5EF4-FFF2-40B4-BE49-F238E27FC236}">
                <a16:creationId xmlns:a16="http://schemas.microsoft.com/office/drawing/2014/main" id="{F4D92BB1-457D-429E-B87D-43DF04FE8C1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2829203" y="1357970"/>
            <a:ext cx="2344766" cy="2344766"/>
          </a:xfrm>
          <a:prstGeom prst="rect">
            <a:avLst/>
          </a:prstGeom>
        </p:spPr>
      </p:pic>
      <p:pic>
        <p:nvPicPr>
          <p:cNvPr id="36" name="Picture 35">
            <a:extLst>
              <a:ext uri="{FF2B5EF4-FFF2-40B4-BE49-F238E27FC236}">
                <a16:creationId xmlns:a16="http://schemas.microsoft.com/office/drawing/2014/main" id="{5498A304-9490-43A3-B31F-C93D51CB269B}"/>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1307181" y="145573"/>
            <a:ext cx="4365695" cy="2698184"/>
          </a:xfrm>
          <a:prstGeom prst="rect">
            <a:avLst/>
          </a:prstGeom>
        </p:spPr>
      </p:pic>
      <p:pic>
        <p:nvPicPr>
          <p:cNvPr id="25" name="Picture 2" descr="Jpg Free Home Sweet Home Clip Art At Clker - Home Clipart PNG Image |  Transparent PNG Free Download on SeekPNG">
            <a:hlinkClick r:id="rId15" action="ppaction://hlinksldjump"/>
            <a:extLst>
              <a:ext uri="{FF2B5EF4-FFF2-40B4-BE49-F238E27FC236}">
                <a16:creationId xmlns:a16="http://schemas.microsoft.com/office/drawing/2014/main" id="{F0992546-6A95-4E85-81F5-A3128946326F}"/>
              </a:ext>
            </a:extLst>
          </p:cNvPr>
          <p:cNvPicPr>
            <a:picLocks noChangeAspect="1" noChangeArrowheads="1"/>
          </p:cNvPicPr>
          <p:nvPr/>
        </p:nvPicPr>
        <p:blipFill>
          <a:blip r:embed="rId16" cstate="print">
            <a:clrChange>
              <a:clrFrom>
                <a:srgbClr val="F6F6F6"/>
              </a:clrFrom>
              <a:clrTo>
                <a:srgbClr val="F6F6F6">
                  <a:alpha val="0"/>
                </a:srgbClr>
              </a:clrTo>
            </a:clrChange>
            <a:extLst>
              <a:ext uri="{BEBA8EAE-BF5A-486C-A8C5-ECC9F3942E4B}">
                <a14:imgProps xmlns:a14="http://schemas.microsoft.com/office/drawing/2010/main">
                  <a14:imgLayer r:embed="rId17">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15025715" y="8385444"/>
            <a:ext cx="1160229" cy="91403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https://img.loigiaihay.com/picture/2024/0707/11-academic-subject.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416318" y="4265588"/>
            <a:ext cx="5526929" cy="316020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4821172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fill="hold" grpId="0" nodeType="withEffect">
                                  <p:stCondLst>
                                    <p:cond delay="0"/>
                                  </p:stCondLst>
                                  <p:iterate type="lt">
                                    <p:tmPct val="10000"/>
                                  </p:iterate>
                                  <p:childTnLst>
                                    <p:animMotion origin="layout" path="M 4.72222E-6 -4.07407E-6 L 0.13142 -0.00069 " pathEditMode="relative" rAng="0" ptsTypes="AA">
                                      <p:cBhvr>
                                        <p:cTn id="6" dur="250" accel="50000" decel="50000" autoRev="1" fill="hold">
                                          <p:stCondLst>
                                            <p:cond delay="0"/>
                                          </p:stCondLst>
                                        </p:cTn>
                                        <p:tgtEl>
                                          <p:spTgt spid="22"/>
                                        </p:tgtEl>
                                        <p:attrNameLst>
                                          <p:attrName>ppt_x</p:attrName>
                                          <p:attrName>ppt_y</p:attrName>
                                        </p:attrNameLst>
                                      </p:cBhvr>
                                      <p:rCtr x="6562" y="-46"/>
                                    </p:animMotion>
                                    <p:animRot by="1500000">
                                      <p:cBhvr>
                                        <p:cTn id="7" dur="125" fill="hold">
                                          <p:stCondLst>
                                            <p:cond delay="0"/>
                                          </p:stCondLst>
                                        </p:cTn>
                                        <p:tgtEl>
                                          <p:spTgt spid="22"/>
                                        </p:tgtEl>
                                        <p:attrNameLst>
                                          <p:attrName>r</p:attrName>
                                        </p:attrNameLst>
                                      </p:cBhvr>
                                    </p:animRot>
                                    <p:animRot by="-1500000">
                                      <p:cBhvr>
                                        <p:cTn id="8" dur="125" fill="hold">
                                          <p:stCondLst>
                                            <p:cond delay="125"/>
                                          </p:stCondLst>
                                        </p:cTn>
                                        <p:tgtEl>
                                          <p:spTgt spid="22"/>
                                        </p:tgtEl>
                                        <p:attrNameLst>
                                          <p:attrName>r</p:attrName>
                                        </p:attrNameLst>
                                      </p:cBhvr>
                                    </p:animRot>
                                    <p:animRot by="-1500000">
                                      <p:cBhvr>
                                        <p:cTn id="9" dur="125" fill="hold">
                                          <p:stCondLst>
                                            <p:cond delay="250"/>
                                          </p:stCondLst>
                                        </p:cTn>
                                        <p:tgtEl>
                                          <p:spTgt spid="22"/>
                                        </p:tgtEl>
                                        <p:attrNameLst>
                                          <p:attrName>r</p:attrName>
                                        </p:attrNameLst>
                                      </p:cBhvr>
                                    </p:animRot>
                                    <p:animRot by="1500000">
                                      <p:cBhvr>
                                        <p:cTn id="10" dur="125" fill="hold">
                                          <p:stCondLst>
                                            <p:cond delay="375"/>
                                          </p:stCondLst>
                                        </p:cTn>
                                        <p:tgtEl>
                                          <p:spTgt spid="22"/>
                                        </p:tgtEl>
                                        <p:attrNameLst>
                                          <p:attrName>r</p:attrName>
                                        </p:attrNameLst>
                                      </p:cBhvr>
                                    </p:animRot>
                                  </p:childTnLst>
                                </p:cTn>
                              </p:par>
                              <p:par>
                                <p:cTn id="11" presetID="1" presetClass="mediacall" presetSubtype="0" fill="hold" nodeType="withEffect">
                                  <p:stCondLst>
                                    <p:cond delay="0"/>
                                  </p:stCondLst>
                                  <p:childTnLst>
                                    <p:cmd type="call" cmd="playFrom(0.0)">
                                      <p:cBhvr>
                                        <p:cTn id="12" dur="7000"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40"/>
                </p:tgtEl>
              </p:cMediaNode>
            </p:audio>
            <p:audio>
              <p:cMediaNode vol="80000">
                <p:cTn id="14" fill="hold" display="0">
                  <p:stCondLst>
                    <p:cond delay="indefinite"/>
                  </p:stCondLst>
                  <p:endCondLst>
                    <p:cond evt="onStopAudio" delay="0">
                      <p:tgtEl>
                        <p:sldTgt/>
                      </p:tgtEl>
                    </p:cond>
                  </p:endCondLst>
                </p:cTn>
                <p:tgtEl>
                  <p:spTgt spid="42"/>
                </p:tgtEl>
              </p:cMediaNode>
            </p:audio>
            <p:seq concurrent="1" nextAc="seek">
              <p:cTn id="15" restart="whenNotActive" fill="hold" evtFilter="cancelBubble" nodeType="interactiveSeq">
                <p:stCondLst>
                  <p:cond evt="onClick" delay="0">
                    <p:tgtEl>
                      <p:spTgt spid="31"/>
                    </p:tgtEl>
                  </p:cond>
                </p:stCondLst>
                <p:endSync evt="end" delay="0">
                  <p:rtn val="all"/>
                </p:endSync>
                <p:childTnLst>
                  <p:par>
                    <p:cTn id="16" fill="hold">
                      <p:stCondLst>
                        <p:cond delay="0"/>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1880" fill="hold"/>
                                        <p:tgtEl>
                                          <p:spTgt spid="40"/>
                                        </p:tgtEl>
                                      </p:cBhvr>
                                    </p:cmd>
                                  </p:childTnLst>
                                </p:cTn>
                              </p:par>
                              <p:par>
                                <p:cTn id="20" presetID="1" presetClass="entr" presetSubtype="0" fill="hold" nodeType="withEffect">
                                  <p:stCondLst>
                                    <p:cond delay="0"/>
                                  </p:stCondLst>
                                  <p:childTnLst>
                                    <p:set>
                                      <p:cBhvr>
                                        <p:cTn id="21" dur="1" fill="hold">
                                          <p:stCondLst>
                                            <p:cond delay="0"/>
                                          </p:stCondLst>
                                        </p:cTn>
                                        <p:tgtEl>
                                          <p:spTgt spid="37"/>
                                        </p:tgtEl>
                                        <p:attrNameLst>
                                          <p:attrName>style.visibility</p:attrName>
                                        </p:attrNameLst>
                                      </p:cBhvr>
                                      <p:to>
                                        <p:strVal val="visible"/>
                                      </p:to>
                                    </p:set>
                                  </p:childTnLst>
                                </p:cTn>
                              </p:par>
                            </p:childTnLst>
                          </p:cTn>
                        </p:par>
                      </p:childTnLst>
                    </p:cTn>
                  </p:par>
                </p:childTnLst>
              </p:cTn>
              <p:nextCondLst>
                <p:cond evt="onClick" delay="0">
                  <p:tgtEl>
                    <p:spTgt spid="31"/>
                  </p:tgtEl>
                </p:cond>
              </p:nextCondLst>
            </p:seq>
            <p:seq concurrent="1" nextAc="seek">
              <p:cTn id="22" restart="whenNotActive" fill="hold" evtFilter="cancelBubble" nodeType="interactiveSeq">
                <p:stCondLst>
                  <p:cond evt="onClick" delay="0">
                    <p:tgtEl>
                      <p:spTgt spid="32"/>
                    </p:tgtEl>
                  </p:cond>
                </p:stCondLst>
                <p:endSync evt="end" delay="0">
                  <p:rtn val="all"/>
                </p:endSync>
                <p:childTnLst>
                  <p:par>
                    <p:cTn id="23" fill="hold">
                      <p:stCondLst>
                        <p:cond delay="0"/>
                      </p:stCondLst>
                      <p:childTnLst>
                        <p:par>
                          <p:cTn id="24" fill="hold">
                            <p:stCondLst>
                              <p:cond delay="0"/>
                            </p:stCondLst>
                            <p:childTnLst>
                              <p:par>
                                <p:cTn id="25" presetID="1" presetClass="mediacall" presetSubtype="0" fill="hold" nodeType="clickEffect">
                                  <p:stCondLst>
                                    <p:cond delay="0"/>
                                  </p:stCondLst>
                                  <p:childTnLst>
                                    <p:cmd type="call" cmd="playFrom(0.0)">
                                      <p:cBhvr>
                                        <p:cTn id="26" dur="908" fill="hold"/>
                                        <p:tgtEl>
                                          <p:spTgt spid="42"/>
                                        </p:tgtEl>
                                      </p:cBhvr>
                                    </p:cmd>
                                  </p:childTnLst>
                                </p:cTn>
                              </p:par>
                              <p:par>
                                <p:cTn id="27" presetID="1" presetClass="entr" presetSubtype="0" fill="hold" nodeType="withEffect">
                                  <p:stCondLst>
                                    <p:cond delay="0"/>
                                  </p:stCondLst>
                                  <p:childTnLst>
                                    <p:set>
                                      <p:cBhvr>
                                        <p:cTn id="28" dur="1" fill="hold">
                                          <p:stCondLst>
                                            <p:cond delay="0"/>
                                          </p:stCondLst>
                                        </p:cTn>
                                        <p:tgtEl>
                                          <p:spTgt spid="38"/>
                                        </p:tgtEl>
                                        <p:attrNameLst>
                                          <p:attrName>style.visibility</p:attrName>
                                        </p:attrNameLst>
                                      </p:cBhvr>
                                      <p:to>
                                        <p:strVal val="visible"/>
                                      </p:to>
                                    </p:set>
                                  </p:childTnLst>
                                </p:cTn>
                              </p:par>
                            </p:childTnLst>
                          </p:cTn>
                        </p:par>
                      </p:childTnLst>
                    </p:cTn>
                  </p:par>
                </p:childTnLst>
              </p:cTn>
              <p:nextCondLst>
                <p:cond evt="onClick" delay="0">
                  <p:tgtEl>
                    <p:spTgt spid="32"/>
                  </p:tgtEl>
                </p:cond>
              </p:nextCondLst>
            </p:seq>
            <p:seq concurrent="1" nextAc="seek">
              <p:cTn id="29" restart="whenNotActive" fill="hold" evtFilter="cancelBubble" nodeType="interactiveSeq">
                <p:stCondLst>
                  <p:cond evt="onClick" delay="0">
                    <p:tgtEl>
                      <p:spTgt spid="33"/>
                    </p:tgtEl>
                  </p:cond>
                </p:stCondLst>
                <p:endSync evt="end" delay="0">
                  <p:rtn val="all"/>
                </p:endSync>
                <p:childTnLst>
                  <p:par>
                    <p:cTn id="30" fill="hold">
                      <p:stCondLst>
                        <p:cond delay="0"/>
                      </p:stCondLst>
                      <p:childTnLst>
                        <p:par>
                          <p:cTn id="31" fill="hold">
                            <p:stCondLst>
                              <p:cond delay="0"/>
                            </p:stCondLst>
                            <p:childTnLst>
                              <p:par>
                                <p:cTn id="32" presetID="1" presetClass="mediacall" presetSubtype="0" fill="hold" nodeType="clickEffect">
                                  <p:stCondLst>
                                    <p:cond delay="0"/>
                                  </p:stCondLst>
                                  <p:childTnLst>
                                    <p:cmd type="call" cmd="playFrom(0.0)">
                                      <p:cBhvr>
                                        <p:cTn id="33" dur="908" fill="hold"/>
                                        <p:tgtEl>
                                          <p:spTgt spid="42"/>
                                        </p:tgtEl>
                                      </p:cBhvr>
                                    </p:cmd>
                                  </p:childTnLst>
                                </p:cTn>
                              </p:par>
                              <p:par>
                                <p:cTn id="34" presetID="1" presetClass="entr" presetSubtype="0" fill="hold" nodeType="withEffect">
                                  <p:stCondLst>
                                    <p:cond delay="0"/>
                                  </p:stCondLst>
                                  <p:childTnLst>
                                    <p:set>
                                      <p:cBhvr>
                                        <p:cTn id="35" dur="1" fill="hold">
                                          <p:stCondLst>
                                            <p:cond delay="0"/>
                                          </p:stCondLst>
                                        </p:cTn>
                                        <p:tgtEl>
                                          <p:spTgt spid="39"/>
                                        </p:tgtEl>
                                        <p:attrNameLst>
                                          <p:attrName>style.visibility</p:attrName>
                                        </p:attrNameLst>
                                      </p:cBhvr>
                                      <p:to>
                                        <p:strVal val="visible"/>
                                      </p:to>
                                    </p:set>
                                  </p:childTnLst>
                                </p:cTn>
                              </p:par>
                            </p:childTnLst>
                          </p:cTn>
                        </p:par>
                      </p:childTnLst>
                    </p:cTn>
                  </p:par>
                </p:childTnLst>
              </p:cTn>
              <p:nextCondLst>
                <p:cond evt="onClick" delay="0">
                  <p:tgtEl>
                    <p:spTgt spid="33"/>
                  </p:tgtEl>
                </p:cond>
              </p:nextCondLst>
            </p:seq>
            <p:audio>
              <p:cMediaNode vol="17347" showWhenStopped="0">
                <p:cTn id="36" fill="hold" display="0">
                  <p:stCondLst>
                    <p:cond delay="indefinite"/>
                  </p:stCondLst>
                  <p:endCondLst>
                    <p:cond evt="onStopAudio" delay="0">
                      <p:tgtEl>
                        <p:sldTgt/>
                      </p:tgtEl>
                    </p:cond>
                  </p:endCondLst>
                </p:cTn>
                <p:tgtEl>
                  <p:spTgt spid="27"/>
                </p:tgtEl>
              </p:cMediaNode>
            </p:audio>
          </p:childTnLst>
        </p:cTn>
      </p:par>
    </p:tnLst>
    <p:bldLst>
      <p:bldP spid="22"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bg>
      <p:bgPr>
        <a:solidFill>
          <a:srgbClr val="F9DA88"/>
        </a:solid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BF35521-E939-6D6E-D5E6-78FF899F5D6C}"/>
              </a:ext>
            </a:extLst>
          </p:cNvPr>
          <p:cNvPicPr>
            <a:picLocks noChangeAspect="1"/>
          </p:cNvPicPr>
          <p:nvPr/>
        </p:nvPicPr>
        <p:blipFill>
          <a:blip r:embed="rId4"/>
          <a:stretch>
            <a:fillRect/>
          </a:stretch>
        </p:blipFill>
        <p:spPr>
          <a:xfrm>
            <a:off x="3185824" y="507756"/>
            <a:ext cx="13287613" cy="8076150"/>
          </a:xfrm>
          <a:prstGeom prst="rect">
            <a:avLst/>
          </a:prstGeom>
        </p:spPr>
      </p:pic>
      <p:sp>
        <p:nvSpPr>
          <p:cNvPr id="2" name="Freeform 2"/>
          <p:cNvSpPr/>
          <p:nvPr/>
        </p:nvSpPr>
        <p:spPr>
          <a:xfrm>
            <a:off x="-198140" y="-3316552"/>
            <a:ext cx="19038822" cy="12127225"/>
          </a:xfrm>
          <a:custGeom>
            <a:avLst/>
            <a:gdLst/>
            <a:ahLst/>
            <a:cxnLst/>
            <a:rect l="l" t="t" r="r" b="b"/>
            <a:pathLst>
              <a:path w="19038822" h="12127225">
                <a:moveTo>
                  <a:pt x="0" y="0"/>
                </a:moveTo>
                <a:lnTo>
                  <a:pt x="19038822" y="0"/>
                </a:lnTo>
                <a:lnTo>
                  <a:pt x="19038822" y="12127226"/>
                </a:lnTo>
                <a:lnTo>
                  <a:pt x="0" y="12127226"/>
                </a:lnTo>
                <a:lnTo>
                  <a:pt x="0" y="0"/>
                </a:lnTo>
                <a:close/>
              </a:path>
            </a:pathLst>
          </a:custGeom>
          <a:blipFill>
            <a:blip r:embed="rId5">
              <a:extLst>
                <a:ext uri="{96DAC541-7B7A-43D3-8B79-37D633B846F1}">
                  <asvg:svgBlip xmlns:asvg="http://schemas.microsoft.com/office/drawing/2016/SVG/main" r:embed="rId6"/>
                </a:ext>
              </a:extLst>
            </a:blip>
            <a:stretch>
              <a:fillRect b="-9038"/>
            </a:stretch>
          </a:blipFill>
        </p:spPr>
      </p:sp>
      <p:grpSp>
        <p:nvGrpSpPr>
          <p:cNvPr id="3" name="Group 3"/>
          <p:cNvGrpSpPr/>
          <p:nvPr/>
        </p:nvGrpSpPr>
        <p:grpSpPr>
          <a:xfrm>
            <a:off x="2944715" y="1577887"/>
            <a:ext cx="12207583" cy="6695007"/>
            <a:chOff x="0" y="0"/>
            <a:chExt cx="16276777" cy="8926675"/>
          </a:xfrm>
        </p:grpSpPr>
        <p:sp>
          <p:nvSpPr>
            <p:cNvPr id="4" name="Freeform 4"/>
            <p:cNvSpPr/>
            <p:nvPr/>
          </p:nvSpPr>
          <p:spPr>
            <a:xfrm>
              <a:off x="0"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r="-30390"/>
              </a:stretch>
            </a:blipFill>
          </p:spPr>
        </p:sp>
        <p:sp>
          <p:nvSpPr>
            <p:cNvPr id="5" name="Freeform 5"/>
            <p:cNvSpPr/>
            <p:nvPr/>
          </p:nvSpPr>
          <p:spPr>
            <a:xfrm>
              <a:off x="5425592" y="0"/>
              <a:ext cx="10851185" cy="8926675"/>
            </a:xfrm>
            <a:custGeom>
              <a:avLst/>
              <a:gdLst/>
              <a:ahLst/>
              <a:cxnLst/>
              <a:rect l="l" t="t" r="r" b="b"/>
              <a:pathLst>
                <a:path w="10851185" h="8926675">
                  <a:moveTo>
                    <a:pt x="0" y="0"/>
                  </a:moveTo>
                  <a:lnTo>
                    <a:pt x="10851185" y="0"/>
                  </a:lnTo>
                  <a:lnTo>
                    <a:pt x="10851185" y="8926675"/>
                  </a:lnTo>
                  <a:lnTo>
                    <a:pt x="0" y="8926675"/>
                  </a:lnTo>
                  <a:lnTo>
                    <a:pt x="0" y="0"/>
                  </a:lnTo>
                  <a:close/>
                </a:path>
              </a:pathLst>
            </a:custGeom>
            <a:blipFill>
              <a:blip r:embed="rId7">
                <a:extLst>
                  <a:ext uri="{96DAC541-7B7A-43D3-8B79-37D633B846F1}">
                    <asvg:svgBlip xmlns:asvg="http://schemas.microsoft.com/office/drawing/2016/SVG/main" r:embed="rId8"/>
                  </a:ext>
                </a:extLst>
              </a:blip>
              <a:stretch>
                <a:fillRect l="-30390"/>
              </a:stretch>
            </a:blipFill>
          </p:spPr>
        </p:sp>
      </p:grpSp>
      <p:sp>
        <p:nvSpPr>
          <p:cNvPr id="11" name="Freeform 11"/>
          <p:cNvSpPr/>
          <p:nvPr/>
        </p:nvSpPr>
        <p:spPr>
          <a:xfrm>
            <a:off x="533557" y="5542422"/>
            <a:ext cx="2411158" cy="1696578"/>
          </a:xfrm>
          <a:custGeom>
            <a:avLst/>
            <a:gdLst/>
            <a:ahLst/>
            <a:cxnLst/>
            <a:rect l="l" t="t" r="r" b="b"/>
            <a:pathLst>
              <a:path w="2411158" h="1696578">
                <a:moveTo>
                  <a:pt x="0" y="0"/>
                </a:moveTo>
                <a:lnTo>
                  <a:pt x="2411158" y="0"/>
                </a:lnTo>
                <a:lnTo>
                  <a:pt x="2411158" y="1696578"/>
                </a:lnTo>
                <a:lnTo>
                  <a:pt x="0" y="1696578"/>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sp>
      <p:sp>
        <p:nvSpPr>
          <p:cNvPr id="12" name="Freeform 12"/>
          <p:cNvSpPr/>
          <p:nvPr/>
        </p:nvSpPr>
        <p:spPr>
          <a:xfrm>
            <a:off x="-282850" y="7200900"/>
            <a:ext cx="4191000" cy="4114800"/>
          </a:xfrm>
          <a:custGeom>
            <a:avLst/>
            <a:gdLst/>
            <a:ahLst/>
            <a:cxnLst/>
            <a:rect l="l" t="t" r="r" b="b"/>
            <a:pathLst>
              <a:path w="4191000" h="4114800">
                <a:moveTo>
                  <a:pt x="0" y="0"/>
                </a:moveTo>
                <a:lnTo>
                  <a:pt x="4191000" y="0"/>
                </a:lnTo>
                <a:lnTo>
                  <a:pt x="4191000" y="4114800"/>
                </a:lnTo>
                <a:lnTo>
                  <a:pt x="0" y="411480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sp>
      <p:sp>
        <p:nvSpPr>
          <p:cNvPr id="13" name="Freeform 13"/>
          <p:cNvSpPr/>
          <p:nvPr/>
        </p:nvSpPr>
        <p:spPr>
          <a:xfrm>
            <a:off x="10724561" y="8117867"/>
            <a:ext cx="8405340" cy="4569448"/>
          </a:xfrm>
          <a:custGeom>
            <a:avLst/>
            <a:gdLst/>
            <a:ahLst/>
            <a:cxnLst/>
            <a:rect l="l" t="t" r="r" b="b"/>
            <a:pathLst>
              <a:path w="8405340" h="4569448">
                <a:moveTo>
                  <a:pt x="0" y="0"/>
                </a:moveTo>
                <a:lnTo>
                  <a:pt x="8405340" y="0"/>
                </a:lnTo>
                <a:lnTo>
                  <a:pt x="8405340" y="4569448"/>
                </a:lnTo>
                <a:lnTo>
                  <a:pt x="0" y="456944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sp>
      <p:sp>
        <p:nvSpPr>
          <p:cNvPr id="14" name="Freeform 14"/>
          <p:cNvSpPr/>
          <p:nvPr/>
        </p:nvSpPr>
        <p:spPr>
          <a:xfrm>
            <a:off x="15333273" y="5542422"/>
            <a:ext cx="2063893" cy="2627642"/>
          </a:xfrm>
          <a:custGeom>
            <a:avLst/>
            <a:gdLst/>
            <a:ahLst/>
            <a:cxnLst/>
            <a:rect l="l" t="t" r="r" b="b"/>
            <a:pathLst>
              <a:path w="2063893" h="2627642">
                <a:moveTo>
                  <a:pt x="0" y="0"/>
                </a:moveTo>
                <a:lnTo>
                  <a:pt x="2063893" y="0"/>
                </a:lnTo>
                <a:lnTo>
                  <a:pt x="2063893" y="2627641"/>
                </a:lnTo>
                <a:lnTo>
                  <a:pt x="0" y="2627641"/>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sp>
      <p:sp>
        <p:nvSpPr>
          <p:cNvPr id="15" name="Freeform 15"/>
          <p:cNvSpPr/>
          <p:nvPr/>
        </p:nvSpPr>
        <p:spPr>
          <a:xfrm rot="-1727232">
            <a:off x="-190075" y="757084"/>
            <a:ext cx="4169757" cy="902184"/>
          </a:xfrm>
          <a:custGeom>
            <a:avLst/>
            <a:gdLst/>
            <a:ahLst/>
            <a:cxnLst/>
            <a:rect l="l" t="t" r="r" b="b"/>
            <a:pathLst>
              <a:path w="4169757" h="902184">
                <a:moveTo>
                  <a:pt x="0" y="0"/>
                </a:moveTo>
                <a:lnTo>
                  <a:pt x="4169757" y="0"/>
                </a:lnTo>
                <a:lnTo>
                  <a:pt x="4169757" y="902183"/>
                </a:lnTo>
                <a:lnTo>
                  <a:pt x="0" y="902183"/>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6" name="Freeform 16"/>
          <p:cNvSpPr/>
          <p:nvPr/>
        </p:nvSpPr>
        <p:spPr>
          <a:xfrm rot="-8957596" flipH="1" flipV="1">
            <a:off x="14388559" y="810226"/>
            <a:ext cx="4169757" cy="902184"/>
          </a:xfrm>
          <a:custGeom>
            <a:avLst/>
            <a:gdLst/>
            <a:ahLst/>
            <a:cxnLst/>
            <a:rect l="l" t="t" r="r" b="b"/>
            <a:pathLst>
              <a:path w="4169757" h="902184">
                <a:moveTo>
                  <a:pt x="4169757" y="902184"/>
                </a:moveTo>
                <a:lnTo>
                  <a:pt x="0" y="902184"/>
                </a:lnTo>
                <a:lnTo>
                  <a:pt x="0" y="0"/>
                </a:lnTo>
                <a:lnTo>
                  <a:pt x="4169757" y="0"/>
                </a:lnTo>
                <a:lnTo>
                  <a:pt x="4169757" y="902184"/>
                </a:lnTo>
                <a:close/>
              </a:path>
            </a:pathLst>
          </a:custGeom>
          <a:blipFill>
            <a:blip r:embed="rId17">
              <a:extLst>
                <a:ext uri="{96DAC541-7B7A-43D3-8B79-37D633B846F1}">
                  <asvg:svgBlip xmlns:asvg="http://schemas.microsoft.com/office/drawing/2016/SVG/main" r:embed="rId18"/>
                </a:ext>
              </a:extLst>
            </a:blip>
            <a:stretch>
              <a:fillRect/>
            </a:stretch>
          </a:blipFill>
        </p:spPr>
      </p:sp>
      <p:sp>
        <p:nvSpPr>
          <p:cNvPr id="17" name="Freeform 17"/>
          <p:cNvSpPr/>
          <p:nvPr/>
        </p:nvSpPr>
        <p:spPr>
          <a:xfrm flipH="1">
            <a:off x="11894683" y="6606056"/>
            <a:ext cx="2037979" cy="1511810"/>
          </a:xfrm>
          <a:custGeom>
            <a:avLst/>
            <a:gdLst/>
            <a:ahLst/>
            <a:cxnLst/>
            <a:rect l="l" t="t" r="r" b="b"/>
            <a:pathLst>
              <a:path w="2037979" h="1511810">
                <a:moveTo>
                  <a:pt x="2037980" y="0"/>
                </a:moveTo>
                <a:lnTo>
                  <a:pt x="0" y="0"/>
                </a:lnTo>
                <a:lnTo>
                  <a:pt x="0" y="1511811"/>
                </a:lnTo>
                <a:lnTo>
                  <a:pt x="2037980" y="1511811"/>
                </a:lnTo>
                <a:lnTo>
                  <a:pt x="2037980" y="0"/>
                </a:lnTo>
                <a:close/>
              </a:path>
            </a:pathLst>
          </a:custGeom>
          <a:blipFill>
            <a:blip r:embed="rId19">
              <a:extLst>
                <a:ext uri="{96DAC541-7B7A-43D3-8B79-37D633B846F1}">
                  <asvg:svgBlip xmlns:asvg="http://schemas.microsoft.com/office/drawing/2016/SVG/main" r:embed="rId20"/>
                </a:ext>
              </a:extLst>
            </a:blip>
            <a:stretch>
              <a:fillRect/>
            </a:stretch>
          </a:blipFill>
        </p:spPr>
      </p:sp>
      <p:sp>
        <p:nvSpPr>
          <p:cNvPr id="18" name="Freeform 18"/>
          <p:cNvSpPr/>
          <p:nvPr/>
        </p:nvSpPr>
        <p:spPr>
          <a:xfrm>
            <a:off x="4090893" y="8070242"/>
            <a:ext cx="3478876" cy="4114800"/>
          </a:xfrm>
          <a:custGeom>
            <a:avLst/>
            <a:gdLst/>
            <a:ahLst/>
            <a:cxnLst/>
            <a:rect l="l" t="t" r="r" b="b"/>
            <a:pathLst>
              <a:path w="3478876" h="4114800">
                <a:moveTo>
                  <a:pt x="0" y="0"/>
                </a:moveTo>
                <a:lnTo>
                  <a:pt x="3478876" y="0"/>
                </a:lnTo>
                <a:lnTo>
                  <a:pt x="3478876" y="4114800"/>
                </a:lnTo>
                <a:lnTo>
                  <a:pt x="0" y="4114800"/>
                </a:lnTo>
                <a:lnTo>
                  <a:pt x="0" y="0"/>
                </a:lnTo>
                <a:close/>
              </a:path>
            </a:pathLst>
          </a:custGeom>
          <a:blipFill>
            <a:blip r:embed="rId21">
              <a:extLst>
                <a:ext uri="{96DAC541-7B7A-43D3-8B79-37D633B846F1}">
                  <asvg:svgBlip xmlns:asvg="http://schemas.microsoft.com/office/drawing/2016/SVG/main" r:embed="rId22"/>
                </a:ext>
              </a:extLst>
            </a:blip>
            <a:stretch>
              <a:fillRect/>
            </a:stretch>
          </a:blipFill>
        </p:spPr>
      </p:sp>
      <p:sp>
        <p:nvSpPr>
          <p:cNvPr id="19" name="Freeform 6">
            <a:extLst>
              <a:ext uri="{FF2B5EF4-FFF2-40B4-BE49-F238E27FC236}">
                <a16:creationId xmlns:a16="http://schemas.microsoft.com/office/drawing/2014/main" id="{71C9868D-625B-99E9-5D2D-BD5E1E299B73}"/>
              </a:ext>
            </a:extLst>
          </p:cNvPr>
          <p:cNvSpPr/>
          <p:nvPr/>
        </p:nvSpPr>
        <p:spPr>
          <a:xfrm>
            <a:off x="906856" y="2639208"/>
            <a:ext cx="3947769" cy="8862339"/>
          </a:xfrm>
          <a:custGeom>
            <a:avLst/>
            <a:gdLst/>
            <a:ahLst/>
            <a:cxnLst/>
            <a:rect l="l" t="t" r="r" b="b"/>
            <a:pathLst>
              <a:path w="3947769" h="8862339">
                <a:moveTo>
                  <a:pt x="0" y="0"/>
                </a:moveTo>
                <a:lnTo>
                  <a:pt x="3947769" y="0"/>
                </a:lnTo>
                <a:lnTo>
                  <a:pt x="3947769" y="8862338"/>
                </a:lnTo>
                <a:lnTo>
                  <a:pt x="0" y="8862338"/>
                </a:lnTo>
                <a:lnTo>
                  <a:pt x="0" y="0"/>
                </a:lnTo>
                <a:close/>
              </a:path>
            </a:pathLst>
          </a:custGeom>
          <a:blipFill>
            <a:blip r:embed="rId23">
              <a:extLst>
                <a:ext uri="{96DAC541-7B7A-43D3-8B79-37D633B846F1}">
                  <asvg:svgBlip xmlns:asvg="http://schemas.microsoft.com/office/drawing/2016/SVG/main" r:embed="rId24"/>
                </a:ext>
              </a:extLst>
            </a:blip>
            <a:stretch>
              <a:fillRect/>
            </a:stretch>
          </a:blipFill>
        </p:spPr>
      </p:sp>
      <p:sp>
        <p:nvSpPr>
          <p:cNvPr id="20" name="TextBox 15">
            <a:extLst>
              <a:ext uri="{FF2B5EF4-FFF2-40B4-BE49-F238E27FC236}">
                <a16:creationId xmlns:a16="http://schemas.microsoft.com/office/drawing/2014/main" id="{F729714D-1E46-3374-59A7-3C781E6B3E55}"/>
              </a:ext>
            </a:extLst>
          </p:cNvPr>
          <p:cNvSpPr txBox="1"/>
          <p:nvPr/>
        </p:nvSpPr>
        <p:spPr>
          <a:xfrm>
            <a:off x="4311852" y="1721053"/>
            <a:ext cx="9766070" cy="5109091"/>
          </a:xfrm>
          <a:prstGeom prst="rect">
            <a:avLst/>
          </a:prstGeom>
        </p:spPr>
        <p:txBody>
          <a:bodyPr lIns="0" tIns="0" rIns="0" bIns="0" rtlCol="0" anchor="t">
            <a:spAutoFit/>
          </a:bodyPr>
          <a:lstStyle/>
          <a:p>
            <a:pPr marL="0" marR="0" lvl="0" indent="0" algn="ctr" defTabSz="914400" rtl="0" eaLnBrk="1" fontAlgn="auto" latinLnBrk="0" hangingPunct="1">
              <a:spcBef>
                <a:spcPts val="0"/>
              </a:spcBef>
              <a:spcAft>
                <a:spcPts val="0"/>
              </a:spcAft>
              <a:buClrTx/>
              <a:buSzTx/>
              <a:buFontTx/>
              <a:buNone/>
              <a:tabLst/>
              <a:defRPr/>
            </a:pPr>
            <a:r>
              <a:rPr lang="en-US" sz="16600" dirty="0">
                <a:solidFill>
                  <a:srgbClr val="FFFFFF"/>
                </a:solidFill>
                <a:latin typeface="KG Primary Penmanship"/>
              </a:rPr>
              <a:t>THANK YOU</a:t>
            </a:r>
          </a:p>
          <a:p>
            <a:pPr marL="0" marR="0" lvl="0" indent="0" algn="ctr" defTabSz="914400" rtl="0" eaLnBrk="1" fontAlgn="auto" latinLnBrk="0" hangingPunct="1">
              <a:spcBef>
                <a:spcPts val="0"/>
              </a:spcBef>
              <a:spcAft>
                <a:spcPts val="0"/>
              </a:spcAft>
              <a:buClrTx/>
              <a:buSzTx/>
              <a:buFontTx/>
              <a:buNone/>
              <a:tabLst/>
              <a:defRPr/>
            </a:pPr>
            <a:r>
              <a:rPr kumimoji="0" lang="en-US" sz="16600" b="0" i="0" u="none" strike="noStrike" kern="1200" cap="none" spc="0" normalizeH="0" baseline="0" noProof="0" dirty="0">
                <a:ln>
                  <a:noFill/>
                </a:ln>
                <a:solidFill>
                  <a:srgbClr val="FFFFFF"/>
                </a:solidFill>
                <a:effectLst/>
                <a:uLnTx/>
                <a:uFillTx/>
                <a:latin typeface="KG Primary Penmanship"/>
                <a:ea typeface="+mn-ea"/>
                <a:cs typeface="+mn-cs"/>
              </a:rPr>
              <a:t>See you gain!</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sndAc>
          <p:stSnd>
            <p:snd r:embed="rId3" name="push.wav"/>
          </p:stSnd>
        </p:sndAc>
      </p:transition>
    </mc:Choice>
    <mc:Fallback xmlns="">
      <p:transition spd="slow">
        <p:fade/>
        <p:sndAc>
          <p:stSnd>
            <p:snd r:embed="rId25" name="push.wav"/>
          </p:stSnd>
        </p:sndAc>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pic>
        <p:nvPicPr>
          <p:cNvPr id="6" name="Content Placeholder 5" descr="IT ENGINEER"/>
          <p:cNvPicPr>
            <a:picLocks noGrp="1" noChangeAspect="1"/>
          </p:cNvPicPr>
          <p:nvPr>
            <p:ph idx="1"/>
          </p:nvPr>
        </p:nvPicPr>
        <p:blipFill>
          <a:blip r:embed="rId3"/>
          <a:stretch>
            <a:fillRect/>
          </a:stretch>
        </p:blipFill>
        <p:spPr>
          <a:xfrm>
            <a:off x="21041678" y="-4872990"/>
            <a:ext cx="3410903" cy="2598420"/>
          </a:xfrm>
          <a:prstGeom prst="rect">
            <a:avLst/>
          </a:prstGeom>
        </p:spPr>
      </p:pic>
      <p:sp>
        <p:nvSpPr>
          <p:cNvPr id="100" name="Text Box 99"/>
          <p:cNvSpPr txBox="1"/>
          <p:nvPr/>
        </p:nvSpPr>
        <p:spPr>
          <a:xfrm>
            <a:off x="13801725" y="4611484"/>
            <a:ext cx="3270885"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dirty="0">
                <a:solidFill>
                  <a:srgbClr val="FF0000"/>
                </a:solidFill>
                <a:latin typeface="Calibri" panose="020F0502020204030204" pitchFamily="34" charset="0"/>
                <a:cs typeface="Calibri" panose="020F0502020204030204" pitchFamily="34" charset="0"/>
              </a:rPr>
              <a:t>Banker</a:t>
            </a:r>
          </a:p>
        </p:txBody>
      </p:sp>
      <p:pic>
        <p:nvPicPr>
          <p:cNvPr id="7" name="Content Placeholder 6" descr="banker"/>
          <p:cNvPicPr>
            <a:picLocks noGrp="1" noChangeAspect="1"/>
          </p:cNvPicPr>
          <p:nvPr>
            <p:ph sz="half" idx="4294967295"/>
          </p:nvPr>
        </p:nvPicPr>
        <p:blipFill>
          <a:blip r:embed="rId4"/>
          <a:stretch>
            <a:fillRect/>
          </a:stretch>
        </p:blipFill>
        <p:spPr>
          <a:xfrm>
            <a:off x="477203" y="1613535"/>
            <a:ext cx="11632883" cy="7764780"/>
          </a:xfrm>
          <a:prstGeom prst="rect">
            <a:avLst/>
          </a:prstGeom>
        </p:spPr>
      </p:pic>
    </p:spTree>
    <p:extLst>
      <p:ext uri="{BB962C8B-B14F-4D97-AF65-F5344CB8AC3E}">
        <p14:creationId xmlns:p14="http://schemas.microsoft.com/office/powerpoint/2010/main" val="30151665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sp>
        <p:nvSpPr>
          <p:cNvPr id="100" name="Text Box 99"/>
          <p:cNvSpPr txBox="1"/>
          <p:nvPr/>
        </p:nvSpPr>
        <p:spPr>
          <a:xfrm>
            <a:off x="13106400" y="4709447"/>
            <a:ext cx="3118485"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dirty="0">
                <a:solidFill>
                  <a:srgbClr val="FF0000"/>
                </a:solidFill>
                <a:latin typeface="Calibri" panose="020F0502020204030204" pitchFamily="34" charset="0"/>
                <a:cs typeface="Calibri" panose="020F0502020204030204" pitchFamily="34" charset="0"/>
              </a:rPr>
              <a:t>Police</a:t>
            </a:r>
          </a:p>
        </p:txBody>
      </p:sp>
      <p:pic>
        <p:nvPicPr>
          <p:cNvPr id="7" name="Content Placeholder 6" descr="banker"/>
          <p:cNvPicPr>
            <a:picLocks noGrp="1" noChangeAspect="1"/>
          </p:cNvPicPr>
          <p:nvPr>
            <p:ph sz="half" idx="4294967295"/>
          </p:nvPr>
        </p:nvPicPr>
        <p:blipFill>
          <a:blip r:embed="rId3"/>
          <a:stretch>
            <a:fillRect/>
          </a:stretch>
        </p:blipFill>
        <p:spPr>
          <a:xfrm>
            <a:off x="23423880" y="-3555683"/>
            <a:ext cx="4503420" cy="3006090"/>
          </a:xfrm>
          <a:prstGeom prst="rect">
            <a:avLst/>
          </a:prstGeom>
        </p:spPr>
      </p:pic>
      <p:pic>
        <p:nvPicPr>
          <p:cNvPr id="8" name="Content Placeholder 2" descr="police"/>
          <p:cNvPicPr>
            <a:picLocks noChangeAspect="1"/>
          </p:cNvPicPr>
          <p:nvPr/>
        </p:nvPicPr>
        <p:blipFill>
          <a:blip r:embed="rId4"/>
          <a:stretch>
            <a:fillRect/>
          </a:stretch>
        </p:blipFill>
        <p:spPr>
          <a:xfrm>
            <a:off x="76200" y="2324100"/>
            <a:ext cx="10668000" cy="7446642"/>
          </a:xfrm>
          <a:prstGeom prst="rect">
            <a:avLst/>
          </a:prstGeom>
        </p:spPr>
      </p:pic>
      <p:pic>
        <p:nvPicPr>
          <p:cNvPr id="10" name="Content Placeholder 9" descr="file-637952314112410625"/>
          <p:cNvPicPr>
            <a:picLocks noGrp="1" noChangeAspect="1"/>
          </p:cNvPicPr>
          <p:nvPr>
            <p:ph idx="1"/>
          </p:nvPr>
        </p:nvPicPr>
        <p:blipFill>
          <a:blip r:embed="rId5"/>
          <a:srcRect r="22225"/>
          <a:stretch>
            <a:fillRect/>
          </a:stretch>
        </p:blipFill>
        <p:spPr>
          <a:xfrm>
            <a:off x="-6541771" y="7026593"/>
            <a:ext cx="5542598" cy="3669983"/>
          </a:xfrm>
          <a:prstGeom prst="rect">
            <a:avLst/>
          </a:prstGeom>
        </p:spPr>
      </p:pic>
    </p:spTree>
    <p:extLst>
      <p:ext uri="{BB962C8B-B14F-4D97-AF65-F5344CB8AC3E}">
        <p14:creationId xmlns:p14="http://schemas.microsoft.com/office/powerpoint/2010/main" val="249593692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1" name="Group 30"/>
          <p:cNvGrpSpPr/>
          <p:nvPr/>
        </p:nvGrpSpPr>
        <p:grpSpPr>
          <a:xfrm>
            <a:off x="0" y="-10804"/>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1</a:t>
            </a:r>
          </a:p>
        </p:txBody>
      </p:sp>
      <p:sp>
        <p:nvSpPr>
          <p:cNvPr id="16" name="Text Box 15"/>
          <p:cNvSpPr txBox="1"/>
          <p:nvPr/>
        </p:nvSpPr>
        <p:spPr>
          <a:xfrm>
            <a:off x="9620250" y="4141471"/>
            <a:ext cx="9144000" cy="1615827"/>
          </a:xfrm>
          <a:prstGeom prst="rect">
            <a:avLst/>
          </a:prstGeom>
          <a:noFill/>
        </p:spPr>
        <p:txBody>
          <a:bodyPr wrap="square" rtlCol="0" anchor="t">
            <a:spAutoFit/>
          </a:bodyPr>
          <a:lstStyle/>
          <a:p>
            <a:pPr algn="ctr" defTabSz="1371600"/>
            <a:r>
              <a:rPr lang="en-US" sz="9900" b="1" dirty="0">
                <a:solidFill>
                  <a:prstClr val="white"/>
                </a:solidFill>
                <a:latin typeface="Calibri"/>
                <a:sym typeface="+mn-ea"/>
              </a:rPr>
              <a:t>HA LONG BAY</a:t>
            </a:r>
          </a:p>
        </p:txBody>
      </p:sp>
      <p:sp>
        <p:nvSpPr>
          <p:cNvPr id="100" name="Text Box 99"/>
          <p:cNvSpPr txBox="1"/>
          <p:nvPr/>
        </p:nvSpPr>
        <p:spPr>
          <a:xfrm>
            <a:off x="12954000" y="4872857"/>
            <a:ext cx="3728085" cy="1768882"/>
          </a:xfrm>
          <a:prstGeom prst="rect">
            <a:avLst/>
          </a:prstGeom>
          <a:solidFill>
            <a:schemeClr val="accent2">
              <a:lumMod val="20000"/>
              <a:lumOff val="80000"/>
            </a:schemeClr>
          </a:solidFill>
          <a:ln w="9525">
            <a:noFill/>
          </a:ln>
        </p:spPr>
        <p:txBody>
          <a:bodyPr wrap="square">
            <a:spAutoFit/>
          </a:bodyPr>
          <a:lstStyle/>
          <a:p>
            <a:pPr marL="953" indent="-953" algn="just" defTabSz="1371600">
              <a:lnSpc>
                <a:spcPct val="150000"/>
              </a:lnSpc>
            </a:pPr>
            <a:r>
              <a:rPr lang="en-US" sz="8100" dirty="0">
                <a:solidFill>
                  <a:srgbClr val="FF0000"/>
                </a:solidFill>
                <a:latin typeface="Calibri" panose="020F0502020204030204" pitchFamily="34" charset="0"/>
                <a:cs typeface="Calibri" panose="020F0502020204030204" pitchFamily="34" charset="0"/>
              </a:rPr>
              <a:t>Teacher</a:t>
            </a:r>
          </a:p>
        </p:txBody>
      </p:sp>
      <p:pic>
        <p:nvPicPr>
          <p:cNvPr id="8" name="Content Placeholder 2" descr="police"/>
          <p:cNvPicPr>
            <a:picLocks noChangeAspect="1"/>
          </p:cNvPicPr>
          <p:nvPr/>
        </p:nvPicPr>
        <p:blipFill>
          <a:blip r:embed="rId3"/>
          <a:stretch>
            <a:fillRect/>
          </a:stretch>
        </p:blipFill>
        <p:spPr>
          <a:xfrm>
            <a:off x="23590568" y="-3872865"/>
            <a:ext cx="4350068" cy="2899410"/>
          </a:xfrm>
          <a:prstGeom prst="rect">
            <a:avLst/>
          </a:prstGeom>
        </p:spPr>
      </p:pic>
      <p:pic>
        <p:nvPicPr>
          <p:cNvPr id="10" name="Content Placeholder 9" descr="file-637952314112410625"/>
          <p:cNvPicPr>
            <a:picLocks noGrp="1" noChangeAspect="1"/>
          </p:cNvPicPr>
          <p:nvPr>
            <p:ph idx="1"/>
          </p:nvPr>
        </p:nvPicPr>
        <p:blipFill>
          <a:blip r:embed="rId4"/>
          <a:srcRect r="22225"/>
          <a:stretch>
            <a:fillRect/>
          </a:stretch>
        </p:blipFill>
        <p:spPr>
          <a:xfrm>
            <a:off x="151248" y="2247900"/>
            <a:ext cx="11202552" cy="7417626"/>
          </a:xfrm>
          <a:prstGeom prst="rect">
            <a:avLst/>
          </a:prstGeom>
        </p:spPr>
      </p:pic>
    </p:spTree>
    <p:extLst>
      <p:ext uri="{BB962C8B-B14F-4D97-AF65-F5344CB8AC3E}">
        <p14:creationId xmlns:p14="http://schemas.microsoft.com/office/powerpoint/2010/main" val="21546745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3" fill="hold" grpId="0" nodeType="clickEffect">
                                  <p:stCondLst>
                                    <p:cond delay="0"/>
                                  </p:stCondLst>
                                  <p:childTnLst>
                                    <p:set>
                                      <p:cBhvr>
                                        <p:cTn id="6" dur="1000" fill="hold">
                                          <p:stCondLst>
                                            <p:cond delay="0"/>
                                          </p:stCondLst>
                                        </p:cTn>
                                        <p:tgtEl>
                                          <p:spTgt spid="16"/>
                                        </p:tgtEl>
                                        <p:attrNameLst>
                                          <p:attrName>style.visibility</p:attrName>
                                        </p:attrNameLst>
                                      </p:cBhvr>
                                      <p:to>
                                        <p:strVal val="visible"/>
                                      </p:to>
                                    </p:set>
                                    <p:animEffect transition="in" filter="strips(upRight)">
                                      <p:cBhvr>
                                        <p:cTn id="7" dur="1000"/>
                                        <p:tgtEl>
                                          <p:spTgt spid="1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10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6" grpId="1"/>
      <p:bldP spid="100" grpId="0" animBg="1"/>
      <p:bldP spid="100" grpId="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92635"/>
        </a:solidFill>
        <a:effectLst/>
      </p:bgPr>
    </p:bg>
    <p:spTree>
      <p:nvGrpSpPr>
        <p:cNvPr id="1" name=""/>
        <p:cNvGrpSpPr/>
        <p:nvPr/>
      </p:nvGrpSpPr>
      <p:grpSpPr>
        <a:xfrm>
          <a:off x="0" y="0"/>
          <a:ext cx="0" cy="0"/>
          <a:chOff x="0" y="0"/>
          <a:chExt cx="0" cy="0"/>
        </a:xfrm>
      </p:grpSpPr>
      <p:grpSp>
        <p:nvGrpSpPr>
          <p:cNvPr id="31" name="Group 30"/>
          <p:cNvGrpSpPr/>
          <p:nvPr/>
        </p:nvGrpSpPr>
        <p:grpSpPr>
          <a:xfrm>
            <a:off x="-1758" y="-11430"/>
            <a:ext cx="18288000" cy="1624964"/>
            <a:chOff x="7620" y="-7620"/>
            <a:chExt cx="12192000" cy="1083309"/>
          </a:xfrm>
          <a:solidFill>
            <a:schemeClr val="accent5">
              <a:lumMod val="40000"/>
              <a:lumOff val="60000"/>
            </a:schemeClr>
          </a:solidFill>
        </p:grpSpPr>
        <p:sp>
          <p:nvSpPr>
            <p:cNvPr id="32" name="Round Single Corner Rectangle 31"/>
            <p:cNvSpPr/>
            <p:nvPr/>
          </p:nvSpPr>
          <p:spPr>
            <a:xfrm flipV="1">
              <a:off x="7620" y="-5876"/>
              <a:ext cx="12192000" cy="1081565"/>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3" name="Round Single Corner Rectangle 32"/>
            <p:cNvSpPr/>
            <p:nvPr/>
          </p:nvSpPr>
          <p:spPr>
            <a:xfrm flipV="1">
              <a:off x="7620" y="-7620"/>
              <a:ext cx="12109450" cy="99695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sp>
          <p:nvSpPr>
            <p:cNvPr id="34" name="Round Single Corner Rectangle 33"/>
            <p:cNvSpPr/>
            <p:nvPr/>
          </p:nvSpPr>
          <p:spPr>
            <a:xfrm flipV="1">
              <a:off x="7620" y="-7620"/>
              <a:ext cx="12014200" cy="914401"/>
            </a:xfrm>
            <a:prstGeom prst="round1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endParaRPr lang="en-GB" sz="2700">
                <a:solidFill>
                  <a:prstClr val="white"/>
                </a:solidFill>
                <a:latin typeface="Calibri"/>
              </a:endParaRPr>
            </a:p>
          </p:txBody>
        </p:sp>
      </p:grpSp>
      <p:sp>
        <p:nvSpPr>
          <p:cNvPr id="15" name="TextBox 14"/>
          <p:cNvSpPr txBox="1"/>
          <p:nvPr/>
        </p:nvSpPr>
        <p:spPr>
          <a:xfrm>
            <a:off x="730601" y="31265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WARM-UP</a:t>
            </a:r>
          </a:p>
        </p:txBody>
      </p:sp>
      <p:sp>
        <p:nvSpPr>
          <p:cNvPr id="14" name="TextBox 14"/>
          <p:cNvSpPr txBox="1"/>
          <p:nvPr/>
        </p:nvSpPr>
        <p:spPr>
          <a:xfrm>
            <a:off x="11820558" y="190731"/>
            <a:ext cx="6199044" cy="923330"/>
          </a:xfrm>
          <a:prstGeom prst="rect">
            <a:avLst/>
          </a:prstGeom>
          <a:noFill/>
          <a:effectLst/>
        </p:spPr>
        <p:txBody>
          <a:bodyPr wrap="square" rtlCol="0">
            <a:spAutoFit/>
          </a:bodyPr>
          <a:lstStyle/>
          <a:p>
            <a:pPr defTabSz="1371600"/>
            <a:r>
              <a:rPr lang="en-US" sz="5400" b="1" dirty="0">
                <a:solidFill>
                  <a:prstClr val="black"/>
                </a:solidFill>
                <a:effectLst>
                  <a:glow rad="88900">
                    <a:prstClr val="white"/>
                  </a:glow>
                </a:effectLst>
                <a:latin typeface="Arial" panose="020B0604020202020204" pitchFamily="34" charset="0"/>
                <a:cs typeface="Arial" panose="020B0604020202020204" pitchFamily="34" charset="0"/>
              </a:rPr>
              <a:t>OPTION 2</a:t>
            </a:r>
          </a:p>
        </p:txBody>
      </p:sp>
      <p:sp>
        <p:nvSpPr>
          <p:cNvPr id="25" name="TextBox 3"/>
          <p:cNvSpPr txBox="1"/>
          <p:nvPr/>
        </p:nvSpPr>
        <p:spPr>
          <a:xfrm>
            <a:off x="12181523" y="3176588"/>
            <a:ext cx="5099685" cy="3876675"/>
          </a:xfrm>
          <a:prstGeom prst="rect">
            <a:avLst/>
          </a:prstGeom>
          <a:noFill/>
        </p:spPr>
        <p:txBody>
          <a:bodyPr wrap="square" rtlCol="0">
            <a:prstTxWarp prst="textChevronInverted">
              <a:avLst/>
            </a:prstTxWarp>
            <a:spAutoFit/>
          </a:bodyPr>
          <a:lstStyle/>
          <a:p>
            <a:pPr algn="ctr" defTabSz="1371600"/>
            <a:r>
              <a:rPr lang="en-US" sz="8100" b="1" dirty="0">
                <a:solidFill>
                  <a:prstClr val="white"/>
                </a:solidFill>
                <a:latin typeface="Calibri"/>
              </a:rPr>
              <a:t>Future Vision</a:t>
            </a:r>
          </a:p>
        </p:txBody>
      </p:sp>
      <p:grpSp>
        <p:nvGrpSpPr>
          <p:cNvPr id="11" name="Group 10"/>
          <p:cNvGrpSpPr/>
          <p:nvPr/>
        </p:nvGrpSpPr>
        <p:grpSpPr>
          <a:xfrm>
            <a:off x="-17145" y="2317433"/>
            <a:ext cx="9810750" cy="7163753"/>
            <a:chOff x="-4" y="2433"/>
            <a:chExt cx="7880" cy="7521"/>
          </a:xfrm>
          <a:blipFill rotWithShape="1">
            <a:blip r:embed="rId3"/>
            <a:stretch>
              <a:fillRect/>
            </a:stretch>
          </a:blipFill>
        </p:grpSpPr>
        <p:sp>
          <p:nvSpPr>
            <p:cNvPr id="5" name="Isosceles Triangle 4"/>
            <p:cNvSpPr/>
            <p:nvPr/>
          </p:nvSpPr>
          <p:spPr>
            <a:xfrm>
              <a:off x="-4" y="6305"/>
              <a:ext cx="3940" cy="3639"/>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6" name="Isosceles Triangle 5"/>
            <p:cNvSpPr/>
            <p:nvPr/>
          </p:nvSpPr>
          <p:spPr>
            <a:xfrm>
              <a:off x="3790" y="6200"/>
              <a:ext cx="3940" cy="3755"/>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7" name="Isosceles Triangle 6"/>
            <p:cNvSpPr/>
            <p:nvPr/>
          </p:nvSpPr>
          <p:spPr>
            <a:xfrm rot="10800000">
              <a:off x="1930" y="6188"/>
              <a:ext cx="3940" cy="3755"/>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8" name="Isosceles Triangle 7"/>
            <p:cNvSpPr/>
            <p:nvPr/>
          </p:nvSpPr>
          <p:spPr>
            <a:xfrm flipV="1">
              <a:off x="97" y="2433"/>
              <a:ext cx="3940" cy="3872"/>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9" name="Isosceles Triangle 8"/>
            <p:cNvSpPr/>
            <p:nvPr/>
          </p:nvSpPr>
          <p:spPr>
            <a:xfrm flipV="1">
              <a:off x="3936" y="2434"/>
              <a:ext cx="3940" cy="3767"/>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sp>
          <p:nvSpPr>
            <p:cNvPr id="10" name="Isosceles Triangle 9"/>
            <p:cNvSpPr/>
            <p:nvPr/>
          </p:nvSpPr>
          <p:spPr>
            <a:xfrm rot="10800000" flipV="1">
              <a:off x="2031" y="2433"/>
              <a:ext cx="3940" cy="3755"/>
            </a:xfrm>
            <a:prstGeom prst="triangle">
              <a:avLst>
                <a:gd name="adj" fmla="val 52538"/>
              </a:avLst>
            </a:prstGeom>
            <a:grpFill/>
            <a:ln>
              <a:noFill/>
            </a:ln>
          </p:spPr>
          <p:style>
            <a:lnRef idx="2">
              <a:schemeClr val="accent1">
                <a:lumMod val="75000"/>
              </a:schemeClr>
            </a:lnRef>
            <a:fillRef idx="1">
              <a:schemeClr val="accent1"/>
            </a:fillRef>
            <a:effectRef idx="0">
              <a:srgbClr val="FFFFFF"/>
            </a:effectRef>
            <a:fontRef idx="minor">
              <a:schemeClr val="lt1"/>
            </a:fontRef>
          </p:style>
          <p:txBody>
            <a:bodyPr rtlCol="0" anchor="ctr"/>
            <a:lstStyle/>
            <a:p>
              <a:pPr algn="ctr" defTabSz="1371600"/>
              <a:endParaRPr lang="en-US" sz="2700">
                <a:solidFill>
                  <a:prstClr val="white"/>
                </a:solidFill>
                <a:latin typeface="Calibri"/>
              </a:endParaRPr>
            </a:p>
          </p:txBody>
        </p:sp>
      </p:grpSp>
    </p:spTree>
    <p:extLst>
      <p:ext uri="{BB962C8B-B14F-4D97-AF65-F5344CB8AC3E}">
        <p14:creationId xmlns:p14="http://schemas.microsoft.com/office/powerpoint/2010/main" val="170541604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2000" fill="hold">
                                          <p:stCondLst>
                                            <p:cond delay="0"/>
                                          </p:stCondLst>
                                        </p:cTn>
                                        <p:tgtEl>
                                          <p:spTgt spid="11"/>
                                        </p:tgtEl>
                                        <p:attrNameLst>
                                          <p:attrName>style.visibility</p:attrName>
                                        </p:attrNameLst>
                                      </p:cBhvr>
                                      <p:to>
                                        <p:strVal val="visible"/>
                                      </p:to>
                                    </p:set>
                                    <p:anim calcmode="lin" valueType="num">
                                      <p:cBhvr>
                                        <p:cTn id="7" dur="2000" fill="hold"/>
                                        <p:tgtEl>
                                          <p:spTgt spid="11"/>
                                        </p:tgtEl>
                                        <p:attrNameLst>
                                          <p:attrName>ppt_w</p:attrName>
                                        </p:attrNameLst>
                                      </p:cBhvr>
                                      <p:tavLst>
                                        <p:tav tm="0">
                                          <p:val>
                                            <p:fltVal val="0"/>
                                          </p:val>
                                        </p:tav>
                                        <p:tav tm="100000">
                                          <p:val>
                                            <p:strVal val="#ppt_w"/>
                                          </p:val>
                                        </p:tav>
                                      </p:tavLst>
                                    </p:anim>
                                    <p:anim calcmode="lin" valueType="num">
                                      <p:cBhvr>
                                        <p:cTn id="8" dur="2000" fill="hold"/>
                                        <p:tgtEl>
                                          <p:spTgt spid="11"/>
                                        </p:tgtEl>
                                        <p:attrNameLst>
                                          <p:attrName>ppt_h</p:attrName>
                                        </p:attrNameLst>
                                      </p:cBhvr>
                                      <p:tavLst>
                                        <p:tav tm="0">
                                          <p:val>
                                            <p:fltVal val="0"/>
                                          </p:val>
                                        </p:tav>
                                        <p:tav tm="100000">
                                          <p:val>
                                            <p:strVal val="#ppt_h"/>
                                          </p:val>
                                        </p:tav>
                                      </p:tavLst>
                                    </p:anim>
                                  </p:childTnLst>
                                </p:cTn>
                              </p:par>
                            </p:childTnLst>
                          </p:cTn>
                        </p:par>
                        <p:par>
                          <p:cTn id="9" fill="hold">
                            <p:stCondLst>
                              <p:cond delay="2000"/>
                            </p:stCondLst>
                            <p:childTnLst>
                              <p:par>
                                <p:cTn id="10" presetID="22" presetClass="entr" presetSubtype="1" fill="hold" grpId="0" nodeType="after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5" grpId="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ธีมของ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5439</TotalTime>
  <Words>2417</Words>
  <Application>Microsoft Office PowerPoint</Application>
  <PresentationFormat>Custom</PresentationFormat>
  <Paragraphs>347</Paragraphs>
  <Slides>53</Slides>
  <Notes>17</Notes>
  <HiddenSlides>0</HiddenSlides>
  <MMClips>65</MMClips>
  <ScaleCrop>false</ScaleCrop>
  <HeadingPairs>
    <vt:vector size="6" baseType="variant">
      <vt:variant>
        <vt:lpstr>Fonts Used</vt:lpstr>
      </vt:variant>
      <vt:variant>
        <vt:i4>18</vt:i4>
      </vt:variant>
      <vt:variant>
        <vt:lpstr>Theme</vt:lpstr>
      </vt:variant>
      <vt:variant>
        <vt:i4>3</vt:i4>
      </vt:variant>
      <vt:variant>
        <vt:lpstr>Slide Titles</vt:lpstr>
      </vt:variant>
      <vt:variant>
        <vt:i4>53</vt:i4>
      </vt:variant>
    </vt:vector>
  </HeadingPairs>
  <TitlesOfParts>
    <vt:vector size="74" baseType="lpstr">
      <vt:lpstr>KG Primary Penmanship</vt:lpstr>
      <vt:lpstr>Angsana New</vt:lpstr>
      <vt:lpstr>High Tower Text</vt:lpstr>
      <vt:lpstr>Punsukpukpik Thin</vt:lpstr>
      <vt:lpstr>.VnBook-Antiqua</vt:lpstr>
      <vt:lpstr>milk tea Med</vt:lpstr>
      <vt:lpstr>Asap Medium</vt:lpstr>
      <vt:lpstr>Franklin Gothic Heavy</vt:lpstr>
      <vt:lpstr>Arial</vt:lpstr>
      <vt:lpstr>Myriad Pro</vt:lpstr>
      <vt:lpstr>Wingdings</vt:lpstr>
      <vt:lpstr>League Spartan</vt:lpstr>
      <vt:lpstr>Patrick Hand</vt:lpstr>
      <vt:lpstr>Aharoni</vt:lpstr>
      <vt:lpstr>Calibri</vt:lpstr>
      <vt:lpstr>Jua</vt:lpstr>
      <vt:lpstr>Calibri Light</vt:lpstr>
      <vt:lpstr>Cordia New</vt:lpstr>
      <vt:lpstr>Office Theme</vt:lpstr>
      <vt:lpstr>ธีมของ Office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huyentrang</dc:creator>
  <cp:lastModifiedBy>Hi Windows 11 Home</cp:lastModifiedBy>
  <cp:revision>161</cp:revision>
  <dcterms:created xsi:type="dcterms:W3CDTF">2006-08-16T00:00:00Z</dcterms:created>
  <dcterms:modified xsi:type="dcterms:W3CDTF">2025-02-27T14:31:35Z</dcterms:modified>
  <dc:identifier>DAGGxuM-Or8</dc:identifier>
</cp:coreProperties>
</file>