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Lst>
  <p:notesMasterIdLst>
    <p:notesMasterId r:id="rId29"/>
  </p:notesMasterIdLst>
  <p:sldIdLst>
    <p:sldId id="257" r:id="rId5"/>
    <p:sldId id="269" r:id="rId6"/>
    <p:sldId id="268" r:id="rId7"/>
    <p:sldId id="290" r:id="rId8"/>
    <p:sldId id="297" r:id="rId9"/>
    <p:sldId id="298" r:id="rId10"/>
    <p:sldId id="299" r:id="rId11"/>
    <p:sldId id="300" r:id="rId12"/>
    <p:sldId id="286" r:id="rId13"/>
    <p:sldId id="301" r:id="rId14"/>
    <p:sldId id="270" r:id="rId15"/>
    <p:sldId id="302" r:id="rId16"/>
    <p:sldId id="303" r:id="rId17"/>
    <p:sldId id="263" r:id="rId18"/>
    <p:sldId id="306" r:id="rId19"/>
    <p:sldId id="307" r:id="rId20"/>
    <p:sldId id="288" r:id="rId21"/>
    <p:sldId id="278" r:id="rId22"/>
    <p:sldId id="308" r:id="rId23"/>
    <p:sldId id="309" r:id="rId24"/>
    <p:sldId id="272" r:id="rId25"/>
    <p:sldId id="285" r:id="rId26"/>
    <p:sldId id="267" r:id="rId27"/>
    <p:sldId id="275"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5" d="100"/>
          <a:sy n="105" d="100"/>
        </p:scale>
        <p:origin x="144" y="19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FF138-C0A6-4C63-B0D8-AF82002E99C9}" type="datetimeFigureOut">
              <a:rPr lang="en-US" smtClean="0"/>
              <a:t>19/02/2024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F1E0C-C5FF-487C-BF12-AB4CFA9DC6A0}" type="slidenum">
              <a:rPr lang="en-US" smtClean="0"/>
              <a:t>‹#›</a:t>
            </a:fld>
            <a:endParaRPr lang="en-US"/>
          </a:p>
        </p:txBody>
      </p:sp>
    </p:spTree>
    <p:extLst>
      <p:ext uri="{BB962C8B-B14F-4D97-AF65-F5344CB8AC3E}">
        <p14:creationId xmlns:p14="http://schemas.microsoft.com/office/powerpoint/2010/main" val="242122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31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223670ec99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1223670ec99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08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223670ec99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1223670ec99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47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223670ec99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223670ec99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223670ec99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1223670ec99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56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223670ec99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223670ec99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223670ec99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223670ec99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1223670ec99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1223670ec99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6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223670ec99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223670ec99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0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31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223670ec99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1223670ec99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223670ec99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223670ec99_0_1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223670ec99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223670ec99_0_1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44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1223670ec99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1223670ec99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23670ec9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23670ec9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82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223670ec99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223670ec99_0_1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32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21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223670ec99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1223670ec99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buClr>
                <a:srgbClr val="000000"/>
              </a:buClr>
              <a:buFont typeface="Arial"/>
              <a:buNone/>
              <a:defRPr/>
            </a:pPr>
            <a:fld id="{00000000-1234-1234-1234-123412341234}" type="slidenum">
              <a:rPr lang="en-US" kern="0" smtClean="0"/>
              <a:pPr>
                <a:buClr>
                  <a:srgbClr val="000000"/>
                </a:buClr>
                <a:buFont typeface="Arial"/>
                <a:buNone/>
                <a:defRPr/>
              </a:pPr>
              <a:t>‹#›</a:t>
            </a:fld>
            <a:endParaRPr lang="en-US" kern="0"/>
          </a:p>
        </p:txBody>
      </p:sp>
    </p:spTree>
    <p:extLst>
      <p:ext uri="{BB962C8B-B14F-4D97-AF65-F5344CB8AC3E}">
        <p14:creationId xmlns:p14="http://schemas.microsoft.com/office/powerpoint/2010/main" val="414882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3071626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950967" y="1461700"/>
            <a:ext cx="7487600" cy="261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3200"/>
              <a:buFont typeface="Questrial"/>
              <a:buNone/>
              <a:defRPr b="0">
                <a:latin typeface="Questrial"/>
                <a:ea typeface="Questrial"/>
                <a:cs typeface="Questrial"/>
                <a:sym typeface="Questria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4"/>
          <p:cNvSpPr txBox="1">
            <a:spLocks noGrp="1"/>
          </p:cNvSpPr>
          <p:nvPr>
            <p:ph type="subTitle" idx="1"/>
          </p:nvPr>
        </p:nvSpPr>
        <p:spPr>
          <a:xfrm>
            <a:off x="950967" y="4672367"/>
            <a:ext cx="5386000" cy="800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0214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
        <p:cNvGrpSpPr/>
        <p:nvPr/>
      </p:nvGrpSpPr>
      <p:grpSpPr>
        <a:xfrm>
          <a:off x="0" y="0"/>
          <a:ext cx="0" cy="0"/>
          <a:chOff x="0" y="0"/>
          <a:chExt cx="0" cy="0"/>
        </a:xfrm>
      </p:grpSpPr>
      <p:sp>
        <p:nvSpPr>
          <p:cNvPr id="96" name="Google Shape;96;p15"/>
          <p:cNvSpPr txBox="1">
            <a:spLocks noGrp="1"/>
          </p:cNvSpPr>
          <p:nvPr>
            <p:ph type="title" hasCustomPrompt="1"/>
          </p:nvPr>
        </p:nvSpPr>
        <p:spPr>
          <a:xfrm>
            <a:off x="950967" y="1208167"/>
            <a:ext cx="6754400" cy="1252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8533">
                <a:solidFill>
                  <a:schemeClr val="dk1">
                    <a:lumMod val="100000"/>
                  </a:schemeClr>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 name="Google Shape;97;p15"/>
          <p:cNvSpPr txBox="1">
            <a:spLocks noGrp="1"/>
          </p:cNvSpPr>
          <p:nvPr>
            <p:ph type="subTitle" idx="1"/>
          </p:nvPr>
        </p:nvSpPr>
        <p:spPr>
          <a:xfrm>
            <a:off x="949067" y="2663233"/>
            <a:ext cx="5146800" cy="42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98" name="Google Shape;98;p15"/>
          <p:cNvSpPr txBox="1">
            <a:spLocks noGrp="1"/>
          </p:cNvSpPr>
          <p:nvPr>
            <p:ph type="title" idx="2" hasCustomPrompt="1"/>
          </p:nvPr>
        </p:nvSpPr>
        <p:spPr>
          <a:xfrm>
            <a:off x="950967" y="3773567"/>
            <a:ext cx="6751200" cy="1252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8533">
                <a:solidFill>
                  <a:schemeClr val="dk1">
                    <a:lumMod val="100000"/>
                  </a:schemeClr>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9" name="Google Shape;99;p15"/>
          <p:cNvSpPr txBox="1">
            <a:spLocks noGrp="1"/>
          </p:cNvSpPr>
          <p:nvPr>
            <p:ph type="subTitle" idx="3"/>
          </p:nvPr>
        </p:nvSpPr>
        <p:spPr>
          <a:xfrm>
            <a:off x="949067" y="5228633"/>
            <a:ext cx="5146800" cy="42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288012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950967" y="1852800"/>
            <a:ext cx="5680400" cy="429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05" name="Google Shape;105;p16"/>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62466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9" name="Google Shape;129;p18"/>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
        <p:nvSpPr>
          <p:cNvPr id="130" name="Google Shape;130;p18"/>
          <p:cNvSpPr txBox="1">
            <a:spLocks noGrp="1"/>
          </p:cNvSpPr>
          <p:nvPr>
            <p:ph type="subTitle" idx="1"/>
          </p:nvPr>
        </p:nvSpPr>
        <p:spPr>
          <a:xfrm>
            <a:off x="1985899" y="3074395"/>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2"/>
          </p:nvPr>
        </p:nvSpPr>
        <p:spPr>
          <a:xfrm>
            <a:off x="6914101" y="3074395"/>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8"/>
          <p:cNvSpPr txBox="1">
            <a:spLocks noGrp="1"/>
          </p:cNvSpPr>
          <p:nvPr>
            <p:ph type="subTitle" idx="3"/>
          </p:nvPr>
        </p:nvSpPr>
        <p:spPr>
          <a:xfrm>
            <a:off x="6914101" y="25744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3" name="Google Shape;133;p18"/>
          <p:cNvSpPr txBox="1">
            <a:spLocks noGrp="1"/>
          </p:cNvSpPr>
          <p:nvPr>
            <p:ph type="subTitle" idx="4"/>
          </p:nvPr>
        </p:nvSpPr>
        <p:spPr>
          <a:xfrm>
            <a:off x="1985899" y="25744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4" name="Google Shape;134;p18"/>
          <p:cNvSpPr txBox="1">
            <a:spLocks noGrp="1"/>
          </p:cNvSpPr>
          <p:nvPr>
            <p:ph type="subTitle" idx="5"/>
          </p:nvPr>
        </p:nvSpPr>
        <p:spPr>
          <a:xfrm>
            <a:off x="1985899" y="5331671"/>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8"/>
          <p:cNvSpPr txBox="1">
            <a:spLocks noGrp="1"/>
          </p:cNvSpPr>
          <p:nvPr>
            <p:ph type="subTitle" idx="6"/>
          </p:nvPr>
        </p:nvSpPr>
        <p:spPr>
          <a:xfrm>
            <a:off x="6914101" y="5331671"/>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8"/>
          <p:cNvSpPr txBox="1">
            <a:spLocks noGrp="1"/>
          </p:cNvSpPr>
          <p:nvPr>
            <p:ph type="subTitle" idx="7"/>
          </p:nvPr>
        </p:nvSpPr>
        <p:spPr>
          <a:xfrm>
            <a:off x="6914101" y="48296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7" name="Google Shape;137;p18"/>
          <p:cNvSpPr txBox="1">
            <a:spLocks noGrp="1"/>
          </p:cNvSpPr>
          <p:nvPr>
            <p:ph type="subTitle" idx="8"/>
          </p:nvPr>
        </p:nvSpPr>
        <p:spPr>
          <a:xfrm>
            <a:off x="1985899" y="48296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4236809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950967" y="734129"/>
            <a:ext cx="10290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atin typeface="Questrial"/>
                <a:ea typeface="Questrial"/>
                <a:cs typeface="Questrial"/>
                <a:sym typeface="Questrial"/>
              </a:defRPr>
            </a:lvl2pPr>
            <a:lvl3pPr lvl="2">
              <a:spcBef>
                <a:spcPts val="0"/>
              </a:spcBef>
              <a:spcAft>
                <a:spcPts val="0"/>
              </a:spcAft>
              <a:buSzPts val="2800"/>
              <a:buNone/>
              <a:defRPr>
                <a:latin typeface="Questrial"/>
                <a:ea typeface="Questrial"/>
                <a:cs typeface="Questrial"/>
                <a:sym typeface="Questrial"/>
              </a:defRPr>
            </a:lvl3pPr>
            <a:lvl4pPr lvl="3">
              <a:spcBef>
                <a:spcPts val="0"/>
              </a:spcBef>
              <a:spcAft>
                <a:spcPts val="0"/>
              </a:spcAft>
              <a:buSzPts val="2800"/>
              <a:buNone/>
              <a:defRPr>
                <a:latin typeface="Questrial"/>
                <a:ea typeface="Questrial"/>
                <a:cs typeface="Questrial"/>
                <a:sym typeface="Questrial"/>
              </a:defRPr>
            </a:lvl4pPr>
            <a:lvl5pPr lvl="4">
              <a:spcBef>
                <a:spcPts val="0"/>
              </a:spcBef>
              <a:spcAft>
                <a:spcPts val="0"/>
              </a:spcAft>
              <a:buSzPts val="2800"/>
              <a:buNone/>
              <a:defRPr>
                <a:latin typeface="Questrial"/>
                <a:ea typeface="Questrial"/>
                <a:cs typeface="Questrial"/>
                <a:sym typeface="Questrial"/>
              </a:defRPr>
            </a:lvl5pPr>
            <a:lvl6pPr lvl="5">
              <a:spcBef>
                <a:spcPts val="0"/>
              </a:spcBef>
              <a:spcAft>
                <a:spcPts val="0"/>
              </a:spcAft>
              <a:buSzPts val="2800"/>
              <a:buNone/>
              <a:defRPr>
                <a:latin typeface="Questrial"/>
                <a:ea typeface="Questrial"/>
                <a:cs typeface="Questrial"/>
                <a:sym typeface="Questrial"/>
              </a:defRPr>
            </a:lvl6pPr>
            <a:lvl7pPr lvl="6">
              <a:spcBef>
                <a:spcPts val="0"/>
              </a:spcBef>
              <a:spcAft>
                <a:spcPts val="0"/>
              </a:spcAft>
              <a:buSzPts val="2800"/>
              <a:buNone/>
              <a:defRPr>
                <a:latin typeface="Questrial"/>
                <a:ea typeface="Questrial"/>
                <a:cs typeface="Questrial"/>
                <a:sym typeface="Questrial"/>
              </a:defRPr>
            </a:lvl7pPr>
            <a:lvl8pPr lvl="7">
              <a:spcBef>
                <a:spcPts val="0"/>
              </a:spcBef>
              <a:spcAft>
                <a:spcPts val="0"/>
              </a:spcAft>
              <a:buSzPts val="2800"/>
              <a:buNone/>
              <a:defRPr>
                <a:latin typeface="Questrial"/>
                <a:ea typeface="Questrial"/>
                <a:cs typeface="Questrial"/>
                <a:sym typeface="Questrial"/>
              </a:defRPr>
            </a:lvl8pPr>
            <a:lvl9pPr lvl="8">
              <a:spcBef>
                <a:spcPts val="0"/>
              </a:spcBef>
              <a:spcAft>
                <a:spcPts val="0"/>
              </a:spcAft>
              <a:buSzPts val="2800"/>
              <a:buNone/>
              <a:defRPr>
                <a:latin typeface="Questrial"/>
                <a:ea typeface="Questrial"/>
                <a:cs typeface="Questrial"/>
                <a:sym typeface="Questrial"/>
              </a:defRPr>
            </a:lvl9pPr>
          </a:lstStyle>
          <a:p>
            <a:endParaRPr/>
          </a:p>
        </p:txBody>
      </p:sp>
      <p:sp>
        <p:nvSpPr>
          <p:cNvPr id="144" name="Google Shape;144;p19"/>
          <p:cNvSpPr txBox="1">
            <a:spLocks noGrp="1"/>
          </p:cNvSpPr>
          <p:nvPr>
            <p:ph type="subTitle" idx="1"/>
          </p:nvPr>
        </p:nvSpPr>
        <p:spPr>
          <a:xfrm>
            <a:off x="2576083" y="2989967"/>
            <a:ext cx="3133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9"/>
          <p:cNvSpPr txBox="1">
            <a:spLocks noGrp="1"/>
          </p:cNvSpPr>
          <p:nvPr>
            <p:ph type="subTitle" idx="2"/>
          </p:nvPr>
        </p:nvSpPr>
        <p:spPr>
          <a:xfrm>
            <a:off x="7798933" y="2989967"/>
            <a:ext cx="3137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9"/>
          <p:cNvSpPr txBox="1">
            <a:spLocks noGrp="1"/>
          </p:cNvSpPr>
          <p:nvPr>
            <p:ph type="subTitle" idx="3"/>
          </p:nvPr>
        </p:nvSpPr>
        <p:spPr>
          <a:xfrm>
            <a:off x="2576083" y="4735148"/>
            <a:ext cx="3133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9"/>
          <p:cNvSpPr txBox="1">
            <a:spLocks noGrp="1"/>
          </p:cNvSpPr>
          <p:nvPr>
            <p:ph type="subTitle" idx="4"/>
          </p:nvPr>
        </p:nvSpPr>
        <p:spPr>
          <a:xfrm>
            <a:off x="7798933" y="4735136"/>
            <a:ext cx="3137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9"/>
          <p:cNvSpPr txBox="1">
            <a:spLocks noGrp="1"/>
          </p:cNvSpPr>
          <p:nvPr>
            <p:ph type="subTitle" idx="5"/>
          </p:nvPr>
        </p:nvSpPr>
        <p:spPr>
          <a:xfrm>
            <a:off x="2576083" y="2213151"/>
            <a:ext cx="3133200" cy="69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rgbClr val="000000"/>
                </a:solidFill>
                <a:latin typeface="Lexend Deca"/>
                <a:ea typeface="Lexend Deca"/>
                <a:cs typeface="Lexend Deca"/>
                <a:sym typeface="Lexend Deca"/>
              </a:defRPr>
            </a:lvl1pPr>
            <a:lvl2pPr lvl="1"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49" name="Google Shape;149;p19"/>
          <p:cNvSpPr txBox="1">
            <a:spLocks noGrp="1"/>
          </p:cNvSpPr>
          <p:nvPr>
            <p:ph type="subTitle" idx="6"/>
          </p:nvPr>
        </p:nvSpPr>
        <p:spPr>
          <a:xfrm>
            <a:off x="7798933" y="2213167"/>
            <a:ext cx="3133200" cy="69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rgbClr val="000000"/>
                </a:solidFill>
                <a:latin typeface="Lexend Deca"/>
                <a:ea typeface="Lexend Deca"/>
                <a:cs typeface="Lexend Deca"/>
                <a:sym typeface="Lexend Deca"/>
              </a:defRPr>
            </a:lvl1pPr>
            <a:lvl2pPr lvl="1"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50" name="Google Shape;150;p19"/>
          <p:cNvSpPr txBox="1">
            <a:spLocks noGrp="1"/>
          </p:cNvSpPr>
          <p:nvPr>
            <p:ph type="subTitle" idx="7"/>
          </p:nvPr>
        </p:nvSpPr>
        <p:spPr>
          <a:xfrm>
            <a:off x="2576083" y="3952704"/>
            <a:ext cx="3133200" cy="69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rgbClr val="000000"/>
                </a:solidFill>
                <a:latin typeface="Lexend Deca"/>
                <a:ea typeface="Lexend Deca"/>
                <a:cs typeface="Lexend Deca"/>
                <a:sym typeface="Lexend Deca"/>
              </a:defRPr>
            </a:lvl1pPr>
            <a:lvl2pPr lvl="1"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51" name="Google Shape;151;p19"/>
          <p:cNvSpPr txBox="1">
            <a:spLocks noGrp="1"/>
          </p:cNvSpPr>
          <p:nvPr>
            <p:ph type="subTitle" idx="8"/>
          </p:nvPr>
        </p:nvSpPr>
        <p:spPr>
          <a:xfrm>
            <a:off x="7798933" y="3955917"/>
            <a:ext cx="3133200" cy="69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rgbClr val="000000"/>
                </a:solidFill>
                <a:latin typeface="Lexend Deca"/>
                <a:ea typeface="Lexend Deca"/>
                <a:cs typeface="Lexend Deca"/>
                <a:sym typeface="Lexend Deca"/>
              </a:defRPr>
            </a:lvl1pPr>
            <a:lvl2pPr lvl="1"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362474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
        <p:nvSpPr>
          <p:cNvPr id="160" name="Google Shape;160;p20"/>
          <p:cNvSpPr txBox="1">
            <a:spLocks noGrp="1"/>
          </p:cNvSpPr>
          <p:nvPr>
            <p:ph type="subTitle" idx="1"/>
          </p:nvPr>
        </p:nvSpPr>
        <p:spPr>
          <a:xfrm>
            <a:off x="953967"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0"/>
          <p:cNvSpPr txBox="1">
            <a:spLocks noGrp="1"/>
          </p:cNvSpPr>
          <p:nvPr>
            <p:ph type="subTitle" idx="2"/>
          </p:nvPr>
        </p:nvSpPr>
        <p:spPr>
          <a:xfrm>
            <a:off x="4797600"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0"/>
          <p:cNvSpPr txBox="1">
            <a:spLocks noGrp="1"/>
          </p:cNvSpPr>
          <p:nvPr>
            <p:ph type="subTitle" idx="3"/>
          </p:nvPr>
        </p:nvSpPr>
        <p:spPr>
          <a:xfrm>
            <a:off x="8644167"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0"/>
          <p:cNvSpPr txBox="1">
            <a:spLocks noGrp="1"/>
          </p:cNvSpPr>
          <p:nvPr>
            <p:ph type="subTitle" idx="4"/>
          </p:nvPr>
        </p:nvSpPr>
        <p:spPr>
          <a:xfrm>
            <a:off x="950967" y="2567351"/>
            <a:ext cx="2602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4" name="Google Shape;164;p20"/>
          <p:cNvSpPr txBox="1">
            <a:spLocks noGrp="1"/>
          </p:cNvSpPr>
          <p:nvPr>
            <p:ph type="subTitle" idx="5"/>
          </p:nvPr>
        </p:nvSpPr>
        <p:spPr>
          <a:xfrm>
            <a:off x="4797600" y="2567351"/>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5" name="Google Shape;165;p20"/>
          <p:cNvSpPr txBox="1">
            <a:spLocks noGrp="1"/>
          </p:cNvSpPr>
          <p:nvPr>
            <p:ph type="subTitle" idx="6"/>
          </p:nvPr>
        </p:nvSpPr>
        <p:spPr>
          <a:xfrm>
            <a:off x="8644167" y="2567351"/>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6" name="Google Shape;166;p20"/>
          <p:cNvSpPr txBox="1">
            <a:spLocks noGrp="1"/>
          </p:cNvSpPr>
          <p:nvPr>
            <p:ph type="subTitle" idx="7"/>
          </p:nvPr>
        </p:nvSpPr>
        <p:spPr>
          <a:xfrm>
            <a:off x="953967"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subTitle" idx="8"/>
          </p:nvPr>
        </p:nvSpPr>
        <p:spPr>
          <a:xfrm>
            <a:off x="4797600"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0"/>
          <p:cNvSpPr txBox="1">
            <a:spLocks noGrp="1"/>
          </p:cNvSpPr>
          <p:nvPr>
            <p:ph type="subTitle" idx="9"/>
          </p:nvPr>
        </p:nvSpPr>
        <p:spPr>
          <a:xfrm>
            <a:off x="8644167"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subTitle" idx="13"/>
          </p:nvPr>
        </p:nvSpPr>
        <p:spPr>
          <a:xfrm>
            <a:off x="950967" y="4892200"/>
            <a:ext cx="2602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70" name="Google Shape;170;p20"/>
          <p:cNvSpPr txBox="1">
            <a:spLocks noGrp="1"/>
          </p:cNvSpPr>
          <p:nvPr>
            <p:ph type="subTitle" idx="14"/>
          </p:nvPr>
        </p:nvSpPr>
        <p:spPr>
          <a:xfrm>
            <a:off x="4797600" y="4892200"/>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71" name="Google Shape;171;p20"/>
          <p:cNvSpPr txBox="1">
            <a:spLocks noGrp="1"/>
          </p:cNvSpPr>
          <p:nvPr>
            <p:ph type="subTitle" idx="15"/>
          </p:nvPr>
        </p:nvSpPr>
        <p:spPr>
          <a:xfrm>
            <a:off x="8644167" y="4892200"/>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814353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51684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88"/>
        <p:cNvGrpSpPr/>
        <p:nvPr/>
      </p:nvGrpSpPr>
      <p:grpSpPr>
        <a:xfrm>
          <a:off x="0" y="0"/>
          <a:ext cx="0" cy="0"/>
          <a:chOff x="0" y="0"/>
          <a:chExt cx="0" cy="0"/>
        </a:xfrm>
      </p:grpSpPr>
      <p:sp>
        <p:nvSpPr>
          <p:cNvPr id="190" name="Google Shape;190;p22"/>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dirty="0"/>
          </a:p>
        </p:txBody>
      </p:sp>
    </p:spTree>
    <p:extLst>
      <p:ext uri="{BB962C8B-B14F-4D97-AF65-F5344CB8AC3E}">
        <p14:creationId xmlns:p14="http://schemas.microsoft.com/office/powerpoint/2010/main" val="505818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103700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buClr>
                <a:srgbClr val="000000"/>
              </a:buClr>
              <a:buFont typeface="Arial"/>
              <a:buNone/>
              <a:defRPr/>
            </a:pPr>
            <a:fld id="{00000000-1234-1234-1234-123412341234}" type="slidenum">
              <a:rPr lang="en-US" kern="0" smtClean="0"/>
              <a:pPr>
                <a:buClr>
                  <a:srgbClr val="000000"/>
                </a:buClr>
                <a:buFont typeface="Arial"/>
                <a:buNone/>
                <a:defRPr/>
              </a:pPr>
              <a:t>‹#›</a:t>
            </a:fld>
            <a:endParaRPr lang="en-US" kern="0"/>
          </a:p>
        </p:txBody>
      </p:sp>
    </p:spTree>
    <p:extLst>
      <p:ext uri="{BB962C8B-B14F-4D97-AF65-F5344CB8AC3E}">
        <p14:creationId xmlns:p14="http://schemas.microsoft.com/office/powerpoint/2010/main" val="4249450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2"/>
        <p:cNvGrpSpPr/>
        <p:nvPr/>
      </p:nvGrpSpPr>
      <p:grpSpPr>
        <a:xfrm>
          <a:off x="0" y="0"/>
          <a:ext cx="0" cy="0"/>
          <a:chOff x="0" y="0"/>
          <a:chExt cx="0" cy="0"/>
        </a:xfrm>
      </p:grpSpPr>
    </p:spTree>
    <p:extLst>
      <p:ext uri="{BB962C8B-B14F-4D97-AF65-F5344CB8AC3E}">
        <p14:creationId xmlns:p14="http://schemas.microsoft.com/office/powerpoint/2010/main" val="3681385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355027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buClr>
                <a:srgbClr val="000000"/>
              </a:buClr>
              <a:buFont typeface="Arial"/>
              <a:buNone/>
              <a:defRPr/>
            </a:pPr>
            <a:fld id="{00000000-1234-1234-1234-123412341234}" type="slidenum">
              <a:rPr lang="en-US" kern="0" smtClean="0"/>
              <a:pPr>
                <a:buClr>
                  <a:srgbClr val="000000"/>
                </a:buClr>
                <a:buFont typeface="Arial"/>
                <a:buNone/>
                <a:defRPr/>
              </a:pPr>
              <a:t>‹#›</a:t>
            </a:fld>
            <a:endParaRPr lang="en-US" kern="0"/>
          </a:p>
        </p:txBody>
      </p:sp>
    </p:spTree>
    <p:extLst>
      <p:ext uri="{BB962C8B-B14F-4D97-AF65-F5344CB8AC3E}">
        <p14:creationId xmlns:p14="http://schemas.microsoft.com/office/powerpoint/2010/main" val="390345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buClr>
                <a:srgbClr val="000000"/>
              </a:buClr>
              <a:buFont typeface="Arial"/>
              <a:buNone/>
              <a:defRPr/>
            </a:pPr>
            <a:fld id="{00000000-1234-1234-1234-123412341234}" type="slidenum">
              <a:rPr lang="en-US" kern="0" smtClean="0"/>
              <a:pPr>
                <a:buClr>
                  <a:srgbClr val="000000"/>
                </a:buClr>
                <a:buFont typeface="Arial"/>
                <a:buNone/>
                <a:defRPr/>
              </a:pPr>
              <a:t>‹#›</a:t>
            </a:fld>
            <a:endParaRPr lang="en-US" kern="0"/>
          </a:p>
        </p:txBody>
      </p:sp>
    </p:spTree>
    <p:extLst>
      <p:ext uri="{BB962C8B-B14F-4D97-AF65-F5344CB8AC3E}">
        <p14:creationId xmlns:p14="http://schemas.microsoft.com/office/powerpoint/2010/main" val="282733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950967" y="2034667"/>
            <a:ext cx="6522000" cy="30104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sz="7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a:off x="951200" y="5661567"/>
            <a:ext cx="5690000" cy="48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03503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950967" y="1835067"/>
            <a:ext cx="10290000" cy="444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8" name="Google Shape;28;p4"/>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447286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6" name="Google Shape;36;p5"/>
          <p:cNvSpPr txBox="1">
            <a:spLocks noGrp="1"/>
          </p:cNvSpPr>
          <p:nvPr>
            <p:ph type="subTitle" idx="1"/>
          </p:nvPr>
        </p:nvSpPr>
        <p:spPr>
          <a:xfrm>
            <a:off x="1531199" y="4108929"/>
            <a:ext cx="4023200" cy="13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2"/>
          </p:nvPr>
        </p:nvSpPr>
        <p:spPr>
          <a:xfrm>
            <a:off x="6637601" y="4108929"/>
            <a:ext cx="4023200" cy="13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3"/>
          </p:nvPr>
        </p:nvSpPr>
        <p:spPr>
          <a:xfrm>
            <a:off x="6917001" y="3600133"/>
            <a:ext cx="34644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39" name="Google Shape;39;p5"/>
          <p:cNvSpPr txBox="1">
            <a:spLocks noGrp="1"/>
          </p:cNvSpPr>
          <p:nvPr>
            <p:ph type="subTitle" idx="4"/>
          </p:nvPr>
        </p:nvSpPr>
        <p:spPr>
          <a:xfrm>
            <a:off x="1810599" y="3600133"/>
            <a:ext cx="34644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40" name="Google Shape;40;p5"/>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695671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7" name="Google Shape;47;p6"/>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614101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950967" y="2655641"/>
            <a:ext cx="6248800" cy="2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7719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EE8DF057-824A-CEA0-5112-CEF5C9F2C1F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chemeClr val="dk1"/>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7830620"/>
      </p:ext>
    </p:extLst>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E8CB8F17-F922-5981-EE45-E450CAE88E72}"/>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chemeClr val="dk1"/>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5238754"/>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3953F038-2811-8938-F8A8-7DFCECE50DE7}"/>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chemeClr val="dk1"/>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1110237"/>
      </p:ext>
    </p:extLst>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2292067"/>
            <a:ext cx="10290000" cy="37996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329592747"/>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1.jpe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jpeg"/><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hyperlink" Target="https://hoc10.vn/doc-sach/mi-thuat-8/1/436/58/"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s://hoc10.vn/doc-sach/mi-thuat-8/1/436/56/"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jpg"/><Relationship Id="rId7" Type="http://schemas.openxmlformats.org/officeDocument/2006/relationships/hyperlink" Target="https://www.facebook.com/hoc10fb/" TargetMode="Externa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4.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hyperlink" Target="https://youtu.be/Jye9gGxDrCk" TargetMode="External"/><Relationship Id="rId4" Type="http://schemas.openxmlformats.org/officeDocument/2006/relationships/image" Target="../media/image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7.xml"/><Relationship Id="rId7"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hyperlink" Target="https://hoc10.vn/doc-sach/mi-thuat-8/1/436/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428648" y="195308"/>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Mĩ thuật 8</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85769" y="1837308"/>
            <a:ext cx="10820462" cy="19641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Em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làm</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nhà</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thiết</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kế</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420196" y="3200400"/>
            <a:ext cx="11619404" cy="14484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Bài 13. Thiết kế và trang trí đồ dùng (Sáng tạo - Thảo luận - Ứng dụng)</a:t>
            </a:r>
            <a:endPar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ustDataLst>
      <p:tags r:id="rId1"/>
    </p:custDataLst>
    <p:extLst>
      <p:ext uri="{BB962C8B-B14F-4D97-AF65-F5344CB8AC3E}">
        <p14:creationId xmlns:p14="http://schemas.microsoft.com/office/powerpoint/2010/main" val="59820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sp>
        <p:nvSpPr>
          <p:cNvPr id="3" name="Title 2">
            <a:extLst>
              <a:ext uri="{FF2B5EF4-FFF2-40B4-BE49-F238E27FC236}">
                <a16:creationId xmlns:a16="http://schemas.microsoft.com/office/drawing/2014/main" id="{BAADCA45-A21A-29A9-5911-42819C5C32B2}"/>
              </a:ext>
            </a:extLst>
          </p:cNvPr>
          <p:cNvSpPr>
            <a:spLocks noGrp="1"/>
          </p:cNvSpPr>
          <p:nvPr>
            <p:ph type="title"/>
          </p:nvPr>
        </p:nvSpPr>
        <p:spPr>
          <a:xfrm>
            <a:off x="528508" y="1644277"/>
            <a:ext cx="11013251" cy="763600"/>
          </a:xfrm>
        </p:spPr>
        <p:txBody>
          <a:bodyPr/>
          <a:lstStyle/>
          <a:p>
            <a:pPr algn="ctr">
              <a:lnSpc>
                <a:spcPct val="113000"/>
              </a:lnSpc>
            </a:pPr>
            <a:r>
              <a:rPr lang="vi-VN" sz="2400" dirty="0">
                <a:solidFill>
                  <a:sysClr val="windowText" lastClr="000000"/>
                </a:solidFill>
                <a:latin typeface="+mn-lt"/>
                <a:ea typeface="+mn-ea"/>
                <a:cs typeface="+mn-ea"/>
                <a:sym typeface="+mn-lt"/>
              </a:rPr>
              <a:t>Trang trí chiếc mũ bảo hiểm hoặc đồ vật bất kì</a:t>
            </a:r>
          </a:p>
        </p:txBody>
      </p:sp>
      <p:sp>
        <p:nvSpPr>
          <p:cNvPr id="1439" name="TextBox 1438">
            <a:extLst>
              <a:ext uri="{FF2B5EF4-FFF2-40B4-BE49-F238E27FC236}">
                <a16:creationId xmlns:a16="http://schemas.microsoft.com/office/drawing/2014/main" id="{CA3FB34F-FF86-DB0D-7362-EF9EF671573F}"/>
              </a:ext>
            </a:extLst>
          </p:cNvPr>
          <p:cNvSpPr txBox="1"/>
          <p:nvPr/>
        </p:nvSpPr>
        <p:spPr>
          <a:xfrm>
            <a:off x="533400" y="2342149"/>
            <a:ext cx="10249905" cy="1121846"/>
          </a:xfrm>
          <a:prstGeom prst="rect">
            <a:avLst/>
          </a:prstGeom>
          <a:noFill/>
        </p:spPr>
        <p:txBody>
          <a:bodyPr wrap="square">
            <a:spAutoFit/>
          </a:bodyPr>
          <a:lstStyle/>
          <a:p>
            <a:pPr marL="457189" marR="0" lvl="0" indent="-457189"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mn-ea"/>
                <a:cs typeface="+mn-ea"/>
                <a:sym typeface="+mn-lt"/>
              </a:rPr>
              <a:t>Em hãy trang trí chiếc mũ bảo hiểm hoặc đồ dùng của em hay của người thân để dùng hằng ngày.</a:t>
            </a:r>
          </a:p>
        </p:txBody>
      </p:sp>
      <p:sp>
        <p:nvSpPr>
          <p:cNvPr id="2" name="Speech Bubble: Rectangle 1">
            <a:extLst>
              <a:ext uri="{FF2B5EF4-FFF2-40B4-BE49-F238E27FC236}">
                <a16:creationId xmlns:a16="http://schemas.microsoft.com/office/drawing/2014/main" id="{234F0F5D-7371-DFC3-DE85-5C4FE9147791}"/>
              </a:ext>
            </a:extLst>
          </p:cNvPr>
          <p:cNvSpPr/>
          <p:nvPr/>
        </p:nvSpPr>
        <p:spPr>
          <a:xfrm>
            <a:off x="716468" y="3780067"/>
            <a:ext cx="3459480" cy="2636520"/>
          </a:xfrm>
          <a:prstGeom prst="wedgeRectCallou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Tạo được mẫu trang trí trên mũ bảo hiểm phù hợp đối với đối tượng sử dụng.</a:t>
            </a:r>
          </a:p>
        </p:txBody>
      </p:sp>
      <p:sp>
        <p:nvSpPr>
          <p:cNvPr id="4" name="Speech Bubble: Rectangle 3">
            <a:extLst>
              <a:ext uri="{FF2B5EF4-FFF2-40B4-BE49-F238E27FC236}">
                <a16:creationId xmlns:a16="http://schemas.microsoft.com/office/drawing/2014/main" id="{8CB39D6C-4890-4152-8C96-0B106F03B7AF}"/>
              </a:ext>
            </a:extLst>
          </p:cNvPr>
          <p:cNvSpPr/>
          <p:nvPr/>
        </p:nvSpPr>
        <p:spPr>
          <a:xfrm>
            <a:off x="4668708" y="3780067"/>
            <a:ext cx="2987040" cy="2636520"/>
          </a:xfrm>
          <a:prstGeom prst="wedgeRectCallout">
            <a:avLst/>
          </a:prstGeom>
          <a:solidFill>
            <a:schemeClr val="tx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Trình bày được nội dung chủ đề trang trí sản phẩm.</a:t>
            </a:r>
          </a:p>
        </p:txBody>
      </p:sp>
      <p:sp>
        <p:nvSpPr>
          <p:cNvPr id="5" name="Speech Bubble: Rectangle 4">
            <a:extLst>
              <a:ext uri="{FF2B5EF4-FFF2-40B4-BE49-F238E27FC236}">
                <a16:creationId xmlns:a16="http://schemas.microsoft.com/office/drawing/2014/main" id="{609BBB04-F3B7-25B9-96BD-8F877CDD9DB6}"/>
              </a:ext>
            </a:extLst>
          </p:cNvPr>
          <p:cNvSpPr/>
          <p:nvPr/>
        </p:nvSpPr>
        <p:spPr>
          <a:xfrm>
            <a:off x="8143427" y="3780067"/>
            <a:ext cx="3296919" cy="2636520"/>
          </a:xfrm>
          <a:prstGeom prst="wedgeRectCallout">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Có thể sử dụng kĩ thuật sơn, vẽ, cắt dán đề can,... để thực hành sáng tạo.</a:t>
            </a:r>
          </a:p>
        </p:txBody>
      </p:sp>
    </p:spTree>
    <p:custDataLst>
      <p:tags r:id="rId1"/>
    </p:custDataLst>
    <p:extLst>
      <p:ext uri="{BB962C8B-B14F-4D97-AF65-F5344CB8AC3E}">
        <p14:creationId xmlns:p14="http://schemas.microsoft.com/office/powerpoint/2010/main" val="1733933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wipe(left)">
                                      <p:cBhvr>
                                        <p:cTn id="12" dur="500"/>
                                        <p:tgtEl>
                                          <p:spTgt spid="14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9" grpId="0"/>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05"/>
        <p:cNvGrpSpPr/>
        <p:nvPr/>
      </p:nvGrpSpPr>
      <p:grpSpPr>
        <a:xfrm>
          <a:off x="0" y="0"/>
          <a:ext cx="0" cy="0"/>
          <a:chOff x="0" y="0"/>
          <a:chExt cx="0" cy="0"/>
        </a:xfrm>
      </p:grpSpPr>
      <p:sp>
        <p:nvSpPr>
          <p:cNvPr id="5" name="Title 2">
            <a:extLst>
              <a:ext uri="{FF2B5EF4-FFF2-40B4-BE49-F238E27FC236}">
                <a16:creationId xmlns:a16="http://schemas.microsoft.com/office/drawing/2014/main" id="{1DB611A0-49F7-2B0A-7B94-2EEFBE15D1BE}"/>
              </a:ext>
            </a:extLst>
          </p:cNvPr>
          <p:cNvSpPr txBox="1">
            <a:spLocks/>
          </p:cNvSpPr>
          <p:nvPr/>
        </p:nvSpPr>
        <p:spPr>
          <a:xfrm>
            <a:off x="914400" y="1600200"/>
            <a:ext cx="10495279"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marL="0" marR="0" lvl="0" indent="0" algn="ctr" defTabSz="914400" rtl="0" eaLnBrk="1" fontAlgn="auto" latinLnBrk="0" hangingPunct="1">
              <a:lnSpc>
                <a:spcPct val="100000"/>
              </a:lnSpc>
              <a:spcBef>
                <a:spcPts val="0"/>
              </a:spcBef>
              <a:spcAft>
                <a:spcPts val="0"/>
              </a:spcAft>
              <a:buClr>
                <a:srgbClr val="1C1C1C"/>
              </a:buClr>
              <a:buSzPts val="3200"/>
              <a:buFont typeface="Lexend Deca"/>
              <a:buNone/>
              <a:tabLst/>
              <a:defRPr/>
            </a:pPr>
            <a:r>
              <a:rPr kumimoji="0" lang="vi-VN" sz="2400" b="1" i="0" u="none" strike="noStrike" kern="0" cap="none" spc="0" normalizeH="0" baseline="0" noProof="0" dirty="0">
                <a:ln>
                  <a:noFill/>
                </a:ln>
                <a:effectLst/>
                <a:uLnTx/>
                <a:uFillTx/>
                <a:latin typeface="+mn-lt"/>
                <a:ea typeface="+mn-ea"/>
                <a:cs typeface="+mn-ea"/>
                <a:sym typeface="+mn-lt"/>
              </a:rPr>
              <a:t>Tham khảo các sản phẩm mĩ thuật khác</a:t>
            </a:r>
          </a:p>
        </p:txBody>
      </p:sp>
      <p:pic>
        <p:nvPicPr>
          <p:cNvPr id="11266" name="Picture 2">
            <a:extLst>
              <a:ext uri="{FF2B5EF4-FFF2-40B4-BE49-F238E27FC236}">
                <a16:creationId xmlns:a16="http://schemas.microsoft.com/office/drawing/2014/main" id="{DA2FBEE4-BD6A-7FFA-C129-A094DDB50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22" y="2590800"/>
            <a:ext cx="2768320" cy="397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4">
            <a:extLst>
              <a:ext uri="{FF2B5EF4-FFF2-40B4-BE49-F238E27FC236}">
                <a16:creationId xmlns:a16="http://schemas.microsoft.com/office/drawing/2014/main" id="{18DE5659-2E55-FFAE-E1C9-3BBEE82C68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47"/>
          <a:stretch/>
        </p:blipFill>
        <p:spPr bwMode="auto">
          <a:xfrm>
            <a:off x="4419912" y="2590800"/>
            <a:ext cx="3496005" cy="397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0" name="Picture 6">
            <a:extLst>
              <a:ext uri="{FF2B5EF4-FFF2-40B4-BE49-F238E27FC236}">
                <a16:creationId xmlns:a16="http://schemas.microsoft.com/office/drawing/2014/main" id="{8B17E351-B05D-655E-87E2-2321431799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8634" y="2590800"/>
            <a:ext cx="2867583" cy="397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up)">
                                      <p:cBhvr>
                                        <p:cTn id="12" dur="500"/>
                                        <p:tgtEl>
                                          <p:spTgt spid="11266"/>
                                        </p:tgtEl>
                                      </p:cBhvr>
                                    </p:animEffect>
                                  </p:childTnLst>
                                </p:cTn>
                              </p:par>
                              <p:par>
                                <p:cTn id="13" presetID="22" presetClass="entr" presetSubtype="1"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par>
                                <p:cTn id="16" presetID="22" presetClass="entr" presetSubtype="1"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wipe(up)">
                                      <p:cBhvr>
                                        <p:cTn id="18"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05"/>
        <p:cNvGrpSpPr/>
        <p:nvPr/>
      </p:nvGrpSpPr>
      <p:grpSpPr>
        <a:xfrm>
          <a:off x="0" y="0"/>
          <a:ext cx="0" cy="0"/>
          <a:chOff x="0" y="0"/>
          <a:chExt cx="0" cy="0"/>
        </a:xfrm>
      </p:grpSpPr>
      <p:sp>
        <p:nvSpPr>
          <p:cNvPr id="5" name="Title 2">
            <a:extLst>
              <a:ext uri="{FF2B5EF4-FFF2-40B4-BE49-F238E27FC236}">
                <a16:creationId xmlns:a16="http://schemas.microsoft.com/office/drawing/2014/main" id="{1DB611A0-49F7-2B0A-7B94-2EEFBE15D1BE}"/>
              </a:ext>
            </a:extLst>
          </p:cNvPr>
          <p:cNvSpPr txBox="1">
            <a:spLocks/>
          </p:cNvSpPr>
          <p:nvPr/>
        </p:nvSpPr>
        <p:spPr>
          <a:xfrm>
            <a:off x="1143000" y="1752600"/>
            <a:ext cx="10389326"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marL="0" marR="0" lvl="0" indent="0" algn="ctr" defTabSz="914400" rtl="0" eaLnBrk="1" fontAlgn="auto" latinLnBrk="0" hangingPunct="1">
              <a:lnSpc>
                <a:spcPct val="100000"/>
              </a:lnSpc>
              <a:spcBef>
                <a:spcPts val="0"/>
              </a:spcBef>
              <a:spcAft>
                <a:spcPts val="0"/>
              </a:spcAft>
              <a:buClr>
                <a:srgbClr val="1C1C1C"/>
              </a:buClr>
              <a:buSzPts val="3200"/>
              <a:buFont typeface="Lexend Deca"/>
              <a:buNone/>
              <a:tabLst/>
              <a:defRPr/>
            </a:pPr>
            <a:r>
              <a:rPr kumimoji="0" lang="vi-VN" sz="2400" b="1" i="0" u="none" strike="noStrike" kern="0" cap="none" spc="0" normalizeH="0" baseline="0" noProof="0" dirty="0">
                <a:ln>
                  <a:noFill/>
                </a:ln>
                <a:effectLst/>
                <a:uLnTx/>
                <a:uFillTx/>
                <a:latin typeface="+mn-lt"/>
                <a:ea typeface="+mn-ea"/>
                <a:cs typeface="+mn-ea"/>
                <a:sym typeface="+mn-lt"/>
              </a:rPr>
              <a:t>Tham khảo các sản phẩm mĩ thuật khác</a:t>
            </a:r>
          </a:p>
        </p:txBody>
      </p:sp>
      <p:pic>
        <p:nvPicPr>
          <p:cNvPr id="12290" name="Picture 2" descr="Túi tote custom in hình Born to be Biker – chodole">
            <a:extLst>
              <a:ext uri="{FF2B5EF4-FFF2-40B4-BE49-F238E27FC236}">
                <a16:creationId xmlns:a16="http://schemas.microsoft.com/office/drawing/2014/main" id="{0EDABDCA-0D29-EF16-EC1D-E273ABE122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90" r="18247"/>
          <a:stretch/>
        </p:blipFill>
        <p:spPr bwMode="auto">
          <a:xfrm>
            <a:off x="997675" y="2743200"/>
            <a:ext cx="2830426" cy="381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Custom balo highclub – galaxy | Horse Legion">
            <a:extLst>
              <a:ext uri="{FF2B5EF4-FFF2-40B4-BE49-F238E27FC236}">
                <a16:creationId xmlns:a16="http://schemas.microsoft.com/office/drawing/2014/main" id="{DA6C1B90-5998-8B4C-E7C5-F776EB251A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704" t="8148" r="17852"/>
          <a:stretch/>
        </p:blipFill>
        <p:spPr bwMode="auto">
          <a:xfrm>
            <a:off x="5220287" y="2743200"/>
            <a:ext cx="2845099" cy="381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4" name="Picture 6" descr="Túi Tote họa tiết hoạt hình | GadgetVN">
            <a:extLst>
              <a:ext uri="{FF2B5EF4-FFF2-40B4-BE49-F238E27FC236}">
                <a16:creationId xmlns:a16="http://schemas.microsoft.com/office/drawing/2014/main" id="{A7D5F03C-8CE5-99AC-95B9-2479AD8383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885" r="27589"/>
          <a:stretch/>
        </p:blipFill>
        <p:spPr bwMode="auto">
          <a:xfrm>
            <a:off x="9234143" y="2743200"/>
            <a:ext cx="2005466" cy="381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593092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par>
                                <p:cTn id="8" presetID="22" presetClass="entr" presetSubtype="1"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wipe(up)">
                                      <p:cBhvr>
                                        <p:cTn id="10" dur="500"/>
                                        <p:tgtEl>
                                          <p:spTgt spid="12292"/>
                                        </p:tgtEl>
                                      </p:cBhvr>
                                    </p:animEffect>
                                  </p:childTnLst>
                                </p:cTn>
                              </p:par>
                              <p:par>
                                <p:cTn id="11" presetID="22" presetClass="entr" presetSubtype="1"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wipe(up)">
                                      <p:cBhvr>
                                        <p:cTn id="13"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05"/>
        <p:cNvGrpSpPr/>
        <p:nvPr/>
      </p:nvGrpSpPr>
      <p:grpSpPr>
        <a:xfrm>
          <a:off x="0" y="0"/>
          <a:ext cx="0" cy="0"/>
          <a:chOff x="0" y="0"/>
          <a:chExt cx="0" cy="0"/>
        </a:xfrm>
      </p:grpSpPr>
      <p:sp>
        <p:nvSpPr>
          <p:cNvPr id="5" name="Title 2">
            <a:extLst>
              <a:ext uri="{FF2B5EF4-FFF2-40B4-BE49-F238E27FC236}">
                <a16:creationId xmlns:a16="http://schemas.microsoft.com/office/drawing/2014/main" id="{1DB611A0-49F7-2B0A-7B94-2EEFBE15D1BE}"/>
              </a:ext>
            </a:extLst>
          </p:cNvPr>
          <p:cNvSpPr txBox="1">
            <a:spLocks/>
          </p:cNvSpPr>
          <p:nvPr/>
        </p:nvSpPr>
        <p:spPr>
          <a:xfrm>
            <a:off x="838200" y="1828800"/>
            <a:ext cx="10752183"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marL="0" marR="0" lvl="0" indent="0" algn="ctr" defTabSz="914400" rtl="0" eaLnBrk="1" fontAlgn="auto" latinLnBrk="0" hangingPunct="1">
              <a:lnSpc>
                <a:spcPct val="100000"/>
              </a:lnSpc>
              <a:spcBef>
                <a:spcPts val="0"/>
              </a:spcBef>
              <a:spcAft>
                <a:spcPts val="0"/>
              </a:spcAft>
              <a:buClr>
                <a:srgbClr val="1C1C1C"/>
              </a:buClr>
              <a:buSzPts val="3200"/>
              <a:buFont typeface="Lexend Deca"/>
              <a:buNone/>
              <a:tabLst/>
              <a:defRPr/>
            </a:pPr>
            <a:r>
              <a:rPr kumimoji="0" lang="vi-VN" sz="2400" b="1" i="0" u="none" strike="noStrike" kern="0" cap="none" spc="0" normalizeH="0" baseline="0" noProof="0" dirty="0">
                <a:ln>
                  <a:noFill/>
                </a:ln>
                <a:effectLst/>
                <a:uLnTx/>
                <a:uFillTx/>
                <a:latin typeface="+mn-lt"/>
                <a:ea typeface="+mn-ea"/>
                <a:cs typeface="+mn-ea"/>
                <a:sym typeface="+mn-lt"/>
              </a:rPr>
              <a:t>Tham khảo các sản phẩm mĩ thuật khác</a:t>
            </a:r>
          </a:p>
        </p:txBody>
      </p:sp>
      <p:pic>
        <p:nvPicPr>
          <p:cNvPr id="13314" name="Picture 2" descr="Ao thun 100% cotton Unisex | Custom T-shirt | In hinh theo yeu cau">
            <a:extLst>
              <a:ext uri="{FF2B5EF4-FFF2-40B4-BE49-F238E27FC236}">
                <a16:creationId xmlns:a16="http://schemas.microsoft.com/office/drawing/2014/main" id="{7ED96F87-A98E-409F-2747-4BF5B891F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67520"/>
            <a:ext cx="3616960" cy="3616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4" descr="Bộ phụ kiện trang trí giày Rainbow 3C4G 3C4G1324">
            <a:extLst>
              <a:ext uri="{FF2B5EF4-FFF2-40B4-BE49-F238E27FC236}">
                <a16:creationId xmlns:a16="http://schemas.microsoft.com/office/drawing/2014/main" id="{27BAE1B8-174C-1CBD-2495-094E2AB16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160" y="2867520"/>
            <a:ext cx="3616960" cy="3616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635088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500"/>
                                        <p:tgtEl>
                                          <p:spTgt spid="13314"/>
                                        </p:tgtEl>
                                      </p:cBhvr>
                                    </p:animEffect>
                                  </p:childTnLst>
                                </p:cTn>
                              </p:par>
                              <p:par>
                                <p:cTn id="8" presetID="22" presetClass="entr" presetSubtype="1"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wipe(up)">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66"/>
        <p:cNvGrpSpPr/>
        <p:nvPr/>
      </p:nvGrpSpPr>
      <p:grpSpPr>
        <a:xfrm>
          <a:off x="0" y="0"/>
          <a:ext cx="0" cy="0"/>
          <a:chOff x="0" y="0"/>
          <a:chExt cx="0" cy="0"/>
        </a:xfrm>
      </p:grpSpPr>
      <p:sp>
        <p:nvSpPr>
          <p:cNvPr id="567" name="Google Shape;567;p38"/>
          <p:cNvSpPr txBox="1">
            <a:spLocks noGrp="1"/>
          </p:cNvSpPr>
          <p:nvPr>
            <p:ph type="title"/>
          </p:nvPr>
        </p:nvSpPr>
        <p:spPr>
          <a:xfrm>
            <a:off x="804453" y="1764876"/>
            <a:ext cx="10290000" cy="763600"/>
          </a:xfrm>
          <a:prstGeom prst="rect">
            <a:avLst/>
          </a:prstGeom>
        </p:spPr>
        <p:txBody>
          <a:bodyPr spcFirstLastPara="1" wrap="square" lIns="121900" tIns="121900" rIns="121900" bIns="121900" anchor="ctr" anchorCtr="0">
            <a:noAutofit/>
          </a:bodyPr>
          <a:lstStyle/>
          <a:p>
            <a:pPr algn="ctr">
              <a:lnSpc>
                <a:spcPct val="113000"/>
              </a:lnSpc>
            </a:pPr>
            <a:r>
              <a:rPr lang="vi-VN" sz="2400" dirty="0">
                <a:solidFill>
                  <a:schemeClr val="dk1">
                    <a:lumMod val="100000"/>
                  </a:schemeClr>
                </a:solidFill>
                <a:latin typeface="+mn-lt"/>
                <a:ea typeface="+mn-ea"/>
                <a:cs typeface="+mn-ea"/>
                <a:sym typeface="+mn-lt"/>
              </a:rPr>
              <a:t>Trưng bày, giới thiệu, nhận xét sản phẩm</a:t>
            </a:r>
          </a:p>
        </p:txBody>
      </p:sp>
      <p:grpSp>
        <p:nvGrpSpPr>
          <p:cNvPr id="15" name="Group 14">
            <a:extLst>
              <a:ext uri="{FF2B5EF4-FFF2-40B4-BE49-F238E27FC236}">
                <a16:creationId xmlns:a16="http://schemas.microsoft.com/office/drawing/2014/main" id="{EA17AA84-7F04-67C5-2F77-A9F5B29507D0}"/>
              </a:ext>
            </a:extLst>
          </p:cNvPr>
          <p:cNvGrpSpPr/>
          <p:nvPr/>
        </p:nvGrpSpPr>
        <p:grpSpPr>
          <a:xfrm>
            <a:off x="8971433" y="2743200"/>
            <a:ext cx="1133200" cy="1133200"/>
            <a:chOff x="6791925" y="1742688"/>
            <a:chExt cx="849900" cy="849900"/>
          </a:xfrm>
        </p:grpSpPr>
        <p:sp>
          <p:nvSpPr>
            <p:cNvPr id="583" name="Google Shape;583;p38"/>
            <p:cNvSpPr/>
            <p:nvPr/>
          </p:nvSpPr>
          <p:spPr>
            <a:xfrm>
              <a:off x="6791925" y="1742688"/>
              <a:ext cx="849900" cy="8499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589" name="Google Shape;589;p38"/>
            <p:cNvSpPr/>
            <p:nvPr/>
          </p:nvSpPr>
          <p:spPr>
            <a:xfrm>
              <a:off x="7029080" y="1981123"/>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3" name="Group 12">
            <a:extLst>
              <a:ext uri="{FF2B5EF4-FFF2-40B4-BE49-F238E27FC236}">
                <a16:creationId xmlns:a16="http://schemas.microsoft.com/office/drawing/2014/main" id="{FED544CC-5B55-A79F-8982-65B5491A0DFA}"/>
              </a:ext>
            </a:extLst>
          </p:cNvPr>
          <p:cNvGrpSpPr/>
          <p:nvPr/>
        </p:nvGrpSpPr>
        <p:grpSpPr>
          <a:xfrm>
            <a:off x="1919906" y="2743200"/>
            <a:ext cx="1133200" cy="1133200"/>
            <a:chOff x="1503280" y="1742688"/>
            <a:chExt cx="849900" cy="849900"/>
          </a:xfrm>
        </p:grpSpPr>
        <p:sp>
          <p:nvSpPr>
            <p:cNvPr id="580" name="Google Shape;580;p38"/>
            <p:cNvSpPr/>
            <p:nvPr/>
          </p:nvSpPr>
          <p:spPr>
            <a:xfrm>
              <a:off x="1503280" y="1742688"/>
              <a:ext cx="849900" cy="849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590" name="Google Shape;590;p38"/>
            <p:cNvSpPr/>
            <p:nvPr/>
          </p:nvSpPr>
          <p:spPr>
            <a:xfrm>
              <a:off x="1793741" y="1982153"/>
              <a:ext cx="268977" cy="370969"/>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4" name="Group 13">
            <a:extLst>
              <a:ext uri="{FF2B5EF4-FFF2-40B4-BE49-F238E27FC236}">
                <a16:creationId xmlns:a16="http://schemas.microsoft.com/office/drawing/2014/main" id="{5834B500-6D10-9A2F-C75B-8A401F83DBD4}"/>
              </a:ext>
            </a:extLst>
          </p:cNvPr>
          <p:cNvGrpSpPr/>
          <p:nvPr/>
        </p:nvGrpSpPr>
        <p:grpSpPr>
          <a:xfrm>
            <a:off x="5529400" y="5115200"/>
            <a:ext cx="1133200" cy="1133200"/>
            <a:chOff x="4210400" y="3521688"/>
            <a:chExt cx="849900" cy="849900"/>
          </a:xfrm>
        </p:grpSpPr>
        <p:sp>
          <p:nvSpPr>
            <p:cNvPr id="581" name="Google Shape;581;p38"/>
            <p:cNvSpPr/>
            <p:nvPr/>
          </p:nvSpPr>
          <p:spPr>
            <a:xfrm>
              <a:off x="4210400" y="3521688"/>
              <a:ext cx="849900" cy="8499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591" name="Google Shape;591;p38"/>
            <p:cNvSpPr/>
            <p:nvPr/>
          </p:nvSpPr>
          <p:spPr>
            <a:xfrm>
              <a:off x="4525440" y="3759299"/>
              <a:ext cx="219821" cy="374678"/>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a:ea typeface="+mn-ea"/>
                <a:cs typeface="+mn-ea"/>
                <a:sym typeface="+mn-lt"/>
              </a:endParaRPr>
            </a:p>
          </p:txBody>
        </p:sp>
      </p:grpSp>
      <p:cxnSp>
        <p:nvCxnSpPr>
          <p:cNvPr id="596" name="Google Shape;596;p38"/>
          <p:cNvCxnSpPr>
            <a:stCxn id="580" idx="5"/>
            <a:endCxn id="581" idx="2"/>
          </p:cNvCxnSpPr>
          <p:nvPr/>
        </p:nvCxnSpPr>
        <p:spPr>
          <a:xfrm>
            <a:off x="2887154" y="3710448"/>
            <a:ext cx="2642247" cy="1971353"/>
          </a:xfrm>
          <a:prstGeom prst="straightConnector1">
            <a:avLst/>
          </a:prstGeom>
          <a:noFill/>
          <a:ln w="19050" cap="flat" cmpd="sng">
            <a:solidFill>
              <a:schemeClr val="dk1"/>
            </a:solidFill>
            <a:prstDash val="dash"/>
            <a:round/>
            <a:headEnd type="none" w="med" len="med"/>
            <a:tailEnd type="none" w="med" len="med"/>
          </a:ln>
        </p:spPr>
      </p:cxnSp>
      <p:cxnSp>
        <p:nvCxnSpPr>
          <p:cNvPr id="597" name="Google Shape;597;p38"/>
          <p:cNvCxnSpPr>
            <a:stCxn id="581" idx="6"/>
            <a:endCxn id="583" idx="3"/>
          </p:cNvCxnSpPr>
          <p:nvPr/>
        </p:nvCxnSpPr>
        <p:spPr>
          <a:xfrm flipV="1">
            <a:off x="6662600" y="3710448"/>
            <a:ext cx="2474787" cy="1971353"/>
          </a:xfrm>
          <a:prstGeom prst="straightConnector1">
            <a:avLst/>
          </a:prstGeom>
          <a:noFill/>
          <a:ln w="19050" cap="flat" cmpd="sng">
            <a:solidFill>
              <a:schemeClr val="dk1"/>
            </a:solidFill>
            <a:prstDash val="dash"/>
            <a:round/>
            <a:headEnd type="none" w="med" len="med"/>
            <a:tailEnd type="none" w="med" len="med"/>
          </a:ln>
        </p:spPr>
      </p:cxnSp>
      <p:sp>
        <p:nvSpPr>
          <p:cNvPr id="3" name="TextBox 2">
            <a:extLst>
              <a:ext uri="{FF2B5EF4-FFF2-40B4-BE49-F238E27FC236}">
                <a16:creationId xmlns:a16="http://schemas.microsoft.com/office/drawing/2014/main" id="{56921304-E08E-64CD-CF80-B2D69A724CDC}"/>
              </a:ext>
            </a:extLst>
          </p:cNvPr>
          <p:cNvSpPr txBox="1"/>
          <p:nvPr/>
        </p:nvSpPr>
        <p:spPr>
          <a:xfrm>
            <a:off x="1095566" y="4276345"/>
            <a:ext cx="2357617"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Ý tưởng thiết kế sản phẩm.</a:t>
            </a:r>
          </a:p>
        </p:txBody>
      </p:sp>
      <p:sp>
        <p:nvSpPr>
          <p:cNvPr id="7" name="TextBox 6">
            <a:extLst>
              <a:ext uri="{FF2B5EF4-FFF2-40B4-BE49-F238E27FC236}">
                <a16:creationId xmlns:a16="http://schemas.microsoft.com/office/drawing/2014/main" id="{DDC93849-4957-08A4-AB33-49CCFB66E2DB}"/>
              </a:ext>
            </a:extLst>
          </p:cNvPr>
          <p:cNvSpPr txBox="1"/>
          <p:nvPr/>
        </p:nvSpPr>
        <p:spPr>
          <a:xfrm>
            <a:off x="4509791" y="3303525"/>
            <a:ext cx="3104814"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Quy trình thực hiện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sản phẩm.</a:t>
            </a:r>
          </a:p>
        </p:txBody>
      </p:sp>
      <p:sp>
        <p:nvSpPr>
          <p:cNvPr id="10" name="TextBox 9">
            <a:extLst>
              <a:ext uri="{FF2B5EF4-FFF2-40B4-BE49-F238E27FC236}">
                <a16:creationId xmlns:a16="http://schemas.microsoft.com/office/drawing/2014/main" id="{AD9B8712-5048-0476-66C3-A99B4096987A}"/>
              </a:ext>
            </a:extLst>
          </p:cNvPr>
          <p:cNvSpPr txBox="1"/>
          <p:nvPr/>
        </p:nvSpPr>
        <p:spPr>
          <a:xfrm>
            <a:off x="8181204" y="4276345"/>
            <a:ext cx="2747771" cy="167584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Nhận xét, góp ý cho sản phẩm của bạn.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barn(inVertical)">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96"/>
                                        </p:tgtEl>
                                        <p:attrNameLst>
                                          <p:attrName>style.visibility</p:attrName>
                                        </p:attrNameLst>
                                      </p:cBhvr>
                                      <p:to>
                                        <p:strVal val="visible"/>
                                      </p:to>
                                    </p:set>
                                    <p:animEffect transition="in" filter="wipe(up)">
                                      <p:cBhvr>
                                        <p:cTn id="22" dur="500"/>
                                        <p:tgtEl>
                                          <p:spTgt spid="596"/>
                                        </p:tgtEl>
                                      </p:cBhvr>
                                    </p:animEffect>
                                  </p:childTnLst>
                                </p:cTn>
                              </p:par>
                              <p:par>
                                <p:cTn id="23" presetID="53"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97"/>
                                        </p:tgtEl>
                                        <p:attrNameLst>
                                          <p:attrName>style.visibility</p:attrName>
                                        </p:attrNameLst>
                                      </p:cBhvr>
                                      <p:to>
                                        <p:strVal val="visible"/>
                                      </p:to>
                                    </p:set>
                                    <p:animEffect transition="in" filter="wipe(left)">
                                      <p:cBhvr>
                                        <p:cTn id="35" dur="500"/>
                                        <p:tgtEl>
                                          <p:spTgt spid="597"/>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P spid="3"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05"/>
        <p:cNvGrpSpPr/>
        <p:nvPr/>
      </p:nvGrpSpPr>
      <p:grpSpPr>
        <a:xfrm>
          <a:off x="0" y="0"/>
          <a:ext cx="0" cy="0"/>
          <a:chOff x="0" y="0"/>
          <a:chExt cx="0" cy="0"/>
        </a:xfrm>
      </p:grpSpPr>
      <p:sp>
        <p:nvSpPr>
          <p:cNvPr id="2" name="Title 2">
            <a:extLst>
              <a:ext uri="{FF2B5EF4-FFF2-40B4-BE49-F238E27FC236}">
                <a16:creationId xmlns:a16="http://schemas.microsoft.com/office/drawing/2014/main" id="{974BE2DA-E7F2-45FC-76E3-116DAE5C7952}"/>
              </a:ext>
            </a:extLst>
          </p:cNvPr>
          <p:cNvSpPr txBox="1">
            <a:spLocks/>
          </p:cNvSpPr>
          <p:nvPr/>
        </p:nvSpPr>
        <p:spPr>
          <a:xfrm>
            <a:off x="1371600" y="1729553"/>
            <a:ext cx="9797243"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marL="0" marR="0" lvl="0" indent="0" algn="ctr" defTabSz="914400" rtl="0" eaLnBrk="1" fontAlgn="auto" latinLnBrk="0" hangingPunct="1">
              <a:lnSpc>
                <a:spcPct val="100000"/>
              </a:lnSpc>
              <a:spcBef>
                <a:spcPts val="0"/>
              </a:spcBef>
              <a:spcAft>
                <a:spcPts val="0"/>
              </a:spcAft>
              <a:buClr>
                <a:srgbClr val="1C1C1C"/>
              </a:buClr>
              <a:buSzPts val="3200"/>
              <a:buFont typeface="Lexend Deca"/>
              <a:buNone/>
              <a:tabLst/>
              <a:defRPr/>
            </a:pPr>
            <a:r>
              <a:rPr kumimoji="0" lang="vi-VN" sz="2400" b="1" i="0" u="none" strike="noStrike" kern="0" cap="none" spc="0" normalizeH="0" baseline="0" noProof="0" dirty="0">
                <a:ln>
                  <a:noFill/>
                </a:ln>
                <a:effectLst/>
                <a:uLnTx/>
                <a:uFillTx/>
                <a:latin typeface="+mn-lt"/>
                <a:ea typeface="+mn-ea"/>
                <a:cs typeface="+mn-ea"/>
                <a:sym typeface="+mn-lt"/>
              </a:rPr>
              <a:t>Tham khảo sản phẩm của học sinh</a:t>
            </a:r>
          </a:p>
        </p:txBody>
      </p:sp>
      <p:pic>
        <p:nvPicPr>
          <p:cNvPr id="6" name="Picture 5">
            <a:extLst>
              <a:ext uri="{FF2B5EF4-FFF2-40B4-BE49-F238E27FC236}">
                <a16:creationId xmlns:a16="http://schemas.microsoft.com/office/drawing/2014/main" id="{8FB9AF3A-9C99-40AB-241C-515BEBD858C3}"/>
              </a:ext>
            </a:extLst>
          </p:cNvPr>
          <p:cNvPicPr>
            <a:picLocks noChangeAspect="1"/>
          </p:cNvPicPr>
          <p:nvPr/>
        </p:nvPicPr>
        <p:blipFill rotWithShape="1">
          <a:blip r:embed="rId5"/>
          <a:srcRect l="5851"/>
          <a:stretch/>
        </p:blipFill>
        <p:spPr>
          <a:xfrm>
            <a:off x="8278677" y="2755371"/>
            <a:ext cx="3085147" cy="2473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73C17E8-BCB3-D74B-2507-6BA1103E9AC4}"/>
              </a:ext>
            </a:extLst>
          </p:cNvPr>
          <p:cNvPicPr>
            <a:picLocks noChangeAspect="1"/>
          </p:cNvPicPr>
          <p:nvPr/>
        </p:nvPicPr>
        <p:blipFill rotWithShape="1">
          <a:blip r:embed="rId6"/>
          <a:srcRect l="7559" t="47084" r="7559"/>
          <a:stretch/>
        </p:blipFill>
        <p:spPr>
          <a:xfrm>
            <a:off x="1066800" y="2755370"/>
            <a:ext cx="6445618" cy="2473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78B0DD41-E1BB-EAF0-C34B-645CCC97E21E}"/>
              </a:ext>
            </a:extLst>
          </p:cNvPr>
          <p:cNvSpPr txBox="1"/>
          <p:nvPr/>
        </p:nvSpPr>
        <p:spPr>
          <a:xfrm>
            <a:off x="4033384" y="5486400"/>
            <a:ext cx="7355840" cy="950325"/>
          </a:xfrm>
          <a:prstGeom prst="rect">
            <a:avLst/>
          </a:prstGeom>
          <a:noFill/>
        </p:spPr>
        <p:txBody>
          <a:bodyPr wrap="square">
            <a:spAutoFit/>
          </a:bodyPr>
          <a:lstStyle/>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n-lt"/>
                <a:ea typeface="+mn-ea"/>
                <a:cs typeface="+mn-ea"/>
                <a:sym typeface="+mn-lt"/>
              </a:rPr>
              <a:t>Sản phẩm của HS Trường THCS Nguyễn An Ninh</a:t>
            </a:r>
            <a:endParaRPr kumimoji="0" lang="en-US" sz="2000" b="0" i="0" u="none" strike="noStrike" kern="0" cap="none" spc="0" normalizeH="0" baseline="0" noProof="0" dirty="0">
              <a:ln>
                <a:noFill/>
              </a:ln>
              <a:solidFill>
                <a:srgbClr val="000000"/>
              </a:solidFill>
              <a:effectLst/>
              <a:uLnTx/>
              <a:uFillTx/>
              <a:latin typeface="+mn-lt"/>
              <a:ea typeface="+mn-ea"/>
              <a:cs typeface="+mn-ea"/>
              <a:sym typeface="+mn-lt"/>
            </a:endParaRPr>
          </a:p>
          <a:p>
            <a:pPr marL="0" marR="0" lvl="0" indent="0" algn="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n-lt"/>
                <a:ea typeface="+mn-ea"/>
                <a:cs typeface="+mn-ea"/>
                <a:sym typeface="+mn-lt"/>
              </a:rPr>
              <a:t>Vũng Tàu</a:t>
            </a:r>
          </a:p>
        </p:txBody>
      </p:sp>
    </p:spTree>
    <p:custDataLst>
      <p:tags r:id="rId1"/>
    </p:custDataLst>
    <p:extLst>
      <p:ext uri="{BB962C8B-B14F-4D97-AF65-F5344CB8AC3E}">
        <p14:creationId xmlns:p14="http://schemas.microsoft.com/office/powerpoint/2010/main" val="1742685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90"/>
        <p:cNvGrpSpPr/>
        <p:nvPr/>
      </p:nvGrpSpPr>
      <p:grpSpPr>
        <a:xfrm>
          <a:off x="0" y="0"/>
          <a:ext cx="0" cy="0"/>
          <a:chOff x="0" y="0"/>
          <a:chExt cx="0" cy="0"/>
        </a:xfrm>
      </p:grpSpPr>
      <p:sp>
        <p:nvSpPr>
          <p:cNvPr id="10" name="Google Shape;567;p38">
            <a:extLst>
              <a:ext uri="{FF2B5EF4-FFF2-40B4-BE49-F238E27FC236}">
                <a16:creationId xmlns:a16="http://schemas.microsoft.com/office/drawing/2014/main" id="{D9C82964-67AD-C219-ABD4-06B5A6D9DF3C}"/>
              </a:ext>
            </a:extLst>
          </p:cNvPr>
          <p:cNvSpPr txBox="1">
            <a:spLocks noGrp="1"/>
          </p:cNvSpPr>
          <p:nvPr>
            <p:ph type="title"/>
          </p:nvPr>
        </p:nvSpPr>
        <p:spPr>
          <a:xfrm>
            <a:off x="2147258" y="1157088"/>
            <a:ext cx="8142200" cy="2271912"/>
          </a:xfrm>
          <a:prstGeom prst="rect">
            <a:avLst/>
          </a:prstGeom>
        </p:spPr>
        <p:txBody>
          <a:bodyPr spcFirstLastPara="1" wrap="square" lIns="121900" tIns="121900" rIns="121900" bIns="121900" anchor="ctr" anchorCtr="0">
            <a:noAutofit/>
          </a:bodyPr>
          <a:lstStyle/>
          <a:p>
            <a:pPr algn="ctr">
              <a:lnSpc>
                <a:spcPct val="150000"/>
              </a:lnSpc>
            </a:pPr>
            <a:r>
              <a:rPr lang="vi-VN" sz="2400" dirty="0">
                <a:solidFill>
                  <a:schemeClr val="dk1">
                    <a:lumMod val="100000"/>
                  </a:schemeClr>
                </a:solidFill>
                <a:latin typeface="+mn-lt"/>
                <a:ea typeface="+mn-ea"/>
                <a:cs typeface="+mn-ea"/>
                <a:sym typeface="+mn-lt"/>
              </a:rPr>
              <a:t>TRƯNG BÀY, </a:t>
            </a:r>
            <a:br>
              <a:rPr lang="vi-VN" sz="2400" dirty="0">
                <a:solidFill>
                  <a:schemeClr val="dk1">
                    <a:lumMod val="100000"/>
                  </a:schemeClr>
                </a:solidFill>
                <a:latin typeface="+mn-lt"/>
                <a:ea typeface="+mn-ea"/>
                <a:cs typeface="+mn-ea"/>
                <a:sym typeface="+mn-lt"/>
              </a:rPr>
            </a:br>
            <a:r>
              <a:rPr lang="vi-VN" sz="2400" dirty="0">
                <a:solidFill>
                  <a:schemeClr val="dk1">
                    <a:lumMod val="100000"/>
                  </a:schemeClr>
                </a:solidFill>
                <a:latin typeface="+mn-lt"/>
                <a:ea typeface="+mn-ea"/>
                <a:cs typeface="+mn-ea"/>
                <a:sym typeface="+mn-lt"/>
              </a:rPr>
              <a:t>GIỚI THIỆU SẢN PHẨM</a:t>
            </a:r>
          </a:p>
        </p:txBody>
      </p:sp>
      <p:sp>
        <p:nvSpPr>
          <p:cNvPr id="11" name="Freeform 7">
            <a:extLst>
              <a:ext uri="{FF2B5EF4-FFF2-40B4-BE49-F238E27FC236}">
                <a16:creationId xmlns:a16="http://schemas.microsoft.com/office/drawing/2014/main" id="{482E3507-EE67-9153-783A-DE12FA06DF5C}"/>
              </a:ext>
            </a:extLst>
          </p:cNvPr>
          <p:cNvSpPr/>
          <p:nvPr/>
        </p:nvSpPr>
        <p:spPr>
          <a:xfrm>
            <a:off x="2819400" y="3276600"/>
            <a:ext cx="6797916" cy="3373464"/>
          </a:xfrm>
          <a:custGeom>
            <a:avLst/>
            <a:gdLst/>
            <a:ahLst/>
            <a:cxnLst/>
            <a:rect l="l" t="t" r="r" b="b"/>
            <a:pathLst>
              <a:path w="1575921" h="782051">
                <a:moveTo>
                  <a:pt x="0" y="0"/>
                </a:moveTo>
                <a:lnTo>
                  <a:pt x="1575921" y="0"/>
                </a:lnTo>
                <a:lnTo>
                  <a:pt x="1575921" y="782051"/>
                </a:lnTo>
                <a:lnTo>
                  <a:pt x="0" y="782051"/>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rgbClr val="FFFAF7"/>
            </a:solid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000000"/>
              </a:solidFill>
              <a:effectLst/>
              <a:uLnTx/>
              <a:uFillTx/>
              <a:latin typeface="+mn-lt"/>
              <a:ea typeface="+mn-ea"/>
              <a:cs typeface="+mn-ea"/>
              <a:sym typeface="+mn-lt"/>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DF0808F4-42A6-ECA7-DE77-0535B2DC5E8B}"/>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41681901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458"/>
        <p:cNvGrpSpPr/>
        <p:nvPr/>
      </p:nvGrpSpPr>
      <p:grpSpPr>
        <a:xfrm>
          <a:off x="0" y="0"/>
          <a:ext cx="0" cy="0"/>
          <a:chOff x="0" y="0"/>
          <a:chExt cx="0" cy="0"/>
        </a:xfrm>
      </p:grpSpPr>
      <p:sp>
        <p:nvSpPr>
          <p:cNvPr id="21" name="Title 2">
            <a:extLst>
              <a:ext uri="{FF2B5EF4-FFF2-40B4-BE49-F238E27FC236}">
                <a16:creationId xmlns:a16="http://schemas.microsoft.com/office/drawing/2014/main" id="{0065355F-AE23-56DE-9768-12021FB52450}"/>
              </a:ext>
            </a:extLst>
          </p:cNvPr>
          <p:cNvSpPr>
            <a:spLocks noGrp="1"/>
          </p:cNvSpPr>
          <p:nvPr>
            <p:ph type="title"/>
          </p:nvPr>
        </p:nvSpPr>
        <p:spPr>
          <a:xfrm>
            <a:off x="3590055" y="1582792"/>
            <a:ext cx="5222240" cy="763600"/>
          </a:xfrm>
        </p:spPr>
        <p:txBody>
          <a:bodyPr/>
          <a:lstStyle/>
          <a:p>
            <a:pPr algn="ctr">
              <a:lnSpc>
                <a:spcPct val="113000"/>
              </a:lnSpc>
            </a:pPr>
            <a:r>
              <a:rPr lang="vi-VN" sz="2400" dirty="0">
                <a:solidFill>
                  <a:schemeClr val="dk1">
                    <a:lumMod val="100000"/>
                  </a:schemeClr>
                </a:solidFill>
                <a:latin typeface="+mn-lt"/>
                <a:ea typeface="+mn-ea"/>
                <a:cs typeface="+mn-ea"/>
                <a:sym typeface="+mn-lt"/>
              </a:rPr>
              <a:t>THẢO LUẬN NHÓM</a:t>
            </a:r>
          </a:p>
        </p:txBody>
      </p:sp>
      <p:sp>
        <p:nvSpPr>
          <p:cNvPr id="22" name="TextBox 21">
            <a:extLst>
              <a:ext uri="{FF2B5EF4-FFF2-40B4-BE49-F238E27FC236}">
                <a16:creationId xmlns:a16="http://schemas.microsoft.com/office/drawing/2014/main" id="{61688682-069E-C4EB-EC5A-8AC841984457}"/>
              </a:ext>
            </a:extLst>
          </p:cNvPr>
          <p:cNvSpPr txBox="1"/>
          <p:nvPr/>
        </p:nvSpPr>
        <p:spPr>
          <a:xfrm>
            <a:off x="609600" y="2379941"/>
            <a:ext cx="10668000" cy="1121846"/>
          </a:xfrm>
          <a:prstGeom prst="rect">
            <a:avLst/>
          </a:prstGeom>
          <a:noFill/>
        </p:spPr>
        <p:txBody>
          <a:bodyPr wrap="square">
            <a:spAutoFit/>
          </a:bodyPr>
          <a:lstStyle/>
          <a:p>
            <a:pPr marL="457189" marR="0" lvl="0" indent="-457189"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1" u="none" strike="noStrike" kern="0" cap="none" spc="0" normalizeH="0" baseline="0" noProof="0" dirty="0">
                <a:ln>
                  <a:noFill/>
                </a:ln>
                <a:solidFill>
                  <a:sysClr val="windowText" lastClr="000000"/>
                </a:solidFill>
                <a:effectLst/>
                <a:uLnTx/>
                <a:uFillTx/>
                <a:latin typeface="+mn-lt"/>
                <a:ea typeface="+mn-ea"/>
                <a:cs typeface="+mn-ea"/>
                <a:sym typeface="+mn-lt"/>
              </a:rPr>
              <a:t>Em hãy chia sẻ ứng dụng; tìm ra ý tưởng ứng dụng từ thiết kế trang trí họa tiết để trang trí những sản phẩm vào thực tiễn cuộc sống.</a:t>
            </a:r>
          </a:p>
        </p:txBody>
      </p:sp>
      <p:sp>
        <p:nvSpPr>
          <p:cNvPr id="23" name="Freeform 21">
            <a:extLst>
              <a:ext uri="{FF2B5EF4-FFF2-40B4-BE49-F238E27FC236}">
                <a16:creationId xmlns:a16="http://schemas.microsoft.com/office/drawing/2014/main" id="{B2053A49-0607-CBC9-206A-44A0222E3BB1}"/>
              </a:ext>
            </a:extLst>
          </p:cNvPr>
          <p:cNvSpPr/>
          <p:nvPr/>
        </p:nvSpPr>
        <p:spPr>
          <a:xfrm>
            <a:off x="3590055" y="3917136"/>
            <a:ext cx="5117065" cy="2871953"/>
          </a:xfrm>
          <a:custGeom>
            <a:avLst/>
            <a:gdLst/>
            <a:ahLst/>
            <a:cxnLst/>
            <a:rect l="l" t="t" r="r" b="b"/>
            <a:pathLst>
              <a:path w="1857699" h="1042633">
                <a:moveTo>
                  <a:pt x="0" y="0"/>
                </a:moveTo>
                <a:lnTo>
                  <a:pt x="1857698" y="0"/>
                </a:lnTo>
                <a:lnTo>
                  <a:pt x="1857698" y="1042633"/>
                </a:lnTo>
                <a:lnTo>
                  <a:pt x="0" y="10426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UTM Avo"/>
              <a:ea typeface="+mn-ea"/>
              <a:cs typeface="+mn-ea"/>
              <a:sym typeface="+mn-lt"/>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813"/>
        <p:cNvGrpSpPr/>
        <p:nvPr/>
      </p:nvGrpSpPr>
      <p:grpSpPr>
        <a:xfrm>
          <a:off x="0" y="0"/>
          <a:ext cx="0" cy="0"/>
          <a:chOff x="0" y="0"/>
          <a:chExt cx="0" cy="0"/>
        </a:xfrm>
      </p:grpSpPr>
      <p:sp>
        <p:nvSpPr>
          <p:cNvPr id="2" name="Title 2">
            <a:extLst>
              <a:ext uri="{FF2B5EF4-FFF2-40B4-BE49-F238E27FC236}">
                <a16:creationId xmlns:a16="http://schemas.microsoft.com/office/drawing/2014/main" id="{72973644-4E7D-6179-A38F-F0E9838397F7}"/>
              </a:ext>
            </a:extLst>
          </p:cNvPr>
          <p:cNvSpPr txBox="1">
            <a:spLocks/>
          </p:cNvSpPr>
          <p:nvPr/>
        </p:nvSpPr>
        <p:spPr>
          <a:xfrm>
            <a:off x="1600200" y="1621493"/>
            <a:ext cx="9357427"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marL="0" marR="0" lvl="0" indent="0" algn="ctr" defTabSz="914400" rtl="0" eaLnBrk="1" fontAlgn="auto" latinLnBrk="0" hangingPunct="1">
              <a:lnSpc>
                <a:spcPct val="100000"/>
              </a:lnSpc>
              <a:spcBef>
                <a:spcPts val="0"/>
              </a:spcBef>
              <a:spcAft>
                <a:spcPts val="0"/>
              </a:spcAft>
              <a:buClr>
                <a:srgbClr val="1C1C1C"/>
              </a:buClr>
              <a:buSzPts val="3200"/>
              <a:buFont typeface="Lexend Deca"/>
              <a:buNone/>
              <a:tabLst/>
              <a:defRPr/>
            </a:pPr>
            <a:r>
              <a:rPr kumimoji="0" lang="vi-VN" sz="2400" b="1" i="0" u="none" strike="noStrike" kern="0" cap="none" spc="0" normalizeH="0" baseline="0" noProof="0" dirty="0">
                <a:ln>
                  <a:noFill/>
                </a:ln>
                <a:effectLst/>
                <a:uLnTx/>
                <a:uFillTx/>
                <a:latin typeface="+mn-lt"/>
                <a:ea typeface="+mn-ea"/>
                <a:cs typeface="+mn-ea"/>
                <a:sym typeface="+mn-lt"/>
              </a:rPr>
              <a:t>Tính ứng dụng của sản phẩm mĩ thuật</a:t>
            </a:r>
          </a:p>
        </p:txBody>
      </p:sp>
      <p:pic>
        <p:nvPicPr>
          <p:cNvPr id="3" name="image86.png">
            <a:extLst>
              <a:ext uri="{FF2B5EF4-FFF2-40B4-BE49-F238E27FC236}">
                <a16:creationId xmlns:a16="http://schemas.microsoft.com/office/drawing/2014/main" id="{814C7F7A-E5DA-B252-F275-D7C4B02759AE}"/>
              </a:ext>
            </a:extLst>
          </p:cNvPr>
          <p:cNvPicPr preferRelativeResize="0"/>
          <p:nvPr/>
        </p:nvPicPr>
        <p:blipFill>
          <a:blip r:embed="rId5"/>
          <a:srcRect/>
          <a:stretch>
            <a:fillRect/>
          </a:stretch>
        </p:blipFill>
        <p:spPr>
          <a:xfrm>
            <a:off x="1447800" y="2590800"/>
            <a:ext cx="3419212" cy="1951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113.png">
            <a:extLst>
              <a:ext uri="{FF2B5EF4-FFF2-40B4-BE49-F238E27FC236}">
                <a16:creationId xmlns:a16="http://schemas.microsoft.com/office/drawing/2014/main" id="{0974C7E9-1506-3EA2-5DFA-0FD4998BEC27}"/>
              </a:ext>
            </a:extLst>
          </p:cNvPr>
          <p:cNvPicPr preferRelativeResize="0"/>
          <p:nvPr/>
        </p:nvPicPr>
        <p:blipFill>
          <a:blip r:embed="rId6"/>
          <a:srcRect/>
          <a:stretch>
            <a:fillRect/>
          </a:stretch>
        </p:blipFill>
        <p:spPr>
          <a:xfrm>
            <a:off x="7040064" y="2590800"/>
            <a:ext cx="3861616" cy="1951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82.png">
            <a:extLst>
              <a:ext uri="{FF2B5EF4-FFF2-40B4-BE49-F238E27FC236}">
                <a16:creationId xmlns:a16="http://schemas.microsoft.com/office/drawing/2014/main" id="{800869F6-2A92-20C8-0DE2-880AD4D11269}"/>
              </a:ext>
            </a:extLst>
          </p:cNvPr>
          <p:cNvPicPr preferRelativeResize="0"/>
          <p:nvPr/>
        </p:nvPicPr>
        <p:blipFill>
          <a:blip r:embed="rId7"/>
          <a:srcRect/>
          <a:stretch>
            <a:fillRect/>
          </a:stretch>
        </p:blipFill>
        <p:spPr>
          <a:xfrm>
            <a:off x="3335836" y="4747923"/>
            <a:ext cx="5471160" cy="1869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26562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DF0808F4-42A6-ECA7-DE77-0535B2DC5E8B}"/>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39586173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0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1DBFFC-6C89-DDC3-1C05-BA9F08E2FC59}"/>
              </a:ext>
            </a:extLst>
          </p:cNvPr>
          <p:cNvSpPr/>
          <p:nvPr/>
        </p:nvSpPr>
        <p:spPr>
          <a:xfrm>
            <a:off x="440688" y="2667000"/>
            <a:ext cx="11310624" cy="35052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EBD68E93-6C7C-D418-00E9-0D9944BE61AC}"/>
              </a:ext>
            </a:extLst>
          </p:cNvPr>
          <p:cNvSpPr>
            <a:spLocks noGrp="1"/>
          </p:cNvSpPr>
          <p:nvPr>
            <p:ph type="title"/>
          </p:nvPr>
        </p:nvSpPr>
        <p:spPr>
          <a:xfrm>
            <a:off x="4236718" y="1783657"/>
            <a:ext cx="3718563" cy="763600"/>
          </a:xfrm>
        </p:spPr>
        <p:txBody>
          <a:bodyPr/>
          <a:lstStyle/>
          <a:p>
            <a:pPr algn="ctr">
              <a:lnSpc>
                <a:spcPct val="113000"/>
              </a:lnSpc>
            </a:pPr>
            <a:r>
              <a:rPr lang="vi-VN" dirty="0">
                <a:solidFill>
                  <a:schemeClr val="dk1">
                    <a:lumMod val="100000"/>
                  </a:schemeClr>
                </a:solidFill>
                <a:latin typeface="+mn-lt"/>
                <a:ea typeface="+mn-ea"/>
                <a:cs typeface="+mn-ea"/>
                <a:sym typeface="+mn-lt"/>
              </a:rPr>
              <a:t>KẾT LUẬN</a:t>
            </a:r>
          </a:p>
        </p:txBody>
      </p:sp>
      <p:sp>
        <p:nvSpPr>
          <p:cNvPr id="15" name="TextBox 14">
            <a:extLst>
              <a:ext uri="{FF2B5EF4-FFF2-40B4-BE49-F238E27FC236}">
                <a16:creationId xmlns:a16="http://schemas.microsoft.com/office/drawing/2014/main" id="{8DF3E3B0-CFAB-DC60-8B75-A9D95C8D8A59}"/>
              </a:ext>
            </a:extLst>
          </p:cNvPr>
          <p:cNvSpPr txBox="1"/>
          <p:nvPr/>
        </p:nvSpPr>
        <p:spPr>
          <a:xfrm>
            <a:off x="508452" y="2971800"/>
            <a:ext cx="10817497" cy="1675843"/>
          </a:xfrm>
          <a:prstGeom prst="rect">
            <a:avLst/>
          </a:prstGeom>
          <a:noFill/>
        </p:spPr>
        <p:txBody>
          <a:bodyPr wrap="square">
            <a:spAutoFit/>
          </a:bodyPr>
          <a:lstStyle/>
          <a:p>
            <a:pPr marL="457189" marR="0" lvl="0" indent="-457189"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Sau một thời gian sử dụng, các đồ dùng hằng ngày bị trầy xước, làm giảm đi tính thẩm mĩ. Thay vì bỏ đi, ta có thể trang trí các đồ dùng đã cũ trở nên mới lạ và đẹp mắt, độc đáo hơn.</a:t>
            </a:r>
          </a:p>
        </p:txBody>
      </p:sp>
      <p:sp>
        <p:nvSpPr>
          <p:cNvPr id="16" name="TextBox 15">
            <a:extLst>
              <a:ext uri="{FF2B5EF4-FFF2-40B4-BE49-F238E27FC236}">
                <a16:creationId xmlns:a16="http://schemas.microsoft.com/office/drawing/2014/main" id="{A63D1E9E-9671-C52E-E037-1B92E8E7D3B4}"/>
              </a:ext>
            </a:extLst>
          </p:cNvPr>
          <p:cNvSpPr txBox="1"/>
          <p:nvPr/>
        </p:nvSpPr>
        <p:spPr>
          <a:xfrm>
            <a:off x="440688" y="4733130"/>
            <a:ext cx="10953026" cy="1121846"/>
          </a:xfrm>
          <a:prstGeom prst="rect">
            <a:avLst/>
          </a:prstGeom>
          <a:noFill/>
        </p:spPr>
        <p:txBody>
          <a:bodyPr wrap="square">
            <a:spAutoFit/>
          </a:bodyPr>
          <a:lstStyle/>
          <a:p>
            <a:pPr marL="457189" marR="0" lvl="0" indent="-457189"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Ngoài việc trang trí làm đẹp cho sản phẩm, có thể cải tiến chức năng thích hợp cho đồ dùng đã cũ.</a:t>
            </a:r>
          </a:p>
        </p:txBody>
      </p:sp>
    </p:spTree>
    <p:custDataLst>
      <p:tags r:id="rId1"/>
    </p:custDataLst>
    <p:extLst>
      <p:ext uri="{BB962C8B-B14F-4D97-AF65-F5344CB8AC3E}">
        <p14:creationId xmlns:p14="http://schemas.microsoft.com/office/powerpoint/2010/main" val="1356791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ppt_y</p:attrName>
                                        </p:attrNameLst>
                                      </p:cBhvr>
                                      <p:tavLst>
                                        <p:tav tm="0">
                                          <p:val>
                                            <p:strVal val="#ppt_y+#ppt_h*1.125000"/>
                                          </p:val>
                                        </p:tav>
                                        <p:tav tm="100000">
                                          <p:val>
                                            <p:strVal val="#ppt_y"/>
                                          </p:val>
                                        </p:tav>
                                      </p:tavLst>
                                    </p:anim>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7B7071-A0A7-2B5B-4546-6DA30760A0E6}"/>
              </a:ext>
            </a:extLst>
          </p:cNvPr>
          <p:cNvSpPr/>
          <p:nvPr/>
        </p:nvSpPr>
        <p:spPr>
          <a:xfrm>
            <a:off x="892627" y="1146629"/>
            <a:ext cx="10406743" cy="519611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180000" rIns="91440" bIns="45720" rtlCol="0" anchor="t"/>
          <a:lstStyle/>
          <a:p>
            <a:pPr marR="0" lvl="0" algn="l" defTabSz="914400" rtl="0" eaLnBrk="1" fontAlgn="auto" latinLnBrk="0" hangingPunct="1">
              <a:lnSpc>
                <a:spcPct val="15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ea typeface="+mn-ea"/>
              <a:cs typeface="+mn-cs"/>
              <a:sym typeface="Arial"/>
            </a:endParaRPr>
          </a:p>
        </p:txBody>
      </p:sp>
      <p:sp>
        <p:nvSpPr>
          <p:cNvPr id="2" name="Rectangle: Rounded Corners 1">
            <a:extLst>
              <a:ext uri="{FF2B5EF4-FFF2-40B4-BE49-F238E27FC236}">
                <a16:creationId xmlns:a16="http://schemas.microsoft.com/office/drawing/2014/main" id="{D739B40C-4BF0-8A2B-1992-F6319B4204AB}"/>
              </a:ext>
            </a:extLst>
          </p:cNvPr>
          <p:cNvSpPr/>
          <p:nvPr/>
        </p:nvSpPr>
        <p:spPr>
          <a:xfrm>
            <a:off x="3617277" y="762001"/>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rPr>
              <a:t>Em cần nhớ</a:t>
            </a:r>
            <a:endPar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pic>
        <p:nvPicPr>
          <p:cNvPr id="3" name="Picture 2">
            <a:extLst>
              <a:ext uri="{FF2B5EF4-FFF2-40B4-BE49-F238E27FC236}">
                <a16:creationId xmlns:a16="http://schemas.microsoft.com/office/drawing/2014/main" id="{20D12967-03EB-414C-1A07-93FB069B5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302" y="5022677"/>
            <a:ext cx="2794698" cy="1835323"/>
          </a:xfrm>
          <a:prstGeom prst="rect">
            <a:avLst/>
          </a:prstGeom>
        </p:spPr>
      </p:pic>
      <p:sp>
        <p:nvSpPr>
          <p:cNvPr id="5" name="TextBox 4">
            <a:extLst>
              <a:ext uri="{FF2B5EF4-FFF2-40B4-BE49-F238E27FC236}">
                <a16:creationId xmlns:a16="http://schemas.microsoft.com/office/drawing/2014/main" id="{B31AA243-0A3F-AC62-2501-AB9CD7AA3750}"/>
              </a:ext>
            </a:extLst>
          </p:cNvPr>
          <p:cNvSpPr txBox="1"/>
          <p:nvPr/>
        </p:nvSpPr>
        <p:spPr>
          <a:xfrm>
            <a:off x="1097640" y="1676400"/>
            <a:ext cx="9996715" cy="3901837"/>
          </a:xfrm>
          <a:prstGeom prst="rect">
            <a:avLst/>
          </a:prstGeom>
          <a:noFill/>
        </p:spPr>
        <p:txBody>
          <a:bodyPr wrap="square">
            <a:spAutoFit/>
          </a:bodyPr>
          <a:lstStyle/>
          <a:p>
            <a:pPr marL="457189" indent="-457189" algn="just">
              <a:lnSpc>
                <a:spcPct val="150000"/>
              </a:lnSpc>
              <a:buFont typeface="Arial" panose="020B0604020202020204" pitchFamily="34" charset="0"/>
              <a:buChar char="•"/>
            </a:pPr>
            <a:r>
              <a:rPr lang="vi-VN" sz="2400" dirty="0">
                <a:latin typeface="+mn-lt"/>
                <a:ea typeface="+mn-ea"/>
                <a:cs typeface="+mn-ea"/>
                <a:sym typeface="+mn-lt"/>
              </a:rPr>
              <a:t>Trước khi tái sử dụng hay trang trí đồ đã cũ, hãy làm sạch đồ dùng để đảm bảo</a:t>
            </a:r>
            <a:r>
              <a:rPr lang="en-US" sz="2400" dirty="0">
                <a:latin typeface="+mn-lt"/>
                <a:ea typeface="+mn-ea"/>
                <a:cs typeface="+mn-ea"/>
                <a:sym typeface="+mn-lt"/>
              </a:rPr>
              <a:t> </a:t>
            </a:r>
            <a:r>
              <a:rPr lang="vi-VN" sz="2400" dirty="0">
                <a:latin typeface="+mn-lt"/>
                <a:ea typeface="+mn-ea"/>
                <a:cs typeface="+mn-ea"/>
                <a:sym typeface="+mn-lt"/>
              </a:rPr>
              <a:t>vệ sinh và loại bỏ các vết bẩn.</a:t>
            </a:r>
          </a:p>
          <a:p>
            <a:pPr marL="457189" indent="-457189" algn="just">
              <a:lnSpc>
                <a:spcPct val="150000"/>
              </a:lnSpc>
              <a:buFont typeface="Arial" panose="020B0604020202020204" pitchFamily="34" charset="0"/>
              <a:buChar char="•"/>
            </a:pPr>
            <a:r>
              <a:rPr lang="vi-VN" sz="2400" dirty="0">
                <a:latin typeface="+mn-lt"/>
                <a:ea typeface="+mn-ea"/>
                <a:cs typeface="+mn-ea"/>
                <a:sym typeface="+mn-lt"/>
              </a:rPr>
              <a:t>Lưu ý chọn màu sắc, hoạ tiết trang trí phù hợp với mục đích, đối tượng sử dụng.</a:t>
            </a:r>
          </a:p>
          <a:p>
            <a:pPr marL="457189" indent="-457189" algn="just">
              <a:lnSpc>
                <a:spcPct val="150000"/>
              </a:lnSpc>
              <a:buFont typeface="Arial" panose="020B0604020202020204" pitchFamily="34" charset="0"/>
              <a:buChar char="•"/>
            </a:pPr>
            <a:r>
              <a:rPr lang="vi-VN" sz="2400" dirty="0">
                <a:latin typeface="+mn-lt"/>
                <a:ea typeface="+mn-ea"/>
                <a:cs typeface="+mn-ea"/>
                <a:sym typeface="+mn-lt"/>
              </a:rPr>
              <a:t>Đồ dùng có những đường nét, hình ảnh sáng tạo, gam màu độc đáo sẽ tăng thêm</a:t>
            </a:r>
            <a:r>
              <a:rPr lang="en-US" sz="2400" dirty="0">
                <a:latin typeface="+mn-lt"/>
                <a:ea typeface="+mn-ea"/>
                <a:cs typeface="+mn-ea"/>
                <a:sym typeface="+mn-lt"/>
              </a:rPr>
              <a:t> </a:t>
            </a:r>
            <a:r>
              <a:rPr lang="vi-VN" sz="2400" dirty="0">
                <a:latin typeface="+mn-lt"/>
                <a:ea typeface="+mn-ea"/>
                <a:cs typeface="+mn-ea"/>
                <a:sym typeface="+mn-lt"/>
              </a:rPr>
              <a:t>giá trị sản phẩm và thể hiện cá tính riêng của người sử dụng.</a:t>
            </a:r>
          </a:p>
        </p:txBody>
      </p:sp>
    </p:spTree>
    <p:custDataLst>
      <p:tags r:id="rId1"/>
    </p:custDataLst>
    <p:extLst>
      <p:ext uri="{BB962C8B-B14F-4D97-AF65-F5344CB8AC3E}">
        <p14:creationId xmlns:p14="http://schemas.microsoft.com/office/powerpoint/2010/main" val="2445843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BA94523-9EE5-4980-A783-A0DD48F39A46}"/>
              </a:ext>
            </a:extLst>
          </p:cNvPr>
          <p:cNvSpPr/>
          <p:nvPr/>
        </p:nvSpPr>
        <p:spPr>
          <a:xfrm>
            <a:off x="3617277" y="821826"/>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Hướng</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dẫn</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về</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nhà</a:t>
            </a:r>
            <a:endPar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
        <p:nvSpPr>
          <p:cNvPr id="4" name="TextBox 3">
            <a:extLst>
              <a:ext uri="{FF2B5EF4-FFF2-40B4-BE49-F238E27FC236}">
                <a16:creationId xmlns:a16="http://schemas.microsoft.com/office/drawing/2014/main" id="{4D37DAE4-CEE6-E8A1-4454-40C04CC5C2F9}"/>
              </a:ext>
            </a:extLst>
          </p:cNvPr>
          <p:cNvSpPr txBox="1"/>
          <p:nvPr/>
        </p:nvSpPr>
        <p:spPr>
          <a:xfrm>
            <a:off x="529829" y="4059040"/>
            <a:ext cx="2931836" cy="1236557"/>
          </a:xfrm>
          <a:prstGeom prst="rect">
            <a:avLst/>
          </a:prstGeom>
          <a:noFill/>
        </p:spPr>
        <p:txBody>
          <a:bodyPr wrap="square">
            <a:spAutoFit/>
          </a:bodyPr>
          <a:lstStyle/>
          <a:p>
            <a:pPr algn="ctr">
              <a:lnSpc>
                <a:spcPct val="150000"/>
              </a:lnSpc>
            </a:pPr>
            <a:r>
              <a:rPr lang="vi-VN" sz="2667" dirty="0">
                <a:latin typeface="+mn-lt"/>
                <a:ea typeface="+mn-ea"/>
                <a:cs typeface="+mn-ea"/>
                <a:sym typeface="+mn-lt"/>
              </a:rPr>
              <a:t>Ôn lại kiến thức đã học Bài 13.</a:t>
            </a:r>
          </a:p>
        </p:txBody>
      </p:sp>
      <p:sp>
        <p:nvSpPr>
          <p:cNvPr id="5" name="TextBox 4">
            <a:extLst>
              <a:ext uri="{FF2B5EF4-FFF2-40B4-BE49-F238E27FC236}">
                <a16:creationId xmlns:a16="http://schemas.microsoft.com/office/drawing/2014/main" id="{77A5ABC8-E4C9-BAD7-B8EB-9730C869A38C}"/>
              </a:ext>
            </a:extLst>
          </p:cNvPr>
          <p:cNvSpPr txBox="1"/>
          <p:nvPr/>
        </p:nvSpPr>
        <p:spPr>
          <a:xfrm>
            <a:off x="4267200" y="2010898"/>
            <a:ext cx="3891099" cy="2467920"/>
          </a:xfrm>
          <a:prstGeom prst="rect">
            <a:avLst/>
          </a:prstGeom>
          <a:noFill/>
        </p:spPr>
        <p:txBody>
          <a:bodyPr wrap="square">
            <a:spAutoFit/>
          </a:bodyPr>
          <a:lstStyle/>
          <a:p>
            <a:pPr algn="ctr">
              <a:lnSpc>
                <a:spcPct val="150000"/>
              </a:lnSpc>
            </a:pPr>
            <a:r>
              <a:rPr lang="vi-VN" sz="2667" dirty="0">
                <a:latin typeface="+mn-lt"/>
                <a:ea typeface="+mn-ea"/>
                <a:cs typeface="+mn-ea"/>
                <a:sym typeface="+mn-lt"/>
              </a:rPr>
              <a:t>Đọc và tìm hiểu trước nội dung </a:t>
            </a:r>
            <a:r>
              <a:rPr lang="vi-VN" sz="2667" i="1" dirty="0">
                <a:latin typeface="+mn-lt"/>
                <a:ea typeface="+mn-ea"/>
                <a:cs typeface="+mn-ea"/>
                <a:sym typeface="+mn-lt"/>
              </a:rPr>
              <a:t>Bài 14: </a:t>
            </a:r>
          </a:p>
          <a:p>
            <a:pPr algn="ctr">
              <a:lnSpc>
                <a:spcPct val="150000"/>
              </a:lnSpc>
            </a:pPr>
            <a:r>
              <a:rPr lang="vi-VN" sz="2667" i="1" dirty="0">
                <a:latin typeface="+mn-lt"/>
                <a:ea typeface="+mn-ea"/>
                <a:cs typeface="+mn-ea"/>
                <a:sym typeface="+mn-lt"/>
              </a:rPr>
              <a:t>Tìm hiểu ngành nghề mĩ thuật tạo hình.</a:t>
            </a:r>
            <a:endParaRPr lang="vi-VN" sz="2667" dirty="0">
              <a:latin typeface="+mn-lt"/>
              <a:ea typeface="+mn-ea"/>
              <a:cs typeface="+mn-ea"/>
              <a:sym typeface="+mn-lt"/>
            </a:endParaRPr>
          </a:p>
        </p:txBody>
      </p:sp>
      <p:sp>
        <p:nvSpPr>
          <p:cNvPr id="6" name="TextBox 5">
            <a:extLst>
              <a:ext uri="{FF2B5EF4-FFF2-40B4-BE49-F238E27FC236}">
                <a16:creationId xmlns:a16="http://schemas.microsoft.com/office/drawing/2014/main" id="{8E5045C3-3AA9-B848-BDBC-B1012F20C096}"/>
              </a:ext>
            </a:extLst>
          </p:cNvPr>
          <p:cNvSpPr txBox="1"/>
          <p:nvPr/>
        </p:nvSpPr>
        <p:spPr>
          <a:xfrm>
            <a:off x="8578350" y="4096082"/>
            <a:ext cx="2771877" cy="1852238"/>
          </a:xfrm>
          <a:prstGeom prst="rect">
            <a:avLst/>
          </a:prstGeom>
          <a:noFill/>
        </p:spPr>
        <p:txBody>
          <a:bodyPr wrap="square">
            <a:spAutoFit/>
          </a:bodyPr>
          <a:lstStyle/>
          <a:p>
            <a:pPr algn="ctr">
              <a:lnSpc>
                <a:spcPct val="150000"/>
              </a:lnSpc>
            </a:pPr>
            <a:r>
              <a:rPr lang="vi-VN" sz="2667" dirty="0">
                <a:latin typeface="+mn-lt"/>
                <a:ea typeface="+mn-ea"/>
                <a:cs typeface="+mn-ea"/>
                <a:sym typeface="+mn-lt"/>
              </a:rPr>
              <a:t>Hoàn thiện sản phẩm mĩ thuật Bài 13.</a:t>
            </a:r>
          </a:p>
        </p:txBody>
      </p:sp>
      <p:grpSp>
        <p:nvGrpSpPr>
          <p:cNvPr id="7" name="Group 6">
            <a:extLst>
              <a:ext uri="{FF2B5EF4-FFF2-40B4-BE49-F238E27FC236}">
                <a16:creationId xmlns:a16="http://schemas.microsoft.com/office/drawing/2014/main" id="{FF0F1F09-669D-12FC-45F9-D9D8FCCBFF30}"/>
              </a:ext>
            </a:extLst>
          </p:cNvPr>
          <p:cNvGrpSpPr/>
          <p:nvPr/>
        </p:nvGrpSpPr>
        <p:grpSpPr>
          <a:xfrm>
            <a:off x="9052328" y="2525894"/>
            <a:ext cx="1133200" cy="1133200"/>
            <a:chOff x="6791925" y="1742688"/>
            <a:chExt cx="849900" cy="849900"/>
          </a:xfrm>
        </p:grpSpPr>
        <p:sp>
          <p:nvSpPr>
            <p:cNvPr id="8" name="Google Shape;583;p38">
              <a:extLst>
                <a:ext uri="{FF2B5EF4-FFF2-40B4-BE49-F238E27FC236}">
                  <a16:creationId xmlns:a16="http://schemas.microsoft.com/office/drawing/2014/main" id="{771C9417-5580-C0BA-6B75-5D95B8643E7C}"/>
                </a:ext>
              </a:extLst>
            </p:cNvPr>
            <p:cNvSpPr/>
            <p:nvPr/>
          </p:nvSpPr>
          <p:spPr>
            <a:xfrm>
              <a:off x="6791925" y="1742688"/>
              <a:ext cx="849900" cy="849900"/>
            </a:xfrm>
            <a:prstGeom prst="ellipse">
              <a:avLst/>
            </a:prstGeom>
            <a:solidFill>
              <a:schemeClr val="accent3"/>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sp>
          <p:nvSpPr>
            <p:cNvPr id="9" name="Google Shape;589;p38">
              <a:extLst>
                <a:ext uri="{FF2B5EF4-FFF2-40B4-BE49-F238E27FC236}">
                  <a16:creationId xmlns:a16="http://schemas.microsoft.com/office/drawing/2014/main" id="{3664248B-B112-7C7A-7C3C-77F8AE1799F9}"/>
                </a:ext>
              </a:extLst>
            </p:cNvPr>
            <p:cNvSpPr/>
            <p:nvPr/>
          </p:nvSpPr>
          <p:spPr>
            <a:xfrm>
              <a:off x="7029080" y="1981123"/>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grpSp>
      <p:grpSp>
        <p:nvGrpSpPr>
          <p:cNvPr id="10" name="Group 9">
            <a:extLst>
              <a:ext uri="{FF2B5EF4-FFF2-40B4-BE49-F238E27FC236}">
                <a16:creationId xmlns:a16="http://schemas.microsoft.com/office/drawing/2014/main" id="{25F1A5FB-3B2D-048E-F75B-9A59EE278C19}"/>
              </a:ext>
            </a:extLst>
          </p:cNvPr>
          <p:cNvGrpSpPr/>
          <p:nvPr/>
        </p:nvGrpSpPr>
        <p:grpSpPr>
          <a:xfrm>
            <a:off x="2000801" y="2525894"/>
            <a:ext cx="1133200" cy="1133200"/>
            <a:chOff x="1503280" y="1742688"/>
            <a:chExt cx="849900" cy="849900"/>
          </a:xfrm>
        </p:grpSpPr>
        <p:sp>
          <p:nvSpPr>
            <p:cNvPr id="11" name="Google Shape;580;p38">
              <a:extLst>
                <a:ext uri="{FF2B5EF4-FFF2-40B4-BE49-F238E27FC236}">
                  <a16:creationId xmlns:a16="http://schemas.microsoft.com/office/drawing/2014/main" id="{78E78CCC-708E-39FB-40C7-AE67D9BE6136}"/>
                </a:ext>
              </a:extLst>
            </p:cNvPr>
            <p:cNvSpPr/>
            <p:nvPr/>
          </p:nvSpPr>
          <p:spPr>
            <a:xfrm>
              <a:off x="1503280" y="1742688"/>
              <a:ext cx="849900" cy="849900"/>
            </a:xfrm>
            <a:prstGeom prst="ellipse">
              <a:avLst/>
            </a:prstGeom>
            <a:solidFill>
              <a:schemeClr val="accent2"/>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sp>
          <p:nvSpPr>
            <p:cNvPr id="12" name="Google Shape;590;p38">
              <a:extLst>
                <a:ext uri="{FF2B5EF4-FFF2-40B4-BE49-F238E27FC236}">
                  <a16:creationId xmlns:a16="http://schemas.microsoft.com/office/drawing/2014/main" id="{C8634DC0-412A-18C8-ED90-3D3687373906}"/>
                </a:ext>
              </a:extLst>
            </p:cNvPr>
            <p:cNvSpPr/>
            <p:nvPr/>
          </p:nvSpPr>
          <p:spPr>
            <a:xfrm>
              <a:off x="1793741" y="1982153"/>
              <a:ext cx="268977" cy="370969"/>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chemeClr val="lt1"/>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grpSp>
      <p:grpSp>
        <p:nvGrpSpPr>
          <p:cNvPr id="13" name="Group 12">
            <a:extLst>
              <a:ext uri="{FF2B5EF4-FFF2-40B4-BE49-F238E27FC236}">
                <a16:creationId xmlns:a16="http://schemas.microsoft.com/office/drawing/2014/main" id="{3A0B41AC-928C-8DA0-CA38-5B00E74D438A}"/>
              </a:ext>
            </a:extLst>
          </p:cNvPr>
          <p:cNvGrpSpPr/>
          <p:nvPr/>
        </p:nvGrpSpPr>
        <p:grpSpPr>
          <a:xfrm>
            <a:off x="5610295" y="4897894"/>
            <a:ext cx="1133200" cy="1133200"/>
            <a:chOff x="4210400" y="3521688"/>
            <a:chExt cx="849900" cy="849900"/>
          </a:xfrm>
        </p:grpSpPr>
        <p:sp>
          <p:nvSpPr>
            <p:cNvPr id="14" name="Google Shape;581;p38">
              <a:extLst>
                <a:ext uri="{FF2B5EF4-FFF2-40B4-BE49-F238E27FC236}">
                  <a16:creationId xmlns:a16="http://schemas.microsoft.com/office/drawing/2014/main" id="{424E1BAE-F3E6-8F10-C852-7F3C17C32B37}"/>
                </a:ext>
              </a:extLst>
            </p:cNvPr>
            <p:cNvSpPr/>
            <p:nvPr/>
          </p:nvSpPr>
          <p:spPr>
            <a:xfrm>
              <a:off x="4210400" y="3521688"/>
              <a:ext cx="849900" cy="849900"/>
            </a:xfrm>
            <a:prstGeom prst="ellipse">
              <a:avLst/>
            </a:prstGeom>
            <a:solidFill>
              <a:schemeClr val="accent5"/>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sp>
          <p:nvSpPr>
            <p:cNvPr id="15" name="Google Shape;591;p38">
              <a:extLst>
                <a:ext uri="{FF2B5EF4-FFF2-40B4-BE49-F238E27FC236}">
                  <a16:creationId xmlns:a16="http://schemas.microsoft.com/office/drawing/2014/main" id="{D7D6C550-CB43-CC66-1DE9-47EA14BED799}"/>
                </a:ext>
              </a:extLst>
            </p:cNvPr>
            <p:cNvSpPr/>
            <p:nvPr/>
          </p:nvSpPr>
          <p:spPr>
            <a:xfrm>
              <a:off x="4525440" y="3759299"/>
              <a:ext cx="219821" cy="374678"/>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chemeClr val="lt1"/>
            </a:solidFill>
            <a:ln>
              <a:noFill/>
            </a:ln>
          </p:spPr>
          <p:txBody>
            <a:bodyPr spcFirstLastPara="1" wrap="square" lIns="121900" tIns="121900" rIns="121900" bIns="121900" anchor="ctr" anchorCtr="0">
              <a:noAutofit/>
            </a:bodyPr>
            <a:lstStyle/>
            <a:p>
              <a:endParaRPr sz="2489">
                <a:latin typeface="+mn-lt"/>
                <a:ea typeface="+mn-ea"/>
                <a:cs typeface="+mn-ea"/>
                <a:sym typeface="+mn-lt"/>
              </a:endParaRPr>
            </a:p>
          </p:txBody>
        </p:sp>
      </p:grpSp>
      <p:cxnSp>
        <p:nvCxnSpPr>
          <p:cNvPr id="16" name="Google Shape;596;p38">
            <a:extLst>
              <a:ext uri="{FF2B5EF4-FFF2-40B4-BE49-F238E27FC236}">
                <a16:creationId xmlns:a16="http://schemas.microsoft.com/office/drawing/2014/main" id="{EC1E0717-F5D0-6841-77DA-D1CC190A99E8}"/>
              </a:ext>
            </a:extLst>
          </p:cNvPr>
          <p:cNvCxnSpPr>
            <a:stCxn id="11" idx="5"/>
            <a:endCxn id="14" idx="2"/>
          </p:cNvCxnSpPr>
          <p:nvPr/>
        </p:nvCxnSpPr>
        <p:spPr>
          <a:xfrm>
            <a:off x="2968049" y="3493142"/>
            <a:ext cx="2642247" cy="1971353"/>
          </a:xfrm>
          <a:prstGeom prst="straightConnector1">
            <a:avLst/>
          </a:prstGeom>
          <a:noFill/>
          <a:ln w="19050" cap="flat" cmpd="sng">
            <a:solidFill>
              <a:schemeClr val="dk1"/>
            </a:solidFill>
            <a:prstDash val="dash"/>
            <a:round/>
            <a:headEnd type="none" w="med" len="med"/>
            <a:tailEnd type="none" w="med" len="med"/>
          </a:ln>
        </p:spPr>
      </p:cxnSp>
      <p:cxnSp>
        <p:nvCxnSpPr>
          <p:cNvPr id="17" name="Google Shape;597;p38">
            <a:extLst>
              <a:ext uri="{FF2B5EF4-FFF2-40B4-BE49-F238E27FC236}">
                <a16:creationId xmlns:a16="http://schemas.microsoft.com/office/drawing/2014/main" id="{517F3B5B-0952-29A9-59F5-BC6A27FB953E}"/>
              </a:ext>
            </a:extLst>
          </p:cNvPr>
          <p:cNvCxnSpPr>
            <a:stCxn id="14" idx="6"/>
            <a:endCxn id="8" idx="3"/>
          </p:cNvCxnSpPr>
          <p:nvPr/>
        </p:nvCxnSpPr>
        <p:spPr>
          <a:xfrm flipV="1">
            <a:off x="6743495" y="3493142"/>
            <a:ext cx="2474787" cy="1971353"/>
          </a:xfrm>
          <a:prstGeom prst="straightConnector1">
            <a:avLst/>
          </a:prstGeom>
          <a:noFill/>
          <a:ln w="19050" cap="flat" cmpd="sng">
            <a:solidFill>
              <a:schemeClr val="dk1"/>
            </a:solidFill>
            <a:prstDash val="dash"/>
            <a:round/>
            <a:headEnd type="none" w="med" len="med"/>
            <a:tailEnd type="none" w="med" len="med"/>
          </a:ln>
        </p:spPr>
      </p:cxnSp>
    </p:spTree>
    <p:custDataLst>
      <p:tags r:id="rId1"/>
    </p:custDataLst>
    <p:extLst>
      <p:ext uri="{BB962C8B-B14F-4D97-AF65-F5344CB8AC3E}">
        <p14:creationId xmlns:p14="http://schemas.microsoft.com/office/powerpoint/2010/main" val="201129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29"/>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1745803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843B6E-C6CF-F98D-3ED2-341A276AA929}"/>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77F1CF8E-2EFE-2CA1-8F9C-C3DD2F9E5ADF}"/>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43C0C"/>
                </a:solidFill>
                <a:effectLst/>
                <a:uLnTx/>
                <a:uFillTx/>
                <a:latin typeface="UTM Avo" panose="02040603050506020204" pitchFamily="18" charset="0"/>
                <a:cs typeface="Arial"/>
                <a:sym typeface="Arial"/>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43C0C"/>
                </a:solidFill>
                <a:effectLst/>
                <a:uLnTx/>
                <a:uFillTx/>
                <a:latin typeface="UTM Avo" panose="02040603050506020204" pitchFamily="18" charset="0"/>
                <a:cs typeface="Arial"/>
                <a:sym typeface="Arial"/>
              </a:rPr>
              <a:t>theo đường link:  </a:t>
            </a:r>
          </a:p>
        </p:txBody>
      </p:sp>
      <p:sp>
        <p:nvSpPr>
          <p:cNvPr id="5" name="TextBox 4">
            <a:extLst>
              <a:ext uri="{FF2B5EF4-FFF2-40B4-BE49-F238E27FC236}">
                <a16:creationId xmlns:a16="http://schemas.microsoft.com/office/drawing/2014/main" id="{E055AB28-D19E-DBE1-7A00-77F9775B10F1}"/>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43C0C"/>
                </a:solidFill>
                <a:effectLst/>
                <a:uLnTx/>
                <a:uFillTx/>
                <a:latin typeface="UTM Avo" panose="02040603050506020204" pitchFamily="18" charset="0"/>
                <a:cs typeface="Arial"/>
                <a:sym typeface="Arial"/>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9DF9280A-6B68-BED8-52FB-495176EB34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5A33AFE-8F1E-55DB-D9FE-E5E404897DB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pic>
        <p:nvPicPr>
          <p:cNvPr id="12" name="Picture 11">
            <a:hlinkClick r:id="rId7"/>
            <a:extLst>
              <a:ext uri="{FF2B5EF4-FFF2-40B4-BE49-F238E27FC236}">
                <a16:creationId xmlns:a16="http://schemas.microsoft.com/office/drawing/2014/main" id="{2F19C799-C73C-B923-F19B-97D359DD291A}"/>
              </a:ext>
            </a:extLst>
          </p:cNvPr>
          <p:cNvPicPr>
            <a:picLocks noChangeAspect="1"/>
          </p:cNvPicPr>
          <p:nvPr/>
        </p:nvPicPr>
        <p:blipFill>
          <a:blip r:embed="rId8"/>
          <a:stretch>
            <a:fillRect/>
          </a:stretch>
        </p:blipFill>
        <p:spPr>
          <a:xfrm>
            <a:off x="2462449" y="1855382"/>
            <a:ext cx="7419475" cy="652329"/>
          </a:xfrm>
          <a:prstGeom prst="rect">
            <a:avLst/>
          </a:prstGeom>
        </p:spPr>
      </p:pic>
    </p:spTree>
    <p:custDataLst>
      <p:tags r:id="rId1"/>
    </p:custDataLst>
    <p:extLst>
      <p:ext uri="{BB962C8B-B14F-4D97-AF65-F5344CB8AC3E}">
        <p14:creationId xmlns:p14="http://schemas.microsoft.com/office/powerpoint/2010/main" val="3657035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55"/>
        <p:cNvGrpSpPr/>
        <p:nvPr/>
      </p:nvGrpSpPr>
      <p:grpSpPr>
        <a:xfrm>
          <a:off x="0" y="0"/>
          <a:ext cx="0" cy="0"/>
          <a:chOff x="0" y="0"/>
          <a:chExt cx="0" cy="0"/>
        </a:xfrm>
      </p:grpSpPr>
      <p:sp>
        <p:nvSpPr>
          <p:cNvPr id="21" name="Title 2">
            <a:extLst>
              <a:ext uri="{FF2B5EF4-FFF2-40B4-BE49-F238E27FC236}">
                <a16:creationId xmlns:a16="http://schemas.microsoft.com/office/drawing/2014/main" id="{3A791EBA-E71C-545E-F969-215024381248}"/>
              </a:ext>
            </a:extLst>
          </p:cNvPr>
          <p:cNvSpPr>
            <a:spLocks noGrp="1"/>
          </p:cNvSpPr>
          <p:nvPr>
            <p:ph type="title"/>
          </p:nvPr>
        </p:nvSpPr>
        <p:spPr>
          <a:xfrm>
            <a:off x="730622" y="1594976"/>
            <a:ext cx="11060005" cy="763600"/>
          </a:xfrm>
        </p:spPr>
        <p:txBody>
          <a:bodyPr/>
          <a:lstStyle/>
          <a:p>
            <a:pPr>
              <a:lnSpc>
                <a:spcPct val="113000"/>
              </a:lnSpc>
            </a:pPr>
            <a:r>
              <a:rPr lang="vi-VN" sz="2400" dirty="0">
                <a:solidFill>
                  <a:schemeClr val="dk1">
                    <a:lumMod val="100000"/>
                  </a:schemeClr>
                </a:solidFill>
                <a:latin typeface="+mn-lt"/>
                <a:ea typeface="+mn-ea"/>
                <a:cs typeface="+mn-ea"/>
                <a:sym typeface="+mn-lt"/>
              </a:rPr>
              <a:t>Quan sát các bước tìm hiểu ý tưởng SGK tr.56</a:t>
            </a:r>
          </a:p>
        </p:txBody>
      </p:sp>
      <p:sp>
        <p:nvSpPr>
          <p:cNvPr id="25" name="TextBox 24">
            <a:extLst>
              <a:ext uri="{FF2B5EF4-FFF2-40B4-BE49-F238E27FC236}">
                <a16:creationId xmlns:a16="http://schemas.microsoft.com/office/drawing/2014/main" id="{D35846D7-F56C-0A9B-3BA8-174D637D580E}"/>
              </a:ext>
            </a:extLst>
          </p:cNvPr>
          <p:cNvSpPr txBox="1"/>
          <p:nvPr/>
        </p:nvSpPr>
        <p:spPr>
          <a:xfrm>
            <a:off x="1097280" y="2325009"/>
            <a:ext cx="9997440" cy="471924"/>
          </a:xfrm>
          <a:prstGeom prst="rect">
            <a:avLst/>
          </a:prstGeom>
          <a:noFill/>
        </p:spPr>
        <p:txBody>
          <a:bodyPr wrap="square">
            <a:spAutoFit/>
          </a:bodyPr>
          <a:lstStyle/>
          <a:p>
            <a:pPr marL="457189" marR="0" lvl="0" indent="-457189" algn="ctr" defTabSz="914400" rtl="0" eaLnBrk="1" fontAlgn="auto" latinLnBrk="0" hangingPunct="1">
              <a:lnSpc>
                <a:spcPct val="113000"/>
              </a:lnSpc>
              <a:spcBef>
                <a:spcPts val="0"/>
              </a:spcBef>
              <a:spcAft>
                <a:spcPts val="0"/>
              </a:spcAft>
              <a:buClr>
                <a:srgbClr val="000000"/>
              </a:buClr>
              <a:buSzTx/>
              <a:buFont typeface="Arial" panose="020B0604020202020204" pitchFamily="34" charset="0"/>
              <a:buChar char="•"/>
              <a:tabLst/>
              <a:defRPr/>
            </a:pPr>
            <a:r>
              <a:rPr kumimoji="0" lang="vi-VN" sz="2400" b="1" i="1" u="none" strike="noStrike" kern="0" cap="none" spc="0" normalizeH="0" baseline="0" noProof="0" dirty="0">
                <a:ln>
                  <a:noFill/>
                </a:ln>
                <a:solidFill>
                  <a:sysClr val="windowText" lastClr="000000"/>
                </a:solidFill>
                <a:effectLst/>
                <a:uLnTx/>
                <a:uFillTx/>
                <a:latin typeface="+mn-lt"/>
                <a:ea typeface="+mn-ea"/>
                <a:cs typeface="+mn-ea"/>
                <a:sym typeface="+mn-lt"/>
              </a:rPr>
              <a:t>Trình bày ý tưởng thiết kế, trang trí mũ bảo hiểm.</a:t>
            </a:r>
          </a:p>
        </p:txBody>
      </p:sp>
      <p:grpSp>
        <p:nvGrpSpPr>
          <p:cNvPr id="1088" name="Group 1087">
            <a:extLst>
              <a:ext uri="{FF2B5EF4-FFF2-40B4-BE49-F238E27FC236}">
                <a16:creationId xmlns:a16="http://schemas.microsoft.com/office/drawing/2014/main" id="{0EF131FC-5C10-400F-2D64-9E9AC26FBD0A}"/>
              </a:ext>
            </a:extLst>
          </p:cNvPr>
          <p:cNvGrpSpPr/>
          <p:nvPr/>
        </p:nvGrpSpPr>
        <p:grpSpPr>
          <a:xfrm>
            <a:off x="730622" y="3007361"/>
            <a:ext cx="2806156" cy="3850640"/>
            <a:chOff x="547966" y="2255520"/>
            <a:chExt cx="2104617" cy="2887980"/>
          </a:xfrm>
        </p:grpSpPr>
        <p:sp>
          <p:nvSpPr>
            <p:cNvPr id="26" name="Freeform 32">
              <a:extLst>
                <a:ext uri="{FF2B5EF4-FFF2-40B4-BE49-F238E27FC236}">
                  <a16:creationId xmlns:a16="http://schemas.microsoft.com/office/drawing/2014/main" id="{F60CD61A-37FC-C5C2-D294-7858E6540985}"/>
                </a:ext>
              </a:extLst>
            </p:cNvPr>
            <p:cNvSpPr/>
            <p:nvPr/>
          </p:nvSpPr>
          <p:spPr>
            <a:xfrm>
              <a:off x="547966" y="2255520"/>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30" name="TextBox 29">
              <a:extLst>
                <a:ext uri="{FF2B5EF4-FFF2-40B4-BE49-F238E27FC236}">
                  <a16:creationId xmlns:a16="http://schemas.microsoft.com/office/drawing/2014/main" id="{7059DD2E-FD63-9765-9DDC-7C6FA47C695B}"/>
                </a:ext>
              </a:extLst>
            </p:cNvPr>
            <p:cNvSpPr txBox="1"/>
            <p:nvPr/>
          </p:nvSpPr>
          <p:spPr>
            <a:xfrm>
              <a:off x="876448" y="2854495"/>
              <a:ext cx="1447652"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Xác định nội dung, chủ đề.</a:t>
              </a:r>
            </a:p>
          </p:txBody>
        </p:sp>
      </p:grpSp>
      <p:grpSp>
        <p:nvGrpSpPr>
          <p:cNvPr id="1089" name="Group 1088">
            <a:extLst>
              <a:ext uri="{FF2B5EF4-FFF2-40B4-BE49-F238E27FC236}">
                <a16:creationId xmlns:a16="http://schemas.microsoft.com/office/drawing/2014/main" id="{4EBADC4E-6253-99C4-7F44-121C0C8498DA}"/>
              </a:ext>
            </a:extLst>
          </p:cNvPr>
          <p:cNvGrpSpPr/>
          <p:nvPr/>
        </p:nvGrpSpPr>
        <p:grpSpPr>
          <a:xfrm>
            <a:off x="4343401" y="3073628"/>
            <a:ext cx="2806156" cy="3850640"/>
            <a:chOff x="3230206" y="1925250"/>
            <a:chExt cx="2104617" cy="2887980"/>
          </a:xfrm>
        </p:grpSpPr>
        <p:sp>
          <p:nvSpPr>
            <p:cNvPr id="27" name="Freeform 32">
              <a:extLst>
                <a:ext uri="{FF2B5EF4-FFF2-40B4-BE49-F238E27FC236}">
                  <a16:creationId xmlns:a16="http://schemas.microsoft.com/office/drawing/2014/main" id="{7E40D478-63F8-3DD5-FD20-21C2C8A0B4EC}"/>
                </a:ext>
              </a:extLst>
            </p:cNvPr>
            <p:cNvSpPr/>
            <p:nvPr/>
          </p:nvSpPr>
          <p:spPr>
            <a:xfrm>
              <a:off x="3230206" y="1925250"/>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31" name="TextBox 30">
              <a:extLst>
                <a:ext uri="{FF2B5EF4-FFF2-40B4-BE49-F238E27FC236}">
                  <a16:creationId xmlns:a16="http://schemas.microsoft.com/office/drawing/2014/main" id="{F645C562-B509-2C16-A77C-47684D5CF482}"/>
                </a:ext>
              </a:extLst>
            </p:cNvPr>
            <p:cNvSpPr txBox="1"/>
            <p:nvPr/>
          </p:nvSpPr>
          <p:spPr>
            <a:xfrm>
              <a:off x="3415814" y="2497059"/>
              <a:ext cx="1733400"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Chọn hình tượng/ họa tiết trang trí.</a:t>
              </a:r>
            </a:p>
          </p:txBody>
        </p:sp>
      </p:grpSp>
      <p:grpSp>
        <p:nvGrpSpPr>
          <p:cNvPr id="1090" name="Group 1089">
            <a:extLst>
              <a:ext uri="{FF2B5EF4-FFF2-40B4-BE49-F238E27FC236}">
                <a16:creationId xmlns:a16="http://schemas.microsoft.com/office/drawing/2014/main" id="{6A261E5C-D774-4414-9A9E-CEC52A3D059B}"/>
              </a:ext>
            </a:extLst>
          </p:cNvPr>
          <p:cNvGrpSpPr/>
          <p:nvPr/>
        </p:nvGrpSpPr>
        <p:grpSpPr>
          <a:xfrm>
            <a:off x="7848600" y="3048228"/>
            <a:ext cx="2806156" cy="3850640"/>
            <a:chOff x="5912446" y="1635901"/>
            <a:chExt cx="2104617" cy="2887980"/>
          </a:xfrm>
        </p:grpSpPr>
        <p:sp>
          <p:nvSpPr>
            <p:cNvPr id="28" name="Freeform 32">
              <a:extLst>
                <a:ext uri="{FF2B5EF4-FFF2-40B4-BE49-F238E27FC236}">
                  <a16:creationId xmlns:a16="http://schemas.microsoft.com/office/drawing/2014/main" id="{FE99BE16-3EAD-2A99-381D-6FB98E2D6DEE}"/>
                </a:ext>
              </a:extLst>
            </p:cNvPr>
            <p:cNvSpPr/>
            <p:nvPr/>
          </p:nvSpPr>
          <p:spPr>
            <a:xfrm>
              <a:off x="5912446" y="1635901"/>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1087" name="TextBox 1086">
              <a:extLst>
                <a:ext uri="{FF2B5EF4-FFF2-40B4-BE49-F238E27FC236}">
                  <a16:creationId xmlns:a16="http://schemas.microsoft.com/office/drawing/2014/main" id="{7CACE660-DF3F-9CE9-69FF-EC16F5926075}"/>
                </a:ext>
              </a:extLst>
            </p:cNvPr>
            <p:cNvSpPr txBox="1"/>
            <p:nvPr/>
          </p:nvSpPr>
          <p:spPr>
            <a:xfrm>
              <a:off x="5981848" y="2255520"/>
              <a:ext cx="2035215"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Dự kiến vật liệu và đồ dùng thực hành.</a:t>
              </a: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88"/>
                                        </p:tgtEl>
                                        <p:attrNameLst>
                                          <p:attrName>style.visibility</p:attrName>
                                        </p:attrNameLst>
                                      </p:cBhvr>
                                      <p:to>
                                        <p:strVal val="visible"/>
                                      </p:to>
                                    </p:set>
                                    <p:anim calcmode="lin" valueType="num">
                                      <p:cBhvr additive="base">
                                        <p:cTn id="17" dur="500"/>
                                        <p:tgtEl>
                                          <p:spTgt spid="1088"/>
                                        </p:tgtEl>
                                        <p:attrNameLst>
                                          <p:attrName>ppt_y</p:attrName>
                                        </p:attrNameLst>
                                      </p:cBhvr>
                                      <p:tavLst>
                                        <p:tav tm="0">
                                          <p:val>
                                            <p:strVal val="#ppt_y+#ppt_h*1.125000"/>
                                          </p:val>
                                        </p:tav>
                                        <p:tav tm="100000">
                                          <p:val>
                                            <p:strVal val="#ppt_y"/>
                                          </p:val>
                                        </p:tav>
                                      </p:tavLst>
                                    </p:anim>
                                    <p:animEffect transition="in" filter="wipe(up)">
                                      <p:cBhvr>
                                        <p:cTn id="18" dur="500"/>
                                        <p:tgtEl>
                                          <p:spTgt spid="108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89"/>
                                        </p:tgtEl>
                                        <p:attrNameLst>
                                          <p:attrName>style.visibility</p:attrName>
                                        </p:attrNameLst>
                                      </p:cBhvr>
                                      <p:to>
                                        <p:strVal val="visible"/>
                                      </p:to>
                                    </p:set>
                                    <p:anim calcmode="lin" valueType="num">
                                      <p:cBhvr additive="base">
                                        <p:cTn id="23" dur="500"/>
                                        <p:tgtEl>
                                          <p:spTgt spid="1089"/>
                                        </p:tgtEl>
                                        <p:attrNameLst>
                                          <p:attrName>ppt_y</p:attrName>
                                        </p:attrNameLst>
                                      </p:cBhvr>
                                      <p:tavLst>
                                        <p:tav tm="0">
                                          <p:val>
                                            <p:strVal val="#ppt_y+#ppt_h*1.125000"/>
                                          </p:val>
                                        </p:tav>
                                        <p:tav tm="100000">
                                          <p:val>
                                            <p:strVal val="#ppt_y"/>
                                          </p:val>
                                        </p:tav>
                                      </p:tavLst>
                                    </p:anim>
                                    <p:animEffect transition="in" filter="wipe(up)">
                                      <p:cBhvr>
                                        <p:cTn id="24" dur="500"/>
                                        <p:tgtEl>
                                          <p:spTgt spid="108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90"/>
                                        </p:tgtEl>
                                        <p:attrNameLst>
                                          <p:attrName>style.visibility</p:attrName>
                                        </p:attrNameLst>
                                      </p:cBhvr>
                                      <p:to>
                                        <p:strVal val="visible"/>
                                      </p:to>
                                    </p:set>
                                    <p:anim calcmode="lin" valueType="num">
                                      <p:cBhvr additive="base">
                                        <p:cTn id="29" dur="500"/>
                                        <p:tgtEl>
                                          <p:spTgt spid="1090"/>
                                        </p:tgtEl>
                                        <p:attrNameLst>
                                          <p:attrName>ppt_y</p:attrName>
                                        </p:attrNameLst>
                                      </p:cBhvr>
                                      <p:tavLst>
                                        <p:tav tm="0">
                                          <p:val>
                                            <p:strVal val="#ppt_y+#ppt_h*1.125000"/>
                                          </p:val>
                                        </p:tav>
                                        <p:tav tm="100000">
                                          <p:val>
                                            <p:strVal val="#ppt_y"/>
                                          </p:val>
                                        </p:tav>
                                      </p:tavLst>
                                    </p:anim>
                                    <p:animEffect transition="in" filter="wipe(up)">
                                      <p:cBhvr>
                                        <p:cTn id="30"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73"/>
        <p:cNvGrpSpPr/>
        <p:nvPr/>
      </p:nvGrpSpPr>
      <p:grpSpPr>
        <a:xfrm>
          <a:off x="0" y="0"/>
          <a:ext cx="0" cy="0"/>
          <a:chOff x="0" y="0"/>
          <a:chExt cx="0" cy="0"/>
        </a:xfrm>
      </p:grpSpPr>
      <p:sp>
        <p:nvSpPr>
          <p:cNvPr id="3" name="Title 2">
            <a:extLst>
              <a:ext uri="{FF2B5EF4-FFF2-40B4-BE49-F238E27FC236}">
                <a16:creationId xmlns:a16="http://schemas.microsoft.com/office/drawing/2014/main" id="{702CDF62-A295-1448-429D-87381424F0AD}"/>
              </a:ext>
            </a:extLst>
          </p:cNvPr>
          <p:cNvSpPr>
            <a:spLocks noGrp="1"/>
          </p:cNvSpPr>
          <p:nvPr>
            <p:ph type="title"/>
          </p:nvPr>
        </p:nvSpPr>
        <p:spPr>
          <a:xfrm>
            <a:off x="2971800" y="1600200"/>
            <a:ext cx="6502467" cy="763600"/>
          </a:xfrm>
        </p:spPr>
        <p:txBody>
          <a:bodyPr/>
          <a:lstStyle/>
          <a:p>
            <a:r>
              <a:rPr lang="vi-VN" sz="2400" dirty="0">
                <a:solidFill>
                  <a:schemeClr val="dk1">
                    <a:lumMod val="100000"/>
                  </a:schemeClr>
                </a:solidFill>
                <a:latin typeface="+mn-lt"/>
                <a:ea typeface="+mn-ea"/>
                <a:cs typeface="+mn-ea"/>
                <a:sym typeface="+mn-lt"/>
              </a:rPr>
              <a:t>Gợi ý ý tưởng thực hành</a:t>
            </a:r>
          </a:p>
        </p:txBody>
      </p:sp>
      <p:pic>
        <p:nvPicPr>
          <p:cNvPr id="4098" name="Picture 2" descr="Top 10+ Cách Trang Trí Chậu Cảnh Đơn Giản Ngay Tại Nhà – bTaskee">
            <a:extLst>
              <a:ext uri="{FF2B5EF4-FFF2-40B4-BE49-F238E27FC236}">
                <a16:creationId xmlns:a16="http://schemas.microsoft.com/office/drawing/2014/main" id="{BB367529-11E6-85E4-FE4C-6F2A58CFBB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833" r="24553"/>
          <a:stretch/>
        </p:blipFill>
        <p:spPr bwMode="auto">
          <a:xfrm>
            <a:off x="1289939" y="2514600"/>
            <a:ext cx="2565400" cy="366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ách trang trí chậu cảnh đẹp đơn giản nhất">
            <a:extLst>
              <a:ext uri="{FF2B5EF4-FFF2-40B4-BE49-F238E27FC236}">
                <a16:creationId xmlns:a16="http://schemas.microsoft.com/office/drawing/2014/main" id="{93C12336-CD3F-D61C-A94D-F685C03615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594" t="12445" r="21777"/>
          <a:stretch/>
        </p:blipFill>
        <p:spPr bwMode="auto">
          <a:xfrm>
            <a:off x="4987607" y="2514599"/>
            <a:ext cx="2554184" cy="366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Tổng hợp Vẽ Trang Trí Chậu Cây giá rẻ, bán chạy tháng 12/2023 - Mua Thông  Minh">
            <a:extLst>
              <a:ext uri="{FF2B5EF4-FFF2-40B4-BE49-F238E27FC236}">
                <a16:creationId xmlns:a16="http://schemas.microsoft.com/office/drawing/2014/main" id="{096FF688-9285-6157-9037-465CA5269A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741" t="12296" r="18741"/>
          <a:stretch/>
        </p:blipFill>
        <p:spPr bwMode="auto">
          <a:xfrm>
            <a:off x="8686800" y="2514600"/>
            <a:ext cx="2615440" cy="366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up)">
                                      <p:cBhvr>
                                        <p:cTn id="12" dur="500"/>
                                        <p:tgtEl>
                                          <p:spTgt spid="4098"/>
                                        </p:tgtEl>
                                      </p:cBhvr>
                                    </p:animEffect>
                                  </p:childTnLst>
                                </p:cTn>
                              </p:par>
                              <p:par>
                                <p:cTn id="13" presetID="22" presetClass="entr" presetSubtype="1"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up)">
                                      <p:cBhvr>
                                        <p:cTn id="15" dur="500"/>
                                        <p:tgtEl>
                                          <p:spTgt spid="4100"/>
                                        </p:tgtEl>
                                      </p:cBhvr>
                                    </p:animEffect>
                                  </p:childTnLst>
                                </p:cTn>
                              </p:par>
                              <p:par>
                                <p:cTn id="16" presetID="22" presetClass="entr" presetSubtype="1"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wipe(up)">
                                      <p:cBhvr>
                                        <p:cTn id="1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73"/>
        <p:cNvGrpSpPr/>
        <p:nvPr/>
      </p:nvGrpSpPr>
      <p:grpSpPr>
        <a:xfrm>
          <a:off x="0" y="0"/>
          <a:ext cx="0" cy="0"/>
          <a:chOff x="0" y="0"/>
          <a:chExt cx="0" cy="0"/>
        </a:xfrm>
      </p:grpSpPr>
      <p:sp>
        <p:nvSpPr>
          <p:cNvPr id="3" name="Title 2">
            <a:extLst>
              <a:ext uri="{FF2B5EF4-FFF2-40B4-BE49-F238E27FC236}">
                <a16:creationId xmlns:a16="http://schemas.microsoft.com/office/drawing/2014/main" id="{702CDF62-A295-1448-429D-87381424F0AD}"/>
              </a:ext>
            </a:extLst>
          </p:cNvPr>
          <p:cNvSpPr>
            <a:spLocks noGrp="1"/>
          </p:cNvSpPr>
          <p:nvPr>
            <p:ph type="title"/>
          </p:nvPr>
        </p:nvSpPr>
        <p:spPr>
          <a:xfrm>
            <a:off x="3240861" y="1121253"/>
            <a:ext cx="6502467" cy="763600"/>
          </a:xfrm>
        </p:spPr>
        <p:txBody>
          <a:bodyPr/>
          <a:lstStyle/>
          <a:p>
            <a:r>
              <a:rPr lang="vi-VN" sz="2400" dirty="0">
                <a:solidFill>
                  <a:schemeClr val="dk1">
                    <a:lumMod val="100000"/>
                  </a:schemeClr>
                </a:solidFill>
                <a:latin typeface="+mn-lt"/>
                <a:ea typeface="+mn-ea"/>
                <a:cs typeface="+mn-ea"/>
                <a:sym typeface="+mn-lt"/>
              </a:rPr>
              <a:t>Gợi ý ý tưởng thực hành</a:t>
            </a:r>
          </a:p>
        </p:txBody>
      </p:sp>
      <p:pic>
        <p:nvPicPr>
          <p:cNvPr id="7170" name="Picture 2" descr="2 chiêu trang trí cốc uống trà cực xinh">
            <a:extLst>
              <a:ext uri="{FF2B5EF4-FFF2-40B4-BE49-F238E27FC236}">
                <a16:creationId xmlns:a16="http://schemas.microsoft.com/office/drawing/2014/main" id="{77437F28-304A-866C-03AB-3E2D89F2B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399"/>
            <a:ext cx="3387232" cy="2093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Kinh nghiệm tự trang trí ly sứ đẹp tại nhà">
            <a:extLst>
              <a:ext uri="{FF2B5EF4-FFF2-40B4-BE49-F238E27FC236}">
                <a16:creationId xmlns:a16="http://schemas.microsoft.com/office/drawing/2014/main" id="{A1569597-47A4-0DDB-A730-9648D347F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071" y="2057399"/>
            <a:ext cx="2254049" cy="209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6" descr="4 cách trang trí cốc độc đáo “vậy mà không nghĩ ra” - Ai Khéo Tay">
            <a:extLst>
              <a:ext uri="{FF2B5EF4-FFF2-40B4-BE49-F238E27FC236}">
                <a16:creationId xmlns:a16="http://schemas.microsoft.com/office/drawing/2014/main" id="{E2672A0C-0D16-8A99-BD30-1FD8D9A813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4686" y="2057400"/>
            <a:ext cx="3048508" cy="2093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6" name="Picture 8" descr="Bình hoa trang trí nội thất đẹp giá rẻ | In logo lên lọ hoa làm quà tặng">
            <a:extLst>
              <a:ext uri="{FF2B5EF4-FFF2-40B4-BE49-F238E27FC236}">
                <a16:creationId xmlns:a16="http://schemas.microsoft.com/office/drawing/2014/main" id="{0B4B5003-C679-4061-721E-FE78BF8E6CD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74" t="15259" r="16074" b="7704"/>
          <a:stretch/>
        </p:blipFill>
        <p:spPr bwMode="auto">
          <a:xfrm>
            <a:off x="1922871" y="4495800"/>
            <a:ext cx="1843723" cy="209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8" name="Picture 10" descr="Cắm hoa trang trí nhà &quot;xinh không tưởng&quot; bằng lọ thủy tinh mộc mạc -  DiaOcOnline">
            <a:extLst>
              <a:ext uri="{FF2B5EF4-FFF2-40B4-BE49-F238E27FC236}">
                <a16:creationId xmlns:a16="http://schemas.microsoft.com/office/drawing/2014/main" id="{263C18B0-8F0A-E2E2-8A3A-33180C37392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963" b="8741"/>
          <a:stretch/>
        </p:blipFill>
        <p:spPr bwMode="auto">
          <a:xfrm>
            <a:off x="5105400" y="4495801"/>
            <a:ext cx="2773393" cy="2093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80" name="Picture 12" descr="Nguồn hàng sỉ lọ hoa nhỏ để bàn, trang trí kệ đẹp giá rẻ - INOGARDEN">
            <a:extLst>
              <a:ext uri="{FF2B5EF4-FFF2-40B4-BE49-F238E27FC236}">
                <a16:creationId xmlns:a16="http://schemas.microsoft.com/office/drawing/2014/main" id="{BF261745-AC8E-7657-7A18-E84FA759CD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3400" y="4495800"/>
            <a:ext cx="2791080" cy="209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82430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par>
                                <p:cTn id="11" presetID="22" presetClass="entr" presetSubtype="1"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wipe(up)">
                                      <p:cBhvr>
                                        <p:cTn id="13" dur="500"/>
                                        <p:tgtEl>
                                          <p:spTgt spid="7174"/>
                                        </p:tgtEl>
                                      </p:cBhvr>
                                    </p:animEffect>
                                  </p:childTnLst>
                                </p:cTn>
                              </p:par>
                              <p:par>
                                <p:cTn id="14" presetID="22" presetClass="entr" presetSubtype="1"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wipe(up)">
                                      <p:cBhvr>
                                        <p:cTn id="16" dur="500"/>
                                        <p:tgtEl>
                                          <p:spTgt spid="7176"/>
                                        </p:tgtEl>
                                      </p:cBhvr>
                                    </p:animEffect>
                                  </p:childTnLst>
                                </p:cTn>
                              </p:par>
                              <p:par>
                                <p:cTn id="17" presetID="22" presetClass="entr" presetSubtype="1" fill="hold" nodeType="with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up)">
                                      <p:cBhvr>
                                        <p:cTn id="19" dur="500"/>
                                        <p:tgtEl>
                                          <p:spTgt spid="7178"/>
                                        </p:tgtEl>
                                      </p:cBhvr>
                                    </p:animEffect>
                                  </p:childTnLst>
                                </p:cTn>
                              </p:par>
                              <p:par>
                                <p:cTn id="20" presetID="22" presetClass="entr" presetSubtype="1" fill="hold" nodeType="withEffect">
                                  <p:stCondLst>
                                    <p:cond delay="0"/>
                                  </p:stCondLst>
                                  <p:childTnLst>
                                    <p:set>
                                      <p:cBhvr>
                                        <p:cTn id="21" dur="1" fill="hold">
                                          <p:stCondLst>
                                            <p:cond delay="0"/>
                                          </p:stCondLst>
                                        </p:cTn>
                                        <p:tgtEl>
                                          <p:spTgt spid="7180"/>
                                        </p:tgtEl>
                                        <p:attrNameLst>
                                          <p:attrName>style.visibility</p:attrName>
                                        </p:attrNameLst>
                                      </p:cBhvr>
                                      <p:to>
                                        <p:strVal val="visible"/>
                                      </p:to>
                                    </p:set>
                                    <p:animEffect transition="in" filter="wipe(up)">
                                      <p:cBhvr>
                                        <p:cTn id="2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43"/>
        <p:cNvGrpSpPr/>
        <p:nvPr/>
      </p:nvGrpSpPr>
      <p:grpSpPr>
        <a:xfrm>
          <a:off x="0" y="0"/>
          <a:ext cx="0" cy="0"/>
          <a:chOff x="0" y="0"/>
          <a:chExt cx="0" cy="0"/>
        </a:xfrm>
      </p:grpSpPr>
      <p:sp>
        <p:nvSpPr>
          <p:cNvPr id="5" name="Title 2">
            <a:extLst>
              <a:ext uri="{FF2B5EF4-FFF2-40B4-BE49-F238E27FC236}">
                <a16:creationId xmlns:a16="http://schemas.microsoft.com/office/drawing/2014/main" id="{BF2B5C5B-5924-6D1F-7E6B-2184E94B1A88}"/>
              </a:ext>
            </a:extLst>
          </p:cNvPr>
          <p:cNvSpPr>
            <a:spLocks noGrp="1"/>
          </p:cNvSpPr>
          <p:nvPr>
            <p:ph type="title"/>
          </p:nvPr>
        </p:nvSpPr>
        <p:spPr>
          <a:xfrm>
            <a:off x="778085" y="1513977"/>
            <a:ext cx="10678160" cy="763600"/>
          </a:xfrm>
        </p:spPr>
        <p:txBody>
          <a:bodyPr/>
          <a:lstStyle/>
          <a:p>
            <a:pPr algn="ctr">
              <a:lnSpc>
                <a:spcPct val="113000"/>
              </a:lnSpc>
            </a:pPr>
            <a:r>
              <a:rPr lang="vi-VN" sz="2400" dirty="0">
                <a:solidFill>
                  <a:schemeClr val="dk1">
                    <a:lumMod val="100000"/>
                  </a:schemeClr>
                </a:solidFill>
                <a:latin typeface="+mn-lt"/>
                <a:ea typeface="+mn-ea"/>
                <a:cs typeface="+mn-ea"/>
                <a:sym typeface="+mn-lt"/>
              </a:rPr>
              <a:t>Quan sát hình ảnh SGK tr.56 và trả lời câu hỏi</a:t>
            </a:r>
          </a:p>
        </p:txBody>
      </p:sp>
      <p:sp>
        <p:nvSpPr>
          <p:cNvPr id="6" name="TextBox 5">
            <a:extLst>
              <a:ext uri="{FF2B5EF4-FFF2-40B4-BE49-F238E27FC236}">
                <a16:creationId xmlns:a16="http://schemas.microsoft.com/office/drawing/2014/main" id="{7FFAC52C-434B-CDCD-23DB-533B87102061}"/>
              </a:ext>
            </a:extLst>
          </p:cNvPr>
          <p:cNvSpPr txBox="1"/>
          <p:nvPr/>
        </p:nvSpPr>
        <p:spPr>
          <a:xfrm>
            <a:off x="1534159" y="2138827"/>
            <a:ext cx="9263149" cy="471924"/>
          </a:xfrm>
          <a:prstGeom prst="rect">
            <a:avLst/>
          </a:prstGeom>
          <a:noFill/>
        </p:spPr>
        <p:txBody>
          <a:bodyPr wrap="square">
            <a:spAutoFit/>
          </a:bodyPr>
          <a:lstStyle/>
          <a:p>
            <a:pPr marL="457189" marR="0" lvl="0" indent="-457189" algn="ctr" defTabSz="914400" rtl="0" eaLnBrk="1" fontAlgn="auto" latinLnBrk="0" hangingPunct="1">
              <a:lnSpc>
                <a:spcPct val="113000"/>
              </a:lnSpc>
              <a:spcBef>
                <a:spcPts val="0"/>
              </a:spcBef>
              <a:spcAft>
                <a:spcPts val="0"/>
              </a:spcAft>
              <a:buClr>
                <a:srgbClr val="000000"/>
              </a:buClr>
              <a:buSzTx/>
              <a:buFont typeface="Arial" panose="020B0604020202020204" pitchFamily="34" charset="0"/>
              <a:buChar char="•"/>
              <a:tabLst/>
              <a:defRPr/>
            </a:pPr>
            <a:r>
              <a:rPr kumimoji="0" lang="vi-VN" sz="2400" b="1" i="1" u="none" strike="noStrike" kern="0" cap="none" spc="0" normalizeH="0" baseline="0" noProof="0" dirty="0">
                <a:ln>
                  <a:noFill/>
                </a:ln>
                <a:solidFill>
                  <a:srgbClr val="C00000"/>
                </a:solidFill>
                <a:effectLst/>
                <a:uLnTx/>
                <a:uFillTx/>
                <a:latin typeface="+mn-lt"/>
                <a:ea typeface="+mn-ea"/>
                <a:cs typeface="+mn-ea"/>
                <a:sym typeface="+mn-lt"/>
              </a:rPr>
              <a:t>Trình bày các bước trang trí mũ bảo hiểm.</a:t>
            </a:r>
          </a:p>
        </p:txBody>
      </p:sp>
      <p:sp>
        <p:nvSpPr>
          <p:cNvPr id="14" name="Freeform 30">
            <a:extLst>
              <a:ext uri="{FF2B5EF4-FFF2-40B4-BE49-F238E27FC236}">
                <a16:creationId xmlns:a16="http://schemas.microsoft.com/office/drawing/2014/main" id="{8ACA8738-72B5-ADB9-A9F9-819BA4A04CE0}"/>
              </a:ext>
            </a:extLst>
          </p:cNvPr>
          <p:cNvSpPr/>
          <p:nvPr/>
        </p:nvSpPr>
        <p:spPr>
          <a:xfrm>
            <a:off x="1173548" y="5171195"/>
            <a:ext cx="6365300" cy="1686805"/>
          </a:xfrm>
          <a:custGeom>
            <a:avLst/>
            <a:gdLst/>
            <a:ahLst/>
            <a:cxnLst/>
            <a:rect l="l" t="t" r="r" b="b"/>
            <a:pathLst>
              <a:path w="3710105" h="983178">
                <a:moveTo>
                  <a:pt x="0" y="0"/>
                </a:moveTo>
                <a:lnTo>
                  <a:pt x="3710105" y="0"/>
                </a:lnTo>
                <a:lnTo>
                  <a:pt x="3710105" y="983178"/>
                </a:lnTo>
                <a:lnTo>
                  <a:pt x="0" y="98317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000000"/>
              </a:solidFill>
              <a:effectLst/>
              <a:uLnTx/>
              <a:uFillTx/>
              <a:latin typeface="+mn-lt"/>
              <a:ea typeface="+mn-ea"/>
              <a:cs typeface="+mn-ea"/>
              <a:sym typeface="+mn-lt"/>
            </a:endParaRPr>
          </a:p>
        </p:txBody>
      </p:sp>
      <p:pic>
        <p:nvPicPr>
          <p:cNvPr id="8" name="Picture 7">
            <a:extLst>
              <a:ext uri="{FF2B5EF4-FFF2-40B4-BE49-F238E27FC236}">
                <a16:creationId xmlns:a16="http://schemas.microsoft.com/office/drawing/2014/main" id="{1BF4DDAF-FCA1-A869-0A9D-EA4FD48C70A0}"/>
              </a:ext>
            </a:extLst>
          </p:cNvPr>
          <p:cNvPicPr>
            <a:picLocks noChangeAspect="1"/>
          </p:cNvPicPr>
          <p:nvPr/>
        </p:nvPicPr>
        <p:blipFill>
          <a:blip r:embed="rId6"/>
          <a:stretch>
            <a:fillRect/>
          </a:stretch>
        </p:blipFill>
        <p:spPr>
          <a:xfrm>
            <a:off x="239769" y="2665788"/>
            <a:ext cx="2930357" cy="2472278"/>
          </a:xfrm>
          <a:prstGeom prst="rect">
            <a:avLst/>
          </a:prstGeom>
        </p:spPr>
      </p:pic>
      <p:pic>
        <p:nvPicPr>
          <p:cNvPr id="9" name="Picture 8">
            <a:extLst>
              <a:ext uri="{FF2B5EF4-FFF2-40B4-BE49-F238E27FC236}">
                <a16:creationId xmlns:a16="http://schemas.microsoft.com/office/drawing/2014/main" id="{214E867B-DB66-1C32-FEF7-18EBE352FF72}"/>
              </a:ext>
            </a:extLst>
          </p:cNvPr>
          <p:cNvPicPr>
            <a:picLocks noChangeAspect="1"/>
          </p:cNvPicPr>
          <p:nvPr/>
        </p:nvPicPr>
        <p:blipFill>
          <a:blip r:embed="rId7"/>
          <a:stretch>
            <a:fillRect/>
          </a:stretch>
        </p:blipFill>
        <p:spPr>
          <a:xfrm>
            <a:off x="3170126" y="2690043"/>
            <a:ext cx="3011193" cy="2512696"/>
          </a:xfrm>
          <a:prstGeom prst="rect">
            <a:avLst/>
          </a:prstGeom>
        </p:spPr>
      </p:pic>
      <p:pic>
        <p:nvPicPr>
          <p:cNvPr id="15" name="Picture 14">
            <a:extLst>
              <a:ext uri="{FF2B5EF4-FFF2-40B4-BE49-F238E27FC236}">
                <a16:creationId xmlns:a16="http://schemas.microsoft.com/office/drawing/2014/main" id="{A2D5ADB5-C4CF-2248-46DD-9617C0747892}"/>
              </a:ext>
            </a:extLst>
          </p:cNvPr>
          <p:cNvPicPr>
            <a:picLocks noChangeAspect="1"/>
          </p:cNvPicPr>
          <p:nvPr/>
        </p:nvPicPr>
        <p:blipFill>
          <a:blip r:embed="rId8"/>
          <a:stretch>
            <a:fillRect/>
          </a:stretch>
        </p:blipFill>
        <p:spPr>
          <a:xfrm>
            <a:off x="6181319" y="2663097"/>
            <a:ext cx="2970775" cy="2566588"/>
          </a:xfrm>
          <a:prstGeom prst="rect">
            <a:avLst/>
          </a:prstGeom>
        </p:spPr>
      </p:pic>
      <p:pic>
        <p:nvPicPr>
          <p:cNvPr id="16" name="Picture 15">
            <a:extLst>
              <a:ext uri="{FF2B5EF4-FFF2-40B4-BE49-F238E27FC236}">
                <a16:creationId xmlns:a16="http://schemas.microsoft.com/office/drawing/2014/main" id="{03A1A200-E2C9-518E-38BE-BEEBDFC766D5}"/>
              </a:ext>
            </a:extLst>
          </p:cNvPr>
          <p:cNvPicPr>
            <a:picLocks noChangeAspect="1"/>
          </p:cNvPicPr>
          <p:nvPr/>
        </p:nvPicPr>
        <p:blipFill>
          <a:blip r:embed="rId9"/>
          <a:stretch>
            <a:fillRect/>
          </a:stretch>
        </p:blipFill>
        <p:spPr>
          <a:xfrm>
            <a:off x="9152094" y="2601332"/>
            <a:ext cx="3024666" cy="2593534"/>
          </a:xfrm>
          <a:prstGeom prst="rect">
            <a:avLst/>
          </a:prstGeom>
        </p:spPr>
      </p:pic>
      <p:pic>
        <p:nvPicPr>
          <p:cNvPr id="3" name="Picture 2">
            <a:hlinkClick r:id="rId10"/>
            <a:extLst>
              <a:ext uri="{FF2B5EF4-FFF2-40B4-BE49-F238E27FC236}">
                <a16:creationId xmlns:a16="http://schemas.microsoft.com/office/drawing/2014/main" id="{6746A5F7-1F9D-6E6C-4300-CC6CEE219C0C}"/>
              </a:ext>
            </a:extLst>
          </p:cNvPr>
          <p:cNvPicPr>
            <a:picLocks noChangeAspect="1"/>
          </p:cNvPicPr>
          <p:nvPr/>
        </p:nvPicPr>
        <p:blipFill>
          <a:blip r:embed="rId11"/>
          <a:stretch>
            <a:fillRect/>
          </a:stretch>
        </p:blipFill>
        <p:spPr>
          <a:xfrm>
            <a:off x="8382000" y="5006031"/>
            <a:ext cx="2562992" cy="1851969"/>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492"/>
        <p:cNvGrpSpPr/>
        <p:nvPr/>
      </p:nvGrpSpPr>
      <p:grpSpPr>
        <a:xfrm>
          <a:off x="0" y="0"/>
          <a:ext cx="0" cy="0"/>
          <a:chOff x="0" y="0"/>
          <a:chExt cx="0" cy="0"/>
        </a:xfrm>
      </p:grpSpPr>
      <p:grpSp>
        <p:nvGrpSpPr>
          <p:cNvPr id="5" name="Google Shape;8286;p63">
            <a:extLst>
              <a:ext uri="{FF2B5EF4-FFF2-40B4-BE49-F238E27FC236}">
                <a16:creationId xmlns:a16="http://schemas.microsoft.com/office/drawing/2014/main" id="{2DF6C13E-4996-D594-AE4A-E4E85AFAA286}"/>
              </a:ext>
            </a:extLst>
          </p:cNvPr>
          <p:cNvGrpSpPr/>
          <p:nvPr/>
        </p:nvGrpSpPr>
        <p:grpSpPr>
          <a:xfrm>
            <a:off x="9982200" y="1994503"/>
            <a:ext cx="1318110" cy="1603992"/>
            <a:chOff x="5666781" y="1617275"/>
            <a:chExt cx="1090650" cy="1327200"/>
          </a:xfrm>
        </p:grpSpPr>
        <p:sp>
          <p:nvSpPr>
            <p:cNvPr id="27" name="Google Shape;8287;p63">
              <a:extLst>
                <a:ext uri="{FF2B5EF4-FFF2-40B4-BE49-F238E27FC236}">
                  <a16:creationId xmlns:a16="http://schemas.microsoft.com/office/drawing/2014/main" id="{55BCEE14-38BC-09D5-60A7-EA652EF12F56}"/>
                </a:ext>
              </a:extLst>
            </p:cNvPr>
            <p:cNvSpPr/>
            <p:nvPr/>
          </p:nvSpPr>
          <p:spPr>
            <a:xfrm>
              <a:off x="5841832"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E8762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0000"/>
                  </a:solidFill>
                  <a:effectLst/>
                  <a:uLnTx/>
                  <a:uFillTx/>
                  <a:latin typeface="+mn-lt"/>
                  <a:ea typeface="+mn-ea"/>
                  <a:cs typeface="+mn-ea"/>
                  <a:sym typeface="+mn-lt"/>
                </a:rPr>
                <a:t>04</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8" name="Google Shape;8288;p63">
              <a:extLst>
                <a:ext uri="{FF2B5EF4-FFF2-40B4-BE49-F238E27FC236}">
                  <a16:creationId xmlns:a16="http://schemas.microsoft.com/office/drawing/2014/main" id="{995EF5D4-BCB1-537A-F22F-A26571C6FC9D}"/>
                </a:ext>
              </a:extLst>
            </p:cNvPr>
            <p:cNvSpPr/>
            <p:nvPr/>
          </p:nvSpPr>
          <p:spPr>
            <a:xfrm>
              <a:off x="5666781"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E87628"/>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29" name="Google Shape;8289;p63">
              <a:extLst>
                <a:ext uri="{FF2B5EF4-FFF2-40B4-BE49-F238E27FC236}">
                  <a16:creationId xmlns:a16="http://schemas.microsoft.com/office/drawing/2014/main" id="{170D0A48-B27D-E880-0EDF-E16783E34B8F}"/>
                </a:ext>
              </a:extLst>
            </p:cNvPr>
            <p:cNvSpPr/>
            <p:nvPr/>
          </p:nvSpPr>
          <p:spPr>
            <a:xfrm>
              <a:off x="6062409"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E87628"/>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4" name="Google Shape;8290;p63">
            <a:extLst>
              <a:ext uri="{FF2B5EF4-FFF2-40B4-BE49-F238E27FC236}">
                <a16:creationId xmlns:a16="http://schemas.microsoft.com/office/drawing/2014/main" id="{675648A3-5AF5-291A-BCD2-BEE83A295942}"/>
              </a:ext>
            </a:extLst>
          </p:cNvPr>
          <p:cNvGrpSpPr/>
          <p:nvPr/>
        </p:nvGrpSpPr>
        <p:grpSpPr>
          <a:xfrm>
            <a:off x="6960891" y="1994504"/>
            <a:ext cx="1318261" cy="1603991"/>
            <a:chOff x="3636479" y="1617275"/>
            <a:chExt cx="1090775" cy="1327200"/>
          </a:xfrm>
        </p:grpSpPr>
        <p:sp>
          <p:nvSpPr>
            <p:cNvPr id="24" name="Google Shape;8291;p63">
              <a:extLst>
                <a:ext uri="{FF2B5EF4-FFF2-40B4-BE49-F238E27FC236}">
                  <a16:creationId xmlns:a16="http://schemas.microsoft.com/office/drawing/2014/main" id="{6E675965-A846-93F8-78DE-6C06BA212AF1}"/>
                </a:ext>
              </a:extLst>
            </p:cNvPr>
            <p:cNvSpPr/>
            <p:nvPr/>
          </p:nvSpPr>
          <p:spPr>
            <a:xfrm>
              <a:off x="3811626"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mn-lt"/>
                  <a:ea typeface="+mn-ea"/>
                  <a:cs typeface="+mn-ea"/>
                  <a:sym typeface="+mn-lt"/>
                </a:rPr>
                <a:t>03</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5" name="Google Shape;8292;p63">
              <a:extLst>
                <a:ext uri="{FF2B5EF4-FFF2-40B4-BE49-F238E27FC236}">
                  <a16:creationId xmlns:a16="http://schemas.microsoft.com/office/drawing/2014/main" id="{0107D900-4D87-5024-C4E6-3E95D8753983}"/>
                </a:ext>
              </a:extLst>
            </p:cNvPr>
            <p:cNvSpPr/>
            <p:nvPr/>
          </p:nvSpPr>
          <p:spPr>
            <a:xfrm>
              <a:off x="3636479"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6" name="Google Shape;8293;p63">
              <a:extLst>
                <a:ext uri="{FF2B5EF4-FFF2-40B4-BE49-F238E27FC236}">
                  <a16:creationId xmlns:a16="http://schemas.microsoft.com/office/drawing/2014/main" id="{9D01F6CF-65CE-25DD-E8ED-80C6805D69F9}"/>
                </a:ext>
              </a:extLst>
            </p:cNvPr>
            <p:cNvSpPr/>
            <p:nvPr/>
          </p:nvSpPr>
          <p:spPr>
            <a:xfrm>
              <a:off x="4032132"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6" name="Google Shape;8294;p63">
            <a:extLst>
              <a:ext uri="{FF2B5EF4-FFF2-40B4-BE49-F238E27FC236}">
                <a16:creationId xmlns:a16="http://schemas.microsoft.com/office/drawing/2014/main" id="{67855048-9746-88A8-0340-8979CDC8BB78}"/>
              </a:ext>
            </a:extLst>
          </p:cNvPr>
          <p:cNvGrpSpPr/>
          <p:nvPr/>
        </p:nvGrpSpPr>
        <p:grpSpPr>
          <a:xfrm>
            <a:off x="3879919" y="1994497"/>
            <a:ext cx="1318110" cy="1603995"/>
            <a:chOff x="1606341" y="1617271"/>
            <a:chExt cx="1090650" cy="1327203"/>
          </a:xfrm>
        </p:grpSpPr>
        <p:sp>
          <p:nvSpPr>
            <p:cNvPr id="21" name="Google Shape;8295;p63">
              <a:extLst>
                <a:ext uri="{FF2B5EF4-FFF2-40B4-BE49-F238E27FC236}">
                  <a16:creationId xmlns:a16="http://schemas.microsoft.com/office/drawing/2014/main" id="{0BE65ED1-679E-EE67-10AF-1D690256A6CC}"/>
                </a:ext>
              </a:extLst>
            </p:cNvPr>
            <p:cNvSpPr/>
            <p:nvPr/>
          </p:nvSpPr>
          <p:spPr>
            <a:xfrm>
              <a:off x="1781390" y="1792398"/>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1">
                  <a:lumMod val="9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mn-lt"/>
                  <a:ea typeface="+mn-ea"/>
                  <a:cs typeface="+mn-ea"/>
                  <a:sym typeface="+mn-lt"/>
                </a:rPr>
                <a:t>02</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2" name="Google Shape;8296;p63">
              <a:extLst>
                <a:ext uri="{FF2B5EF4-FFF2-40B4-BE49-F238E27FC236}">
                  <a16:creationId xmlns:a16="http://schemas.microsoft.com/office/drawing/2014/main" id="{C7044B43-A4EE-FFE2-0A22-34834DF02C97}"/>
                </a:ext>
              </a:extLst>
            </p:cNvPr>
            <p:cNvSpPr/>
            <p:nvPr/>
          </p:nvSpPr>
          <p:spPr>
            <a:xfrm>
              <a:off x="1606341" y="1617271"/>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1">
                <a:lumMod val="9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3" name="Google Shape;8297;p63">
              <a:extLst>
                <a:ext uri="{FF2B5EF4-FFF2-40B4-BE49-F238E27FC236}">
                  <a16:creationId xmlns:a16="http://schemas.microsoft.com/office/drawing/2014/main" id="{C27D0342-34D0-CE9F-D20C-558A353918F4}"/>
                </a:ext>
              </a:extLst>
            </p:cNvPr>
            <p:cNvSpPr/>
            <p:nvPr/>
          </p:nvSpPr>
          <p:spPr>
            <a:xfrm>
              <a:off x="2001989" y="2771174"/>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1">
                <a:lumMod val="9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7" name="Google Shape;8298;p63">
            <a:extLst>
              <a:ext uri="{FF2B5EF4-FFF2-40B4-BE49-F238E27FC236}">
                <a16:creationId xmlns:a16="http://schemas.microsoft.com/office/drawing/2014/main" id="{C2A4D75F-EF76-46D0-D6B4-3750CC13DDB0}"/>
              </a:ext>
            </a:extLst>
          </p:cNvPr>
          <p:cNvGrpSpPr/>
          <p:nvPr/>
        </p:nvGrpSpPr>
        <p:grpSpPr>
          <a:xfrm>
            <a:off x="896110" y="1994503"/>
            <a:ext cx="1318230" cy="1603992"/>
            <a:chOff x="-425441" y="1617275"/>
            <a:chExt cx="1090750" cy="1327200"/>
          </a:xfrm>
        </p:grpSpPr>
        <p:sp>
          <p:nvSpPr>
            <p:cNvPr id="18" name="Google Shape;8299;p63">
              <a:extLst>
                <a:ext uri="{FF2B5EF4-FFF2-40B4-BE49-F238E27FC236}">
                  <a16:creationId xmlns:a16="http://schemas.microsoft.com/office/drawing/2014/main" id="{1ED64B00-035E-394F-70D5-6CF3C6D98C6D}"/>
                </a:ext>
              </a:extLst>
            </p:cNvPr>
            <p:cNvSpPr/>
            <p:nvPr/>
          </p:nvSpPr>
          <p:spPr>
            <a:xfrm>
              <a:off x="-25031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0000"/>
                  </a:solidFill>
                  <a:effectLst/>
                  <a:uLnTx/>
                  <a:uFillTx/>
                  <a:latin typeface="+mn-lt"/>
                  <a:ea typeface="+mn-ea"/>
                  <a:cs typeface="+mn-ea"/>
                  <a:sym typeface="+mn-lt"/>
                </a:rPr>
                <a:t>01</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19" name="Google Shape;8300;p63">
              <a:extLst>
                <a:ext uri="{FF2B5EF4-FFF2-40B4-BE49-F238E27FC236}">
                  <a16:creationId xmlns:a16="http://schemas.microsoft.com/office/drawing/2014/main" id="{18FF8214-9043-80CD-44A6-BA6E02B36E59}"/>
                </a:ext>
              </a:extLst>
            </p:cNvPr>
            <p:cNvSpPr/>
            <p:nvPr/>
          </p:nvSpPr>
          <p:spPr>
            <a:xfrm>
              <a:off x="-425441"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0" name="Google Shape;8301;p63">
              <a:extLst>
                <a:ext uri="{FF2B5EF4-FFF2-40B4-BE49-F238E27FC236}">
                  <a16:creationId xmlns:a16="http://schemas.microsoft.com/office/drawing/2014/main" id="{AB2FCADE-3531-76F8-C615-0123E816B20D}"/>
                </a:ext>
              </a:extLst>
            </p:cNvPr>
            <p:cNvSpPr/>
            <p:nvPr/>
          </p:nvSpPr>
          <p:spPr>
            <a:xfrm>
              <a:off x="-2981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sp>
        <p:nvSpPr>
          <p:cNvPr id="30" name="Title 2">
            <a:extLst>
              <a:ext uri="{FF2B5EF4-FFF2-40B4-BE49-F238E27FC236}">
                <a16:creationId xmlns:a16="http://schemas.microsoft.com/office/drawing/2014/main" id="{23BD4000-2022-DD8D-3518-5BE94F3241CE}"/>
              </a:ext>
            </a:extLst>
          </p:cNvPr>
          <p:cNvSpPr>
            <a:spLocks noGrp="1"/>
          </p:cNvSpPr>
          <p:nvPr>
            <p:ph type="title"/>
          </p:nvPr>
        </p:nvSpPr>
        <p:spPr>
          <a:xfrm>
            <a:off x="2468880" y="1124283"/>
            <a:ext cx="7254240" cy="763600"/>
          </a:xfrm>
        </p:spPr>
        <p:txBody>
          <a:bodyPr/>
          <a:lstStyle/>
          <a:p>
            <a:pPr algn="ctr">
              <a:lnSpc>
                <a:spcPct val="113000"/>
              </a:lnSpc>
            </a:pPr>
            <a:r>
              <a:rPr lang="vi-VN" sz="2400" b="1" dirty="0">
                <a:solidFill>
                  <a:schemeClr val="dk1">
                    <a:lumMod val="100000"/>
                  </a:schemeClr>
                </a:solidFill>
                <a:latin typeface="+mn-lt"/>
                <a:ea typeface="+mn-ea"/>
                <a:cs typeface="+mn-ea"/>
                <a:sym typeface="+mn-lt"/>
              </a:rPr>
              <a:t>Các bước trang trí mũ bảo hiểm</a:t>
            </a:r>
          </a:p>
        </p:txBody>
      </p:sp>
      <p:sp>
        <p:nvSpPr>
          <p:cNvPr id="36" name="TextBox 35">
            <a:extLst>
              <a:ext uri="{FF2B5EF4-FFF2-40B4-BE49-F238E27FC236}">
                <a16:creationId xmlns:a16="http://schemas.microsoft.com/office/drawing/2014/main" id="{B738732E-86CB-41DD-B959-8947AD82EDC0}"/>
              </a:ext>
            </a:extLst>
          </p:cNvPr>
          <p:cNvSpPr txBox="1"/>
          <p:nvPr/>
        </p:nvSpPr>
        <p:spPr>
          <a:xfrm>
            <a:off x="372140" y="3875516"/>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phác hình</a:t>
            </a:r>
          </a:p>
        </p:txBody>
      </p:sp>
      <p:sp>
        <p:nvSpPr>
          <p:cNvPr id="37" name="TextBox 36">
            <a:extLst>
              <a:ext uri="{FF2B5EF4-FFF2-40B4-BE49-F238E27FC236}">
                <a16:creationId xmlns:a16="http://schemas.microsoft.com/office/drawing/2014/main" id="{2655C5A6-31AE-1013-C563-731593FBC862}"/>
              </a:ext>
            </a:extLst>
          </p:cNvPr>
          <p:cNvSpPr txBox="1"/>
          <p:nvPr/>
        </p:nvSpPr>
        <p:spPr>
          <a:xfrm>
            <a:off x="3328464" y="3880901"/>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chi tiết</a:t>
            </a:r>
          </a:p>
        </p:txBody>
      </p:sp>
      <p:sp>
        <p:nvSpPr>
          <p:cNvPr id="38" name="TextBox 37">
            <a:extLst>
              <a:ext uri="{FF2B5EF4-FFF2-40B4-BE49-F238E27FC236}">
                <a16:creationId xmlns:a16="http://schemas.microsoft.com/office/drawing/2014/main" id="{FDEBDE41-5DED-BD19-9AF6-0F649B64E23D}"/>
              </a:ext>
            </a:extLst>
          </p:cNvPr>
          <p:cNvSpPr txBox="1"/>
          <p:nvPr/>
        </p:nvSpPr>
        <p:spPr>
          <a:xfrm>
            <a:off x="6371402" y="3880901"/>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màu</a:t>
            </a:r>
          </a:p>
        </p:txBody>
      </p:sp>
      <p:pic>
        <p:nvPicPr>
          <p:cNvPr id="2" name="Picture 1">
            <a:extLst>
              <a:ext uri="{FF2B5EF4-FFF2-40B4-BE49-F238E27FC236}">
                <a16:creationId xmlns:a16="http://schemas.microsoft.com/office/drawing/2014/main" id="{DCCC9141-0291-4CDE-A0C4-DFCC067B251F}"/>
              </a:ext>
            </a:extLst>
          </p:cNvPr>
          <p:cNvPicPr>
            <a:picLocks noChangeAspect="1"/>
          </p:cNvPicPr>
          <p:nvPr/>
        </p:nvPicPr>
        <p:blipFill rotWithShape="1">
          <a:blip r:embed="rId5"/>
          <a:srcRect b="8759"/>
          <a:stretch/>
        </p:blipFill>
        <p:spPr>
          <a:xfrm>
            <a:off x="426801" y="4802607"/>
            <a:ext cx="2465019" cy="189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871A71A-2BC5-13C4-15A8-47FAA4CD0652}"/>
              </a:ext>
            </a:extLst>
          </p:cNvPr>
          <p:cNvPicPr>
            <a:picLocks noChangeAspect="1"/>
          </p:cNvPicPr>
          <p:nvPr/>
        </p:nvPicPr>
        <p:blipFill rotWithShape="1">
          <a:blip r:embed="rId6"/>
          <a:srcRect b="9943"/>
          <a:stretch/>
        </p:blipFill>
        <p:spPr>
          <a:xfrm>
            <a:off x="3343115" y="4774269"/>
            <a:ext cx="2533018" cy="1903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0A00A76-6313-F35A-BF1E-AF59306306C9}"/>
              </a:ext>
            </a:extLst>
          </p:cNvPr>
          <p:cNvPicPr>
            <a:picLocks noChangeAspect="1"/>
          </p:cNvPicPr>
          <p:nvPr/>
        </p:nvPicPr>
        <p:blipFill rotWithShape="1">
          <a:blip r:embed="rId7"/>
          <a:srcRect b="8993"/>
          <a:stretch/>
        </p:blipFill>
        <p:spPr>
          <a:xfrm>
            <a:off x="6347889" y="4735281"/>
            <a:ext cx="2499019" cy="1964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2A26E42-B98D-E3FF-77CB-0DB2649B8C0F}"/>
              </a:ext>
            </a:extLst>
          </p:cNvPr>
          <p:cNvPicPr>
            <a:picLocks noChangeAspect="1"/>
          </p:cNvPicPr>
          <p:nvPr/>
        </p:nvPicPr>
        <p:blipFill rotWithShape="1">
          <a:blip r:embed="rId8"/>
          <a:srcRect b="12065"/>
          <a:stretch/>
        </p:blipFill>
        <p:spPr>
          <a:xfrm>
            <a:off x="9327222" y="4710726"/>
            <a:ext cx="2544352" cy="1918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a:extLst>
              <a:ext uri="{FF2B5EF4-FFF2-40B4-BE49-F238E27FC236}">
                <a16:creationId xmlns:a16="http://schemas.microsoft.com/office/drawing/2014/main" id="{76425829-0CBA-9700-C8A5-08853F5C293A}"/>
              </a:ext>
            </a:extLst>
          </p:cNvPr>
          <p:cNvSpPr txBox="1"/>
          <p:nvPr/>
        </p:nvSpPr>
        <p:spPr>
          <a:xfrm>
            <a:off x="9590313" y="3505254"/>
            <a:ext cx="2179405"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Hoàn thiện sản phẩm</a:t>
            </a:r>
          </a:p>
        </p:txBody>
      </p:sp>
    </p:spTree>
    <p:custDataLst>
      <p:tags r:id="rId1"/>
    </p:custDataLst>
    <p:extLst>
      <p:ext uri="{BB962C8B-B14F-4D97-AF65-F5344CB8AC3E}">
        <p14:creationId xmlns:p14="http://schemas.microsoft.com/office/powerpoint/2010/main" val="2153574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par>
                                <p:cTn id="49" presetID="14" presetClass="entr" presetSubtype="1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73"/>
        <p:cNvGrpSpPr/>
        <p:nvPr/>
      </p:nvGrpSpPr>
      <p:grpSpPr>
        <a:xfrm>
          <a:off x="0" y="0"/>
          <a:ext cx="0" cy="0"/>
          <a:chOff x="0" y="0"/>
          <a:chExt cx="0" cy="0"/>
        </a:xfrm>
      </p:grpSpPr>
      <p:sp>
        <p:nvSpPr>
          <p:cNvPr id="3" name="Title 2">
            <a:extLst>
              <a:ext uri="{FF2B5EF4-FFF2-40B4-BE49-F238E27FC236}">
                <a16:creationId xmlns:a16="http://schemas.microsoft.com/office/drawing/2014/main" id="{702CDF62-A295-1448-429D-87381424F0AD}"/>
              </a:ext>
            </a:extLst>
          </p:cNvPr>
          <p:cNvSpPr>
            <a:spLocks noGrp="1"/>
          </p:cNvSpPr>
          <p:nvPr>
            <p:ph type="title"/>
          </p:nvPr>
        </p:nvSpPr>
        <p:spPr>
          <a:xfrm>
            <a:off x="2570446" y="1435310"/>
            <a:ext cx="7051107" cy="763600"/>
          </a:xfrm>
        </p:spPr>
        <p:txBody>
          <a:bodyPr/>
          <a:lstStyle/>
          <a:p>
            <a:r>
              <a:rPr lang="vi-VN" sz="2400" dirty="0">
                <a:solidFill>
                  <a:schemeClr val="dk1">
                    <a:lumMod val="100000"/>
                  </a:schemeClr>
                </a:solidFill>
                <a:latin typeface="+mn-lt"/>
                <a:ea typeface="+mn-ea"/>
                <a:cs typeface="+mn-ea"/>
                <a:sym typeface="+mn-lt"/>
              </a:rPr>
              <a:t>Tham khảo các sản phẩm khác</a:t>
            </a:r>
          </a:p>
        </p:txBody>
      </p:sp>
      <p:pic>
        <p:nvPicPr>
          <p:cNvPr id="8198" name="Picture 6">
            <a:extLst>
              <a:ext uri="{FF2B5EF4-FFF2-40B4-BE49-F238E27FC236}">
                <a16:creationId xmlns:a16="http://schemas.microsoft.com/office/drawing/2014/main" id="{14E6A30E-035A-766C-B2D8-134713127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852" y="2338962"/>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0" name="Picture 8">
            <a:extLst>
              <a:ext uri="{FF2B5EF4-FFF2-40B4-BE49-F238E27FC236}">
                <a16:creationId xmlns:a16="http://schemas.microsoft.com/office/drawing/2014/main" id="{C2BF1C0C-1714-011F-FC15-DD4A24BFA5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217" y="4619946"/>
            <a:ext cx="2875783" cy="191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2" name="Picture 10">
            <a:extLst>
              <a:ext uri="{FF2B5EF4-FFF2-40B4-BE49-F238E27FC236}">
                <a16:creationId xmlns:a16="http://schemas.microsoft.com/office/drawing/2014/main" id="{48BE0067-1735-04F5-C59A-07E4CBDE87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2238054"/>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4" name="Picture 12">
            <a:extLst>
              <a:ext uri="{FF2B5EF4-FFF2-40B4-BE49-F238E27FC236}">
                <a16:creationId xmlns:a16="http://schemas.microsoft.com/office/drawing/2014/main" id="{C5894DF7-3854-9D4C-DD87-6A22CF3CB8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892" y="4638001"/>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6" name="Picture 14">
            <a:extLst>
              <a:ext uri="{FF2B5EF4-FFF2-40B4-BE49-F238E27FC236}">
                <a16:creationId xmlns:a16="http://schemas.microsoft.com/office/drawing/2014/main" id="{9225D6E3-4248-9932-4A1C-F5B693E943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451" y="2338961"/>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87755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wipe(up)">
                                      <p:cBhvr>
                                        <p:cTn id="10" dur="500"/>
                                        <p:tgtEl>
                                          <p:spTgt spid="8198"/>
                                        </p:tgtEl>
                                      </p:cBhvr>
                                    </p:animEffect>
                                  </p:childTnLst>
                                </p:cTn>
                              </p:par>
                              <p:par>
                                <p:cTn id="11" presetID="22" presetClass="entr" presetSubtype="1"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wipe(up)">
                                      <p:cBhvr>
                                        <p:cTn id="13" dur="500"/>
                                        <p:tgtEl>
                                          <p:spTgt spid="8200"/>
                                        </p:tgtEl>
                                      </p:cBhvr>
                                    </p:animEffect>
                                  </p:childTnLst>
                                </p:cTn>
                              </p:par>
                              <p:par>
                                <p:cTn id="14" presetID="22" presetClass="entr" presetSubtype="1" fill="hold" nodeType="withEffect">
                                  <p:stCondLst>
                                    <p:cond delay="0"/>
                                  </p:stCondLst>
                                  <p:childTnLst>
                                    <p:set>
                                      <p:cBhvr>
                                        <p:cTn id="15" dur="1" fill="hold">
                                          <p:stCondLst>
                                            <p:cond delay="0"/>
                                          </p:stCondLst>
                                        </p:cTn>
                                        <p:tgtEl>
                                          <p:spTgt spid="8202"/>
                                        </p:tgtEl>
                                        <p:attrNameLst>
                                          <p:attrName>style.visibility</p:attrName>
                                        </p:attrNameLst>
                                      </p:cBhvr>
                                      <p:to>
                                        <p:strVal val="visible"/>
                                      </p:to>
                                    </p:set>
                                    <p:animEffect transition="in" filter="wipe(up)">
                                      <p:cBhvr>
                                        <p:cTn id="16" dur="500"/>
                                        <p:tgtEl>
                                          <p:spTgt spid="8202"/>
                                        </p:tgtEl>
                                      </p:cBhvr>
                                    </p:animEffect>
                                  </p:childTnLst>
                                </p:cTn>
                              </p:par>
                              <p:par>
                                <p:cTn id="17" presetID="22" presetClass="entr" presetSubtype="1" fill="hold" nodeType="withEffect">
                                  <p:stCondLst>
                                    <p:cond delay="0"/>
                                  </p:stCondLst>
                                  <p:childTnLst>
                                    <p:set>
                                      <p:cBhvr>
                                        <p:cTn id="18" dur="1" fill="hold">
                                          <p:stCondLst>
                                            <p:cond delay="0"/>
                                          </p:stCondLst>
                                        </p:cTn>
                                        <p:tgtEl>
                                          <p:spTgt spid="8204"/>
                                        </p:tgtEl>
                                        <p:attrNameLst>
                                          <p:attrName>style.visibility</p:attrName>
                                        </p:attrNameLst>
                                      </p:cBhvr>
                                      <p:to>
                                        <p:strVal val="visible"/>
                                      </p:to>
                                    </p:set>
                                    <p:animEffect transition="in" filter="wipe(up)">
                                      <p:cBhvr>
                                        <p:cTn id="19" dur="500"/>
                                        <p:tgtEl>
                                          <p:spTgt spid="8204"/>
                                        </p:tgtEl>
                                      </p:cBhvr>
                                    </p:animEffect>
                                  </p:childTnLst>
                                </p:cTn>
                              </p:par>
                              <p:par>
                                <p:cTn id="20" presetID="22" presetClass="entr" presetSubtype="1" fill="hold" nodeType="with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wipe(up)">
                                      <p:cBhvr>
                                        <p:cTn id="22"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DF0808F4-42A6-ECA7-DE77-0535B2DC5E8B}"/>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148239515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B31132BE-9B1E-4740-8A6C-BEDFD421B589}" vid="{30DA43B8-8E28-426A-8218-D5FF1104A920}"/>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Công nghệ 6.potx" id="{9FEEEFF5-8124-493B-B0C3-F6F2642525B0}" vid="{205F2644-E347-4C32-B2D6-8EA4ABB308E5}"/>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B31132BE-9B1E-4740-8A6C-BEDFD421B589}" vid="{080FC9BA-86F2-46ED-A952-732DCCABEF8F}"/>
    </a:ext>
  </a:extLst>
</a:theme>
</file>

<file path=ppt/theme/theme4.xml><?xml version="1.0" encoding="utf-8"?>
<a:theme xmlns:a="http://schemas.openxmlformats.org/drawingml/2006/main" name="Lead Designer CV by Slidesgo">
  <a:themeElements>
    <a:clrScheme name="Simple Light">
      <a:dk1>
        <a:srgbClr val="1C1C1C"/>
      </a:dk1>
      <a:lt1>
        <a:srgbClr val="FFFFFF"/>
      </a:lt1>
      <a:dk2>
        <a:srgbClr val="F3F3F3"/>
      </a:dk2>
      <a:lt2>
        <a:srgbClr val="F7B845"/>
      </a:lt2>
      <a:accent1>
        <a:srgbClr val="F7CFB5"/>
      </a:accent1>
      <a:accent2>
        <a:srgbClr val="EC663D"/>
      </a:accent2>
      <a:accent3>
        <a:srgbClr val="EFA1BD"/>
      </a:accent3>
      <a:accent4>
        <a:srgbClr val="67589D"/>
      </a:accent4>
      <a:accent5>
        <a:srgbClr val="78DDF4"/>
      </a:accent5>
      <a:accent6>
        <a:srgbClr val="69D971"/>
      </a:accent6>
      <a:hlink>
        <a:srgbClr val="1C1C1C"/>
      </a:hlink>
      <a:folHlink>
        <a:srgbClr val="0097A7"/>
      </a:folHlink>
    </a:clrScheme>
    <a:fontScheme name="igxni25l">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45</TotalTime>
  <Words>589</Words>
  <Application>Microsoft Office PowerPoint</Application>
  <PresentationFormat>Widescreen</PresentationFormat>
  <Paragraphs>57</Paragraphs>
  <Slides>24</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Lexend Deca</vt:lpstr>
      <vt:lpstr>Questrial</vt:lpstr>
      <vt:lpstr>UTM Avo</vt:lpstr>
      <vt:lpstr>Office Theme</vt:lpstr>
      <vt:lpstr>2_Office Theme</vt:lpstr>
      <vt:lpstr>1_Office Theme</vt:lpstr>
      <vt:lpstr>Lead Designer CV by Slidesgo</vt:lpstr>
      <vt:lpstr>PowerPoint Presentation</vt:lpstr>
      <vt:lpstr>PowerPoint Presentation</vt:lpstr>
      <vt:lpstr>Quan sát các bước tìm hiểu ý tưởng SGK tr.56</vt:lpstr>
      <vt:lpstr>Gợi ý ý tưởng thực hành</vt:lpstr>
      <vt:lpstr>Gợi ý ý tưởng thực hành</vt:lpstr>
      <vt:lpstr>Quan sát hình ảnh SGK tr.56 và trả lời câu hỏi</vt:lpstr>
      <vt:lpstr>Các bước trang trí mũ bảo hiểm</vt:lpstr>
      <vt:lpstr>Tham khảo các sản phẩm khác</vt:lpstr>
      <vt:lpstr>PowerPoint Presentation</vt:lpstr>
      <vt:lpstr>Trang trí chiếc mũ bảo hiểm hoặc đồ vật bất kì</vt:lpstr>
      <vt:lpstr>PowerPoint Presentation</vt:lpstr>
      <vt:lpstr>PowerPoint Presentation</vt:lpstr>
      <vt:lpstr>PowerPoint Presentation</vt:lpstr>
      <vt:lpstr>Trưng bày, giới thiệu, nhận xét sản phẩm</vt:lpstr>
      <vt:lpstr>PowerPoint Presentation</vt:lpstr>
      <vt:lpstr>TRƯNG BÀY,  GIỚI THIỆU SẢN PHẨM</vt:lpstr>
      <vt:lpstr>PowerPoint Presentation</vt:lpstr>
      <vt:lpstr>THẢO LUẬN NHÓM</vt:lpstr>
      <vt:lpstr>PowerPoint Presentation</vt:lpstr>
      <vt:lpstr>KẾT LUẬN</vt:lpstr>
      <vt:lpstr>PowerPoint Presentation</vt:lpstr>
      <vt:lpstr>PowerPoint Presentation</vt:lpstr>
      <vt:lpstr>PowerPoint Presentation</vt:lpstr>
      <vt:lpstr>PowerPoint Presentation</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Thuynt</dc:creator>
  <cp:lastModifiedBy>Thuynt</cp:lastModifiedBy>
  <cp:revision>7</cp:revision>
  <dcterms:created xsi:type="dcterms:W3CDTF">2023-12-08T10:28:03Z</dcterms:created>
  <dcterms:modified xsi:type="dcterms:W3CDTF">2024-02-19T07:16:36Z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1D3360D0-629B-4407-AD94-2BD281A5E7D9</vt:lpwstr>
  </property>
  <property fmtid="{D5CDD505-2E9C-101B-9397-08002B2CF9AE}" pid="3" name="ArticulatePath">
    <vt:lpwstr>Presentation22</vt:lpwstr>
  </property>
</Properties>
</file>