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Lst>
  <p:notesMasterIdLst>
    <p:notesMasterId r:id="rId29"/>
  </p:notesMasterIdLst>
  <p:sldIdLst>
    <p:sldId id="420" r:id="rId4"/>
    <p:sldId id="257" r:id="rId5"/>
    <p:sldId id="290" r:id="rId6"/>
    <p:sldId id="261" r:id="rId7"/>
    <p:sldId id="291" r:id="rId8"/>
    <p:sldId id="311" r:id="rId9"/>
    <p:sldId id="312" r:id="rId10"/>
    <p:sldId id="313" r:id="rId11"/>
    <p:sldId id="314" r:id="rId12"/>
    <p:sldId id="315" r:id="rId13"/>
    <p:sldId id="260" r:id="rId14"/>
    <p:sldId id="293" r:id="rId15"/>
    <p:sldId id="271" r:id="rId16"/>
    <p:sldId id="294" r:id="rId17"/>
    <p:sldId id="281" r:id="rId18"/>
    <p:sldId id="316" r:id="rId19"/>
    <p:sldId id="268" r:id="rId20"/>
    <p:sldId id="317" r:id="rId21"/>
    <p:sldId id="318" r:id="rId22"/>
    <p:sldId id="319" r:id="rId23"/>
    <p:sldId id="295" r:id="rId24"/>
    <p:sldId id="296" r:id="rId25"/>
    <p:sldId id="421" r:id="rId26"/>
    <p:sldId id="272" r:id="rId27"/>
    <p:sldId id="285"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2"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9" d="100"/>
          <a:sy n="109" d="100"/>
        </p:scale>
        <p:origin x="672" y="114"/>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08T09:34:13.517" idx="2">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FF138-C0A6-4C63-B0D8-AF82002E99C9}"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F1E0C-C5FF-487C-BF12-AB4CFA9DC6A0}" type="slidenum">
              <a:rPr lang="en-US" smtClean="0"/>
              <a:t>‹#›</a:t>
            </a:fld>
            <a:endParaRPr lang="en-US"/>
          </a:p>
        </p:txBody>
      </p:sp>
    </p:spTree>
    <p:extLst>
      <p:ext uri="{BB962C8B-B14F-4D97-AF65-F5344CB8AC3E}">
        <p14:creationId xmlns:p14="http://schemas.microsoft.com/office/powerpoint/2010/main" val="242122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5994718-AFB3-DF81-527B-D4F7E1508F27}"/>
              </a:ext>
            </a:extLst>
          </p:cNvPr>
          <p:cNvSpPr txBox="1">
            <a:spLocks noGrp="1" noChangeArrowheads="1"/>
          </p:cNvSpPr>
          <p:nvPr/>
        </p:nvSpPr>
        <p:spPr bwMode="auto">
          <a:xfrm>
            <a:off x="3900488" y="9517063"/>
            <a:ext cx="29860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2" tIns="46561" rIns="93122" bIns="46561" anchor="b"/>
          <a:lstStyle>
            <a:lvl1pPr>
              <a:defRPr sz="1900">
                <a:solidFill>
                  <a:schemeClr val="tx1"/>
                </a:solidFill>
                <a:latin typeface="Times New Roman" panose="02020603050405020304" pitchFamily="18" charset="0"/>
                <a:cs typeface="Arial" panose="020B0604020202020204" pitchFamily="34" charset="0"/>
              </a:defRPr>
            </a:lvl1pPr>
            <a:lvl2pPr marL="742950" indent="-285750">
              <a:defRPr sz="1900">
                <a:solidFill>
                  <a:schemeClr val="tx1"/>
                </a:solidFill>
                <a:latin typeface="Times New Roman" panose="02020603050405020304" pitchFamily="18" charset="0"/>
                <a:cs typeface="Arial" panose="020B0604020202020204" pitchFamily="34" charset="0"/>
              </a:defRPr>
            </a:lvl2pPr>
            <a:lvl3pPr marL="1143000" indent="-228600">
              <a:defRPr sz="1900">
                <a:solidFill>
                  <a:schemeClr val="tx1"/>
                </a:solidFill>
                <a:latin typeface="Times New Roman" panose="02020603050405020304" pitchFamily="18" charset="0"/>
                <a:cs typeface="Arial" panose="020B0604020202020204" pitchFamily="34" charset="0"/>
              </a:defRPr>
            </a:lvl3pPr>
            <a:lvl4pPr marL="1600200" indent="-228600">
              <a:defRPr sz="1900">
                <a:solidFill>
                  <a:schemeClr val="tx1"/>
                </a:solidFill>
                <a:latin typeface="Times New Roman" panose="02020603050405020304" pitchFamily="18" charset="0"/>
                <a:cs typeface="Arial" panose="020B0604020202020204" pitchFamily="34" charset="0"/>
              </a:defRPr>
            </a:lvl4pPr>
            <a:lvl5pPr marL="2057400" indent="-228600">
              <a:defRPr sz="19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Times New Roman" panose="02020603050405020304" pitchFamily="18" charset="0"/>
                <a:cs typeface="Arial" panose="020B0604020202020204" pitchFamily="34" charset="0"/>
              </a:defRPr>
            </a:lvl9pPr>
          </a:lstStyle>
          <a:p>
            <a:pPr algn="r"/>
            <a:fld id="{DCA98D1F-79A9-4382-820A-ED03DE2F61F1}" type="slidenum">
              <a:rPr lang="en-US" altLang="en-US" sz="1200"/>
              <a:pPr algn="r"/>
              <a:t>1</a:t>
            </a:fld>
            <a:endParaRPr lang="en-US" altLang="en-US" sz="1200"/>
          </a:p>
        </p:txBody>
      </p:sp>
      <p:sp>
        <p:nvSpPr>
          <p:cNvPr id="7171" name="Rectangle 2">
            <a:extLst>
              <a:ext uri="{FF2B5EF4-FFF2-40B4-BE49-F238E27FC236}">
                <a16:creationId xmlns:a16="http://schemas.microsoft.com/office/drawing/2014/main" id="{5F45430B-295F-B941-C2B8-056E5EC101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935596EA-D9AC-9C87-4EC3-FB2EBC94DE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11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23670ec9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23670ec9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223670ec99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223670ec99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572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223670ec99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1223670ec99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37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23670ec9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23670ec9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61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1223670ec99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1223670ec99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8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223670ec99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223670ec99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2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223670ec99_0_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1223670ec99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223670ec99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1223670ec99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27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223670ec99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1223670ec99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801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318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223670ec99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1223670ec99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1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1223670ec99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1223670ec99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040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1223670ec99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1223670ec99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69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7D03756A-ED4C-4429-CBAF-55820AD2CA4D}"/>
            </a:ext>
          </a:extLst>
        </p:cNvPr>
        <p:cNvGrpSpPr/>
        <p:nvPr/>
      </p:nvGrpSpPr>
      <p:grpSpPr>
        <a:xfrm>
          <a:off x="0" y="0"/>
          <a:ext cx="0" cy="0"/>
          <a:chOff x="0" y="0"/>
          <a:chExt cx="0" cy="0"/>
        </a:xfrm>
      </p:grpSpPr>
      <p:sp>
        <p:nvSpPr>
          <p:cNvPr id="1811" name="Google Shape;1811;g1223670ec99_0_1555:notes">
            <a:extLst>
              <a:ext uri="{FF2B5EF4-FFF2-40B4-BE49-F238E27FC236}">
                <a16:creationId xmlns:a16="http://schemas.microsoft.com/office/drawing/2014/main" id="{B037D2AF-E337-97EE-E510-DA512C402D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1223670ec99_0_1555:notes">
            <a:extLst>
              <a:ext uri="{FF2B5EF4-FFF2-40B4-BE49-F238E27FC236}">
                <a16:creationId xmlns:a16="http://schemas.microsoft.com/office/drawing/2014/main" id="{0194E845-2359-FFBC-F3BC-D4437CDE85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78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23670ec99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23670ec9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98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4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68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49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223670ec99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1223670ec99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21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14882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
        <p:nvSpPr>
          <p:cNvPr id="160" name="Google Shape;160;p20"/>
          <p:cNvSpPr txBox="1">
            <a:spLocks noGrp="1"/>
          </p:cNvSpPr>
          <p:nvPr>
            <p:ph type="subTitle" idx="1"/>
          </p:nvPr>
        </p:nvSpPr>
        <p:spPr>
          <a:xfrm>
            <a:off x="953967" y="307616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0"/>
          <p:cNvSpPr txBox="1">
            <a:spLocks noGrp="1"/>
          </p:cNvSpPr>
          <p:nvPr>
            <p:ph type="subTitle" idx="2"/>
          </p:nvPr>
        </p:nvSpPr>
        <p:spPr>
          <a:xfrm>
            <a:off x="4797600" y="307616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20"/>
          <p:cNvSpPr txBox="1">
            <a:spLocks noGrp="1"/>
          </p:cNvSpPr>
          <p:nvPr>
            <p:ph type="subTitle" idx="3"/>
          </p:nvPr>
        </p:nvSpPr>
        <p:spPr>
          <a:xfrm>
            <a:off x="8644167" y="307616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0"/>
          <p:cNvSpPr txBox="1">
            <a:spLocks noGrp="1"/>
          </p:cNvSpPr>
          <p:nvPr>
            <p:ph type="subTitle" idx="4"/>
          </p:nvPr>
        </p:nvSpPr>
        <p:spPr>
          <a:xfrm>
            <a:off x="950967" y="2567351"/>
            <a:ext cx="2602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64" name="Google Shape;164;p20"/>
          <p:cNvSpPr txBox="1">
            <a:spLocks noGrp="1"/>
          </p:cNvSpPr>
          <p:nvPr>
            <p:ph type="subTitle" idx="5"/>
          </p:nvPr>
        </p:nvSpPr>
        <p:spPr>
          <a:xfrm>
            <a:off x="4797600" y="2567351"/>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65" name="Google Shape;165;p20"/>
          <p:cNvSpPr txBox="1">
            <a:spLocks noGrp="1"/>
          </p:cNvSpPr>
          <p:nvPr>
            <p:ph type="subTitle" idx="6"/>
          </p:nvPr>
        </p:nvSpPr>
        <p:spPr>
          <a:xfrm>
            <a:off x="8644167" y="2567351"/>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66" name="Google Shape;166;p20"/>
          <p:cNvSpPr txBox="1">
            <a:spLocks noGrp="1"/>
          </p:cNvSpPr>
          <p:nvPr>
            <p:ph type="subTitle" idx="7"/>
          </p:nvPr>
        </p:nvSpPr>
        <p:spPr>
          <a:xfrm>
            <a:off x="953967" y="540101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subTitle" idx="8"/>
          </p:nvPr>
        </p:nvSpPr>
        <p:spPr>
          <a:xfrm>
            <a:off x="4797600" y="540101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0"/>
          <p:cNvSpPr txBox="1">
            <a:spLocks noGrp="1"/>
          </p:cNvSpPr>
          <p:nvPr>
            <p:ph type="subTitle" idx="9"/>
          </p:nvPr>
        </p:nvSpPr>
        <p:spPr>
          <a:xfrm>
            <a:off x="8644167" y="5401015"/>
            <a:ext cx="25968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subTitle" idx="13"/>
          </p:nvPr>
        </p:nvSpPr>
        <p:spPr>
          <a:xfrm>
            <a:off x="950967" y="4892200"/>
            <a:ext cx="2602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70" name="Google Shape;170;p20"/>
          <p:cNvSpPr txBox="1">
            <a:spLocks noGrp="1"/>
          </p:cNvSpPr>
          <p:nvPr>
            <p:ph type="subTitle" idx="14"/>
          </p:nvPr>
        </p:nvSpPr>
        <p:spPr>
          <a:xfrm>
            <a:off x="4797600" y="4892200"/>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71" name="Google Shape;171;p20"/>
          <p:cNvSpPr txBox="1">
            <a:spLocks noGrp="1"/>
          </p:cNvSpPr>
          <p:nvPr>
            <p:ph type="subTitle" idx="15"/>
          </p:nvPr>
        </p:nvSpPr>
        <p:spPr>
          <a:xfrm>
            <a:off x="8644167" y="4892200"/>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1660683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88"/>
        <p:cNvGrpSpPr/>
        <p:nvPr/>
      </p:nvGrpSpPr>
      <p:grpSpPr>
        <a:xfrm>
          <a:off x="0" y="0"/>
          <a:ext cx="0" cy="0"/>
          <a:chOff x="0" y="0"/>
          <a:chExt cx="0" cy="0"/>
        </a:xfrm>
      </p:grpSpPr>
      <p:sp>
        <p:nvSpPr>
          <p:cNvPr id="190" name="Google Shape;190;p22"/>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554604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807036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2"/>
        <p:cNvGrpSpPr/>
        <p:nvPr/>
      </p:nvGrpSpPr>
      <p:grpSpPr>
        <a:xfrm>
          <a:off x="0" y="0"/>
          <a:ext cx="0" cy="0"/>
          <a:chOff x="0" y="0"/>
          <a:chExt cx="0" cy="0"/>
        </a:xfrm>
      </p:grpSpPr>
    </p:spTree>
    <p:extLst>
      <p:ext uri="{BB962C8B-B14F-4D97-AF65-F5344CB8AC3E}">
        <p14:creationId xmlns:p14="http://schemas.microsoft.com/office/powerpoint/2010/main" val="3542979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3230808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9" name="Google Shape;129;p18"/>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
        <p:nvSpPr>
          <p:cNvPr id="130" name="Google Shape;130;p18"/>
          <p:cNvSpPr txBox="1">
            <a:spLocks noGrp="1"/>
          </p:cNvSpPr>
          <p:nvPr>
            <p:ph type="subTitle" idx="1"/>
          </p:nvPr>
        </p:nvSpPr>
        <p:spPr>
          <a:xfrm>
            <a:off x="1985899" y="3074395"/>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ubTitle" idx="2"/>
          </p:nvPr>
        </p:nvSpPr>
        <p:spPr>
          <a:xfrm>
            <a:off x="6914101" y="3074395"/>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8"/>
          <p:cNvSpPr txBox="1">
            <a:spLocks noGrp="1"/>
          </p:cNvSpPr>
          <p:nvPr>
            <p:ph type="subTitle" idx="3"/>
          </p:nvPr>
        </p:nvSpPr>
        <p:spPr>
          <a:xfrm>
            <a:off x="6914101" y="25744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33" name="Google Shape;133;p18"/>
          <p:cNvSpPr txBox="1">
            <a:spLocks noGrp="1"/>
          </p:cNvSpPr>
          <p:nvPr>
            <p:ph type="subTitle" idx="4"/>
          </p:nvPr>
        </p:nvSpPr>
        <p:spPr>
          <a:xfrm>
            <a:off x="1985899" y="25744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34" name="Google Shape;134;p18"/>
          <p:cNvSpPr txBox="1">
            <a:spLocks noGrp="1"/>
          </p:cNvSpPr>
          <p:nvPr>
            <p:ph type="subTitle" idx="5"/>
          </p:nvPr>
        </p:nvSpPr>
        <p:spPr>
          <a:xfrm>
            <a:off x="1985899" y="5331671"/>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8"/>
          <p:cNvSpPr txBox="1">
            <a:spLocks noGrp="1"/>
          </p:cNvSpPr>
          <p:nvPr>
            <p:ph type="subTitle" idx="6"/>
          </p:nvPr>
        </p:nvSpPr>
        <p:spPr>
          <a:xfrm>
            <a:off x="6914101" y="5331671"/>
            <a:ext cx="3292000" cy="8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8"/>
          <p:cNvSpPr txBox="1">
            <a:spLocks noGrp="1"/>
          </p:cNvSpPr>
          <p:nvPr>
            <p:ph type="subTitle" idx="7"/>
          </p:nvPr>
        </p:nvSpPr>
        <p:spPr>
          <a:xfrm>
            <a:off x="6914101" y="48296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37" name="Google Shape;137;p18"/>
          <p:cNvSpPr txBox="1">
            <a:spLocks noGrp="1"/>
          </p:cNvSpPr>
          <p:nvPr>
            <p:ph type="subTitle" idx="8"/>
          </p:nvPr>
        </p:nvSpPr>
        <p:spPr>
          <a:xfrm>
            <a:off x="1985899" y="4829633"/>
            <a:ext cx="32920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66607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6" name="Google Shape;36;p5"/>
          <p:cNvSpPr txBox="1">
            <a:spLocks noGrp="1"/>
          </p:cNvSpPr>
          <p:nvPr>
            <p:ph type="subTitle" idx="1"/>
          </p:nvPr>
        </p:nvSpPr>
        <p:spPr>
          <a:xfrm>
            <a:off x="1531199" y="4108929"/>
            <a:ext cx="4023200" cy="13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subTitle" idx="2"/>
          </p:nvPr>
        </p:nvSpPr>
        <p:spPr>
          <a:xfrm>
            <a:off x="6637601" y="4108929"/>
            <a:ext cx="4023200" cy="13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3"/>
          </p:nvPr>
        </p:nvSpPr>
        <p:spPr>
          <a:xfrm>
            <a:off x="6917001" y="3600133"/>
            <a:ext cx="34644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39" name="Google Shape;39;p5"/>
          <p:cNvSpPr txBox="1">
            <a:spLocks noGrp="1"/>
          </p:cNvSpPr>
          <p:nvPr>
            <p:ph type="subTitle" idx="4"/>
          </p:nvPr>
        </p:nvSpPr>
        <p:spPr>
          <a:xfrm>
            <a:off x="1810599" y="3600133"/>
            <a:ext cx="34644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40" name="Google Shape;40;p5"/>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dirty="0"/>
          </a:p>
        </p:txBody>
      </p:sp>
    </p:spTree>
    <p:extLst>
      <p:ext uri="{BB962C8B-B14F-4D97-AF65-F5344CB8AC3E}">
        <p14:creationId xmlns:p14="http://schemas.microsoft.com/office/powerpoint/2010/main" val="2515680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24945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0345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950967" y="2034667"/>
            <a:ext cx="6522000" cy="30104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sz="7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4" name="Google Shape;14;p2"/>
          <p:cNvSpPr txBox="1">
            <a:spLocks noGrp="1"/>
          </p:cNvSpPr>
          <p:nvPr>
            <p:ph type="subTitle" idx="1"/>
          </p:nvPr>
        </p:nvSpPr>
        <p:spPr>
          <a:xfrm>
            <a:off x="951200" y="5661567"/>
            <a:ext cx="5690000" cy="48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36950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950967" y="1835067"/>
            <a:ext cx="10290000" cy="444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8" name="Google Shape;28;p4"/>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955699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7" name="Google Shape;47;p6"/>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11177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599587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950967" y="1461700"/>
            <a:ext cx="7487600" cy="261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3200"/>
              <a:buFont typeface="Questrial"/>
              <a:buNone/>
              <a:defRPr b="0">
                <a:latin typeface="Questrial"/>
                <a:ea typeface="Questrial"/>
                <a:cs typeface="Questrial"/>
                <a:sym typeface="Questria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4"/>
          <p:cNvSpPr txBox="1">
            <a:spLocks noGrp="1"/>
          </p:cNvSpPr>
          <p:nvPr>
            <p:ph type="subTitle" idx="1"/>
          </p:nvPr>
        </p:nvSpPr>
        <p:spPr>
          <a:xfrm>
            <a:off x="950967" y="4672367"/>
            <a:ext cx="5386000" cy="800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Lexend Deca"/>
              <a:buNone/>
              <a:defRPr sz="2667" b="1">
                <a:solidFill>
                  <a:schemeClr val="accent2"/>
                </a:solidFill>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9770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950967" y="734177"/>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Questrial"/>
                <a:ea typeface="Questrial"/>
                <a:cs typeface="Questrial"/>
                <a:sym typeface="Questrial"/>
              </a:defRPr>
            </a:lvl2pPr>
            <a:lvl3pPr lvl="2" rtl="0">
              <a:spcBef>
                <a:spcPts val="0"/>
              </a:spcBef>
              <a:spcAft>
                <a:spcPts val="0"/>
              </a:spcAft>
              <a:buSzPts val="2800"/>
              <a:buNone/>
              <a:defRPr>
                <a:latin typeface="Questrial"/>
                <a:ea typeface="Questrial"/>
                <a:cs typeface="Questrial"/>
                <a:sym typeface="Questrial"/>
              </a:defRPr>
            </a:lvl3pPr>
            <a:lvl4pPr lvl="3" rtl="0">
              <a:spcBef>
                <a:spcPts val="0"/>
              </a:spcBef>
              <a:spcAft>
                <a:spcPts val="0"/>
              </a:spcAft>
              <a:buSzPts val="2800"/>
              <a:buNone/>
              <a:defRPr>
                <a:latin typeface="Questrial"/>
                <a:ea typeface="Questrial"/>
                <a:cs typeface="Questrial"/>
                <a:sym typeface="Questrial"/>
              </a:defRPr>
            </a:lvl4pPr>
            <a:lvl5pPr lvl="4" rtl="0">
              <a:spcBef>
                <a:spcPts val="0"/>
              </a:spcBef>
              <a:spcAft>
                <a:spcPts val="0"/>
              </a:spcAft>
              <a:buSzPts val="2800"/>
              <a:buNone/>
              <a:defRPr>
                <a:latin typeface="Questrial"/>
                <a:ea typeface="Questrial"/>
                <a:cs typeface="Questrial"/>
                <a:sym typeface="Questrial"/>
              </a:defRPr>
            </a:lvl5pPr>
            <a:lvl6pPr lvl="5" rtl="0">
              <a:spcBef>
                <a:spcPts val="0"/>
              </a:spcBef>
              <a:spcAft>
                <a:spcPts val="0"/>
              </a:spcAft>
              <a:buSzPts val="2800"/>
              <a:buNone/>
              <a:defRPr>
                <a:latin typeface="Questrial"/>
                <a:ea typeface="Questrial"/>
                <a:cs typeface="Questrial"/>
                <a:sym typeface="Questrial"/>
              </a:defRPr>
            </a:lvl6pPr>
            <a:lvl7pPr lvl="6" rtl="0">
              <a:spcBef>
                <a:spcPts val="0"/>
              </a:spcBef>
              <a:spcAft>
                <a:spcPts val="0"/>
              </a:spcAft>
              <a:buSzPts val="2800"/>
              <a:buNone/>
              <a:defRPr>
                <a:latin typeface="Questrial"/>
                <a:ea typeface="Questrial"/>
                <a:cs typeface="Questrial"/>
                <a:sym typeface="Questrial"/>
              </a:defRPr>
            </a:lvl7pPr>
            <a:lvl8pPr lvl="7" rtl="0">
              <a:spcBef>
                <a:spcPts val="0"/>
              </a:spcBef>
              <a:spcAft>
                <a:spcPts val="0"/>
              </a:spcAft>
              <a:buSzPts val="2800"/>
              <a:buNone/>
              <a:defRPr>
                <a:latin typeface="Questrial"/>
                <a:ea typeface="Questrial"/>
                <a:cs typeface="Questrial"/>
                <a:sym typeface="Questrial"/>
              </a:defRPr>
            </a:lvl8pPr>
            <a:lvl9pPr lvl="8" rtl="0">
              <a:spcBef>
                <a:spcPts val="0"/>
              </a:spcBef>
              <a:spcAft>
                <a:spcPts val="0"/>
              </a:spcAft>
              <a:buSzPts val="2800"/>
              <a:buNone/>
              <a:defRPr>
                <a:latin typeface="Questrial"/>
                <a:ea typeface="Questrial"/>
                <a:cs typeface="Questrial"/>
                <a:sym typeface="Questrial"/>
              </a:defRPr>
            </a:lvl9pPr>
          </a:lstStyle>
          <a:p>
            <a:endParaRPr/>
          </a:p>
        </p:txBody>
      </p:sp>
      <p:sp>
        <p:nvSpPr>
          <p:cNvPr id="108" name="Google Shape;108;p17"/>
          <p:cNvSpPr txBox="1">
            <a:spLocks noGrp="1"/>
          </p:cNvSpPr>
          <p:nvPr>
            <p:ph type="subTitle" idx="1"/>
          </p:nvPr>
        </p:nvSpPr>
        <p:spPr>
          <a:xfrm>
            <a:off x="1250167" y="4233832"/>
            <a:ext cx="29004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7"/>
          <p:cNvSpPr txBox="1">
            <a:spLocks noGrp="1"/>
          </p:cNvSpPr>
          <p:nvPr>
            <p:ph type="subTitle" idx="2"/>
          </p:nvPr>
        </p:nvSpPr>
        <p:spPr>
          <a:xfrm>
            <a:off x="4645800" y="4233832"/>
            <a:ext cx="29004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7"/>
          <p:cNvSpPr txBox="1">
            <a:spLocks noGrp="1"/>
          </p:cNvSpPr>
          <p:nvPr>
            <p:ph type="subTitle" idx="3"/>
          </p:nvPr>
        </p:nvSpPr>
        <p:spPr>
          <a:xfrm>
            <a:off x="8041433" y="4233832"/>
            <a:ext cx="29004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subTitle" idx="4"/>
          </p:nvPr>
        </p:nvSpPr>
        <p:spPr>
          <a:xfrm>
            <a:off x="1398967" y="3725017"/>
            <a:ext cx="2602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12" name="Google Shape;112;p17"/>
          <p:cNvSpPr txBox="1">
            <a:spLocks noGrp="1"/>
          </p:cNvSpPr>
          <p:nvPr>
            <p:ph type="subTitle" idx="5"/>
          </p:nvPr>
        </p:nvSpPr>
        <p:spPr>
          <a:xfrm>
            <a:off x="4797600" y="3725017"/>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
        <p:nvSpPr>
          <p:cNvPr id="113" name="Google Shape;113;p17"/>
          <p:cNvSpPr txBox="1">
            <a:spLocks noGrp="1"/>
          </p:cNvSpPr>
          <p:nvPr>
            <p:ph type="subTitle" idx="6"/>
          </p:nvPr>
        </p:nvSpPr>
        <p:spPr>
          <a:xfrm>
            <a:off x="8193233" y="3725017"/>
            <a:ext cx="2596800" cy="426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1pPr>
            <a:lvl2pPr lvl="1"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2pPr>
            <a:lvl3pPr lvl="2"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3pPr>
            <a:lvl4pPr lvl="3"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4pPr>
            <a:lvl5pPr lvl="4"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5pPr>
            <a:lvl6pPr lvl="5"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6pPr>
            <a:lvl7pPr lvl="6"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7pPr>
            <a:lvl8pPr lvl="7"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8pPr>
            <a:lvl9pPr lvl="8" algn="ctr" rtl="0">
              <a:lnSpc>
                <a:spcPct val="100000"/>
              </a:lnSpc>
              <a:spcBef>
                <a:spcPts val="0"/>
              </a:spcBef>
              <a:spcAft>
                <a:spcPts val="0"/>
              </a:spcAft>
              <a:buClr>
                <a:schemeClr val="dk1"/>
              </a:buClr>
              <a:buSzPts val="2000"/>
              <a:buFont typeface="Lexend Deca"/>
              <a:buNone/>
              <a:defRPr sz="2667" b="1">
                <a:solidFill>
                  <a:schemeClr val="dk1"/>
                </a:solidFill>
                <a:latin typeface="Lexend Deca"/>
                <a:ea typeface="Lexend Deca"/>
                <a:cs typeface="Lexend Deca"/>
                <a:sym typeface="Lexend Deca"/>
              </a:defRPr>
            </a:lvl9pPr>
          </a:lstStyle>
          <a:p>
            <a:endParaRPr/>
          </a:p>
        </p:txBody>
      </p:sp>
    </p:spTree>
    <p:extLst>
      <p:ext uri="{BB962C8B-B14F-4D97-AF65-F5344CB8AC3E}">
        <p14:creationId xmlns:p14="http://schemas.microsoft.com/office/powerpoint/2010/main" val="343873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EE8DF057-824A-CEA0-5112-CEF5C9F2C1F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7830620"/>
      </p:ext>
    </p:extLst>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E8CB8F17-F922-5981-EE45-E450CAE88E72}"/>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UTM Avo" panose="02040603050506020204" pitchFamily="18" charset="0"/>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5238754"/>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2292067"/>
            <a:ext cx="10290000" cy="37996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marL="914400" lvl="1"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marL="1371600" lvl="2"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marL="1828800" lvl="3"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marL="2286000" lvl="4"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marL="2743200" lvl="5"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marL="3200400" lvl="6"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marL="3657600" lvl="7"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marL="4114800" lvl="8" indent="-317500" rtl="0">
              <a:lnSpc>
                <a:spcPct val="100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331545667"/>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6.jpeg"/><Relationship Id="rId4" Type="http://schemas.openxmlformats.org/officeDocument/2006/relationships/image" Target="../media/image9.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6.jpe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7.xml"/><Relationship Id="rId6" Type="http://schemas.openxmlformats.org/officeDocument/2006/relationships/image" Target="../media/image6.jpe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jpe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6.jpeg"/><Relationship Id="rId9" Type="http://schemas.openxmlformats.org/officeDocument/2006/relationships/hyperlink" Target="https://youtu.be/Jye9gGxDrC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notesSlide" Target="../notesSlides/notesSlide20.xml"/><Relationship Id="rId7"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6.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1.xml"/><Relationship Id="rId7" Type="http://schemas.openxmlformats.org/officeDocument/2006/relationships/image" Target="../media/image41.jpeg"/><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22.xml"/><Relationship Id="rId7" Type="http://schemas.openxmlformats.org/officeDocument/2006/relationships/image" Target="../media/image44.pn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6.jpeg"/><Relationship Id="rId4" Type="http://schemas.openxmlformats.org/officeDocument/2006/relationships/image" Target="../media/image9.png"/><Relationship Id="rId9"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6.jpe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hyperlink" Target="https://hoc10.vn/doc-sach/mi-thuat-8/1/436/54/"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ttachment">
            <a:extLst>
              <a:ext uri="{FF2B5EF4-FFF2-40B4-BE49-F238E27FC236}">
                <a16:creationId xmlns:a16="http://schemas.microsoft.com/office/drawing/2014/main" id="{FD20BF37-F9B2-9A64-C011-A47B2B8B9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a:extLst>
              <a:ext uri="{FF2B5EF4-FFF2-40B4-BE49-F238E27FC236}">
                <a16:creationId xmlns:a16="http://schemas.microsoft.com/office/drawing/2014/main" id="{531B8B36-1D4F-0EB6-AC9B-7320735571F4}"/>
              </a:ext>
            </a:extLst>
          </p:cNvPr>
          <p:cNvSpPr>
            <a:spLocks noChangeArrowheads="1"/>
          </p:cNvSpPr>
          <p:nvPr/>
        </p:nvSpPr>
        <p:spPr bwMode="auto">
          <a:xfrm>
            <a:off x="2794000" y="4762501"/>
            <a:ext cx="6686550" cy="25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7" tIns="47744" rIns="95487" bIns="47744">
            <a:spAutoFit/>
          </a:bodyPr>
          <a:lstStyle>
            <a:lvl1pPr defTabSz="957263">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defTabSz="957263">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defTabSz="957263">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defTabSz="957263">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defTabSz="957263">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defTabSz="957263"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defTabSz="957263"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defTabSz="957263"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defTabSz="957263"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a:spcBef>
                <a:spcPct val="50000"/>
              </a:spcBef>
              <a:buClrTx/>
              <a:buSzTx/>
              <a:buFontTx/>
              <a:buNone/>
            </a:pPr>
            <a:endParaRPr lang="en-US" altLang="en-US" sz="1000" b="1">
              <a:solidFill>
                <a:srgbClr val="FF3300"/>
              </a:solidFill>
              <a:latin typeface="Times New Roman" panose="02020603050405020304" pitchFamily="18" charset="0"/>
              <a:cs typeface="Times New Roman" panose="02020603050405020304" pitchFamily="18" charset="0"/>
            </a:endParaRPr>
          </a:p>
        </p:txBody>
      </p:sp>
      <p:sp>
        <p:nvSpPr>
          <p:cNvPr id="172036" name="Text Box 4">
            <a:extLst>
              <a:ext uri="{FF2B5EF4-FFF2-40B4-BE49-F238E27FC236}">
                <a16:creationId xmlns:a16="http://schemas.microsoft.com/office/drawing/2014/main" id="{317A88E1-502A-3684-6C00-A163C9953407}"/>
              </a:ext>
            </a:extLst>
          </p:cNvPr>
          <p:cNvSpPr txBox="1">
            <a:spLocks noChangeArrowheads="1"/>
          </p:cNvSpPr>
          <p:nvPr/>
        </p:nvSpPr>
        <p:spPr bwMode="auto">
          <a:xfrm>
            <a:off x="1143000" y="1371601"/>
            <a:ext cx="9906000" cy="563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87" tIns="47744" rIns="95487" bIns="47744">
            <a:spAutoFit/>
          </a:bodyPr>
          <a:lstStyle>
            <a:lvl1pPr defTabSz="1306513">
              <a:defRPr sz="1900">
                <a:solidFill>
                  <a:schemeClr val="tx1"/>
                </a:solidFill>
                <a:latin typeface="Times New Roman" pitchFamily="18" charset="0"/>
              </a:defRPr>
            </a:lvl1pPr>
            <a:lvl2pPr marL="742950" indent="-285750" defTabSz="1306513">
              <a:defRPr sz="1900">
                <a:solidFill>
                  <a:schemeClr val="tx1"/>
                </a:solidFill>
                <a:latin typeface="Times New Roman" pitchFamily="18" charset="0"/>
              </a:defRPr>
            </a:lvl2pPr>
            <a:lvl3pPr marL="1143000" indent="-228600" defTabSz="1306513">
              <a:defRPr sz="1900">
                <a:solidFill>
                  <a:schemeClr val="tx1"/>
                </a:solidFill>
                <a:latin typeface="Times New Roman" pitchFamily="18" charset="0"/>
              </a:defRPr>
            </a:lvl3pPr>
            <a:lvl4pPr marL="1600200" indent="-228600" defTabSz="1306513">
              <a:defRPr sz="1900">
                <a:solidFill>
                  <a:schemeClr val="tx1"/>
                </a:solidFill>
                <a:latin typeface="Times New Roman" pitchFamily="18" charset="0"/>
              </a:defRPr>
            </a:lvl4pPr>
            <a:lvl5pPr marL="2057400" indent="-228600" defTabSz="1306513">
              <a:defRPr sz="1900">
                <a:solidFill>
                  <a:schemeClr val="tx1"/>
                </a:solidFill>
                <a:latin typeface="Times New Roman" pitchFamily="18" charset="0"/>
              </a:defRPr>
            </a:lvl5pPr>
            <a:lvl6pPr marL="2514600" indent="-228600" defTabSz="1306513" eaLnBrk="0" fontAlgn="base" hangingPunct="0">
              <a:spcBef>
                <a:spcPct val="0"/>
              </a:spcBef>
              <a:spcAft>
                <a:spcPct val="0"/>
              </a:spcAft>
              <a:defRPr sz="1900">
                <a:solidFill>
                  <a:schemeClr val="tx1"/>
                </a:solidFill>
                <a:latin typeface="Times New Roman" pitchFamily="18" charset="0"/>
              </a:defRPr>
            </a:lvl6pPr>
            <a:lvl7pPr marL="2971800" indent="-228600" defTabSz="1306513" eaLnBrk="0" fontAlgn="base" hangingPunct="0">
              <a:spcBef>
                <a:spcPct val="0"/>
              </a:spcBef>
              <a:spcAft>
                <a:spcPct val="0"/>
              </a:spcAft>
              <a:defRPr sz="1900">
                <a:solidFill>
                  <a:schemeClr val="tx1"/>
                </a:solidFill>
                <a:latin typeface="Times New Roman" pitchFamily="18" charset="0"/>
              </a:defRPr>
            </a:lvl7pPr>
            <a:lvl8pPr marL="3429000" indent="-228600" defTabSz="1306513" eaLnBrk="0" fontAlgn="base" hangingPunct="0">
              <a:spcBef>
                <a:spcPct val="0"/>
              </a:spcBef>
              <a:spcAft>
                <a:spcPct val="0"/>
              </a:spcAft>
              <a:defRPr sz="1900">
                <a:solidFill>
                  <a:schemeClr val="tx1"/>
                </a:solidFill>
                <a:latin typeface="Times New Roman" pitchFamily="18" charset="0"/>
              </a:defRPr>
            </a:lvl8pPr>
            <a:lvl9pPr marL="3886200" indent="-228600" defTabSz="1306513" eaLnBrk="0" fontAlgn="base" hangingPunct="0">
              <a:spcBef>
                <a:spcPct val="0"/>
              </a:spcBef>
              <a:spcAft>
                <a:spcPct val="0"/>
              </a:spcAft>
              <a:defRPr sz="1900">
                <a:solidFill>
                  <a:schemeClr val="tx1"/>
                </a:solidFill>
                <a:latin typeface="Times New Roman" pitchFamily="18" charset="0"/>
              </a:defRPr>
            </a:lvl9pPr>
          </a:lstStyle>
          <a:p>
            <a:pPr algn="ctr">
              <a:defRPr/>
            </a:pPr>
            <a:r>
              <a:rPr lang="en-US" sz="6000" b="1" dirty="0">
                <a:solidFill>
                  <a:srgbClr val="FF0000"/>
                </a:solidFill>
                <a:effectLst>
                  <a:outerShdw blurRad="38100" dist="38100" dir="2700000" algn="tl">
                    <a:srgbClr val="000000"/>
                  </a:outerShdw>
                </a:effectLst>
              </a:rPr>
              <a:t>CHÀO MỪNG QUÝ THẦY CÔ VỀ DỰ GIỜ </a:t>
            </a:r>
          </a:p>
          <a:p>
            <a:pPr algn="ctr">
              <a:defRPr/>
            </a:pPr>
            <a:r>
              <a:rPr lang="en-US" sz="6000" b="1" dirty="0">
                <a:solidFill>
                  <a:srgbClr val="FF0000"/>
                </a:solidFill>
                <a:effectLst>
                  <a:outerShdw blurRad="38100" dist="38100" dir="2700000" algn="tl">
                    <a:srgbClr val="000000"/>
                  </a:outerShdw>
                </a:effectLst>
              </a:rPr>
              <a:t>LỚP 8A2</a:t>
            </a:r>
          </a:p>
          <a:p>
            <a:pPr algn="ctr">
              <a:defRPr/>
            </a:pPr>
            <a:endParaRPr lang="en-US" sz="6000" b="1" dirty="0">
              <a:solidFill>
                <a:srgbClr val="FFFF00"/>
              </a:solidFill>
              <a:effectLst>
                <a:outerShdw blurRad="38100" dist="38100" dir="2700000" algn="tl">
                  <a:srgbClr val="000000"/>
                </a:outerShdw>
              </a:effectLst>
            </a:endParaRPr>
          </a:p>
          <a:p>
            <a:pPr algn="ctr">
              <a:defRPr/>
            </a:pPr>
            <a:r>
              <a:rPr lang="en-US" sz="3200" b="1" dirty="0">
                <a:solidFill>
                  <a:srgbClr val="FF0000"/>
                </a:solidFill>
              </a:rPr>
              <a:t>                                                     MĨ THUẬT 8</a:t>
            </a:r>
            <a:endParaRPr lang="en-US" sz="3200" b="1" dirty="0">
              <a:solidFill>
                <a:srgbClr val="FF0000"/>
              </a:solidFill>
              <a:effectLst>
                <a:outerShdw blurRad="38100" dist="38100" dir="2700000" algn="tl">
                  <a:srgbClr val="000000"/>
                </a:outerShdw>
              </a:effectLst>
            </a:endParaRPr>
          </a:p>
          <a:p>
            <a:pPr algn="ctr">
              <a:defRPr/>
            </a:pPr>
            <a:endParaRPr lang="en-US" sz="3200" b="1" dirty="0">
              <a:solidFill>
                <a:srgbClr val="FFFF00"/>
              </a:solidFill>
              <a:effectLst>
                <a:outerShdw blurRad="38100" dist="38100" dir="2700000" algn="tl">
                  <a:srgbClr val="000000"/>
                </a:outerShdw>
              </a:effectLst>
            </a:endParaRPr>
          </a:p>
          <a:p>
            <a:pPr algn="ctr">
              <a:defRPr/>
            </a:pPr>
            <a:endParaRPr lang="en-US" sz="3200" b="1" i="1" dirty="0">
              <a:solidFill>
                <a:srgbClr val="FF0000"/>
              </a:solidFill>
            </a:endParaRPr>
          </a:p>
          <a:p>
            <a:pPr>
              <a:defRPr/>
            </a:pPr>
            <a:r>
              <a:rPr lang="en-US" sz="2400" b="1" i="1" dirty="0">
                <a:solidFill>
                  <a:srgbClr val="FF3300"/>
                </a:solidFill>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pic>
        <p:nvPicPr>
          <p:cNvPr id="2" name="Picture 1">
            <a:extLst>
              <a:ext uri="{FF2B5EF4-FFF2-40B4-BE49-F238E27FC236}">
                <a16:creationId xmlns:a16="http://schemas.microsoft.com/office/drawing/2014/main" id="{7EDD7221-8C32-8C2F-7651-84FEA27A95B6}"/>
              </a:ext>
            </a:extLst>
          </p:cNvPr>
          <p:cNvPicPr>
            <a:picLocks noChangeAspect="1"/>
          </p:cNvPicPr>
          <p:nvPr/>
        </p:nvPicPr>
        <p:blipFill>
          <a:blip r:embed="rId5"/>
          <a:stretch>
            <a:fillRect/>
          </a:stretch>
        </p:blipFill>
        <p:spPr>
          <a:xfrm>
            <a:off x="7010400" y="1114426"/>
            <a:ext cx="4340592" cy="5730436"/>
          </a:xfrm>
          <a:prstGeom prst="rect">
            <a:avLst/>
          </a:prstGeom>
        </p:spPr>
      </p:pic>
      <p:sp>
        <p:nvSpPr>
          <p:cNvPr id="6" name="TextBox 5">
            <a:extLst>
              <a:ext uri="{FF2B5EF4-FFF2-40B4-BE49-F238E27FC236}">
                <a16:creationId xmlns:a16="http://schemas.microsoft.com/office/drawing/2014/main" id="{6091D8B9-A864-B585-5A86-1246A04E5954}"/>
              </a:ext>
            </a:extLst>
          </p:cNvPr>
          <p:cNvSpPr txBox="1">
            <a:spLocks/>
          </p:cNvSpPr>
          <p:nvPr/>
        </p:nvSpPr>
        <p:spPr>
          <a:xfrm>
            <a:off x="522516" y="2668045"/>
            <a:ext cx="5080000" cy="2229841"/>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Nêu đặc điểm về hình dáng, màu sắc, họa tiết, chất liệu của các yếu tố trang trí trên mỗi sản phẩm.</a:t>
            </a:r>
          </a:p>
        </p:txBody>
      </p:sp>
      <p:sp>
        <p:nvSpPr>
          <p:cNvPr id="8" name="Title 2">
            <a:extLst>
              <a:ext uri="{FF2B5EF4-FFF2-40B4-BE49-F238E27FC236}">
                <a16:creationId xmlns:a16="http://schemas.microsoft.com/office/drawing/2014/main" id="{32D87E8E-7B7C-6A2F-A194-8D2987788051}"/>
              </a:ext>
            </a:extLst>
          </p:cNvPr>
          <p:cNvSpPr>
            <a:spLocks noGrp="1"/>
          </p:cNvSpPr>
          <p:nvPr>
            <p:ph type="title"/>
          </p:nvPr>
        </p:nvSpPr>
        <p:spPr>
          <a:xfrm>
            <a:off x="-1219200" y="1888679"/>
            <a:ext cx="10360911" cy="763600"/>
          </a:xfrm>
        </p:spPr>
        <p:txBody>
          <a:bodyPr/>
          <a:lstStyle/>
          <a:p>
            <a:pPr algn="ctr">
              <a:lnSpc>
                <a:spcPct val="113000"/>
              </a:lnSpc>
            </a:pPr>
            <a:r>
              <a:rPr lang="vi-VN" sz="2400" dirty="0">
                <a:solidFill>
                  <a:schemeClr val="accent2"/>
                </a:solidFill>
                <a:latin typeface="+mn-lt"/>
                <a:ea typeface="+mn-ea"/>
                <a:cs typeface="+mn-ea"/>
                <a:sym typeface="+mn-lt"/>
              </a:rPr>
              <a:t>Quan sát hình ảnh SGK tr.54 và cho biết</a:t>
            </a:r>
          </a:p>
        </p:txBody>
      </p:sp>
      <p:pic>
        <p:nvPicPr>
          <p:cNvPr id="3" name="Picture 2" descr="Hình ảnh Nền Màu Cam, Màu Cam Vector Nền Và Tập Tin Tải về Miễn Phí |  Pngtree">
            <a:extLst>
              <a:ext uri="{FF2B5EF4-FFF2-40B4-BE49-F238E27FC236}">
                <a16:creationId xmlns:a16="http://schemas.microsoft.com/office/drawing/2014/main" id="{622E1E9D-8668-6B3C-8E34-8239727F2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EDACD2-0963-997C-B44D-D20B783AA98A}"/>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410702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492"/>
        <p:cNvGrpSpPr/>
        <p:nvPr/>
      </p:nvGrpSpPr>
      <p:grpSpPr>
        <a:xfrm>
          <a:off x="0" y="0"/>
          <a:ext cx="0" cy="0"/>
          <a:chOff x="0" y="0"/>
          <a:chExt cx="0" cy="0"/>
        </a:xfrm>
      </p:grpSpPr>
      <p:pic>
        <p:nvPicPr>
          <p:cNvPr id="14" name="Picture 13">
            <a:extLst>
              <a:ext uri="{FF2B5EF4-FFF2-40B4-BE49-F238E27FC236}">
                <a16:creationId xmlns:a16="http://schemas.microsoft.com/office/drawing/2014/main" id="{4B3BDBBE-D1E1-2A41-36F9-33E5B96FFE47}"/>
              </a:ext>
            </a:extLst>
          </p:cNvPr>
          <p:cNvPicPr>
            <a:picLocks noChangeAspect="1"/>
          </p:cNvPicPr>
          <p:nvPr/>
        </p:nvPicPr>
        <p:blipFill>
          <a:blip r:embed="rId5"/>
          <a:stretch>
            <a:fillRect/>
          </a:stretch>
        </p:blipFill>
        <p:spPr>
          <a:xfrm>
            <a:off x="8885079" y="1733156"/>
            <a:ext cx="3278130" cy="1941279"/>
          </a:xfrm>
          <a:prstGeom prst="rect">
            <a:avLst/>
          </a:prstGeom>
        </p:spPr>
      </p:pic>
      <p:sp>
        <p:nvSpPr>
          <p:cNvPr id="6" name="Title 2">
            <a:extLst>
              <a:ext uri="{FF2B5EF4-FFF2-40B4-BE49-F238E27FC236}">
                <a16:creationId xmlns:a16="http://schemas.microsoft.com/office/drawing/2014/main" id="{2D93A9D2-D50B-D1D1-45F9-64E36391E2C6}"/>
              </a:ext>
            </a:extLst>
          </p:cNvPr>
          <p:cNvSpPr>
            <a:spLocks noGrp="1"/>
          </p:cNvSpPr>
          <p:nvPr>
            <p:ph type="title"/>
          </p:nvPr>
        </p:nvSpPr>
        <p:spPr>
          <a:xfrm>
            <a:off x="-1676400" y="1655280"/>
            <a:ext cx="9568072" cy="763600"/>
          </a:xfrm>
        </p:spPr>
        <p:txBody>
          <a:bodyPr/>
          <a:lstStyle/>
          <a:p>
            <a:pPr algn="ctr">
              <a:lnSpc>
                <a:spcPct val="113000"/>
              </a:lnSpc>
            </a:pPr>
            <a:r>
              <a:rPr lang="vi-VN" sz="2400" b="1" dirty="0">
                <a:solidFill>
                  <a:schemeClr val="accent2"/>
                </a:solidFill>
                <a:latin typeface="+mn-lt"/>
                <a:ea typeface="+mn-ea"/>
                <a:cs typeface="+mn-ea"/>
                <a:sym typeface="+mn-lt"/>
              </a:rPr>
              <a:t>Nhận xét các hình ảnh SGK tr.54</a:t>
            </a:r>
          </a:p>
        </p:txBody>
      </p:sp>
      <p:sp>
        <p:nvSpPr>
          <p:cNvPr id="15" name="TextBox 14">
            <a:extLst>
              <a:ext uri="{FF2B5EF4-FFF2-40B4-BE49-F238E27FC236}">
                <a16:creationId xmlns:a16="http://schemas.microsoft.com/office/drawing/2014/main" id="{10A5665A-192F-AF0A-5E7B-460ED3E739FA}"/>
              </a:ext>
            </a:extLst>
          </p:cNvPr>
          <p:cNvSpPr txBox="1"/>
          <p:nvPr/>
        </p:nvSpPr>
        <p:spPr>
          <a:xfrm>
            <a:off x="246355" y="2244816"/>
            <a:ext cx="6067359" cy="1675843"/>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Hình dáng đa dạng, chủ yếu là hình hoa, màu sắc đặc sắc, nhiều màu, được vẽ trên ô, nón, giày và guitar.</a:t>
            </a:r>
          </a:p>
        </p:txBody>
      </p:sp>
      <p:pic>
        <p:nvPicPr>
          <p:cNvPr id="5" name="Picture 4">
            <a:extLst>
              <a:ext uri="{FF2B5EF4-FFF2-40B4-BE49-F238E27FC236}">
                <a16:creationId xmlns:a16="http://schemas.microsoft.com/office/drawing/2014/main" id="{39A1E13C-E91F-B15C-1FF6-AA1D00C1662D}"/>
              </a:ext>
            </a:extLst>
          </p:cNvPr>
          <p:cNvPicPr>
            <a:picLocks noChangeAspect="1"/>
          </p:cNvPicPr>
          <p:nvPr/>
        </p:nvPicPr>
        <p:blipFill>
          <a:blip r:embed="rId6"/>
          <a:stretch>
            <a:fillRect/>
          </a:stretch>
        </p:blipFill>
        <p:spPr>
          <a:xfrm>
            <a:off x="6534105" y="1733156"/>
            <a:ext cx="2350974" cy="1979768"/>
          </a:xfrm>
          <a:prstGeom prst="rect">
            <a:avLst/>
          </a:prstGeom>
        </p:spPr>
      </p:pic>
      <p:pic>
        <p:nvPicPr>
          <p:cNvPr id="16" name="Picture 15">
            <a:extLst>
              <a:ext uri="{FF2B5EF4-FFF2-40B4-BE49-F238E27FC236}">
                <a16:creationId xmlns:a16="http://schemas.microsoft.com/office/drawing/2014/main" id="{2B1CB941-6BFB-401E-AEFD-54D4A6F039D9}"/>
              </a:ext>
            </a:extLst>
          </p:cNvPr>
          <p:cNvPicPr>
            <a:picLocks noChangeAspect="1"/>
          </p:cNvPicPr>
          <p:nvPr/>
        </p:nvPicPr>
        <p:blipFill>
          <a:blip r:embed="rId7"/>
          <a:stretch>
            <a:fillRect/>
          </a:stretch>
        </p:blipFill>
        <p:spPr>
          <a:xfrm>
            <a:off x="233217" y="4478664"/>
            <a:ext cx="3135278" cy="1816638"/>
          </a:xfrm>
          <a:prstGeom prst="rect">
            <a:avLst/>
          </a:prstGeom>
        </p:spPr>
      </p:pic>
      <p:pic>
        <p:nvPicPr>
          <p:cNvPr id="17" name="Picture 16">
            <a:extLst>
              <a:ext uri="{FF2B5EF4-FFF2-40B4-BE49-F238E27FC236}">
                <a16:creationId xmlns:a16="http://schemas.microsoft.com/office/drawing/2014/main" id="{89194AA8-CF82-8D09-7F24-5DE0CE9D05F6}"/>
              </a:ext>
            </a:extLst>
          </p:cNvPr>
          <p:cNvPicPr>
            <a:picLocks noChangeAspect="1"/>
          </p:cNvPicPr>
          <p:nvPr/>
        </p:nvPicPr>
        <p:blipFill>
          <a:blip r:embed="rId8"/>
          <a:stretch>
            <a:fillRect/>
          </a:stretch>
        </p:blipFill>
        <p:spPr>
          <a:xfrm>
            <a:off x="3658977" y="4478664"/>
            <a:ext cx="1704762" cy="2157143"/>
          </a:xfrm>
          <a:prstGeom prst="rect">
            <a:avLst/>
          </a:prstGeom>
        </p:spPr>
      </p:pic>
      <p:pic>
        <p:nvPicPr>
          <p:cNvPr id="18" name="Picture 17">
            <a:extLst>
              <a:ext uri="{FF2B5EF4-FFF2-40B4-BE49-F238E27FC236}">
                <a16:creationId xmlns:a16="http://schemas.microsoft.com/office/drawing/2014/main" id="{01D27132-C125-BA4F-C93E-EDCFA73CFEE8}"/>
              </a:ext>
            </a:extLst>
          </p:cNvPr>
          <p:cNvPicPr>
            <a:picLocks noChangeAspect="1"/>
          </p:cNvPicPr>
          <p:nvPr/>
        </p:nvPicPr>
        <p:blipFill>
          <a:blip r:embed="rId9"/>
          <a:stretch>
            <a:fillRect/>
          </a:stretch>
        </p:blipFill>
        <p:spPr>
          <a:xfrm>
            <a:off x="6179234" y="3974465"/>
            <a:ext cx="5083851" cy="2800645"/>
          </a:xfrm>
          <a:prstGeom prst="rect">
            <a:avLst/>
          </a:prstGeom>
        </p:spPr>
      </p:pic>
      <p:pic>
        <p:nvPicPr>
          <p:cNvPr id="2" name="Picture 2" descr="Hình ảnh Nền Màu Cam, Màu Cam Vector Nền Và Tập Tin Tải về Miễn Phí |  Pngtree">
            <a:extLst>
              <a:ext uri="{FF2B5EF4-FFF2-40B4-BE49-F238E27FC236}">
                <a16:creationId xmlns:a16="http://schemas.microsoft.com/office/drawing/2014/main" id="{A16F56EC-428D-8F3E-6C06-BF07E9728D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CBDB66-093E-A9B9-427E-67B900BF994F}"/>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699"/>
        <p:cNvGrpSpPr/>
        <p:nvPr/>
      </p:nvGrpSpPr>
      <p:grpSpPr>
        <a:xfrm>
          <a:off x="0" y="0"/>
          <a:ext cx="0" cy="0"/>
          <a:chOff x="0" y="0"/>
          <a:chExt cx="0" cy="0"/>
        </a:xfrm>
      </p:grpSpPr>
      <p:sp>
        <p:nvSpPr>
          <p:cNvPr id="700" name="Google Shape;700;p40"/>
          <p:cNvSpPr txBox="1">
            <a:spLocks noGrp="1"/>
          </p:cNvSpPr>
          <p:nvPr>
            <p:ph type="subTitle" idx="4"/>
          </p:nvPr>
        </p:nvSpPr>
        <p:spPr>
          <a:xfrm>
            <a:off x="2248490" y="4138192"/>
            <a:ext cx="939107" cy="426800"/>
          </a:xfrm>
          <a:prstGeom prst="rect">
            <a:avLst/>
          </a:prstGeom>
        </p:spPr>
        <p:txBody>
          <a:bodyPr spcFirstLastPara="1" wrap="square" lIns="121900" tIns="121900" rIns="121900" bIns="121900" anchor="ctr" anchorCtr="0">
            <a:noAutofit/>
          </a:bodyPr>
          <a:lstStyle/>
          <a:p>
            <a:pPr marL="0" indent="0">
              <a:buSzPts val="605"/>
            </a:pPr>
            <a:r>
              <a:rPr lang="vi-VN" dirty="0">
                <a:latin typeface="+mn-lt"/>
                <a:ea typeface="+mn-ea"/>
                <a:cs typeface="+mn-ea"/>
                <a:sym typeface="+mn-lt"/>
              </a:rPr>
              <a:t>01</a:t>
            </a:r>
            <a:endParaRPr dirty="0">
              <a:latin typeface="+mn-lt"/>
              <a:ea typeface="+mn-ea"/>
              <a:cs typeface="+mn-ea"/>
              <a:sym typeface="+mn-lt"/>
            </a:endParaRPr>
          </a:p>
        </p:txBody>
      </p:sp>
      <p:sp>
        <p:nvSpPr>
          <p:cNvPr id="701" name="Google Shape;701;p40"/>
          <p:cNvSpPr txBox="1">
            <a:spLocks noGrp="1"/>
          </p:cNvSpPr>
          <p:nvPr>
            <p:ph type="subTitle" idx="5"/>
          </p:nvPr>
        </p:nvSpPr>
        <p:spPr>
          <a:xfrm>
            <a:off x="5547077" y="4138192"/>
            <a:ext cx="1133200" cy="426800"/>
          </a:xfrm>
          <a:prstGeom prst="rect">
            <a:avLst/>
          </a:prstGeom>
        </p:spPr>
        <p:txBody>
          <a:bodyPr spcFirstLastPara="1" wrap="square" lIns="121900" tIns="121900" rIns="121900" bIns="121900" anchor="ctr" anchorCtr="0">
            <a:noAutofit/>
          </a:bodyPr>
          <a:lstStyle/>
          <a:p>
            <a:pPr marL="0" indent="0">
              <a:buSzPts val="605"/>
            </a:pPr>
            <a:r>
              <a:rPr lang="vi-VN" dirty="0">
                <a:latin typeface="+mn-lt"/>
                <a:ea typeface="+mn-ea"/>
                <a:cs typeface="+mn-ea"/>
                <a:sym typeface="+mn-lt"/>
              </a:rPr>
              <a:t>02</a:t>
            </a:r>
            <a:endParaRPr dirty="0">
              <a:latin typeface="+mn-lt"/>
              <a:ea typeface="+mn-ea"/>
              <a:cs typeface="+mn-ea"/>
              <a:sym typeface="+mn-lt"/>
            </a:endParaRPr>
          </a:p>
        </p:txBody>
      </p:sp>
      <p:sp>
        <p:nvSpPr>
          <p:cNvPr id="702" name="Google Shape;702;p40"/>
          <p:cNvSpPr txBox="1">
            <a:spLocks noGrp="1"/>
          </p:cNvSpPr>
          <p:nvPr>
            <p:ph type="subTitle" idx="6"/>
          </p:nvPr>
        </p:nvSpPr>
        <p:spPr>
          <a:xfrm>
            <a:off x="9039757" y="4138192"/>
            <a:ext cx="939107" cy="426800"/>
          </a:xfrm>
          <a:prstGeom prst="rect">
            <a:avLst/>
          </a:prstGeom>
        </p:spPr>
        <p:txBody>
          <a:bodyPr spcFirstLastPara="1" wrap="square" lIns="121900" tIns="121900" rIns="121900" bIns="121900" anchor="ctr" anchorCtr="0">
            <a:noAutofit/>
          </a:bodyPr>
          <a:lstStyle/>
          <a:p>
            <a:pPr marL="0" indent="0">
              <a:buSzPts val="605"/>
            </a:pPr>
            <a:r>
              <a:rPr lang="vi-VN">
                <a:latin typeface="+mn-lt"/>
                <a:ea typeface="+mn-ea"/>
                <a:cs typeface="+mn-ea"/>
                <a:sym typeface="+mn-lt"/>
              </a:rPr>
              <a:t>03</a:t>
            </a:r>
            <a:endParaRPr dirty="0">
              <a:latin typeface="+mn-lt"/>
              <a:ea typeface="+mn-ea"/>
              <a:cs typeface="+mn-ea"/>
              <a:sym typeface="+mn-lt"/>
            </a:endParaRPr>
          </a:p>
        </p:txBody>
      </p:sp>
      <p:sp>
        <p:nvSpPr>
          <p:cNvPr id="703" name="Google Shape;703;p40"/>
          <p:cNvSpPr txBox="1">
            <a:spLocks noGrp="1"/>
          </p:cNvSpPr>
          <p:nvPr>
            <p:ph type="title"/>
          </p:nvPr>
        </p:nvSpPr>
        <p:spPr>
          <a:xfrm>
            <a:off x="1296996" y="1628281"/>
            <a:ext cx="9778900" cy="763600"/>
          </a:xfrm>
          <a:prstGeom prst="rect">
            <a:avLst/>
          </a:prstGeom>
        </p:spPr>
        <p:txBody>
          <a:bodyPr spcFirstLastPara="1" wrap="square" lIns="121900" tIns="121900" rIns="121900" bIns="121900" anchor="ctr" anchorCtr="0">
            <a:noAutofit/>
          </a:bodyPr>
          <a:lstStyle/>
          <a:p>
            <a:pPr>
              <a:lnSpc>
                <a:spcPct val="113000"/>
              </a:lnSpc>
            </a:pPr>
            <a:r>
              <a:rPr lang="vi-VN" sz="2400" dirty="0">
                <a:solidFill>
                  <a:srgbClr val="000000"/>
                </a:solidFill>
                <a:latin typeface="+mn-lt"/>
                <a:ea typeface="+mn-ea"/>
                <a:cs typeface="+mn-ea"/>
                <a:sym typeface="+mn-lt"/>
              </a:rPr>
              <a:t>Các bước thiết kế và trang trí đồ dùng</a:t>
            </a:r>
            <a:endParaRPr lang="vi-VN" sz="2400" dirty="0">
              <a:latin typeface="+mn-lt"/>
              <a:ea typeface="+mn-ea"/>
              <a:cs typeface="+mn-ea"/>
              <a:sym typeface="+mn-lt"/>
            </a:endParaRPr>
          </a:p>
        </p:txBody>
      </p:sp>
      <p:sp>
        <p:nvSpPr>
          <p:cNvPr id="707" name="Google Shape;707;p40"/>
          <p:cNvSpPr/>
          <p:nvPr/>
        </p:nvSpPr>
        <p:spPr>
          <a:xfrm>
            <a:off x="2151444" y="2743200"/>
            <a:ext cx="1133200" cy="1133200"/>
          </a:xfrm>
          <a:prstGeom prst="ellipse">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08" name="Google Shape;708;p40"/>
          <p:cNvSpPr/>
          <p:nvPr/>
        </p:nvSpPr>
        <p:spPr>
          <a:xfrm>
            <a:off x="8942710" y="2743200"/>
            <a:ext cx="1133200" cy="11332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09" name="Google Shape;709;p40"/>
          <p:cNvSpPr/>
          <p:nvPr/>
        </p:nvSpPr>
        <p:spPr>
          <a:xfrm>
            <a:off x="5547077" y="2743200"/>
            <a:ext cx="1133200" cy="11332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10" name="Google Shape;710;p40"/>
          <p:cNvSpPr/>
          <p:nvPr/>
        </p:nvSpPr>
        <p:spPr>
          <a:xfrm>
            <a:off x="8714110" y="4804510"/>
            <a:ext cx="1590400" cy="8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nvGrpSpPr>
          <p:cNvPr id="711" name="Google Shape;711;p40"/>
          <p:cNvGrpSpPr/>
          <p:nvPr/>
        </p:nvGrpSpPr>
        <p:grpSpPr>
          <a:xfrm>
            <a:off x="2452322" y="3004994"/>
            <a:ext cx="531447" cy="609613"/>
            <a:chOff x="-46753100" y="1965500"/>
            <a:chExt cx="263075" cy="300125"/>
          </a:xfrm>
        </p:grpSpPr>
        <p:sp>
          <p:nvSpPr>
            <p:cNvPr id="712" name="Google Shape;712;p40"/>
            <p:cNvSpPr/>
            <p:nvPr/>
          </p:nvSpPr>
          <p:spPr>
            <a:xfrm>
              <a:off x="-46647575" y="2034825"/>
              <a:ext cx="53575" cy="53575"/>
            </a:xfrm>
            <a:custGeom>
              <a:avLst/>
              <a:gdLst/>
              <a:ahLst/>
              <a:cxnLst/>
              <a:rect l="l" t="t" r="r" b="b"/>
              <a:pathLst>
                <a:path w="2143" h="2143" extrusionOk="0">
                  <a:moveTo>
                    <a:pt x="1072" y="756"/>
                  </a:moveTo>
                  <a:cubicBezTo>
                    <a:pt x="1261" y="756"/>
                    <a:pt x="1418" y="914"/>
                    <a:pt x="1418" y="1103"/>
                  </a:cubicBezTo>
                  <a:cubicBezTo>
                    <a:pt x="1418" y="1323"/>
                    <a:pt x="1261" y="1481"/>
                    <a:pt x="1072" y="1481"/>
                  </a:cubicBezTo>
                  <a:cubicBezTo>
                    <a:pt x="883" y="1481"/>
                    <a:pt x="725" y="1323"/>
                    <a:pt x="725" y="1103"/>
                  </a:cubicBezTo>
                  <a:cubicBezTo>
                    <a:pt x="725" y="914"/>
                    <a:pt x="883" y="756"/>
                    <a:pt x="1072" y="756"/>
                  </a:cubicBezTo>
                  <a:close/>
                  <a:moveTo>
                    <a:pt x="1072" y="0"/>
                  </a:moveTo>
                  <a:cubicBezTo>
                    <a:pt x="473" y="0"/>
                    <a:pt x="1" y="473"/>
                    <a:pt x="1" y="1071"/>
                  </a:cubicBezTo>
                  <a:cubicBezTo>
                    <a:pt x="1" y="1670"/>
                    <a:pt x="473" y="2143"/>
                    <a:pt x="1072" y="2143"/>
                  </a:cubicBezTo>
                  <a:cubicBezTo>
                    <a:pt x="1670" y="2143"/>
                    <a:pt x="2143" y="1670"/>
                    <a:pt x="2143" y="1071"/>
                  </a:cubicBezTo>
                  <a:cubicBezTo>
                    <a:pt x="2143" y="473"/>
                    <a:pt x="1670" y="0"/>
                    <a:pt x="10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13" name="Google Shape;713;p40"/>
            <p:cNvSpPr/>
            <p:nvPr/>
          </p:nvSpPr>
          <p:spPr>
            <a:xfrm>
              <a:off x="-46753100" y="1965500"/>
              <a:ext cx="263075" cy="300125"/>
            </a:xfrm>
            <a:custGeom>
              <a:avLst/>
              <a:gdLst/>
              <a:ahLst/>
              <a:cxnLst/>
              <a:rect l="l" t="t" r="r" b="b"/>
              <a:pathLst>
                <a:path w="10523" h="12005" extrusionOk="0">
                  <a:moveTo>
                    <a:pt x="5293" y="694"/>
                  </a:moveTo>
                  <a:cubicBezTo>
                    <a:pt x="5765" y="694"/>
                    <a:pt x="6175" y="977"/>
                    <a:pt x="6270" y="1419"/>
                  </a:cubicBezTo>
                  <a:lnTo>
                    <a:pt x="4316" y="1419"/>
                  </a:lnTo>
                  <a:cubicBezTo>
                    <a:pt x="4442" y="977"/>
                    <a:pt x="4820" y="694"/>
                    <a:pt x="5293" y="694"/>
                  </a:cubicBezTo>
                  <a:close/>
                  <a:moveTo>
                    <a:pt x="3875" y="5766"/>
                  </a:moveTo>
                  <a:lnTo>
                    <a:pt x="5135" y="7026"/>
                  </a:lnTo>
                  <a:lnTo>
                    <a:pt x="2615" y="7026"/>
                  </a:lnTo>
                  <a:lnTo>
                    <a:pt x="3875" y="5766"/>
                  </a:lnTo>
                  <a:close/>
                  <a:moveTo>
                    <a:pt x="6679" y="5766"/>
                  </a:moveTo>
                  <a:lnTo>
                    <a:pt x="7939" y="7026"/>
                  </a:lnTo>
                  <a:lnTo>
                    <a:pt x="6144" y="7026"/>
                  </a:lnTo>
                  <a:lnTo>
                    <a:pt x="5797" y="6711"/>
                  </a:lnTo>
                  <a:lnTo>
                    <a:pt x="6679" y="5766"/>
                  </a:lnTo>
                  <a:close/>
                  <a:moveTo>
                    <a:pt x="8758" y="2112"/>
                  </a:moveTo>
                  <a:cubicBezTo>
                    <a:pt x="8947" y="2112"/>
                    <a:pt x="9105" y="2269"/>
                    <a:pt x="9105" y="2458"/>
                  </a:cubicBezTo>
                  <a:lnTo>
                    <a:pt x="9105" y="7089"/>
                  </a:lnTo>
                  <a:lnTo>
                    <a:pt x="8916" y="7089"/>
                  </a:lnTo>
                  <a:lnTo>
                    <a:pt x="6900" y="5073"/>
                  </a:lnTo>
                  <a:cubicBezTo>
                    <a:pt x="6825" y="4999"/>
                    <a:pt x="6744" y="4966"/>
                    <a:pt x="6662" y="4966"/>
                  </a:cubicBezTo>
                  <a:cubicBezTo>
                    <a:pt x="6571" y="4966"/>
                    <a:pt x="6479" y="5007"/>
                    <a:pt x="6396" y="5073"/>
                  </a:cubicBezTo>
                  <a:lnTo>
                    <a:pt x="5293" y="6239"/>
                  </a:lnTo>
                  <a:lnTo>
                    <a:pt x="4127" y="5073"/>
                  </a:lnTo>
                  <a:cubicBezTo>
                    <a:pt x="4064" y="5010"/>
                    <a:pt x="3970" y="4979"/>
                    <a:pt x="3871" y="4979"/>
                  </a:cubicBezTo>
                  <a:cubicBezTo>
                    <a:pt x="3773" y="4979"/>
                    <a:pt x="3670" y="5010"/>
                    <a:pt x="3592" y="5073"/>
                  </a:cubicBezTo>
                  <a:lnTo>
                    <a:pt x="1607" y="7089"/>
                  </a:lnTo>
                  <a:lnTo>
                    <a:pt x="1386" y="7089"/>
                  </a:lnTo>
                  <a:lnTo>
                    <a:pt x="1386" y="2458"/>
                  </a:lnTo>
                  <a:cubicBezTo>
                    <a:pt x="1449" y="2269"/>
                    <a:pt x="1607" y="2112"/>
                    <a:pt x="1764" y="2112"/>
                  </a:cubicBezTo>
                  <a:close/>
                  <a:moveTo>
                    <a:pt x="9168" y="7751"/>
                  </a:moveTo>
                  <a:lnTo>
                    <a:pt x="9168" y="8444"/>
                  </a:lnTo>
                  <a:lnTo>
                    <a:pt x="1449" y="8444"/>
                  </a:lnTo>
                  <a:lnTo>
                    <a:pt x="1449" y="7751"/>
                  </a:lnTo>
                  <a:close/>
                  <a:moveTo>
                    <a:pt x="7782" y="9137"/>
                  </a:moveTo>
                  <a:lnTo>
                    <a:pt x="7971" y="9830"/>
                  </a:lnTo>
                  <a:lnTo>
                    <a:pt x="2552" y="9830"/>
                  </a:lnTo>
                  <a:lnTo>
                    <a:pt x="2709" y="9137"/>
                  </a:lnTo>
                  <a:close/>
                  <a:moveTo>
                    <a:pt x="5261" y="1"/>
                  </a:moveTo>
                  <a:cubicBezTo>
                    <a:pt x="4411" y="1"/>
                    <a:pt x="3686" y="568"/>
                    <a:pt x="3529" y="1419"/>
                  </a:cubicBezTo>
                  <a:lnTo>
                    <a:pt x="1764" y="1419"/>
                  </a:lnTo>
                  <a:cubicBezTo>
                    <a:pt x="1166" y="1419"/>
                    <a:pt x="693" y="1891"/>
                    <a:pt x="693" y="2458"/>
                  </a:cubicBezTo>
                  <a:lnTo>
                    <a:pt x="693" y="8444"/>
                  </a:lnTo>
                  <a:lnTo>
                    <a:pt x="347" y="8444"/>
                  </a:lnTo>
                  <a:cubicBezTo>
                    <a:pt x="158" y="8444"/>
                    <a:pt x="0" y="8602"/>
                    <a:pt x="0" y="8822"/>
                  </a:cubicBezTo>
                  <a:cubicBezTo>
                    <a:pt x="0" y="9011"/>
                    <a:pt x="158" y="9169"/>
                    <a:pt x="347" y="9169"/>
                  </a:cubicBezTo>
                  <a:lnTo>
                    <a:pt x="1985" y="9169"/>
                  </a:lnTo>
                  <a:cubicBezTo>
                    <a:pt x="1922" y="9484"/>
                    <a:pt x="1481" y="11217"/>
                    <a:pt x="1418" y="11563"/>
                  </a:cubicBezTo>
                  <a:cubicBezTo>
                    <a:pt x="1355" y="11752"/>
                    <a:pt x="1481" y="11973"/>
                    <a:pt x="1670" y="12004"/>
                  </a:cubicBezTo>
                  <a:lnTo>
                    <a:pt x="1764" y="12004"/>
                  </a:lnTo>
                  <a:cubicBezTo>
                    <a:pt x="1922" y="12004"/>
                    <a:pt x="2079" y="11878"/>
                    <a:pt x="2111" y="11721"/>
                  </a:cubicBezTo>
                  <a:lnTo>
                    <a:pt x="2394" y="10586"/>
                  </a:lnTo>
                  <a:lnTo>
                    <a:pt x="8128" y="10586"/>
                  </a:lnTo>
                  <a:lnTo>
                    <a:pt x="8412" y="11721"/>
                  </a:lnTo>
                  <a:cubicBezTo>
                    <a:pt x="8443" y="11878"/>
                    <a:pt x="8601" y="12004"/>
                    <a:pt x="8758" y="12004"/>
                  </a:cubicBezTo>
                  <a:lnTo>
                    <a:pt x="8853" y="12004"/>
                  </a:lnTo>
                  <a:cubicBezTo>
                    <a:pt x="9042" y="11973"/>
                    <a:pt x="9168" y="11752"/>
                    <a:pt x="9105" y="11563"/>
                  </a:cubicBezTo>
                  <a:cubicBezTo>
                    <a:pt x="9042" y="11217"/>
                    <a:pt x="8601" y="9484"/>
                    <a:pt x="8538" y="9169"/>
                  </a:cubicBezTo>
                  <a:lnTo>
                    <a:pt x="10176" y="9169"/>
                  </a:lnTo>
                  <a:cubicBezTo>
                    <a:pt x="10365" y="9169"/>
                    <a:pt x="10523" y="9011"/>
                    <a:pt x="10523" y="8822"/>
                  </a:cubicBezTo>
                  <a:cubicBezTo>
                    <a:pt x="10523" y="8602"/>
                    <a:pt x="10365" y="8444"/>
                    <a:pt x="10176" y="8444"/>
                  </a:cubicBezTo>
                  <a:lnTo>
                    <a:pt x="9830" y="8444"/>
                  </a:lnTo>
                  <a:lnTo>
                    <a:pt x="9830" y="2458"/>
                  </a:lnTo>
                  <a:cubicBezTo>
                    <a:pt x="9830" y="1891"/>
                    <a:pt x="9357" y="1419"/>
                    <a:pt x="8758" y="1419"/>
                  </a:cubicBezTo>
                  <a:lnTo>
                    <a:pt x="6994" y="1419"/>
                  </a:lnTo>
                  <a:cubicBezTo>
                    <a:pt x="6837" y="631"/>
                    <a:pt x="6144" y="1"/>
                    <a:pt x="526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714" name="Google Shape;714;p40"/>
          <p:cNvGrpSpPr/>
          <p:nvPr/>
        </p:nvGrpSpPr>
        <p:grpSpPr>
          <a:xfrm>
            <a:off x="9243591" y="3004993"/>
            <a:ext cx="531439" cy="609617"/>
            <a:chOff x="-48237000" y="2342650"/>
            <a:chExt cx="256800" cy="300225"/>
          </a:xfrm>
        </p:grpSpPr>
        <p:sp>
          <p:nvSpPr>
            <p:cNvPr id="715" name="Google Shape;715;p40"/>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16" name="Google Shape;716;p40"/>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17" name="Google Shape;717;p40"/>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718" name="Google Shape;718;p40"/>
          <p:cNvGrpSpPr/>
          <p:nvPr/>
        </p:nvGrpSpPr>
        <p:grpSpPr>
          <a:xfrm>
            <a:off x="5791198" y="3022229"/>
            <a:ext cx="609603" cy="609613"/>
            <a:chOff x="-49048250" y="2316775"/>
            <a:chExt cx="300100" cy="300125"/>
          </a:xfrm>
        </p:grpSpPr>
        <p:sp>
          <p:nvSpPr>
            <p:cNvPr id="719" name="Google Shape;719;p40"/>
            <p:cNvSpPr/>
            <p:nvPr/>
          </p:nvSpPr>
          <p:spPr>
            <a:xfrm>
              <a:off x="-49048250" y="2316775"/>
              <a:ext cx="300100" cy="300125"/>
            </a:xfrm>
            <a:custGeom>
              <a:avLst/>
              <a:gdLst/>
              <a:ahLst/>
              <a:cxnLst/>
              <a:rect l="l" t="t" r="r" b="b"/>
              <a:pathLst>
                <a:path w="12004" h="12005" extrusionOk="0">
                  <a:moveTo>
                    <a:pt x="10933" y="663"/>
                  </a:moveTo>
                  <a:cubicBezTo>
                    <a:pt x="11122" y="694"/>
                    <a:pt x="11311" y="852"/>
                    <a:pt x="11311" y="1009"/>
                  </a:cubicBezTo>
                  <a:lnTo>
                    <a:pt x="11311" y="1734"/>
                  </a:lnTo>
                  <a:lnTo>
                    <a:pt x="10366" y="1734"/>
                  </a:lnTo>
                  <a:lnTo>
                    <a:pt x="9106" y="663"/>
                  </a:lnTo>
                  <a:close/>
                  <a:moveTo>
                    <a:pt x="5136" y="694"/>
                  </a:moveTo>
                  <a:lnTo>
                    <a:pt x="6396" y="1765"/>
                  </a:lnTo>
                  <a:lnTo>
                    <a:pt x="4726" y="1765"/>
                  </a:lnTo>
                  <a:lnTo>
                    <a:pt x="3466" y="694"/>
                  </a:lnTo>
                  <a:close/>
                  <a:moveTo>
                    <a:pt x="7971" y="694"/>
                  </a:moveTo>
                  <a:lnTo>
                    <a:pt x="9232" y="1765"/>
                  </a:lnTo>
                  <a:lnTo>
                    <a:pt x="7562" y="1765"/>
                  </a:lnTo>
                  <a:lnTo>
                    <a:pt x="6302" y="694"/>
                  </a:lnTo>
                  <a:close/>
                  <a:moveTo>
                    <a:pt x="2363" y="663"/>
                  </a:moveTo>
                  <a:lnTo>
                    <a:pt x="4033" y="2080"/>
                  </a:lnTo>
                  <a:lnTo>
                    <a:pt x="2363" y="3498"/>
                  </a:lnTo>
                  <a:lnTo>
                    <a:pt x="694" y="3498"/>
                  </a:lnTo>
                  <a:lnTo>
                    <a:pt x="694" y="1009"/>
                  </a:lnTo>
                  <a:cubicBezTo>
                    <a:pt x="694" y="820"/>
                    <a:pt x="851" y="663"/>
                    <a:pt x="1040" y="663"/>
                  </a:cubicBezTo>
                  <a:close/>
                  <a:moveTo>
                    <a:pt x="6396" y="2427"/>
                  </a:moveTo>
                  <a:lnTo>
                    <a:pt x="5136" y="3498"/>
                  </a:lnTo>
                  <a:lnTo>
                    <a:pt x="3466" y="3498"/>
                  </a:lnTo>
                  <a:lnTo>
                    <a:pt x="4726" y="2427"/>
                  </a:lnTo>
                  <a:close/>
                  <a:moveTo>
                    <a:pt x="9200" y="2427"/>
                  </a:moveTo>
                  <a:lnTo>
                    <a:pt x="7940" y="3498"/>
                  </a:lnTo>
                  <a:lnTo>
                    <a:pt x="6239" y="3498"/>
                  </a:lnTo>
                  <a:lnTo>
                    <a:pt x="7499" y="2427"/>
                  </a:lnTo>
                  <a:close/>
                  <a:moveTo>
                    <a:pt x="11248" y="2427"/>
                  </a:moveTo>
                  <a:lnTo>
                    <a:pt x="11248" y="3498"/>
                  </a:lnTo>
                  <a:lnTo>
                    <a:pt x="9043" y="3498"/>
                  </a:lnTo>
                  <a:lnTo>
                    <a:pt x="10303" y="2427"/>
                  </a:lnTo>
                  <a:close/>
                  <a:moveTo>
                    <a:pt x="11311" y="4160"/>
                  </a:moveTo>
                  <a:lnTo>
                    <a:pt x="11311" y="10902"/>
                  </a:lnTo>
                  <a:cubicBezTo>
                    <a:pt x="11311" y="11091"/>
                    <a:pt x="11153" y="11248"/>
                    <a:pt x="10933" y="11248"/>
                  </a:cubicBezTo>
                  <a:lnTo>
                    <a:pt x="1072" y="11248"/>
                  </a:lnTo>
                  <a:cubicBezTo>
                    <a:pt x="851" y="11248"/>
                    <a:pt x="694" y="11091"/>
                    <a:pt x="694" y="10902"/>
                  </a:cubicBezTo>
                  <a:lnTo>
                    <a:pt x="694" y="4160"/>
                  </a:lnTo>
                  <a:close/>
                  <a:moveTo>
                    <a:pt x="1040" y="1"/>
                  </a:moveTo>
                  <a:cubicBezTo>
                    <a:pt x="473" y="1"/>
                    <a:pt x="1" y="474"/>
                    <a:pt x="1" y="1041"/>
                  </a:cubicBezTo>
                  <a:lnTo>
                    <a:pt x="1" y="10933"/>
                  </a:lnTo>
                  <a:cubicBezTo>
                    <a:pt x="1" y="11532"/>
                    <a:pt x="473" y="12004"/>
                    <a:pt x="1040" y="12004"/>
                  </a:cubicBezTo>
                  <a:lnTo>
                    <a:pt x="10933" y="12004"/>
                  </a:lnTo>
                  <a:cubicBezTo>
                    <a:pt x="11531" y="12004"/>
                    <a:pt x="12004" y="11532"/>
                    <a:pt x="12004" y="10933"/>
                  </a:cubicBezTo>
                  <a:lnTo>
                    <a:pt x="12004" y="3845"/>
                  </a:lnTo>
                  <a:lnTo>
                    <a:pt x="12004" y="1041"/>
                  </a:lnTo>
                  <a:cubicBezTo>
                    <a:pt x="11972" y="474"/>
                    <a:pt x="11500" y="1"/>
                    <a:pt x="1093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20" name="Google Shape;720;p40"/>
            <p:cNvSpPr/>
            <p:nvPr/>
          </p:nvSpPr>
          <p:spPr>
            <a:xfrm>
              <a:off x="-49004150" y="23601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21" name="Google Shape;721;p40"/>
            <p:cNvSpPr/>
            <p:nvPr/>
          </p:nvSpPr>
          <p:spPr>
            <a:xfrm>
              <a:off x="-48925375" y="2465650"/>
              <a:ext cx="71700" cy="86650"/>
            </a:xfrm>
            <a:custGeom>
              <a:avLst/>
              <a:gdLst/>
              <a:ahLst/>
              <a:cxnLst/>
              <a:rect l="l" t="t" r="r" b="b"/>
              <a:pathLst>
                <a:path w="2868" h="3466" extrusionOk="0">
                  <a:moveTo>
                    <a:pt x="693" y="1040"/>
                  </a:moveTo>
                  <a:lnTo>
                    <a:pt x="1859" y="1796"/>
                  </a:lnTo>
                  <a:lnTo>
                    <a:pt x="693" y="2552"/>
                  </a:lnTo>
                  <a:lnTo>
                    <a:pt x="693" y="1040"/>
                  </a:lnTo>
                  <a:close/>
                  <a:moveTo>
                    <a:pt x="343" y="1"/>
                  </a:moveTo>
                  <a:cubicBezTo>
                    <a:pt x="167" y="1"/>
                    <a:pt x="0" y="141"/>
                    <a:pt x="0" y="347"/>
                  </a:cubicBezTo>
                  <a:lnTo>
                    <a:pt x="0" y="3151"/>
                  </a:lnTo>
                  <a:cubicBezTo>
                    <a:pt x="0" y="3333"/>
                    <a:pt x="165" y="3466"/>
                    <a:pt x="340" y="3466"/>
                  </a:cubicBezTo>
                  <a:cubicBezTo>
                    <a:pt x="407" y="3466"/>
                    <a:pt x="475" y="3446"/>
                    <a:pt x="536" y="3403"/>
                  </a:cubicBezTo>
                  <a:lnTo>
                    <a:pt x="2678" y="1985"/>
                  </a:lnTo>
                  <a:cubicBezTo>
                    <a:pt x="2867" y="1922"/>
                    <a:pt x="2867" y="1639"/>
                    <a:pt x="2678" y="1481"/>
                  </a:cubicBezTo>
                  <a:lnTo>
                    <a:pt x="536" y="63"/>
                  </a:lnTo>
                  <a:cubicBezTo>
                    <a:pt x="476" y="20"/>
                    <a:pt x="409" y="1"/>
                    <a:pt x="3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22" name="Google Shape;722;p40"/>
            <p:cNvSpPr/>
            <p:nvPr/>
          </p:nvSpPr>
          <p:spPr>
            <a:xfrm>
              <a:off x="-48977350" y="2431000"/>
              <a:ext cx="157525" cy="157550"/>
            </a:xfrm>
            <a:custGeom>
              <a:avLst/>
              <a:gdLst/>
              <a:ahLst/>
              <a:cxnLst/>
              <a:rect l="l" t="t" r="r" b="b"/>
              <a:pathLst>
                <a:path w="6301" h="6302" extrusionOk="0">
                  <a:moveTo>
                    <a:pt x="3151" y="756"/>
                  </a:moveTo>
                  <a:cubicBezTo>
                    <a:pt x="4474" y="756"/>
                    <a:pt x="5576" y="1859"/>
                    <a:pt x="5576" y="3182"/>
                  </a:cubicBezTo>
                  <a:cubicBezTo>
                    <a:pt x="5608" y="4537"/>
                    <a:pt x="4537" y="5640"/>
                    <a:pt x="3151" y="5640"/>
                  </a:cubicBezTo>
                  <a:cubicBezTo>
                    <a:pt x="1796" y="5640"/>
                    <a:pt x="693" y="4537"/>
                    <a:pt x="693" y="3182"/>
                  </a:cubicBezTo>
                  <a:cubicBezTo>
                    <a:pt x="693" y="1859"/>
                    <a:pt x="1796" y="756"/>
                    <a:pt x="3151" y="756"/>
                  </a:cubicBezTo>
                  <a:close/>
                  <a:moveTo>
                    <a:pt x="3151" y="0"/>
                  </a:moveTo>
                  <a:cubicBezTo>
                    <a:pt x="1418" y="0"/>
                    <a:pt x="0" y="1418"/>
                    <a:pt x="0" y="3151"/>
                  </a:cubicBezTo>
                  <a:cubicBezTo>
                    <a:pt x="0" y="4883"/>
                    <a:pt x="1418" y="6301"/>
                    <a:pt x="3151" y="6301"/>
                  </a:cubicBezTo>
                  <a:cubicBezTo>
                    <a:pt x="4883" y="6301"/>
                    <a:pt x="6301" y="4883"/>
                    <a:pt x="6301" y="3151"/>
                  </a:cubicBezTo>
                  <a:cubicBezTo>
                    <a:pt x="6301" y="1418"/>
                    <a:pt x="4915" y="0"/>
                    <a:pt x="315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sp>
        <p:nvSpPr>
          <p:cNvPr id="723" name="Google Shape;723;p40"/>
          <p:cNvSpPr/>
          <p:nvPr/>
        </p:nvSpPr>
        <p:spPr>
          <a:xfrm>
            <a:off x="5318477" y="4804510"/>
            <a:ext cx="1590400" cy="8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724" name="Google Shape;724;p40"/>
          <p:cNvSpPr/>
          <p:nvPr/>
        </p:nvSpPr>
        <p:spPr>
          <a:xfrm>
            <a:off x="1922844" y="4804510"/>
            <a:ext cx="1590400" cy="8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4" name="TextBox 3">
            <a:extLst>
              <a:ext uri="{FF2B5EF4-FFF2-40B4-BE49-F238E27FC236}">
                <a16:creationId xmlns:a16="http://schemas.microsoft.com/office/drawing/2014/main" id="{F680E083-A1AF-2FEC-3916-758D5A503705}"/>
              </a:ext>
            </a:extLst>
          </p:cNvPr>
          <p:cNvSpPr txBox="1"/>
          <p:nvPr/>
        </p:nvSpPr>
        <p:spPr>
          <a:xfrm>
            <a:off x="1517894" y="5126027"/>
            <a:ext cx="2400300"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Lựa chọn vật trang trí</a:t>
            </a:r>
          </a:p>
        </p:txBody>
      </p:sp>
      <p:sp>
        <p:nvSpPr>
          <p:cNvPr id="5" name="TextBox 4">
            <a:extLst>
              <a:ext uri="{FF2B5EF4-FFF2-40B4-BE49-F238E27FC236}">
                <a16:creationId xmlns:a16="http://schemas.microsoft.com/office/drawing/2014/main" id="{5EEF3678-2008-939A-3905-6F38A2F27DBF}"/>
              </a:ext>
            </a:extLst>
          </p:cNvPr>
          <p:cNvSpPr txBox="1"/>
          <p:nvPr/>
        </p:nvSpPr>
        <p:spPr>
          <a:xfrm>
            <a:off x="4781140" y="5126027"/>
            <a:ext cx="2663499"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Lựa chọn hình để vẽ lên vật</a:t>
            </a:r>
          </a:p>
        </p:txBody>
      </p:sp>
      <p:sp>
        <p:nvSpPr>
          <p:cNvPr id="6" name="TextBox 5">
            <a:extLst>
              <a:ext uri="{FF2B5EF4-FFF2-40B4-BE49-F238E27FC236}">
                <a16:creationId xmlns:a16="http://schemas.microsoft.com/office/drawing/2014/main" id="{14B78A55-F611-EBF2-ADE2-6A5E5FCB41B8}"/>
              </a:ext>
            </a:extLst>
          </p:cNvPr>
          <p:cNvSpPr txBox="1"/>
          <p:nvPr/>
        </p:nvSpPr>
        <p:spPr>
          <a:xfrm>
            <a:off x="8008743" y="5126026"/>
            <a:ext cx="3046765"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Tô màu cho phù hợp với hình vẽ</a:t>
            </a:r>
          </a:p>
        </p:txBody>
      </p:sp>
      <p:pic>
        <p:nvPicPr>
          <p:cNvPr id="2" name="Picture 2" descr="Hình ảnh Nền Màu Cam, Màu Cam Vector Nền Và Tập Tin Tải về Miễn Phí |  Pngtree">
            <a:extLst>
              <a:ext uri="{FF2B5EF4-FFF2-40B4-BE49-F238E27FC236}">
                <a16:creationId xmlns:a16="http://schemas.microsoft.com/office/drawing/2014/main" id="{47A471BC-75A6-313F-E3A8-0D9367F30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CE8EDC-9E95-5BC4-BC46-8EDE1EF796FE}"/>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3541036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barn(inVertical)">
                                      <p:cBhvr>
                                        <p:cTn id="7" dur="500"/>
                                        <p:tgtEl>
                                          <p:spTgt spid="7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00">
                                            <p:txEl>
                                              <p:pRg st="0" end="0"/>
                                            </p:txEl>
                                          </p:spTgt>
                                        </p:tgtEl>
                                        <p:attrNameLst>
                                          <p:attrName>style.visibility</p:attrName>
                                        </p:attrNameLst>
                                      </p:cBhvr>
                                      <p:to>
                                        <p:strVal val="visible"/>
                                      </p:to>
                                    </p:set>
                                    <p:anim calcmode="lin" valueType="num">
                                      <p:cBhvr additive="base">
                                        <p:cTn id="12" dur="500"/>
                                        <p:tgtEl>
                                          <p:spTgt spid="700">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700">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24"/>
                                        </p:tgtEl>
                                        <p:attrNameLst>
                                          <p:attrName>style.visibility</p:attrName>
                                        </p:attrNameLst>
                                      </p:cBhvr>
                                      <p:to>
                                        <p:strVal val="visible"/>
                                      </p:to>
                                    </p:set>
                                    <p:animEffect transition="in" filter="barn(inVertical)">
                                      <p:cBhvr>
                                        <p:cTn id="16" dur="500"/>
                                        <p:tgtEl>
                                          <p:spTgt spid="72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1">
                                            <p:txEl>
                                              <p:pRg st="0" end="0"/>
                                            </p:txEl>
                                          </p:spTgt>
                                        </p:tgtEl>
                                        <p:attrNameLst>
                                          <p:attrName>style.visibility</p:attrName>
                                        </p:attrNameLst>
                                      </p:cBhvr>
                                      <p:to>
                                        <p:strVal val="visible"/>
                                      </p:to>
                                    </p:set>
                                    <p:anim calcmode="lin" valueType="num">
                                      <p:cBhvr additive="base">
                                        <p:cTn id="25" dur="500"/>
                                        <p:tgtEl>
                                          <p:spTgt spid="701">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01">
                                            <p:txEl>
                                              <p:pRg st="0" end="0"/>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23"/>
                                        </p:tgtEl>
                                        <p:attrNameLst>
                                          <p:attrName>style.visibility</p:attrName>
                                        </p:attrNameLst>
                                      </p:cBhvr>
                                      <p:to>
                                        <p:strVal val="visible"/>
                                      </p:to>
                                    </p:set>
                                    <p:animEffect transition="in" filter="barn(inVertical)">
                                      <p:cBhvr>
                                        <p:cTn id="29" dur="500"/>
                                        <p:tgtEl>
                                          <p:spTgt spid="72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02">
                                            <p:txEl>
                                              <p:pRg st="0" end="0"/>
                                            </p:txEl>
                                          </p:spTgt>
                                        </p:tgtEl>
                                        <p:attrNameLst>
                                          <p:attrName>style.visibility</p:attrName>
                                        </p:attrNameLst>
                                      </p:cBhvr>
                                      <p:to>
                                        <p:strVal val="visible"/>
                                      </p:to>
                                    </p:set>
                                    <p:anim calcmode="lin" valueType="num">
                                      <p:cBhvr additive="base">
                                        <p:cTn id="38" dur="500"/>
                                        <p:tgtEl>
                                          <p:spTgt spid="702">
                                            <p:txEl>
                                              <p:pRg st="0" end="0"/>
                                            </p:txEl>
                                          </p:spTgt>
                                        </p:tgtEl>
                                        <p:attrNameLst>
                                          <p:attrName>ppt_y</p:attrName>
                                        </p:attrNameLst>
                                      </p:cBhvr>
                                      <p:tavLst>
                                        <p:tav tm="0">
                                          <p:val>
                                            <p:strVal val="#ppt_y+#ppt_h*1.125000"/>
                                          </p:val>
                                        </p:tav>
                                        <p:tav tm="100000">
                                          <p:val>
                                            <p:strVal val="#ppt_y"/>
                                          </p:val>
                                        </p:tav>
                                      </p:tavLst>
                                    </p:anim>
                                    <p:animEffect transition="in" filter="wipe(up)">
                                      <p:cBhvr>
                                        <p:cTn id="39" dur="500"/>
                                        <p:tgtEl>
                                          <p:spTgt spid="702">
                                            <p:txEl>
                                              <p:pRg st="0" end="0"/>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10"/>
                                        </p:tgtEl>
                                        <p:attrNameLst>
                                          <p:attrName>style.visibility</p:attrName>
                                        </p:attrNameLst>
                                      </p:cBhvr>
                                      <p:to>
                                        <p:strVal val="visible"/>
                                      </p:to>
                                    </p:set>
                                    <p:animEffect transition="in" filter="barn(inVertical)">
                                      <p:cBhvr>
                                        <p:cTn id="42" dur="500"/>
                                        <p:tgtEl>
                                          <p:spTgt spid="71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p:tgtEl>
                                          <p:spTgt spid="6"/>
                                        </p:tgtEl>
                                        <p:attrNameLst>
                                          <p:attrName>ppt_y</p:attrName>
                                        </p:attrNameLst>
                                      </p:cBhvr>
                                      <p:tavLst>
                                        <p:tav tm="0">
                                          <p:val>
                                            <p:strVal val="#ppt_y+#ppt_h*1.125000"/>
                                          </p:val>
                                        </p:tav>
                                        <p:tav tm="100000">
                                          <p:val>
                                            <p:strVal val="#ppt_y"/>
                                          </p:val>
                                        </p:tav>
                                      </p:tavLst>
                                    </p:anim>
                                    <p:animEffect transition="in" filter="wipe(up)">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0" build="p"/>
      <p:bldP spid="701" grpId="0" build="p"/>
      <p:bldP spid="702" grpId="0" build="p"/>
      <p:bldP spid="703" grpId="0"/>
      <p:bldP spid="710" grpId="0" animBg="1"/>
      <p:bldP spid="723" grpId="0" animBg="1"/>
      <p:bldP spid="724"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4" name="Title 2">
            <a:extLst>
              <a:ext uri="{FF2B5EF4-FFF2-40B4-BE49-F238E27FC236}">
                <a16:creationId xmlns:a16="http://schemas.microsoft.com/office/drawing/2014/main" id="{248C4F5D-6820-7596-5F27-CB64A9367F3C}"/>
              </a:ext>
            </a:extLst>
          </p:cNvPr>
          <p:cNvSpPr>
            <a:spLocks noGrp="1"/>
          </p:cNvSpPr>
          <p:nvPr>
            <p:ph type="title"/>
          </p:nvPr>
        </p:nvSpPr>
        <p:spPr>
          <a:xfrm>
            <a:off x="762000" y="1700070"/>
            <a:ext cx="10145313" cy="763600"/>
          </a:xfrm>
        </p:spPr>
        <p:txBody>
          <a:bodyPr/>
          <a:lstStyle/>
          <a:p>
            <a:pPr algn="ctr">
              <a:lnSpc>
                <a:spcPct val="113000"/>
              </a:lnSpc>
            </a:pPr>
            <a:r>
              <a:rPr lang="vi-VN" sz="2400" dirty="0">
                <a:solidFill>
                  <a:schemeClr val="accent2"/>
                </a:solidFill>
                <a:latin typeface="+mn-lt"/>
                <a:ea typeface="+mn-ea"/>
                <a:cs typeface="+mn-ea"/>
                <a:sym typeface="+mn-lt"/>
              </a:rPr>
              <a:t>Quan sát hình ảnh SGK tr.55 và cho biết</a:t>
            </a:r>
          </a:p>
        </p:txBody>
      </p:sp>
      <p:sp>
        <p:nvSpPr>
          <p:cNvPr id="7" name="TextBox 6">
            <a:extLst>
              <a:ext uri="{FF2B5EF4-FFF2-40B4-BE49-F238E27FC236}">
                <a16:creationId xmlns:a16="http://schemas.microsoft.com/office/drawing/2014/main" id="{67D980BF-48A8-9945-68FD-B0A466B83B21}"/>
              </a:ext>
            </a:extLst>
          </p:cNvPr>
          <p:cNvSpPr txBox="1"/>
          <p:nvPr/>
        </p:nvSpPr>
        <p:spPr>
          <a:xfrm>
            <a:off x="1600200" y="5373105"/>
            <a:ext cx="9544178" cy="1121846"/>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Sự khác nhau về hình thức giữa những chiếc mũ bảo hiểm.</a:t>
            </a:r>
          </a:p>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Ý nghĩa của việc trang trí mũ bảo hiểm.</a:t>
            </a:r>
          </a:p>
        </p:txBody>
      </p:sp>
      <p:pic>
        <p:nvPicPr>
          <p:cNvPr id="9" name="Picture 8">
            <a:extLst>
              <a:ext uri="{FF2B5EF4-FFF2-40B4-BE49-F238E27FC236}">
                <a16:creationId xmlns:a16="http://schemas.microsoft.com/office/drawing/2014/main" id="{D40205B1-3985-268A-6A21-FA38C45003A3}"/>
              </a:ext>
            </a:extLst>
          </p:cNvPr>
          <p:cNvPicPr>
            <a:picLocks noChangeAspect="1"/>
          </p:cNvPicPr>
          <p:nvPr/>
        </p:nvPicPr>
        <p:blipFill rotWithShape="1">
          <a:blip r:embed="rId4"/>
          <a:srcRect l="24084" t="9333" r="27232" b="23852"/>
          <a:stretch/>
        </p:blipFill>
        <p:spPr>
          <a:xfrm>
            <a:off x="7389869" y="2666999"/>
            <a:ext cx="3085463" cy="2502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28F0AE14-EEB1-D1F6-97C4-9F059EAC3A31}"/>
              </a:ext>
            </a:extLst>
          </p:cNvPr>
          <p:cNvPicPr>
            <a:picLocks noChangeAspect="1"/>
          </p:cNvPicPr>
          <p:nvPr/>
        </p:nvPicPr>
        <p:blipFill rotWithShape="1">
          <a:blip r:embed="rId5"/>
          <a:srcRect l="20432" t="10565" r="30095" b="22620"/>
          <a:stretch/>
        </p:blipFill>
        <p:spPr>
          <a:xfrm>
            <a:off x="2057400" y="2667000"/>
            <a:ext cx="3135409" cy="2502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Hình ảnh Nền Màu Cam, Màu Cam Vector Nền Và Tập Tin Tải về Miễn Phí |  Pngtree">
            <a:extLst>
              <a:ext uri="{FF2B5EF4-FFF2-40B4-BE49-F238E27FC236}">
                <a16:creationId xmlns:a16="http://schemas.microsoft.com/office/drawing/2014/main" id="{5DDF86CE-B552-03E2-AD81-36CAEE73E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CE832-4DBB-1B77-4F7B-223B4A733F1D}"/>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99697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6" name="Title 2">
            <a:extLst>
              <a:ext uri="{FF2B5EF4-FFF2-40B4-BE49-F238E27FC236}">
                <a16:creationId xmlns:a16="http://schemas.microsoft.com/office/drawing/2014/main" id="{2D93A9D2-D50B-D1D1-45F9-64E36391E2C6}"/>
              </a:ext>
            </a:extLst>
          </p:cNvPr>
          <p:cNvSpPr>
            <a:spLocks noGrp="1"/>
          </p:cNvSpPr>
          <p:nvPr>
            <p:ph type="title"/>
          </p:nvPr>
        </p:nvSpPr>
        <p:spPr>
          <a:xfrm>
            <a:off x="-590667" y="1549106"/>
            <a:ext cx="8756472" cy="763600"/>
          </a:xfrm>
        </p:spPr>
        <p:txBody>
          <a:bodyPr/>
          <a:lstStyle/>
          <a:p>
            <a:pPr algn="ctr">
              <a:lnSpc>
                <a:spcPct val="113000"/>
              </a:lnSpc>
            </a:pPr>
            <a:r>
              <a:rPr lang="vi-VN" sz="2400" b="1" dirty="0">
                <a:solidFill>
                  <a:schemeClr val="accent2"/>
                </a:solidFill>
                <a:latin typeface="+mn-lt"/>
                <a:ea typeface="+mn-ea"/>
                <a:cs typeface="+mn-ea"/>
                <a:sym typeface="+mn-lt"/>
              </a:rPr>
              <a:t>Nhận xét các hình ảnh SGK tr.55</a:t>
            </a:r>
          </a:p>
        </p:txBody>
      </p:sp>
      <p:pic>
        <p:nvPicPr>
          <p:cNvPr id="2" name="Picture 1">
            <a:extLst>
              <a:ext uri="{FF2B5EF4-FFF2-40B4-BE49-F238E27FC236}">
                <a16:creationId xmlns:a16="http://schemas.microsoft.com/office/drawing/2014/main" id="{FBD513F9-F4DF-DE1D-810C-A4C35704B6B0}"/>
              </a:ext>
            </a:extLst>
          </p:cNvPr>
          <p:cNvPicPr>
            <a:picLocks noChangeAspect="1"/>
          </p:cNvPicPr>
          <p:nvPr/>
        </p:nvPicPr>
        <p:blipFill rotWithShape="1">
          <a:blip r:embed="rId4"/>
          <a:srcRect l="24084" t="9333" r="27232" b="23852"/>
          <a:stretch/>
        </p:blipFill>
        <p:spPr>
          <a:xfrm>
            <a:off x="685800" y="4816884"/>
            <a:ext cx="2326334" cy="1856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6D550B8B-23DF-67A6-0F28-45DA37B68D23}"/>
              </a:ext>
            </a:extLst>
          </p:cNvPr>
          <p:cNvPicPr>
            <a:picLocks noChangeAspect="1"/>
          </p:cNvPicPr>
          <p:nvPr/>
        </p:nvPicPr>
        <p:blipFill rotWithShape="1">
          <a:blip r:embed="rId5"/>
          <a:srcRect l="20432" t="10565" r="30095" b="22620"/>
          <a:stretch/>
        </p:blipFill>
        <p:spPr>
          <a:xfrm>
            <a:off x="685800" y="2517388"/>
            <a:ext cx="2326334" cy="1856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81433502-F416-C438-F507-EB9246096527}"/>
              </a:ext>
            </a:extLst>
          </p:cNvPr>
          <p:cNvGrpSpPr/>
          <p:nvPr/>
        </p:nvGrpSpPr>
        <p:grpSpPr>
          <a:xfrm>
            <a:off x="3483428" y="2517388"/>
            <a:ext cx="3855779" cy="1577513"/>
            <a:chOff x="2559738" y="1461005"/>
            <a:chExt cx="2891834" cy="1183135"/>
          </a:xfrm>
        </p:grpSpPr>
        <p:sp>
          <p:nvSpPr>
            <p:cNvPr id="4" name="Rectangle 3">
              <a:extLst>
                <a:ext uri="{FF2B5EF4-FFF2-40B4-BE49-F238E27FC236}">
                  <a16:creationId xmlns:a16="http://schemas.microsoft.com/office/drawing/2014/main" id="{2DBF86AF-AB11-4C34-37C9-8BD404A2D7EC}"/>
                </a:ext>
              </a:extLst>
            </p:cNvPr>
            <p:cNvSpPr/>
            <p:nvPr/>
          </p:nvSpPr>
          <p:spPr>
            <a:xfrm>
              <a:off x="2559738" y="1736901"/>
              <a:ext cx="2891834" cy="907239"/>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667" b="0" i="0" u="none" strike="noStrike" kern="0" cap="none" spc="0" normalizeH="0" baseline="0" noProof="0" dirty="0">
                  <a:ln>
                    <a:noFill/>
                  </a:ln>
                  <a:solidFill>
                    <a:srgbClr val="1C1C1C"/>
                  </a:solidFill>
                  <a:effectLst/>
                  <a:uLnTx/>
                  <a:uFillTx/>
                  <a:cs typeface="+mn-ea"/>
                  <a:sym typeface="+mn-lt"/>
                </a:rPr>
                <a:t>Trang trí đơn giản</a:t>
              </a:r>
            </a:p>
          </p:txBody>
        </p:sp>
        <p:sp>
          <p:nvSpPr>
            <p:cNvPr id="5" name="Hexagon 4">
              <a:extLst>
                <a:ext uri="{FF2B5EF4-FFF2-40B4-BE49-F238E27FC236}">
                  <a16:creationId xmlns:a16="http://schemas.microsoft.com/office/drawing/2014/main" id="{D3A0DC2A-B33E-6E2E-3D20-DC5132B7FD83}"/>
                </a:ext>
              </a:extLst>
            </p:cNvPr>
            <p:cNvSpPr/>
            <p:nvPr/>
          </p:nvSpPr>
          <p:spPr>
            <a:xfrm>
              <a:off x="3773536" y="1461005"/>
              <a:ext cx="640080" cy="551793"/>
            </a:xfrm>
            <a:prstGeom prst="hexagon">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667" b="1" i="0" u="none" strike="noStrike" kern="0" cap="none" spc="0" normalizeH="0" baseline="0" noProof="0" dirty="0">
                  <a:ln>
                    <a:noFill/>
                  </a:ln>
                  <a:solidFill>
                    <a:srgbClr val="EC663D"/>
                  </a:solidFill>
                  <a:effectLst/>
                  <a:uLnTx/>
                  <a:uFillTx/>
                  <a:cs typeface="+mn-ea"/>
                  <a:sym typeface="+mn-lt"/>
                </a:rPr>
                <a:t>1</a:t>
              </a:r>
            </a:p>
          </p:txBody>
        </p:sp>
      </p:grpSp>
      <p:grpSp>
        <p:nvGrpSpPr>
          <p:cNvPr id="16" name="Group 15">
            <a:extLst>
              <a:ext uri="{FF2B5EF4-FFF2-40B4-BE49-F238E27FC236}">
                <a16:creationId xmlns:a16="http://schemas.microsoft.com/office/drawing/2014/main" id="{00A411EB-1628-8B37-310F-4EC12F0412D6}"/>
              </a:ext>
            </a:extLst>
          </p:cNvPr>
          <p:cNvGrpSpPr/>
          <p:nvPr/>
        </p:nvGrpSpPr>
        <p:grpSpPr>
          <a:xfrm>
            <a:off x="3483429" y="4521447"/>
            <a:ext cx="3855779" cy="2102378"/>
            <a:chOff x="2559738" y="1341262"/>
            <a:chExt cx="2891834" cy="1576784"/>
          </a:xfrm>
        </p:grpSpPr>
        <p:sp>
          <p:nvSpPr>
            <p:cNvPr id="17" name="Rectangle 16">
              <a:extLst>
                <a:ext uri="{FF2B5EF4-FFF2-40B4-BE49-F238E27FC236}">
                  <a16:creationId xmlns:a16="http://schemas.microsoft.com/office/drawing/2014/main" id="{3C8AE8DF-A3BB-CB8B-663F-FE5550486F55}"/>
                </a:ext>
              </a:extLst>
            </p:cNvPr>
            <p:cNvSpPr/>
            <p:nvPr/>
          </p:nvSpPr>
          <p:spPr>
            <a:xfrm>
              <a:off x="2559738" y="1736901"/>
              <a:ext cx="2891834" cy="118114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336000"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cs typeface="+mn-ea"/>
                  <a:sym typeface="+mn-lt"/>
                </a:rPr>
                <a:t>Trang trí đặc sắc, tạo sự chú ý cho người dùng</a:t>
              </a:r>
              <a:endParaRPr kumimoji="0" lang="vi-VN" sz="2400" b="0" i="0" u="none" strike="noStrike" kern="0" cap="none" spc="0" normalizeH="0" baseline="0" noProof="0" dirty="0">
                <a:ln>
                  <a:noFill/>
                </a:ln>
                <a:solidFill>
                  <a:srgbClr val="FFFFFF"/>
                </a:solidFill>
                <a:effectLst/>
                <a:uLnTx/>
                <a:uFillTx/>
                <a:cs typeface="+mn-ea"/>
                <a:sym typeface="+mn-lt"/>
              </a:endParaRPr>
            </a:p>
          </p:txBody>
        </p:sp>
        <p:sp>
          <p:nvSpPr>
            <p:cNvPr id="18" name="Hexagon 17">
              <a:extLst>
                <a:ext uri="{FF2B5EF4-FFF2-40B4-BE49-F238E27FC236}">
                  <a16:creationId xmlns:a16="http://schemas.microsoft.com/office/drawing/2014/main" id="{17E6D26B-5ECB-2671-1A87-DEC045F21D09}"/>
                </a:ext>
              </a:extLst>
            </p:cNvPr>
            <p:cNvSpPr/>
            <p:nvPr/>
          </p:nvSpPr>
          <p:spPr>
            <a:xfrm>
              <a:off x="3784422" y="1341262"/>
              <a:ext cx="640080" cy="551793"/>
            </a:xfrm>
            <a:prstGeom prst="hexagon">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667" b="1" i="0" u="none" strike="noStrike" kern="0" cap="none" spc="0" normalizeH="0" baseline="0" noProof="0" dirty="0">
                  <a:ln>
                    <a:noFill/>
                  </a:ln>
                  <a:solidFill>
                    <a:srgbClr val="EC663D"/>
                  </a:solidFill>
                  <a:effectLst/>
                  <a:uLnTx/>
                  <a:uFillTx/>
                  <a:cs typeface="+mn-ea"/>
                  <a:sym typeface="+mn-lt"/>
                </a:rPr>
                <a:t>2</a:t>
              </a:r>
            </a:p>
          </p:txBody>
        </p:sp>
      </p:grpSp>
      <p:sp>
        <p:nvSpPr>
          <p:cNvPr id="19" name="Right Brace 18">
            <a:extLst>
              <a:ext uri="{FF2B5EF4-FFF2-40B4-BE49-F238E27FC236}">
                <a16:creationId xmlns:a16="http://schemas.microsoft.com/office/drawing/2014/main" id="{6012CED8-F6F8-3861-80D5-0425BDBECD63}"/>
              </a:ext>
            </a:extLst>
          </p:cNvPr>
          <p:cNvSpPr/>
          <p:nvPr/>
        </p:nvSpPr>
        <p:spPr>
          <a:xfrm>
            <a:off x="7669652" y="1786169"/>
            <a:ext cx="404336" cy="4887664"/>
          </a:xfrm>
          <a:prstGeom prst="rightBrace">
            <a:avLst>
              <a:gd name="adj1" fmla="val 60235"/>
              <a:gd name="adj2" fmla="val 49377"/>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89" b="0" i="0" u="none" strike="noStrike" kern="0" cap="none" spc="0" normalizeH="0" baseline="0" noProof="0" dirty="0">
              <a:ln>
                <a:noFill/>
              </a:ln>
              <a:solidFill>
                <a:srgbClr val="1C1C1C"/>
              </a:solidFill>
              <a:effectLst/>
              <a:uLnTx/>
              <a:uFillTx/>
              <a:cs typeface="+mn-ea"/>
              <a:sym typeface="+mn-lt"/>
            </a:endParaRPr>
          </a:p>
        </p:txBody>
      </p:sp>
      <p:sp>
        <p:nvSpPr>
          <p:cNvPr id="21" name="TextBox 20">
            <a:extLst>
              <a:ext uri="{FF2B5EF4-FFF2-40B4-BE49-F238E27FC236}">
                <a16:creationId xmlns:a16="http://schemas.microsoft.com/office/drawing/2014/main" id="{A94EBC72-5D2C-DFD0-5DD4-AF4E81208DAD}"/>
              </a:ext>
            </a:extLst>
          </p:cNvPr>
          <p:cNvSpPr txBox="1"/>
          <p:nvPr/>
        </p:nvSpPr>
        <p:spPr>
          <a:xfrm>
            <a:off x="8073988" y="2208460"/>
            <a:ext cx="3819316" cy="333783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mn-lt"/>
                <a:ea typeface="+mn-ea"/>
                <a:cs typeface="+mn-ea"/>
                <a:sym typeface="+mn-lt"/>
              </a:rPr>
              <a:t>Ý nghĩa:</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Trang trí mũ bảo hiểm giúp thu hút sự chú ý cho người sử dụng, khuyến khích người ta sử dụng mũ bảo hiểm.</a:t>
            </a:r>
          </a:p>
        </p:txBody>
      </p:sp>
      <p:pic>
        <p:nvPicPr>
          <p:cNvPr id="7" name="Picture 2" descr="Hình ảnh Nền Màu Cam, Màu Cam Vector Nền Và Tập Tin Tải về Miễn Phí |  Pngtree">
            <a:extLst>
              <a:ext uri="{FF2B5EF4-FFF2-40B4-BE49-F238E27FC236}">
                <a16:creationId xmlns:a16="http://schemas.microsoft.com/office/drawing/2014/main" id="{223C2771-325B-7B0C-99B6-9E56E6F11A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E753AA-C53E-3E2E-3A1C-F4CB6FEE9EFB}"/>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3450762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6" name="Title 2">
            <a:extLst>
              <a:ext uri="{FF2B5EF4-FFF2-40B4-BE49-F238E27FC236}">
                <a16:creationId xmlns:a16="http://schemas.microsoft.com/office/drawing/2014/main" id="{7DD0038F-F3FC-7105-FF3B-7355BDE1A927}"/>
              </a:ext>
            </a:extLst>
          </p:cNvPr>
          <p:cNvSpPr>
            <a:spLocks noGrp="1"/>
          </p:cNvSpPr>
          <p:nvPr>
            <p:ph type="title"/>
          </p:nvPr>
        </p:nvSpPr>
        <p:spPr>
          <a:xfrm>
            <a:off x="1447800" y="1752600"/>
            <a:ext cx="8879841" cy="763600"/>
          </a:xfrm>
        </p:spPr>
        <p:txBody>
          <a:bodyPr/>
          <a:lstStyle/>
          <a:p>
            <a:pPr algn="ctr">
              <a:lnSpc>
                <a:spcPct val="113000"/>
              </a:lnSpc>
            </a:pPr>
            <a:r>
              <a:rPr lang="vi-VN" sz="2400" dirty="0">
                <a:solidFill>
                  <a:schemeClr val="accent2"/>
                </a:solidFill>
                <a:latin typeface="+mn-lt"/>
                <a:ea typeface="+mn-ea"/>
                <a:cs typeface="+mn-ea"/>
                <a:sym typeface="+mn-lt"/>
              </a:rPr>
              <a:t>Quan sát một số sản phẩm khác</a:t>
            </a:r>
          </a:p>
        </p:txBody>
      </p:sp>
      <p:pic>
        <p:nvPicPr>
          <p:cNvPr id="1026" name="Picture 2" descr="Extrim | Tìm kiếm">
            <a:extLst>
              <a:ext uri="{FF2B5EF4-FFF2-40B4-BE49-F238E27FC236}">
                <a16:creationId xmlns:a16="http://schemas.microsoft.com/office/drawing/2014/main" id="{155D626E-399B-C059-D89E-8715094FC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590800"/>
            <a:ext cx="4008120" cy="4008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argo Pants Custom Bag - Tiệm cái túi">
            <a:extLst>
              <a:ext uri="{FF2B5EF4-FFF2-40B4-BE49-F238E27FC236}">
                <a16:creationId xmlns:a16="http://schemas.microsoft.com/office/drawing/2014/main" id="{F0957F33-F610-2090-20BE-FC41A23B8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974" y="2590800"/>
            <a:ext cx="4008120" cy="4008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ustom Printed Tote Bag S1 - Tiệm cái túi">
            <a:extLst>
              <a:ext uri="{FF2B5EF4-FFF2-40B4-BE49-F238E27FC236}">
                <a16:creationId xmlns:a16="http://schemas.microsoft.com/office/drawing/2014/main" id="{FDB72803-B609-54D6-C5B4-9807482427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047" r="17047"/>
          <a:stretch/>
        </p:blipFill>
        <p:spPr bwMode="auto">
          <a:xfrm>
            <a:off x="9191295" y="2590800"/>
            <a:ext cx="2641603" cy="4008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Hình ảnh Nền Màu Cam, Màu Cam Vector Nền Và Tập Tin Tải về Miễn Phí |  Pngtree">
            <a:extLst>
              <a:ext uri="{FF2B5EF4-FFF2-40B4-BE49-F238E27FC236}">
                <a16:creationId xmlns:a16="http://schemas.microsoft.com/office/drawing/2014/main" id="{3DB2C8DA-6C06-5C30-0C26-EE30854A4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75F11B-CA15-FC27-7D5C-475F694A6CBB}"/>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435538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par>
                                <p:cTn id="13" presetID="22" presetClass="entr" presetSubtype="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up)">
                                      <p:cBhvr>
                                        <p:cTn id="15" dur="500"/>
                                        <p:tgtEl>
                                          <p:spTgt spid="1028"/>
                                        </p:tgtEl>
                                      </p:cBhvr>
                                    </p:animEffect>
                                  </p:childTnLst>
                                </p:cTn>
                              </p:par>
                              <p:par>
                                <p:cTn id="16" presetID="22" presetClass="entr" presetSubtype="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up)">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56B21B-B9CF-6701-C3D8-E9AA196222F9}"/>
              </a:ext>
            </a:extLst>
          </p:cNvPr>
          <p:cNvSpPr/>
          <p:nvPr/>
        </p:nvSpPr>
        <p:spPr>
          <a:xfrm>
            <a:off x="441084" y="2115996"/>
            <a:ext cx="11446116" cy="436100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EBD68E93-6C7C-D418-00E9-0D9944BE61AC}"/>
              </a:ext>
            </a:extLst>
          </p:cNvPr>
          <p:cNvSpPr>
            <a:spLocks noGrp="1"/>
          </p:cNvSpPr>
          <p:nvPr>
            <p:ph type="title"/>
          </p:nvPr>
        </p:nvSpPr>
        <p:spPr>
          <a:xfrm>
            <a:off x="4236718" y="1408242"/>
            <a:ext cx="3718563" cy="763600"/>
          </a:xfrm>
        </p:spPr>
        <p:txBody>
          <a:bodyPr/>
          <a:lstStyle/>
          <a:p>
            <a:pPr algn="ctr">
              <a:lnSpc>
                <a:spcPct val="113000"/>
              </a:lnSpc>
            </a:pPr>
            <a:r>
              <a:rPr lang="vi-VN" dirty="0">
                <a:solidFill>
                  <a:srgbClr val="FF0000"/>
                </a:solidFill>
                <a:latin typeface="+mn-lt"/>
                <a:ea typeface="+mn-ea"/>
                <a:cs typeface="+mn-ea"/>
                <a:sym typeface="+mn-lt"/>
              </a:rPr>
              <a:t>KẾT LUẬN</a:t>
            </a:r>
          </a:p>
        </p:txBody>
      </p:sp>
      <p:sp>
        <p:nvSpPr>
          <p:cNvPr id="15" name="TextBox 14">
            <a:extLst>
              <a:ext uri="{FF2B5EF4-FFF2-40B4-BE49-F238E27FC236}">
                <a16:creationId xmlns:a16="http://schemas.microsoft.com/office/drawing/2014/main" id="{8DF3E3B0-CFAB-DC60-8B75-A9D95C8D8A59}"/>
              </a:ext>
            </a:extLst>
          </p:cNvPr>
          <p:cNvSpPr txBox="1"/>
          <p:nvPr/>
        </p:nvSpPr>
        <p:spPr>
          <a:xfrm>
            <a:off x="625716" y="2497796"/>
            <a:ext cx="11125200" cy="1121846"/>
          </a:xfrm>
          <a:prstGeom prst="rect">
            <a:avLst/>
          </a:prstGeom>
          <a:noFill/>
        </p:spPr>
        <p:txBody>
          <a:bodyPr wrap="square">
            <a:spAutoFit/>
          </a:bodyPr>
          <a:lstStyle/>
          <a:p>
            <a:pPr marL="457189" marR="0" lvl="0" indent="-457189"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Thiết kế, trang trí lại đồ dùng cũ sẽ tạo một diện mạo mới, vừa giúp tạo ra hoạt động sáng tạo vừa là một cách tiết kiệm hiệu quả. </a:t>
            </a:r>
          </a:p>
        </p:txBody>
      </p:sp>
      <p:sp>
        <p:nvSpPr>
          <p:cNvPr id="16" name="TextBox 15">
            <a:extLst>
              <a:ext uri="{FF2B5EF4-FFF2-40B4-BE49-F238E27FC236}">
                <a16:creationId xmlns:a16="http://schemas.microsoft.com/office/drawing/2014/main" id="{A63D1E9E-9671-C52E-E037-1B92E8E7D3B4}"/>
              </a:ext>
            </a:extLst>
          </p:cNvPr>
          <p:cNvSpPr txBox="1"/>
          <p:nvPr/>
        </p:nvSpPr>
        <p:spPr>
          <a:xfrm>
            <a:off x="625716" y="3804804"/>
            <a:ext cx="10668000" cy="1121846"/>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Trong quá trình thực hiện, cần lưu ý chọn màu sắc, họa tiết trang trí phù hợp với mục đích, đối tượng sử dụng.</a:t>
            </a:r>
          </a:p>
        </p:txBody>
      </p:sp>
      <p:sp>
        <p:nvSpPr>
          <p:cNvPr id="17" name="TextBox 16">
            <a:extLst>
              <a:ext uri="{FF2B5EF4-FFF2-40B4-BE49-F238E27FC236}">
                <a16:creationId xmlns:a16="http://schemas.microsoft.com/office/drawing/2014/main" id="{6932B2E9-C8D5-97F1-C470-14391724E97C}"/>
              </a:ext>
            </a:extLst>
          </p:cNvPr>
          <p:cNvSpPr txBox="1"/>
          <p:nvPr/>
        </p:nvSpPr>
        <p:spPr>
          <a:xfrm>
            <a:off x="599440" y="5029200"/>
            <a:ext cx="10993120" cy="1121846"/>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Đồ dùng có đường nét, hình ảnh sáng tạo, màu sắc độc đáo sẽ tăng thêm giá trị sản phẩm và thể hiện cá tính riêng của người sử dụng.</a:t>
            </a:r>
          </a:p>
        </p:txBody>
      </p:sp>
      <p:pic>
        <p:nvPicPr>
          <p:cNvPr id="3" name="Picture 2" descr="Hình ảnh Nền Màu Cam, Màu Cam Vector Nền Và Tập Tin Tải về Miễn Phí |  Pngtree">
            <a:extLst>
              <a:ext uri="{FF2B5EF4-FFF2-40B4-BE49-F238E27FC236}">
                <a16:creationId xmlns:a16="http://schemas.microsoft.com/office/drawing/2014/main" id="{7839D96A-0571-2B08-346C-F98F203D9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1BB27C-CE2F-2D2C-BCBF-04ABF2652554}"/>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368543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ppt_y</p:attrName>
                                        </p:attrNameLst>
                                      </p:cBhvr>
                                      <p:tavLst>
                                        <p:tav tm="0">
                                          <p:val>
                                            <p:strVal val="#ppt_y+#ppt_h*1.125000"/>
                                          </p:val>
                                        </p:tav>
                                        <p:tav tm="100000">
                                          <p:val>
                                            <p:strVal val="#ppt_y"/>
                                          </p:val>
                                        </p:tav>
                                      </p:tavLst>
                                    </p:anim>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21" name="Title 2">
            <a:extLst>
              <a:ext uri="{FF2B5EF4-FFF2-40B4-BE49-F238E27FC236}">
                <a16:creationId xmlns:a16="http://schemas.microsoft.com/office/drawing/2014/main" id="{3A791EBA-E71C-545E-F969-215024381248}"/>
              </a:ext>
            </a:extLst>
          </p:cNvPr>
          <p:cNvSpPr>
            <a:spLocks noGrp="1"/>
          </p:cNvSpPr>
          <p:nvPr>
            <p:ph type="title"/>
          </p:nvPr>
        </p:nvSpPr>
        <p:spPr>
          <a:xfrm>
            <a:off x="730622" y="1594976"/>
            <a:ext cx="11060005" cy="763600"/>
          </a:xfrm>
        </p:spPr>
        <p:txBody>
          <a:bodyPr/>
          <a:lstStyle/>
          <a:p>
            <a:pPr>
              <a:lnSpc>
                <a:spcPct val="113000"/>
              </a:lnSpc>
            </a:pPr>
            <a:r>
              <a:rPr lang="vi-VN" sz="2400" dirty="0">
                <a:solidFill>
                  <a:schemeClr val="dk1">
                    <a:lumMod val="100000"/>
                  </a:schemeClr>
                </a:solidFill>
                <a:latin typeface="+mn-lt"/>
                <a:ea typeface="+mn-ea"/>
                <a:cs typeface="+mn-ea"/>
                <a:sym typeface="+mn-lt"/>
              </a:rPr>
              <a:t>Quan sát các bước tìm hiểu ý tưởng SGK tr.56</a:t>
            </a:r>
          </a:p>
        </p:txBody>
      </p:sp>
      <p:sp>
        <p:nvSpPr>
          <p:cNvPr id="25" name="TextBox 24">
            <a:extLst>
              <a:ext uri="{FF2B5EF4-FFF2-40B4-BE49-F238E27FC236}">
                <a16:creationId xmlns:a16="http://schemas.microsoft.com/office/drawing/2014/main" id="{D35846D7-F56C-0A9B-3BA8-174D637D580E}"/>
              </a:ext>
            </a:extLst>
          </p:cNvPr>
          <p:cNvSpPr txBox="1"/>
          <p:nvPr/>
        </p:nvSpPr>
        <p:spPr>
          <a:xfrm>
            <a:off x="1097280" y="2325009"/>
            <a:ext cx="9997440" cy="471924"/>
          </a:xfrm>
          <a:prstGeom prst="rect">
            <a:avLst/>
          </a:prstGeom>
          <a:noFill/>
        </p:spPr>
        <p:txBody>
          <a:bodyPr wrap="square">
            <a:spAutoFit/>
          </a:bodyPr>
          <a:lstStyle/>
          <a:p>
            <a:pPr marL="457189" marR="0" lvl="0" indent="-457189" algn="ctr" defTabSz="914400" rtl="0" eaLnBrk="1" fontAlgn="auto" latinLnBrk="0" hangingPunct="1">
              <a:lnSpc>
                <a:spcPct val="113000"/>
              </a:lnSpc>
              <a:spcBef>
                <a:spcPts val="0"/>
              </a:spcBef>
              <a:spcAft>
                <a:spcPts val="0"/>
              </a:spcAft>
              <a:buClr>
                <a:srgbClr val="000000"/>
              </a:buClr>
              <a:buSzTx/>
              <a:buFont typeface="Arial" panose="020B0604020202020204" pitchFamily="34" charset="0"/>
              <a:buChar char="•"/>
              <a:tabLst/>
              <a:defRPr/>
            </a:pPr>
            <a:r>
              <a:rPr kumimoji="0" lang="vi-VN" sz="2400" b="1" i="1" u="none" strike="noStrike" kern="0" cap="none" spc="0" normalizeH="0" baseline="0" noProof="0" dirty="0">
                <a:ln>
                  <a:noFill/>
                </a:ln>
                <a:solidFill>
                  <a:sysClr val="windowText" lastClr="000000"/>
                </a:solidFill>
                <a:effectLst/>
                <a:uLnTx/>
                <a:uFillTx/>
                <a:latin typeface="+mn-lt"/>
                <a:ea typeface="+mn-ea"/>
                <a:cs typeface="+mn-ea"/>
                <a:sym typeface="+mn-lt"/>
              </a:rPr>
              <a:t>Trình bày ý tưởng thiết kế, trang trí mũ bảo hiểm.</a:t>
            </a:r>
          </a:p>
        </p:txBody>
      </p:sp>
      <p:grpSp>
        <p:nvGrpSpPr>
          <p:cNvPr id="1088" name="Group 1087">
            <a:extLst>
              <a:ext uri="{FF2B5EF4-FFF2-40B4-BE49-F238E27FC236}">
                <a16:creationId xmlns:a16="http://schemas.microsoft.com/office/drawing/2014/main" id="{0EF131FC-5C10-400F-2D64-9E9AC26FBD0A}"/>
              </a:ext>
            </a:extLst>
          </p:cNvPr>
          <p:cNvGrpSpPr/>
          <p:nvPr/>
        </p:nvGrpSpPr>
        <p:grpSpPr>
          <a:xfrm>
            <a:off x="730622" y="3007361"/>
            <a:ext cx="2806156" cy="3850640"/>
            <a:chOff x="547966" y="2255520"/>
            <a:chExt cx="2104617" cy="2887980"/>
          </a:xfrm>
        </p:grpSpPr>
        <p:sp>
          <p:nvSpPr>
            <p:cNvPr id="26" name="Freeform 32">
              <a:extLst>
                <a:ext uri="{FF2B5EF4-FFF2-40B4-BE49-F238E27FC236}">
                  <a16:creationId xmlns:a16="http://schemas.microsoft.com/office/drawing/2014/main" id="{F60CD61A-37FC-C5C2-D294-7858E6540985}"/>
                </a:ext>
              </a:extLst>
            </p:cNvPr>
            <p:cNvSpPr/>
            <p:nvPr/>
          </p:nvSpPr>
          <p:spPr>
            <a:xfrm>
              <a:off x="547966" y="2255520"/>
              <a:ext cx="2104617" cy="2887980"/>
            </a:xfrm>
            <a:custGeom>
              <a:avLst/>
              <a:gdLst/>
              <a:ahLst/>
              <a:cxnLst/>
              <a:rect l="l" t="t" r="r" b="b"/>
              <a:pathLst>
                <a:path w="863206" h="1184502">
                  <a:moveTo>
                    <a:pt x="0" y="0"/>
                  </a:moveTo>
                  <a:lnTo>
                    <a:pt x="863206" y="0"/>
                  </a:lnTo>
                  <a:lnTo>
                    <a:pt x="863206" y="1184502"/>
                  </a:lnTo>
                  <a:lnTo>
                    <a:pt x="0" y="1184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a:ln>
                  <a:noFill/>
                </a:ln>
                <a:solidFill>
                  <a:srgbClr val="000000"/>
                </a:solidFill>
                <a:effectLst/>
                <a:uLnTx/>
                <a:uFillTx/>
                <a:latin typeface="+mn-lt"/>
                <a:ea typeface="+mn-ea"/>
                <a:cs typeface="+mn-ea"/>
                <a:sym typeface="+mn-lt"/>
              </a:endParaRPr>
            </a:p>
          </p:txBody>
        </p:sp>
        <p:sp>
          <p:nvSpPr>
            <p:cNvPr id="30" name="TextBox 29">
              <a:extLst>
                <a:ext uri="{FF2B5EF4-FFF2-40B4-BE49-F238E27FC236}">
                  <a16:creationId xmlns:a16="http://schemas.microsoft.com/office/drawing/2014/main" id="{7059DD2E-FD63-9765-9DDC-7C6FA47C695B}"/>
                </a:ext>
              </a:extLst>
            </p:cNvPr>
            <p:cNvSpPr txBox="1"/>
            <p:nvPr/>
          </p:nvSpPr>
          <p:spPr>
            <a:xfrm>
              <a:off x="876448" y="2854495"/>
              <a:ext cx="1447652" cy="12568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Xác định nội dung, chủ đề.</a:t>
              </a:r>
            </a:p>
          </p:txBody>
        </p:sp>
      </p:grpSp>
      <p:grpSp>
        <p:nvGrpSpPr>
          <p:cNvPr id="1089" name="Group 1088">
            <a:extLst>
              <a:ext uri="{FF2B5EF4-FFF2-40B4-BE49-F238E27FC236}">
                <a16:creationId xmlns:a16="http://schemas.microsoft.com/office/drawing/2014/main" id="{4EBADC4E-6253-99C4-7F44-121C0C8498DA}"/>
              </a:ext>
            </a:extLst>
          </p:cNvPr>
          <p:cNvGrpSpPr/>
          <p:nvPr/>
        </p:nvGrpSpPr>
        <p:grpSpPr>
          <a:xfrm>
            <a:off x="4343401" y="3073628"/>
            <a:ext cx="2806156" cy="3850640"/>
            <a:chOff x="3230206" y="1925250"/>
            <a:chExt cx="2104617" cy="2887980"/>
          </a:xfrm>
        </p:grpSpPr>
        <p:sp>
          <p:nvSpPr>
            <p:cNvPr id="27" name="Freeform 32">
              <a:extLst>
                <a:ext uri="{FF2B5EF4-FFF2-40B4-BE49-F238E27FC236}">
                  <a16:creationId xmlns:a16="http://schemas.microsoft.com/office/drawing/2014/main" id="{7E40D478-63F8-3DD5-FD20-21C2C8A0B4EC}"/>
                </a:ext>
              </a:extLst>
            </p:cNvPr>
            <p:cNvSpPr/>
            <p:nvPr/>
          </p:nvSpPr>
          <p:spPr>
            <a:xfrm>
              <a:off x="3230206" y="1925250"/>
              <a:ext cx="2104617" cy="2887980"/>
            </a:xfrm>
            <a:custGeom>
              <a:avLst/>
              <a:gdLst/>
              <a:ahLst/>
              <a:cxnLst/>
              <a:rect l="l" t="t" r="r" b="b"/>
              <a:pathLst>
                <a:path w="863206" h="1184502">
                  <a:moveTo>
                    <a:pt x="0" y="0"/>
                  </a:moveTo>
                  <a:lnTo>
                    <a:pt x="863206" y="0"/>
                  </a:lnTo>
                  <a:lnTo>
                    <a:pt x="863206" y="1184502"/>
                  </a:lnTo>
                  <a:lnTo>
                    <a:pt x="0" y="1184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a:ln>
                  <a:noFill/>
                </a:ln>
                <a:solidFill>
                  <a:srgbClr val="000000"/>
                </a:solidFill>
                <a:effectLst/>
                <a:uLnTx/>
                <a:uFillTx/>
                <a:latin typeface="+mn-lt"/>
                <a:ea typeface="+mn-ea"/>
                <a:cs typeface="+mn-ea"/>
                <a:sym typeface="+mn-lt"/>
              </a:endParaRPr>
            </a:p>
          </p:txBody>
        </p:sp>
        <p:sp>
          <p:nvSpPr>
            <p:cNvPr id="31" name="TextBox 30">
              <a:extLst>
                <a:ext uri="{FF2B5EF4-FFF2-40B4-BE49-F238E27FC236}">
                  <a16:creationId xmlns:a16="http://schemas.microsoft.com/office/drawing/2014/main" id="{F645C562-B509-2C16-A77C-47684D5CF482}"/>
                </a:ext>
              </a:extLst>
            </p:cNvPr>
            <p:cNvSpPr txBox="1"/>
            <p:nvPr/>
          </p:nvSpPr>
          <p:spPr>
            <a:xfrm>
              <a:off x="3415814" y="2497059"/>
              <a:ext cx="1733400" cy="12568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Chọn hình tượng/ họa tiết trang trí.</a:t>
              </a:r>
            </a:p>
          </p:txBody>
        </p:sp>
      </p:grpSp>
      <p:grpSp>
        <p:nvGrpSpPr>
          <p:cNvPr id="1090" name="Group 1089">
            <a:extLst>
              <a:ext uri="{FF2B5EF4-FFF2-40B4-BE49-F238E27FC236}">
                <a16:creationId xmlns:a16="http://schemas.microsoft.com/office/drawing/2014/main" id="{6A261E5C-D774-4414-9A9E-CEC52A3D059B}"/>
              </a:ext>
            </a:extLst>
          </p:cNvPr>
          <p:cNvGrpSpPr/>
          <p:nvPr/>
        </p:nvGrpSpPr>
        <p:grpSpPr>
          <a:xfrm>
            <a:off x="7848600" y="3048228"/>
            <a:ext cx="2806156" cy="3850640"/>
            <a:chOff x="5912446" y="1635901"/>
            <a:chExt cx="2104617" cy="2887980"/>
          </a:xfrm>
        </p:grpSpPr>
        <p:sp>
          <p:nvSpPr>
            <p:cNvPr id="28" name="Freeform 32">
              <a:extLst>
                <a:ext uri="{FF2B5EF4-FFF2-40B4-BE49-F238E27FC236}">
                  <a16:creationId xmlns:a16="http://schemas.microsoft.com/office/drawing/2014/main" id="{FE99BE16-3EAD-2A99-381D-6FB98E2D6DEE}"/>
                </a:ext>
              </a:extLst>
            </p:cNvPr>
            <p:cNvSpPr/>
            <p:nvPr/>
          </p:nvSpPr>
          <p:spPr>
            <a:xfrm>
              <a:off x="5912446" y="1635901"/>
              <a:ext cx="2104617" cy="2887980"/>
            </a:xfrm>
            <a:custGeom>
              <a:avLst/>
              <a:gdLst/>
              <a:ahLst/>
              <a:cxnLst/>
              <a:rect l="l" t="t" r="r" b="b"/>
              <a:pathLst>
                <a:path w="863206" h="1184502">
                  <a:moveTo>
                    <a:pt x="0" y="0"/>
                  </a:moveTo>
                  <a:lnTo>
                    <a:pt x="863206" y="0"/>
                  </a:lnTo>
                  <a:lnTo>
                    <a:pt x="863206" y="1184502"/>
                  </a:lnTo>
                  <a:lnTo>
                    <a:pt x="0" y="1184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a:ln>
                  <a:noFill/>
                </a:ln>
                <a:solidFill>
                  <a:srgbClr val="000000"/>
                </a:solidFill>
                <a:effectLst/>
                <a:uLnTx/>
                <a:uFillTx/>
                <a:latin typeface="+mn-lt"/>
                <a:ea typeface="+mn-ea"/>
                <a:cs typeface="+mn-ea"/>
                <a:sym typeface="+mn-lt"/>
              </a:endParaRPr>
            </a:p>
          </p:txBody>
        </p:sp>
        <p:sp>
          <p:nvSpPr>
            <p:cNvPr id="1087" name="TextBox 1086">
              <a:extLst>
                <a:ext uri="{FF2B5EF4-FFF2-40B4-BE49-F238E27FC236}">
                  <a16:creationId xmlns:a16="http://schemas.microsoft.com/office/drawing/2014/main" id="{7CACE660-DF3F-9CE9-69FF-EC16F5926075}"/>
                </a:ext>
              </a:extLst>
            </p:cNvPr>
            <p:cNvSpPr txBox="1"/>
            <p:nvPr/>
          </p:nvSpPr>
          <p:spPr>
            <a:xfrm>
              <a:off x="5981848" y="2255520"/>
              <a:ext cx="2035215" cy="12568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Dự kiến vật liệu và đồ dùng thực hành.</a:t>
              </a:r>
            </a:p>
          </p:txBody>
        </p:sp>
      </p:grpSp>
      <p:pic>
        <p:nvPicPr>
          <p:cNvPr id="2" name="Picture 2" descr="Hình ảnh Nền Màu Cam, Màu Cam Vector Nền Và Tập Tin Tải về Miễn Phí |  Pngtree">
            <a:extLst>
              <a:ext uri="{FF2B5EF4-FFF2-40B4-BE49-F238E27FC236}">
                <a16:creationId xmlns:a16="http://schemas.microsoft.com/office/drawing/2014/main" id="{59148E5F-9C4B-F26B-455E-7743A5274B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A36A9A-0F28-8065-8DBE-34FB998E662B}"/>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88"/>
                                        </p:tgtEl>
                                        <p:attrNameLst>
                                          <p:attrName>style.visibility</p:attrName>
                                        </p:attrNameLst>
                                      </p:cBhvr>
                                      <p:to>
                                        <p:strVal val="visible"/>
                                      </p:to>
                                    </p:set>
                                    <p:anim calcmode="lin" valueType="num">
                                      <p:cBhvr additive="base">
                                        <p:cTn id="17" dur="500"/>
                                        <p:tgtEl>
                                          <p:spTgt spid="1088"/>
                                        </p:tgtEl>
                                        <p:attrNameLst>
                                          <p:attrName>ppt_y</p:attrName>
                                        </p:attrNameLst>
                                      </p:cBhvr>
                                      <p:tavLst>
                                        <p:tav tm="0">
                                          <p:val>
                                            <p:strVal val="#ppt_y+#ppt_h*1.125000"/>
                                          </p:val>
                                        </p:tav>
                                        <p:tav tm="100000">
                                          <p:val>
                                            <p:strVal val="#ppt_y"/>
                                          </p:val>
                                        </p:tav>
                                      </p:tavLst>
                                    </p:anim>
                                    <p:animEffect transition="in" filter="wipe(up)">
                                      <p:cBhvr>
                                        <p:cTn id="18" dur="500"/>
                                        <p:tgtEl>
                                          <p:spTgt spid="108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089"/>
                                        </p:tgtEl>
                                        <p:attrNameLst>
                                          <p:attrName>style.visibility</p:attrName>
                                        </p:attrNameLst>
                                      </p:cBhvr>
                                      <p:to>
                                        <p:strVal val="visible"/>
                                      </p:to>
                                    </p:set>
                                    <p:anim calcmode="lin" valueType="num">
                                      <p:cBhvr additive="base">
                                        <p:cTn id="23" dur="500"/>
                                        <p:tgtEl>
                                          <p:spTgt spid="1089"/>
                                        </p:tgtEl>
                                        <p:attrNameLst>
                                          <p:attrName>ppt_y</p:attrName>
                                        </p:attrNameLst>
                                      </p:cBhvr>
                                      <p:tavLst>
                                        <p:tav tm="0">
                                          <p:val>
                                            <p:strVal val="#ppt_y+#ppt_h*1.125000"/>
                                          </p:val>
                                        </p:tav>
                                        <p:tav tm="100000">
                                          <p:val>
                                            <p:strVal val="#ppt_y"/>
                                          </p:val>
                                        </p:tav>
                                      </p:tavLst>
                                    </p:anim>
                                    <p:animEffect transition="in" filter="wipe(up)">
                                      <p:cBhvr>
                                        <p:cTn id="24" dur="500"/>
                                        <p:tgtEl>
                                          <p:spTgt spid="108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90"/>
                                        </p:tgtEl>
                                        <p:attrNameLst>
                                          <p:attrName>style.visibility</p:attrName>
                                        </p:attrNameLst>
                                      </p:cBhvr>
                                      <p:to>
                                        <p:strVal val="visible"/>
                                      </p:to>
                                    </p:set>
                                    <p:anim calcmode="lin" valueType="num">
                                      <p:cBhvr additive="base">
                                        <p:cTn id="29" dur="500"/>
                                        <p:tgtEl>
                                          <p:spTgt spid="1090"/>
                                        </p:tgtEl>
                                        <p:attrNameLst>
                                          <p:attrName>ppt_y</p:attrName>
                                        </p:attrNameLst>
                                      </p:cBhvr>
                                      <p:tavLst>
                                        <p:tav tm="0">
                                          <p:val>
                                            <p:strVal val="#ppt_y+#ppt_h*1.125000"/>
                                          </p:val>
                                        </p:tav>
                                        <p:tav tm="100000">
                                          <p:val>
                                            <p:strVal val="#ppt_y"/>
                                          </p:val>
                                        </p:tav>
                                      </p:tavLst>
                                    </p:anim>
                                    <p:animEffect transition="in" filter="wipe(up)">
                                      <p:cBhvr>
                                        <p:cTn id="30"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pic>
        <p:nvPicPr>
          <p:cNvPr id="2" name="Picture 2" descr="Hình ảnh Nền Màu Cam, Màu Cam Vector Nền Và Tập Tin Tải về Miễn Phí |  Pngtree">
            <a:extLst>
              <a:ext uri="{FF2B5EF4-FFF2-40B4-BE49-F238E27FC236}">
                <a16:creationId xmlns:a16="http://schemas.microsoft.com/office/drawing/2014/main" id="{5DDF86CE-B552-03E2-AD81-36CAEE73E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CE832-4DBB-1B77-4F7B-223B4A733F1D}"/>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
        <p:nvSpPr>
          <p:cNvPr id="6" name="Title 5">
            <a:extLst>
              <a:ext uri="{FF2B5EF4-FFF2-40B4-BE49-F238E27FC236}">
                <a16:creationId xmlns:a16="http://schemas.microsoft.com/office/drawing/2014/main" id="{78120578-B5F1-627C-D712-64691AB33FF3}"/>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8BB57A86-697B-2E2D-4AE4-81FDB1744FAE}"/>
              </a:ext>
            </a:extLst>
          </p:cNvPr>
          <p:cNvSpPr txBox="1"/>
          <p:nvPr/>
        </p:nvSpPr>
        <p:spPr>
          <a:xfrm>
            <a:off x="1534159" y="2130954"/>
            <a:ext cx="9263149" cy="471924"/>
          </a:xfrm>
          <a:prstGeom prst="rect">
            <a:avLst/>
          </a:prstGeom>
          <a:noFill/>
        </p:spPr>
        <p:txBody>
          <a:bodyPr wrap="square">
            <a:spAutoFit/>
          </a:bodyPr>
          <a:lstStyle/>
          <a:p>
            <a:pPr marL="457189" marR="0" lvl="0" indent="-457189" algn="ctr" defTabSz="914400" rtl="0" eaLnBrk="1" fontAlgn="auto" latinLnBrk="0" hangingPunct="1">
              <a:lnSpc>
                <a:spcPct val="113000"/>
              </a:lnSpc>
              <a:spcBef>
                <a:spcPts val="0"/>
              </a:spcBef>
              <a:spcAft>
                <a:spcPts val="0"/>
              </a:spcAft>
              <a:buClr>
                <a:srgbClr val="000000"/>
              </a:buClr>
              <a:buSzTx/>
              <a:buFont typeface="Arial" panose="020B0604020202020204" pitchFamily="34" charset="0"/>
              <a:buChar char="•"/>
              <a:tabLst/>
              <a:defRPr/>
            </a:pPr>
            <a:r>
              <a:rPr kumimoji="0" lang="vi-VN" sz="2400" b="1" i="1" u="none" strike="noStrike" kern="0" cap="none" spc="0" normalizeH="0" baseline="0" noProof="0" dirty="0">
                <a:ln>
                  <a:noFill/>
                </a:ln>
                <a:solidFill>
                  <a:srgbClr val="C00000"/>
                </a:solidFill>
                <a:effectLst/>
                <a:uLnTx/>
                <a:uFillTx/>
                <a:latin typeface="+mn-lt"/>
                <a:ea typeface="+mn-ea"/>
                <a:cs typeface="+mn-ea"/>
                <a:sym typeface="+mn-lt"/>
              </a:rPr>
              <a:t>Trình bày các bước trang trí mũ bảo hiểm.</a:t>
            </a:r>
          </a:p>
        </p:txBody>
      </p:sp>
      <p:pic>
        <p:nvPicPr>
          <p:cNvPr id="12" name="Picture 11">
            <a:extLst>
              <a:ext uri="{FF2B5EF4-FFF2-40B4-BE49-F238E27FC236}">
                <a16:creationId xmlns:a16="http://schemas.microsoft.com/office/drawing/2014/main" id="{17A11FA2-2FFE-DE4B-6E03-D2FCFFABF1F7}"/>
              </a:ext>
            </a:extLst>
          </p:cNvPr>
          <p:cNvPicPr>
            <a:picLocks noChangeAspect="1"/>
          </p:cNvPicPr>
          <p:nvPr/>
        </p:nvPicPr>
        <p:blipFill>
          <a:blip r:embed="rId5"/>
          <a:stretch>
            <a:fillRect/>
          </a:stretch>
        </p:blipFill>
        <p:spPr>
          <a:xfrm>
            <a:off x="239769" y="2657915"/>
            <a:ext cx="2930357" cy="2472278"/>
          </a:xfrm>
          <a:prstGeom prst="rect">
            <a:avLst/>
          </a:prstGeom>
        </p:spPr>
      </p:pic>
      <p:pic>
        <p:nvPicPr>
          <p:cNvPr id="13" name="Picture 12">
            <a:extLst>
              <a:ext uri="{FF2B5EF4-FFF2-40B4-BE49-F238E27FC236}">
                <a16:creationId xmlns:a16="http://schemas.microsoft.com/office/drawing/2014/main" id="{F9A78F15-FBD1-4312-5052-1F3B280131C9}"/>
              </a:ext>
            </a:extLst>
          </p:cNvPr>
          <p:cNvPicPr>
            <a:picLocks noChangeAspect="1"/>
          </p:cNvPicPr>
          <p:nvPr/>
        </p:nvPicPr>
        <p:blipFill>
          <a:blip r:embed="rId6"/>
          <a:stretch>
            <a:fillRect/>
          </a:stretch>
        </p:blipFill>
        <p:spPr>
          <a:xfrm>
            <a:off x="3170126" y="2682170"/>
            <a:ext cx="3011193" cy="2512696"/>
          </a:xfrm>
          <a:prstGeom prst="rect">
            <a:avLst/>
          </a:prstGeom>
        </p:spPr>
      </p:pic>
      <p:pic>
        <p:nvPicPr>
          <p:cNvPr id="14" name="Picture 13">
            <a:extLst>
              <a:ext uri="{FF2B5EF4-FFF2-40B4-BE49-F238E27FC236}">
                <a16:creationId xmlns:a16="http://schemas.microsoft.com/office/drawing/2014/main" id="{F80C725C-912E-AFD0-265E-2C9C3219DEB7}"/>
              </a:ext>
            </a:extLst>
          </p:cNvPr>
          <p:cNvPicPr>
            <a:picLocks noChangeAspect="1"/>
          </p:cNvPicPr>
          <p:nvPr/>
        </p:nvPicPr>
        <p:blipFill>
          <a:blip r:embed="rId7"/>
          <a:stretch>
            <a:fillRect/>
          </a:stretch>
        </p:blipFill>
        <p:spPr>
          <a:xfrm>
            <a:off x="6181319" y="2663097"/>
            <a:ext cx="2970775" cy="2566588"/>
          </a:xfrm>
          <a:prstGeom prst="rect">
            <a:avLst/>
          </a:prstGeom>
        </p:spPr>
      </p:pic>
      <p:pic>
        <p:nvPicPr>
          <p:cNvPr id="15" name="Picture 14">
            <a:extLst>
              <a:ext uri="{FF2B5EF4-FFF2-40B4-BE49-F238E27FC236}">
                <a16:creationId xmlns:a16="http://schemas.microsoft.com/office/drawing/2014/main" id="{2C0CE038-9E64-84D1-5EE2-0E021B42C077}"/>
              </a:ext>
            </a:extLst>
          </p:cNvPr>
          <p:cNvPicPr>
            <a:picLocks noChangeAspect="1"/>
          </p:cNvPicPr>
          <p:nvPr/>
        </p:nvPicPr>
        <p:blipFill>
          <a:blip r:embed="rId8"/>
          <a:stretch>
            <a:fillRect/>
          </a:stretch>
        </p:blipFill>
        <p:spPr>
          <a:xfrm>
            <a:off x="9152094" y="2601332"/>
            <a:ext cx="3024666" cy="2593534"/>
          </a:xfrm>
          <a:prstGeom prst="rect">
            <a:avLst/>
          </a:prstGeom>
        </p:spPr>
      </p:pic>
      <p:sp>
        <p:nvSpPr>
          <p:cNvPr id="16" name="Freeform 30">
            <a:extLst>
              <a:ext uri="{FF2B5EF4-FFF2-40B4-BE49-F238E27FC236}">
                <a16:creationId xmlns:a16="http://schemas.microsoft.com/office/drawing/2014/main" id="{AD809F97-2820-2A86-341E-80BCD6306EC7}"/>
              </a:ext>
            </a:extLst>
          </p:cNvPr>
          <p:cNvSpPr/>
          <p:nvPr/>
        </p:nvSpPr>
        <p:spPr>
          <a:xfrm>
            <a:off x="2758802" y="5029200"/>
            <a:ext cx="6365300" cy="1686805"/>
          </a:xfrm>
          <a:custGeom>
            <a:avLst/>
            <a:gdLst/>
            <a:ahLst/>
            <a:cxnLst/>
            <a:rect l="l" t="t" r="r" b="b"/>
            <a:pathLst>
              <a:path w="3710105" h="983178">
                <a:moveTo>
                  <a:pt x="0" y="0"/>
                </a:moveTo>
                <a:lnTo>
                  <a:pt x="3710105" y="0"/>
                </a:lnTo>
                <a:lnTo>
                  <a:pt x="3710105" y="983178"/>
                </a:lnTo>
                <a:lnTo>
                  <a:pt x="0" y="983178"/>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000000"/>
              </a:solidFill>
              <a:effectLst/>
              <a:uLnTx/>
              <a:uFillTx/>
              <a:latin typeface="+mn-lt"/>
              <a:ea typeface="+mn-ea"/>
              <a:cs typeface="+mn-ea"/>
              <a:sym typeface="+mn-lt"/>
            </a:endParaRPr>
          </a:p>
        </p:txBody>
      </p:sp>
    </p:spTree>
    <p:custDataLst>
      <p:tags r:id="rId1"/>
    </p:custDataLst>
    <p:extLst>
      <p:ext uri="{BB962C8B-B14F-4D97-AF65-F5344CB8AC3E}">
        <p14:creationId xmlns:p14="http://schemas.microsoft.com/office/powerpoint/2010/main" val="4022243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pic>
        <p:nvPicPr>
          <p:cNvPr id="2" name="Picture 2" descr="Hình ảnh Nền Màu Cam, Màu Cam Vector Nền Và Tập Tin Tải về Miễn Phí |  Pngtree">
            <a:extLst>
              <a:ext uri="{FF2B5EF4-FFF2-40B4-BE49-F238E27FC236}">
                <a16:creationId xmlns:a16="http://schemas.microsoft.com/office/drawing/2014/main" id="{5DDF86CE-B552-03E2-AD81-36CAEE73E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CE832-4DBB-1B77-4F7B-223B4A733F1D}"/>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grpSp>
        <p:nvGrpSpPr>
          <p:cNvPr id="4" name="Google Shape;8286;p63">
            <a:extLst>
              <a:ext uri="{FF2B5EF4-FFF2-40B4-BE49-F238E27FC236}">
                <a16:creationId xmlns:a16="http://schemas.microsoft.com/office/drawing/2014/main" id="{C4240D4A-AF76-5E9E-8E31-AF24BA9A5B3D}"/>
              </a:ext>
            </a:extLst>
          </p:cNvPr>
          <p:cNvGrpSpPr/>
          <p:nvPr/>
        </p:nvGrpSpPr>
        <p:grpSpPr>
          <a:xfrm>
            <a:off x="9982200" y="1994503"/>
            <a:ext cx="1318110" cy="1603992"/>
            <a:chOff x="5666781" y="1617275"/>
            <a:chExt cx="1090650" cy="1327200"/>
          </a:xfrm>
        </p:grpSpPr>
        <p:sp>
          <p:nvSpPr>
            <p:cNvPr id="5" name="Google Shape;8287;p63">
              <a:extLst>
                <a:ext uri="{FF2B5EF4-FFF2-40B4-BE49-F238E27FC236}">
                  <a16:creationId xmlns:a16="http://schemas.microsoft.com/office/drawing/2014/main" id="{9A55758B-3353-990A-77C4-F32A2A0A2119}"/>
                </a:ext>
              </a:extLst>
            </p:cNvPr>
            <p:cNvSpPr/>
            <p:nvPr/>
          </p:nvSpPr>
          <p:spPr>
            <a:xfrm>
              <a:off x="5841832"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E8762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000000"/>
                  </a:solidFill>
                  <a:effectLst/>
                  <a:uLnTx/>
                  <a:uFillTx/>
                  <a:latin typeface="+mn-lt"/>
                  <a:ea typeface="+mn-ea"/>
                  <a:cs typeface="+mn-ea"/>
                  <a:sym typeface="+mn-lt"/>
                </a:rPr>
                <a:t>04</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7" name="Google Shape;8288;p63">
              <a:extLst>
                <a:ext uri="{FF2B5EF4-FFF2-40B4-BE49-F238E27FC236}">
                  <a16:creationId xmlns:a16="http://schemas.microsoft.com/office/drawing/2014/main" id="{855ACEF1-4C32-B59E-A712-EFAFF8D0BD26}"/>
                </a:ext>
              </a:extLst>
            </p:cNvPr>
            <p:cNvSpPr/>
            <p:nvPr/>
          </p:nvSpPr>
          <p:spPr>
            <a:xfrm>
              <a:off x="5666781"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E87628"/>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9" name="Google Shape;8289;p63">
              <a:extLst>
                <a:ext uri="{FF2B5EF4-FFF2-40B4-BE49-F238E27FC236}">
                  <a16:creationId xmlns:a16="http://schemas.microsoft.com/office/drawing/2014/main" id="{5F6C51D1-B70C-4271-C1EE-EAFBF95BD048}"/>
                </a:ext>
              </a:extLst>
            </p:cNvPr>
            <p:cNvSpPr/>
            <p:nvPr/>
          </p:nvSpPr>
          <p:spPr>
            <a:xfrm>
              <a:off x="6062409"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E87628"/>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0" name="Google Shape;8290;p63">
            <a:extLst>
              <a:ext uri="{FF2B5EF4-FFF2-40B4-BE49-F238E27FC236}">
                <a16:creationId xmlns:a16="http://schemas.microsoft.com/office/drawing/2014/main" id="{138E6E6F-EF51-558D-E4F2-5352B852807D}"/>
              </a:ext>
            </a:extLst>
          </p:cNvPr>
          <p:cNvGrpSpPr/>
          <p:nvPr/>
        </p:nvGrpSpPr>
        <p:grpSpPr>
          <a:xfrm>
            <a:off x="6960891" y="1994504"/>
            <a:ext cx="1318261" cy="1603991"/>
            <a:chOff x="3636479" y="1617275"/>
            <a:chExt cx="1090775" cy="1327200"/>
          </a:xfrm>
        </p:grpSpPr>
        <p:sp>
          <p:nvSpPr>
            <p:cNvPr id="11" name="Google Shape;8291;p63">
              <a:extLst>
                <a:ext uri="{FF2B5EF4-FFF2-40B4-BE49-F238E27FC236}">
                  <a16:creationId xmlns:a16="http://schemas.microsoft.com/office/drawing/2014/main" id="{BB1DA506-146A-648A-EBD1-2C698537EEBD}"/>
                </a:ext>
              </a:extLst>
            </p:cNvPr>
            <p:cNvSpPr/>
            <p:nvPr/>
          </p:nvSpPr>
          <p:spPr>
            <a:xfrm>
              <a:off x="3811626"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mn-lt"/>
                  <a:ea typeface="+mn-ea"/>
                  <a:cs typeface="+mn-ea"/>
                  <a:sym typeface="+mn-lt"/>
                </a:rPr>
                <a:t>03</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17" name="Google Shape;8292;p63">
              <a:extLst>
                <a:ext uri="{FF2B5EF4-FFF2-40B4-BE49-F238E27FC236}">
                  <a16:creationId xmlns:a16="http://schemas.microsoft.com/office/drawing/2014/main" id="{A0DCDD44-2FAA-DF43-88CC-0581BD3EDB6C}"/>
                </a:ext>
              </a:extLst>
            </p:cNvPr>
            <p:cNvSpPr/>
            <p:nvPr/>
          </p:nvSpPr>
          <p:spPr>
            <a:xfrm>
              <a:off x="3636479"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18" name="Google Shape;8293;p63">
              <a:extLst>
                <a:ext uri="{FF2B5EF4-FFF2-40B4-BE49-F238E27FC236}">
                  <a16:creationId xmlns:a16="http://schemas.microsoft.com/office/drawing/2014/main" id="{E8FC5661-ACDA-C2E2-9DC4-BDB84AD87EA8}"/>
                </a:ext>
              </a:extLst>
            </p:cNvPr>
            <p:cNvSpPr/>
            <p:nvPr/>
          </p:nvSpPr>
          <p:spPr>
            <a:xfrm>
              <a:off x="4032132"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19" name="Google Shape;8294;p63">
            <a:extLst>
              <a:ext uri="{FF2B5EF4-FFF2-40B4-BE49-F238E27FC236}">
                <a16:creationId xmlns:a16="http://schemas.microsoft.com/office/drawing/2014/main" id="{B9AF4945-4098-4844-94E9-90162C338DFA}"/>
              </a:ext>
            </a:extLst>
          </p:cNvPr>
          <p:cNvGrpSpPr/>
          <p:nvPr/>
        </p:nvGrpSpPr>
        <p:grpSpPr>
          <a:xfrm>
            <a:off x="3879919" y="1994497"/>
            <a:ext cx="1318110" cy="1603995"/>
            <a:chOff x="1606341" y="1617271"/>
            <a:chExt cx="1090650" cy="1327203"/>
          </a:xfrm>
        </p:grpSpPr>
        <p:sp>
          <p:nvSpPr>
            <p:cNvPr id="20" name="Google Shape;8295;p63">
              <a:extLst>
                <a:ext uri="{FF2B5EF4-FFF2-40B4-BE49-F238E27FC236}">
                  <a16:creationId xmlns:a16="http://schemas.microsoft.com/office/drawing/2014/main" id="{3BFF905C-5033-187D-6A82-6E9E691876C1}"/>
                </a:ext>
              </a:extLst>
            </p:cNvPr>
            <p:cNvSpPr/>
            <p:nvPr/>
          </p:nvSpPr>
          <p:spPr>
            <a:xfrm>
              <a:off x="1781390" y="1792398"/>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chemeClr val="accent1">
                  <a:lumMod val="9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mn-lt"/>
                  <a:ea typeface="+mn-ea"/>
                  <a:cs typeface="+mn-ea"/>
                  <a:sym typeface="+mn-lt"/>
                </a:rPr>
                <a:t>02</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1" name="Google Shape;8296;p63">
              <a:extLst>
                <a:ext uri="{FF2B5EF4-FFF2-40B4-BE49-F238E27FC236}">
                  <a16:creationId xmlns:a16="http://schemas.microsoft.com/office/drawing/2014/main" id="{F751C413-79EF-2E2B-2647-F51753490F31}"/>
                </a:ext>
              </a:extLst>
            </p:cNvPr>
            <p:cNvSpPr/>
            <p:nvPr/>
          </p:nvSpPr>
          <p:spPr>
            <a:xfrm>
              <a:off x="1606341" y="1617271"/>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1">
                <a:lumMod val="9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2" name="Google Shape;8297;p63">
              <a:extLst>
                <a:ext uri="{FF2B5EF4-FFF2-40B4-BE49-F238E27FC236}">
                  <a16:creationId xmlns:a16="http://schemas.microsoft.com/office/drawing/2014/main" id="{9A5BADAC-3F9D-02E2-947D-451F6A41D205}"/>
                </a:ext>
              </a:extLst>
            </p:cNvPr>
            <p:cNvSpPr/>
            <p:nvPr/>
          </p:nvSpPr>
          <p:spPr>
            <a:xfrm>
              <a:off x="2001989" y="2771174"/>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1">
                <a:lumMod val="9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grpSp>
        <p:nvGrpSpPr>
          <p:cNvPr id="23" name="Google Shape;8298;p63">
            <a:extLst>
              <a:ext uri="{FF2B5EF4-FFF2-40B4-BE49-F238E27FC236}">
                <a16:creationId xmlns:a16="http://schemas.microsoft.com/office/drawing/2014/main" id="{FB9C9318-66C9-475A-7474-E75A2FAD0B7D}"/>
              </a:ext>
            </a:extLst>
          </p:cNvPr>
          <p:cNvGrpSpPr/>
          <p:nvPr/>
        </p:nvGrpSpPr>
        <p:grpSpPr>
          <a:xfrm>
            <a:off x="896110" y="1994503"/>
            <a:ext cx="1318230" cy="1603992"/>
            <a:chOff x="-425441" y="1617275"/>
            <a:chExt cx="1090750" cy="1327200"/>
          </a:xfrm>
        </p:grpSpPr>
        <p:sp>
          <p:nvSpPr>
            <p:cNvPr id="24" name="Google Shape;8299;p63">
              <a:extLst>
                <a:ext uri="{FF2B5EF4-FFF2-40B4-BE49-F238E27FC236}">
                  <a16:creationId xmlns:a16="http://schemas.microsoft.com/office/drawing/2014/main" id="{1C84FE8C-C262-8604-5323-BBF658010F2A}"/>
                </a:ext>
              </a:extLst>
            </p:cNvPr>
            <p:cNvSpPr/>
            <p:nvPr/>
          </p:nvSpPr>
          <p:spPr>
            <a:xfrm>
              <a:off x="-25031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000000"/>
                  </a:solidFill>
                  <a:effectLst/>
                  <a:uLnTx/>
                  <a:uFillTx/>
                  <a:latin typeface="+mn-lt"/>
                  <a:ea typeface="+mn-ea"/>
                  <a:cs typeface="+mn-ea"/>
                  <a:sym typeface="+mn-lt"/>
                </a:rPr>
                <a:t>01</a:t>
              </a:r>
              <a:endParaRPr kumimoji="0" sz="3200" b="1"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5" name="Google Shape;8300;p63">
              <a:extLst>
                <a:ext uri="{FF2B5EF4-FFF2-40B4-BE49-F238E27FC236}">
                  <a16:creationId xmlns:a16="http://schemas.microsoft.com/office/drawing/2014/main" id="{E1BFED14-0A3B-EF37-205A-27AF44FC94EF}"/>
                </a:ext>
              </a:extLst>
            </p:cNvPr>
            <p:cNvSpPr/>
            <p:nvPr/>
          </p:nvSpPr>
          <p:spPr>
            <a:xfrm>
              <a:off x="-425441"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6" name="Google Shape;8301;p63">
              <a:extLst>
                <a:ext uri="{FF2B5EF4-FFF2-40B4-BE49-F238E27FC236}">
                  <a16:creationId xmlns:a16="http://schemas.microsoft.com/office/drawing/2014/main" id="{5A09F1BC-BBD2-C808-2E45-A3478189209F}"/>
                </a:ext>
              </a:extLst>
            </p:cNvPr>
            <p:cNvSpPr/>
            <p:nvPr/>
          </p:nvSpPr>
          <p:spPr>
            <a:xfrm>
              <a:off x="-2981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ea typeface="+mn-ea"/>
                <a:cs typeface="+mn-ea"/>
                <a:sym typeface="+mn-lt"/>
              </a:endParaRPr>
            </a:p>
          </p:txBody>
        </p:sp>
      </p:grpSp>
      <p:sp>
        <p:nvSpPr>
          <p:cNvPr id="27" name="Title 2">
            <a:extLst>
              <a:ext uri="{FF2B5EF4-FFF2-40B4-BE49-F238E27FC236}">
                <a16:creationId xmlns:a16="http://schemas.microsoft.com/office/drawing/2014/main" id="{F318DA09-B529-D6D4-B0DF-D0AE8DA644AE}"/>
              </a:ext>
            </a:extLst>
          </p:cNvPr>
          <p:cNvSpPr>
            <a:spLocks noGrp="1"/>
          </p:cNvSpPr>
          <p:nvPr>
            <p:ph type="title"/>
          </p:nvPr>
        </p:nvSpPr>
        <p:spPr>
          <a:xfrm>
            <a:off x="2468880" y="1124283"/>
            <a:ext cx="7254240" cy="763600"/>
          </a:xfrm>
        </p:spPr>
        <p:txBody>
          <a:bodyPr/>
          <a:lstStyle/>
          <a:p>
            <a:pPr algn="ctr">
              <a:lnSpc>
                <a:spcPct val="113000"/>
              </a:lnSpc>
            </a:pPr>
            <a:r>
              <a:rPr lang="vi-VN" sz="2400" b="1" dirty="0">
                <a:solidFill>
                  <a:schemeClr val="dk1">
                    <a:lumMod val="100000"/>
                  </a:schemeClr>
                </a:solidFill>
                <a:latin typeface="+mn-lt"/>
                <a:ea typeface="+mn-ea"/>
                <a:cs typeface="+mn-ea"/>
                <a:sym typeface="+mn-lt"/>
              </a:rPr>
              <a:t>Các bước trang trí mũ bảo hiểm</a:t>
            </a:r>
          </a:p>
        </p:txBody>
      </p:sp>
      <p:sp>
        <p:nvSpPr>
          <p:cNvPr id="28" name="TextBox 27">
            <a:extLst>
              <a:ext uri="{FF2B5EF4-FFF2-40B4-BE49-F238E27FC236}">
                <a16:creationId xmlns:a16="http://schemas.microsoft.com/office/drawing/2014/main" id="{23794C71-D0DE-AA63-C599-D153A011F11C}"/>
              </a:ext>
            </a:extLst>
          </p:cNvPr>
          <p:cNvSpPr txBox="1"/>
          <p:nvPr/>
        </p:nvSpPr>
        <p:spPr>
          <a:xfrm>
            <a:off x="372140" y="3875516"/>
            <a:ext cx="2519680" cy="465384"/>
          </a:xfrm>
          <a:prstGeom prst="rect">
            <a:avLst/>
          </a:prstGeom>
          <a:noFill/>
        </p:spPr>
        <p:txBody>
          <a:bodyPr wrap="square">
            <a:spAutoFit/>
          </a:bodyPr>
          <a:lstStyle/>
          <a:p>
            <a:pPr marL="0" marR="0" lvl="0" indent="0" algn="ctr" defTabSz="914400" rtl="0" eaLnBrk="1" fontAlgn="auto" latinLnBrk="0" hangingPunct="1">
              <a:lnSpc>
                <a:spcPct val="113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Vẽ phác hình</a:t>
            </a:r>
          </a:p>
        </p:txBody>
      </p:sp>
      <p:sp>
        <p:nvSpPr>
          <p:cNvPr id="29" name="TextBox 28">
            <a:extLst>
              <a:ext uri="{FF2B5EF4-FFF2-40B4-BE49-F238E27FC236}">
                <a16:creationId xmlns:a16="http://schemas.microsoft.com/office/drawing/2014/main" id="{8D2B7BB2-C90D-B95A-D829-B865ADCF3C33}"/>
              </a:ext>
            </a:extLst>
          </p:cNvPr>
          <p:cNvSpPr txBox="1"/>
          <p:nvPr/>
        </p:nvSpPr>
        <p:spPr>
          <a:xfrm>
            <a:off x="3328464" y="3880901"/>
            <a:ext cx="2519680" cy="465384"/>
          </a:xfrm>
          <a:prstGeom prst="rect">
            <a:avLst/>
          </a:prstGeom>
          <a:noFill/>
        </p:spPr>
        <p:txBody>
          <a:bodyPr wrap="square">
            <a:spAutoFit/>
          </a:bodyPr>
          <a:lstStyle/>
          <a:p>
            <a:pPr marL="0" marR="0" lvl="0" indent="0" algn="ctr" defTabSz="914400" rtl="0" eaLnBrk="1" fontAlgn="auto" latinLnBrk="0" hangingPunct="1">
              <a:lnSpc>
                <a:spcPct val="113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Vẽ chi tiết</a:t>
            </a:r>
          </a:p>
        </p:txBody>
      </p:sp>
      <p:sp>
        <p:nvSpPr>
          <p:cNvPr id="30" name="TextBox 29">
            <a:extLst>
              <a:ext uri="{FF2B5EF4-FFF2-40B4-BE49-F238E27FC236}">
                <a16:creationId xmlns:a16="http://schemas.microsoft.com/office/drawing/2014/main" id="{F9A2C5EA-92F2-C4A8-3228-4048CF71439D}"/>
              </a:ext>
            </a:extLst>
          </p:cNvPr>
          <p:cNvSpPr txBox="1"/>
          <p:nvPr/>
        </p:nvSpPr>
        <p:spPr>
          <a:xfrm>
            <a:off x="6371402" y="3880901"/>
            <a:ext cx="2519680" cy="465384"/>
          </a:xfrm>
          <a:prstGeom prst="rect">
            <a:avLst/>
          </a:prstGeom>
          <a:noFill/>
        </p:spPr>
        <p:txBody>
          <a:bodyPr wrap="square">
            <a:spAutoFit/>
          </a:bodyPr>
          <a:lstStyle/>
          <a:p>
            <a:pPr marL="0" marR="0" lvl="0" indent="0" algn="ctr" defTabSz="914400" rtl="0" eaLnBrk="1" fontAlgn="auto" latinLnBrk="0" hangingPunct="1">
              <a:lnSpc>
                <a:spcPct val="113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Vẽ màu</a:t>
            </a:r>
          </a:p>
        </p:txBody>
      </p:sp>
      <p:pic>
        <p:nvPicPr>
          <p:cNvPr id="31" name="Picture 30">
            <a:extLst>
              <a:ext uri="{FF2B5EF4-FFF2-40B4-BE49-F238E27FC236}">
                <a16:creationId xmlns:a16="http://schemas.microsoft.com/office/drawing/2014/main" id="{5334037E-8612-7D65-AAE1-449B188E8210}"/>
              </a:ext>
            </a:extLst>
          </p:cNvPr>
          <p:cNvPicPr>
            <a:picLocks noChangeAspect="1"/>
          </p:cNvPicPr>
          <p:nvPr/>
        </p:nvPicPr>
        <p:blipFill rotWithShape="1">
          <a:blip r:embed="rId5"/>
          <a:srcRect b="8759"/>
          <a:stretch/>
        </p:blipFill>
        <p:spPr>
          <a:xfrm>
            <a:off x="426801" y="4802607"/>
            <a:ext cx="2465019" cy="189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a:extLst>
              <a:ext uri="{FF2B5EF4-FFF2-40B4-BE49-F238E27FC236}">
                <a16:creationId xmlns:a16="http://schemas.microsoft.com/office/drawing/2014/main" id="{8E09B649-714D-0024-19E6-394433F1A706}"/>
              </a:ext>
            </a:extLst>
          </p:cNvPr>
          <p:cNvPicPr>
            <a:picLocks noChangeAspect="1"/>
          </p:cNvPicPr>
          <p:nvPr/>
        </p:nvPicPr>
        <p:blipFill rotWithShape="1">
          <a:blip r:embed="rId6"/>
          <a:srcRect b="9943"/>
          <a:stretch/>
        </p:blipFill>
        <p:spPr>
          <a:xfrm>
            <a:off x="3343115" y="4774269"/>
            <a:ext cx="2533018" cy="1903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3EA38B5A-E80F-3001-09AA-508E9A4D9817}"/>
              </a:ext>
            </a:extLst>
          </p:cNvPr>
          <p:cNvPicPr>
            <a:picLocks noChangeAspect="1"/>
          </p:cNvPicPr>
          <p:nvPr/>
        </p:nvPicPr>
        <p:blipFill rotWithShape="1">
          <a:blip r:embed="rId7"/>
          <a:srcRect b="8993"/>
          <a:stretch/>
        </p:blipFill>
        <p:spPr>
          <a:xfrm>
            <a:off x="6347889" y="4735281"/>
            <a:ext cx="2499019" cy="1964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a:extLst>
              <a:ext uri="{FF2B5EF4-FFF2-40B4-BE49-F238E27FC236}">
                <a16:creationId xmlns:a16="http://schemas.microsoft.com/office/drawing/2014/main" id="{5A36D43F-717A-BC10-2934-145E3AE9C85C}"/>
              </a:ext>
            </a:extLst>
          </p:cNvPr>
          <p:cNvPicPr>
            <a:picLocks noChangeAspect="1"/>
          </p:cNvPicPr>
          <p:nvPr/>
        </p:nvPicPr>
        <p:blipFill rotWithShape="1">
          <a:blip r:embed="rId8"/>
          <a:srcRect b="12065"/>
          <a:stretch/>
        </p:blipFill>
        <p:spPr>
          <a:xfrm>
            <a:off x="9327222" y="4710726"/>
            <a:ext cx="2544352" cy="1918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Box 34">
            <a:extLst>
              <a:ext uri="{FF2B5EF4-FFF2-40B4-BE49-F238E27FC236}">
                <a16:creationId xmlns:a16="http://schemas.microsoft.com/office/drawing/2014/main" id="{D13922D8-ADF8-94AF-501C-0981EFBDAD96}"/>
              </a:ext>
            </a:extLst>
          </p:cNvPr>
          <p:cNvSpPr txBox="1"/>
          <p:nvPr/>
        </p:nvSpPr>
        <p:spPr>
          <a:xfrm>
            <a:off x="9590313" y="3505254"/>
            <a:ext cx="2179405"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Hoàn thiện sản phẩm</a:t>
            </a:r>
          </a:p>
        </p:txBody>
      </p:sp>
      <p:pic>
        <p:nvPicPr>
          <p:cNvPr id="6" name="Picture 5">
            <a:hlinkClick r:id="rId9"/>
            <a:extLst>
              <a:ext uri="{FF2B5EF4-FFF2-40B4-BE49-F238E27FC236}">
                <a16:creationId xmlns:a16="http://schemas.microsoft.com/office/drawing/2014/main" id="{193D9CF4-6766-EDCD-B340-3319789ADFC0}"/>
              </a:ext>
            </a:extLst>
          </p:cNvPr>
          <p:cNvPicPr>
            <a:picLocks noChangeAspect="1"/>
          </p:cNvPicPr>
          <p:nvPr/>
        </p:nvPicPr>
        <p:blipFill>
          <a:blip r:embed="rId10"/>
          <a:stretch>
            <a:fillRect/>
          </a:stretch>
        </p:blipFill>
        <p:spPr>
          <a:xfrm>
            <a:off x="11155049" y="639279"/>
            <a:ext cx="1036951" cy="749281"/>
          </a:xfrm>
          <a:prstGeom prst="rect">
            <a:avLst/>
          </a:prstGeom>
        </p:spPr>
      </p:pic>
    </p:spTree>
    <p:custDataLst>
      <p:tags r:id="rId1"/>
    </p:custDataLst>
    <p:extLst>
      <p:ext uri="{BB962C8B-B14F-4D97-AF65-F5344CB8AC3E}">
        <p14:creationId xmlns:p14="http://schemas.microsoft.com/office/powerpoint/2010/main" val="2198471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14" presetClass="entr" presetSubtype="1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14"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14" presetClass="entr" presetSubtype="1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par>
                                <p:cTn id="49" presetID="14" presetClass="entr" presetSubtype="1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randombar(horizont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428648" y="195308"/>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Mĩ</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thuật</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8</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685769" y="1600200"/>
            <a:ext cx="10820462" cy="19641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Em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làm</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nhà</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thiết</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kế</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p:txBody>
      </p:sp>
      <p:sp>
        <p:nvSpPr>
          <p:cNvPr id="3" name="Google Shape;54;p1">
            <a:extLst>
              <a:ext uri="{FF2B5EF4-FFF2-40B4-BE49-F238E27FC236}">
                <a16:creationId xmlns:a16="http://schemas.microsoft.com/office/drawing/2014/main" id="{50121D54-0636-A8A0-7723-842661EDF632}"/>
              </a:ext>
            </a:extLst>
          </p:cNvPr>
          <p:cNvSpPr txBox="1">
            <a:spLocks/>
          </p:cNvSpPr>
          <p:nvPr/>
        </p:nvSpPr>
        <p:spPr>
          <a:xfrm>
            <a:off x="389716" y="3200400"/>
            <a:ext cx="11649884" cy="14484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13.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Thiết</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kế</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và</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trang</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trí</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đồ</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dùng</a:t>
            </a:r>
            <a:r>
              <a:rPr kumimoji="0" lang="en-US"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p>
        </p:txBody>
      </p:sp>
    </p:spTree>
    <p:custDataLst>
      <p:tags r:id="rId1"/>
    </p:custDataLst>
    <p:extLst>
      <p:ext uri="{BB962C8B-B14F-4D97-AF65-F5344CB8AC3E}">
        <p14:creationId xmlns:p14="http://schemas.microsoft.com/office/powerpoint/2010/main" val="5982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pic>
        <p:nvPicPr>
          <p:cNvPr id="2" name="Picture 2" descr="Hình ảnh Nền Màu Cam, Màu Cam Vector Nền Và Tập Tin Tải về Miễn Phí |  Pngtree">
            <a:extLst>
              <a:ext uri="{FF2B5EF4-FFF2-40B4-BE49-F238E27FC236}">
                <a16:creationId xmlns:a16="http://schemas.microsoft.com/office/drawing/2014/main" id="{5DDF86CE-B552-03E2-AD81-36CAEE73E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CE832-4DBB-1B77-4F7B-223B4A733F1D}"/>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pic>
        <p:nvPicPr>
          <p:cNvPr id="8" name="Picture 6">
            <a:extLst>
              <a:ext uri="{FF2B5EF4-FFF2-40B4-BE49-F238E27FC236}">
                <a16:creationId xmlns:a16="http://schemas.microsoft.com/office/drawing/2014/main" id="{283BED17-3B6D-D29D-81AB-EF79E9A628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852" y="2338962"/>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a:extLst>
              <a:ext uri="{FF2B5EF4-FFF2-40B4-BE49-F238E27FC236}">
                <a16:creationId xmlns:a16="http://schemas.microsoft.com/office/drawing/2014/main" id="{C88E4105-5147-56B4-AF29-6739BC9C8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217" y="4619946"/>
            <a:ext cx="2875783" cy="191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0">
            <a:extLst>
              <a:ext uri="{FF2B5EF4-FFF2-40B4-BE49-F238E27FC236}">
                <a16:creationId xmlns:a16="http://schemas.microsoft.com/office/drawing/2014/main" id="{3D5B9EFF-6ACD-7FD6-2D74-B83381A948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2238054"/>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97BE3958-D22B-C439-5465-C3379F9E3B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8892" y="4638001"/>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4">
            <a:extLst>
              <a:ext uri="{FF2B5EF4-FFF2-40B4-BE49-F238E27FC236}">
                <a16:creationId xmlns:a16="http://schemas.microsoft.com/office/drawing/2014/main" id="{D3319763-59AC-7583-06F4-FB1BDF51BD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0451" y="2338961"/>
            <a:ext cx="1895648" cy="189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itle 2">
            <a:extLst>
              <a:ext uri="{FF2B5EF4-FFF2-40B4-BE49-F238E27FC236}">
                <a16:creationId xmlns:a16="http://schemas.microsoft.com/office/drawing/2014/main" id="{5E77C9CA-20DE-BAA6-3E94-258C2201A59D}"/>
              </a:ext>
            </a:extLst>
          </p:cNvPr>
          <p:cNvSpPr>
            <a:spLocks noGrp="1"/>
          </p:cNvSpPr>
          <p:nvPr>
            <p:ph type="title"/>
          </p:nvPr>
        </p:nvSpPr>
        <p:spPr>
          <a:xfrm>
            <a:off x="2570446" y="1435310"/>
            <a:ext cx="7051107" cy="763600"/>
          </a:xfrm>
        </p:spPr>
        <p:txBody>
          <a:bodyPr/>
          <a:lstStyle/>
          <a:p>
            <a:r>
              <a:rPr lang="vi-VN" sz="2400" dirty="0">
                <a:solidFill>
                  <a:schemeClr val="dk1">
                    <a:lumMod val="100000"/>
                  </a:schemeClr>
                </a:solidFill>
                <a:latin typeface="+mn-lt"/>
                <a:ea typeface="+mn-ea"/>
                <a:cs typeface="+mn-ea"/>
                <a:sym typeface="+mn-lt"/>
              </a:rPr>
              <a:t>Tham khảo các sản phẩm khác</a:t>
            </a:r>
          </a:p>
        </p:txBody>
      </p:sp>
    </p:spTree>
    <p:custDataLst>
      <p:tags r:id="rId1"/>
    </p:custDataLst>
    <p:extLst>
      <p:ext uri="{BB962C8B-B14F-4D97-AF65-F5344CB8AC3E}">
        <p14:creationId xmlns:p14="http://schemas.microsoft.com/office/powerpoint/2010/main" val="164825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813"/>
        <p:cNvGrpSpPr/>
        <p:nvPr/>
      </p:nvGrpSpPr>
      <p:grpSpPr>
        <a:xfrm>
          <a:off x="0" y="0"/>
          <a:ext cx="0" cy="0"/>
          <a:chOff x="0" y="0"/>
          <a:chExt cx="0" cy="0"/>
        </a:xfrm>
      </p:grpSpPr>
      <p:sp>
        <p:nvSpPr>
          <p:cNvPr id="6" name="Title 2">
            <a:extLst>
              <a:ext uri="{FF2B5EF4-FFF2-40B4-BE49-F238E27FC236}">
                <a16:creationId xmlns:a16="http://schemas.microsoft.com/office/drawing/2014/main" id="{7DD0038F-F3FC-7105-FF3B-7355BDE1A927}"/>
              </a:ext>
            </a:extLst>
          </p:cNvPr>
          <p:cNvSpPr>
            <a:spLocks noGrp="1"/>
          </p:cNvSpPr>
          <p:nvPr>
            <p:ph type="title"/>
          </p:nvPr>
        </p:nvSpPr>
        <p:spPr>
          <a:xfrm>
            <a:off x="1865575" y="1828800"/>
            <a:ext cx="8604070" cy="763600"/>
          </a:xfrm>
        </p:spPr>
        <p:txBody>
          <a:bodyPr/>
          <a:lstStyle/>
          <a:p>
            <a:pPr algn="ctr">
              <a:lnSpc>
                <a:spcPct val="113000"/>
              </a:lnSpc>
            </a:pPr>
            <a:r>
              <a:rPr lang="vi-VN" sz="2400" dirty="0">
                <a:solidFill>
                  <a:schemeClr val="accent2"/>
                </a:solidFill>
                <a:latin typeface="+mn-lt"/>
                <a:ea typeface="+mn-ea"/>
                <a:cs typeface="+mn-ea"/>
                <a:sym typeface="+mn-lt"/>
              </a:rPr>
              <a:t>Quan sát một số sản phẩm khác</a:t>
            </a:r>
          </a:p>
        </p:txBody>
      </p:sp>
      <p:pic>
        <p:nvPicPr>
          <p:cNvPr id="2050" name="Picture 2" descr="Tất cả mũ bảo hiểm custom – ARROW VIETNAM">
            <a:extLst>
              <a:ext uri="{FF2B5EF4-FFF2-40B4-BE49-F238E27FC236}">
                <a16:creationId xmlns:a16="http://schemas.microsoft.com/office/drawing/2014/main" id="{62C42B9E-91EB-A833-9C6C-C274030F2D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40" t="18113" r="10440" b="5660"/>
          <a:stretch/>
        </p:blipFill>
        <p:spPr bwMode="auto">
          <a:xfrm>
            <a:off x="304800" y="2667000"/>
            <a:ext cx="3849148" cy="370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Mứt Custom Sơn ngọn lửa [JCP-47] | ALFA RAYS - Webike">
            <a:extLst>
              <a:ext uri="{FF2B5EF4-FFF2-40B4-BE49-F238E27FC236}">
                <a16:creationId xmlns:a16="http://schemas.microsoft.com/office/drawing/2014/main" id="{8D46C81B-5125-C596-0A0F-90B5E8CDC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3036" y="2667000"/>
            <a:ext cx="3849148" cy="370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Quay ngược thời gian với mũ bảo hiểm Bell mới">
            <a:extLst>
              <a:ext uri="{FF2B5EF4-FFF2-40B4-BE49-F238E27FC236}">
                <a16:creationId xmlns:a16="http://schemas.microsoft.com/office/drawing/2014/main" id="{815AEAE6-9671-2114-6AF8-D1E5FF99B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7089" y="2667000"/>
            <a:ext cx="3708400" cy="370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Hình ảnh Nền Màu Cam, Màu Cam Vector Nền Và Tập Tin Tải về Miễn Phí |  Pngtree">
            <a:extLst>
              <a:ext uri="{FF2B5EF4-FFF2-40B4-BE49-F238E27FC236}">
                <a16:creationId xmlns:a16="http://schemas.microsoft.com/office/drawing/2014/main" id="{768A5261-06C0-DD79-6EC6-EBF6356A64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D1DED4-6A52-79AA-4A61-A4329A37CDD4}"/>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1700968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par>
                                <p:cTn id="8" presetID="22" presetClass="entr" presetSubtype="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up)">
                                      <p:cBhvr>
                                        <p:cTn id="10" dur="500"/>
                                        <p:tgtEl>
                                          <p:spTgt spid="2052"/>
                                        </p:tgtEl>
                                      </p:cBhvr>
                                    </p:animEffect>
                                  </p:childTnLst>
                                </p:cTn>
                              </p:par>
                              <p:par>
                                <p:cTn id="11" presetID="22" presetClass="entr" presetSubtype="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ipe(up)">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813"/>
        <p:cNvGrpSpPr/>
        <p:nvPr/>
      </p:nvGrpSpPr>
      <p:grpSpPr>
        <a:xfrm>
          <a:off x="0" y="0"/>
          <a:ext cx="0" cy="0"/>
          <a:chOff x="0" y="0"/>
          <a:chExt cx="0" cy="0"/>
        </a:xfrm>
      </p:grpSpPr>
      <p:sp>
        <p:nvSpPr>
          <p:cNvPr id="6" name="Title 2">
            <a:extLst>
              <a:ext uri="{FF2B5EF4-FFF2-40B4-BE49-F238E27FC236}">
                <a16:creationId xmlns:a16="http://schemas.microsoft.com/office/drawing/2014/main" id="{7DD0038F-F3FC-7105-FF3B-7355BDE1A927}"/>
              </a:ext>
            </a:extLst>
          </p:cNvPr>
          <p:cNvSpPr>
            <a:spLocks noGrp="1"/>
          </p:cNvSpPr>
          <p:nvPr>
            <p:ph type="title"/>
          </p:nvPr>
        </p:nvSpPr>
        <p:spPr>
          <a:xfrm>
            <a:off x="1905000" y="1405560"/>
            <a:ext cx="8707121" cy="763600"/>
          </a:xfrm>
        </p:spPr>
        <p:txBody>
          <a:bodyPr/>
          <a:lstStyle/>
          <a:p>
            <a:pPr algn="ctr">
              <a:lnSpc>
                <a:spcPct val="113000"/>
              </a:lnSpc>
            </a:pPr>
            <a:r>
              <a:rPr lang="vi-VN" sz="2400" dirty="0">
                <a:solidFill>
                  <a:schemeClr val="accent2"/>
                </a:solidFill>
                <a:latin typeface="+mn-lt"/>
                <a:ea typeface="+mn-ea"/>
                <a:cs typeface="+mn-ea"/>
                <a:sym typeface="+mn-lt"/>
              </a:rPr>
              <a:t>Quan sát một số sản phẩm khác</a:t>
            </a:r>
          </a:p>
        </p:txBody>
      </p:sp>
      <p:pic>
        <p:nvPicPr>
          <p:cNvPr id="3074" name="Picture 2" descr="Cúp Nước Trẻ Em Online Custom – KSQ Custom">
            <a:extLst>
              <a:ext uri="{FF2B5EF4-FFF2-40B4-BE49-F238E27FC236}">
                <a16:creationId xmlns:a16="http://schemas.microsoft.com/office/drawing/2014/main" id="{A65536F7-6229-23B7-5266-F17F05C7CE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682" r="25682"/>
          <a:stretch/>
        </p:blipFill>
        <p:spPr bwMode="auto">
          <a:xfrm>
            <a:off x="9627592" y="2133600"/>
            <a:ext cx="2174240" cy="447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2" name="Picture 10" descr="Personalized Custom Unicorn Aluminum 20 Ounce Kids Summer Sport Water  Bottle, Lids (Pink) | laboratoriomaradona.com.ar">
            <a:extLst>
              <a:ext uri="{FF2B5EF4-FFF2-40B4-BE49-F238E27FC236}">
                <a16:creationId xmlns:a16="http://schemas.microsoft.com/office/drawing/2014/main" id="{9B5DA1FE-2B39-280C-7DE9-8DCB661C72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000" t="8296" r="26000" b="8296"/>
          <a:stretch/>
        </p:blipFill>
        <p:spPr bwMode="auto">
          <a:xfrm>
            <a:off x="6884392" y="2133600"/>
            <a:ext cx="2572664" cy="447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4" name="Picture 12" descr="cute sipper bottle,Latest trends,prajna4me.org">
            <a:extLst>
              <a:ext uri="{FF2B5EF4-FFF2-40B4-BE49-F238E27FC236}">
                <a16:creationId xmlns:a16="http://schemas.microsoft.com/office/drawing/2014/main" id="{7523D042-87EF-19EE-E497-4BC7AA68C6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704" t="7384" r="31704" b="7384"/>
          <a:stretch/>
        </p:blipFill>
        <p:spPr bwMode="auto">
          <a:xfrm>
            <a:off x="4794581" y="2133600"/>
            <a:ext cx="1919276" cy="447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6" name="Picture 14" descr="Bình Giữ Nhiệt Nắp Vặn Tai Thỏ 350Ml (Giao Ngẫu Nhiên Màu)">
            <a:extLst>
              <a:ext uri="{FF2B5EF4-FFF2-40B4-BE49-F238E27FC236}">
                <a16:creationId xmlns:a16="http://schemas.microsoft.com/office/drawing/2014/main" id="{C34F3251-1C5D-3BF0-EF40-92C286097F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852" t="2666" r="29852" b="2963"/>
          <a:stretch/>
        </p:blipFill>
        <p:spPr bwMode="auto">
          <a:xfrm>
            <a:off x="2715177" y="2133600"/>
            <a:ext cx="1908868" cy="447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8" name="Picture 16" descr="Quà Tặng Bình Giữ Nhiệt In Logo Cute Theo Yêu Cầu | Mekoong">
            <a:extLst>
              <a:ext uri="{FF2B5EF4-FFF2-40B4-BE49-F238E27FC236}">
                <a16:creationId xmlns:a16="http://schemas.microsoft.com/office/drawing/2014/main" id="{CF0EB816-4684-E440-AF4D-E39FDE192A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598" t="17309" r="34889" b="4632"/>
          <a:stretch/>
        </p:blipFill>
        <p:spPr bwMode="auto">
          <a:xfrm>
            <a:off x="396240" y="2133600"/>
            <a:ext cx="2148400" cy="447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Hình ảnh Nền Màu Cam, Màu Cam Vector Nền Và Tập Tin Tải về Miễn Phí |  Pngtree">
            <a:extLst>
              <a:ext uri="{FF2B5EF4-FFF2-40B4-BE49-F238E27FC236}">
                <a16:creationId xmlns:a16="http://schemas.microsoft.com/office/drawing/2014/main" id="{CD73B357-7DC8-C721-235B-72B3144BAF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270E57-DF87-8389-A794-B150C39542DE}"/>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415235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ipe(up)">
                                      <p:cBhvr>
                                        <p:cTn id="7" dur="500"/>
                                        <p:tgtEl>
                                          <p:spTgt spid="3088"/>
                                        </p:tgtEl>
                                      </p:cBhvr>
                                    </p:animEffect>
                                  </p:childTnLst>
                                </p:cTn>
                              </p:par>
                              <p:par>
                                <p:cTn id="8" presetID="22" presetClass="entr" presetSubtype="1" fill="hold" nodeType="withEffect">
                                  <p:stCondLst>
                                    <p:cond delay="0"/>
                                  </p:stCondLst>
                                  <p:childTnLst>
                                    <p:set>
                                      <p:cBhvr>
                                        <p:cTn id="9" dur="1" fill="hold">
                                          <p:stCondLst>
                                            <p:cond delay="0"/>
                                          </p:stCondLst>
                                        </p:cTn>
                                        <p:tgtEl>
                                          <p:spTgt spid="3086"/>
                                        </p:tgtEl>
                                        <p:attrNameLst>
                                          <p:attrName>style.visibility</p:attrName>
                                        </p:attrNameLst>
                                      </p:cBhvr>
                                      <p:to>
                                        <p:strVal val="visible"/>
                                      </p:to>
                                    </p:set>
                                    <p:animEffect transition="in" filter="wipe(up)">
                                      <p:cBhvr>
                                        <p:cTn id="10" dur="500"/>
                                        <p:tgtEl>
                                          <p:spTgt spid="3086"/>
                                        </p:tgtEl>
                                      </p:cBhvr>
                                    </p:animEffect>
                                  </p:childTnLst>
                                </p:cTn>
                              </p:par>
                              <p:par>
                                <p:cTn id="11" presetID="22" presetClass="entr" presetSubtype="1" fill="hold" nodeType="withEffect">
                                  <p:stCondLst>
                                    <p:cond delay="0"/>
                                  </p:stCondLst>
                                  <p:childTnLst>
                                    <p:set>
                                      <p:cBhvr>
                                        <p:cTn id="12" dur="1" fill="hold">
                                          <p:stCondLst>
                                            <p:cond delay="0"/>
                                          </p:stCondLst>
                                        </p:cTn>
                                        <p:tgtEl>
                                          <p:spTgt spid="3084"/>
                                        </p:tgtEl>
                                        <p:attrNameLst>
                                          <p:attrName>style.visibility</p:attrName>
                                        </p:attrNameLst>
                                      </p:cBhvr>
                                      <p:to>
                                        <p:strVal val="visible"/>
                                      </p:to>
                                    </p:set>
                                    <p:animEffect transition="in" filter="wipe(up)">
                                      <p:cBhvr>
                                        <p:cTn id="13" dur="500"/>
                                        <p:tgtEl>
                                          <p:spTgt spid="3084"/>
                                        </p:tgtEl>
                                      </p:cBhvr>
                                    </p:animEffect>
                                  </p:childTnLst>
                                </p:cTn>
                              </p:par>
                              <p:par>
                                <p:cTn id="14" presetID="22" presetClass="entr" presetSubtype="1" fill="hold" nodeType="with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wipe(up)">
                                      <p:cBhvr>
                                        <p:cTn id="16" dur="500"/>
                                        <p:tgtEl>
                                          <p:spTgt spid="3082"/>
                                        </p:tgtEl>
                                      </p:cBhvr>
                                    </p:animEffect>
                                  </p:childTnLst>
                                </p:cTn>
                              </p:par>
                              <p:par>
                                <p:cTn id="17" presetID="22" presetClass="entr" presetSubtype="1"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up)">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76E2FF2F-123E-3C4E-9A4C-813434CF93C9}"/>
            </a:ext>
          </a:extLst>
        </p:cNvPr>
        <p:cNvGrpSpPr/>
        <p:nvPr/>
      </p:nvGrpSpPr>
      <p:grpSpPr>
        <a:xfrm>
          <a:off x="0" y="0"/>
          <a:ext cx="0" cy="0"/>
          <a:chOff x="0" y="0"/>
          <a:chExt cx="0" cy="0"/>
        </a:xfrm>
      </p:grpSpPr>
      <p:pic>
        <p:nvPicPr>
          <p:cNvPr id="2" name="Picture 2" descr="Hình ảnh Nền Màu Cam, Màu Cam Vector Nền Và Tập Tin Tải về Miễn Phí |  Pngtree">
            <a:extLst>
              <a:ext uri="{FF2B5EF4-FFF2-40B4-BE49-F238E27FC236}">
                <a16:creationId xmlns:a16="http://schemas.microsoft.com/office/drawing/2014/main" id="{A113A777-670C-FDC8-7A6A-E05790A8E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8A745C-2C40-3F12-1B8D-C57C399A7379}"/>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
        <p:nvSpPr>
          <p:cNvPr id="5" name="Title 4">
            <a:extLst>
              <a:ext uri="{FF2B5EF4-FFF2-40B4-BE49-F238E27FC236}">
                <a16:creationId xmlns:a16="http://schemas.microsoft.com/office/drawing/2014/main" id="{E98CCAC6-1000-E1C4-63B9-AC326E424855}"/>
              </a:ext>
            </a:extLst>
          </p:cNvPr>
          <p:cNvSpPr>
            <a:spLocks noGrp="1"/>
          </p:cNvSpPr>
          <p:nvPr>
            <p:ph type="title"/>
          </p:nvPr>
        </p:nvSpPr>
        <p:spPr/>
        <p:txBody>
          <a:bodyPr/>
          <a:lstStyle/>
          <a:p>
            <a:pPr algn="ctr"/>
            <a:r>
              <a:rPr lang="en-US" sz="3200" dirty="0">
                <a:solidFill>
                  <a:sysClr val="windowText" lastClr="000000"/>
                </a:solidFill>
                <a:latin typeface="+mn-lt"/>
                <a:ea typeface="+mn-ea"/>
                <a:cs typeface="+mn-ea"/>
                <a:sym typeface="+mn-lt"/>
              </a:rPr>
              <a:t>   </a:t>
            </a:r>
            <a:r>
              <a:rPr lang="vi-VN" sz="3200" dirty="0">
                <a:solidFill>
                  <a:sysClr val="windowText" lastClr="000000"/>
                </a:solidFill>
                <a:latin typeface="+mn-lt"/>
                <a:ea typeface="+mn-ea"/>
                <a:cs typeface="+mn-ea"/>
                <a:sym typeface="+mn-lt"/>
              </a:rPr>
              <a:t>Trang trí chiếc mũ bảo hiểm hoặc đồ vật bất kì</a:t>
            </a:r>
            <a:r>
              <a:rPr lang="en-US" sz="3200" dirty="0">
                <a:solidFill>
                  <a:sysClr val="windowText" lastClr="000000"/>
                </a:solidFill>
                <a:latin typeface="+mn-lt"/>
                <a:ea typeface="+mn-ea"/>
                <a:cs typeface="+mn-ea"/>
                <a:sym typeface="+mn-lt"/>
              </a:rPr>
              <a:t> </a:t>
            </a:r>
            <a:endParaRPr lang="en-US" dirty="0"/>
          </a:p>
        </p:txBody>
      </p:sp>
      <p:sp>
        <p:nvSpPr>
          <p:cNvPr id="8" name="TextBox 7">
            <a:extLst>
              <a:ext uri="{FF2B5EF4-FFF2-40B4-BE49-F238E27FC236}">
                <a16:creationId xmlns:a16="http://schemas.microsoft.com/office/drawing/2014/main" id="{EE4339FE-4A79-B128-D0CF-8A5EB2A78717}"/>
              </a:ext>
            </a:extLst>
          </p:cNvPr>
          <p:cNvSpPr txBox="1"/>
          <p:nvPr/>
        </p:nvSpPr>
        <p:spPr>
          <a:xfrm>
            <a:off x="1828800" y="1676400"/>
            <a:ext cx="7391400" cy="1143070"/>
          </a:xfrm>
          <a:prstGeom prst="rect">
            <a:avLst/>
          </a:prstGeom>
          <a:noFill/>
        </p:spPr>
        <p:txBody>
          <a:bodyPr wrap="square">
            <a:spAutoFit/>
          </a:bodyPr>
          <a:lstStyle/>
          <a:p>
            <a:pPr marL="457189" marR="0" lvl="0" indent="-457189" algn="ctr"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ysClr val="windowText" lastClr="000000"/>
                </a:solidFill>
                <a:effectLst/>
                <a:uLnTx/>
                <a:uFillTx/>
                <a:latin typeface="+mn-lt"/>
                <a:ea typeface="+mn-ea"/>
                <a:cs typeface="+mn-ea"/>
                <a:sym typeface="+mn-lt"/>
              </a:rPr>
              <a:t>Em hãy trang trí chiếc mũ bảo hiểm hoặc đồ dùng của em hay của người thân để dùng hằng ngày.</a:t>
            </a:r>
          </a:p>
        </p:txBody>
      </p:sp>
      <p:sp>
        <p:nvSpPr>
          <p:cNvPr id="9" name="Speech Bubble: Rectangle 8">
            <a:extLst>
              <a:ext uri="{FF2B5EF4-FFF2-40B4-BE49-F238E27FC236}">
                <a16:creationId xmlns:a16="http://schemas.microsoft.com/office/drawing/2014/main" id="{54E8FCA5-FE71-F5B4-4766-AD8C8303ACC8}"/>
              </a:ext>
            </a:extLst>
          </p:cNvPr>
          <p:cNvSpPr/>
          <p:nvPr/>
        </p:nvSpPr>
        <p:spPr>
          <a:xfrm>
            <a:off x="716468" y="3780067"/>
            <a:ext cx="3459480" cy="2636520"/>
          </a:xfrm>
          <a:prstGeom prst="wedgeRectCallou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1C1C1C"/>
                </a:solidFill>
                <a:effectLst/>
                <a:uLnTx/>
                <a:uFillTx/>
                <a:cs typeface="+mn-ea"/>
                <a:sym typeface="+mn-lt"/>
              </a:rPr>
              <a:t>Tạo được mẫu trang trí trên mũ bảo hiểm phù hợp đối với đối tượng sử dụng.</a:t>
            </a:r>
          </a:p>
        </p:txBody>
      </p:sp>
      <p:sp>
        <p:nvSpPr>
          <p:cNvPr id="10" name="Speech Bubble: Rectangle 9">
            <a:extLst>
              <a:ext uri="{FF2B5EF4-FFF2-40B4-BE49-F238E27FC236}">
                <a16:creationId xmlns:a16="http://schemas.microsoft.com/office/drawing/2014/main" id="{0D98E8C2-A01D-3AA7-BD30-8AAFD02C934D}"/>
              </a:ext>
            </a:extLst>
          </p:cNvPr>
          <p:cNvSpPr/>
          <p:nvPr/>
        </p:nvSpPr>
        <p:spPr>
          <a:xfrm>
            <a:off x="4668708" y="3780067"/>
            <a:ext cx="2987040" cy="2636520"/>
          </a:xfrm>
          <a:prstGeom prst="wedgeRectCallout">
            <a:avLst/>
          </a:prstGeom>
          <a:solidFill>
            <a:schemeClr val="tx2">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1C1C1C"/>
                </a:solidFill>
                <a:effectLst/>
                <a:uLnTx/>
                <a:uFillTx/>
                <a:cs typeface="+mn-ea"/>
                <a:sym typeface="+mn-lt"/>
              </a:rPr>
              <a:t>Trình bày được nội dung chủ đề trang trí sản phẩm.</a:t>
            </a:r>
          </a:p>
        </p:txBody>
      </p:sp>
      <p:sp>
        <p:nvSpPr>
          <p:cNvPr id="11" name="Speech Bubble: Rectangle 10">
            <a:extLst>
              <a:ext uri="{FF2B5EF4-FFF2-40B4-BE49-F238E27FC236}">
                <a16:creationId xmlns:a16="http://schemas.microsoft.com/office/drawing/2014/main" id="{3B337A83-DBE6-FBD3-ACEB-1A3DF1CF8113}"/>
              </a:ext>
            </a:extLst>
          </p:cNvPr>
          <p:cNvSpPr/>
          <p:nvPr/>
        </p:nvSpPr>
        <p:spPr>
          <a:xfrm>
            <a:off x="8143427" y="3780067"/>
            <a:ext cx="3296919" cy="2636520"/>
          </a:xfrm>
          <a:prstGeom prst="wedgeRectCallout">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1C1C1C"/>
                </a:solidFill>
                <a:effectLst/>
                <a:uLnTx/>
                <a:uFillTx/>
                <a:cs typeface="+mn-ea"/>
                <a:sym typeface="+mn-lt"/>
              </a:rPr>
              <a:t>Có thể sử dụng kĩ thuật sơn, vẽ, cắt dán đề can,... để thực hành sáng tạo.</a:t>
            </a:r>
          </a:p>
        </p:txBody>
      </p:sp>
    </p:spTree>
    <p:custDataLst>
      <p:tags r:id="rId1"/>
    </p:custDataLst>
    <p:extLst>
      <p:ext uri="{BB962C8B-B14F-4D97-AF65-F5344CB8AC3E}">
        <p14:creationId xmlns:p14="http://schemas.microsoft.com/office/powerpoint/2010/main" val="117040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7B7071-A0A7-2B5B-4546-6DA30760A0E6}"/>
              </a:ext>
            </a:extLst>
          </p:cNvPr>
          <p:cNvSpPr/>
          <p:nvPr/>
        </p:nvSpPr>
        <p:spPr>
          <a:xfrm>
            <a:off x="892627" y="990600"/>
            <a:ext cx="10406743" cy="5791200"/>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180000" rIns="91440" bIns="45720" rtlCol="0" anchor="t"/>
          <a:lstStyle/>
          <a:p>
            <a:pPr marR="0" lvl="0" algn="l" defTabSz="914400" rtl="0" eaLnBrk="1" fontAlgn="auto" latinLnBrk="0" hangingPunct="1">
              <a:lnSpc>
                <a:spcPct val="150000"/>
              </a:lnSpc>
              <a:spcBef>
                <a:spcPts val="0"/>
              </a:spcBef>
              <a:spcAft>
                <a:spcPts val="0"/>
              </a:spcAft>
              <a:buClr>
                <a:srgbClr val="000000"/>
              </a:buClr>
              <a:buSzTx/>
              <a:tabLst/>
              <a:defRPr/>
            </a:pPr>
            <a:endParaRPr kumimoji="0" lang="en-US" sz="2800" b="0" i="0" u="none" strike="noStrike" kern="0" cap="none" spc="0" normalizeH="0" baseline="0" noProof="0" dirty="0">
              <a:ln>
                <a:noFill/>
              </a:ln>
              <a:solidFill>
                <a:sysClr val="windowText" lastClr="000000"/>
              </a:solidFill>
              <a:effectLst/>
              <a:uLnTx/>
              <a:uFillTx/>
              <a:latin typeface="UTM Avo" panose="02040603050506020204" pitchFamily="18" charset="0"/>
              <a:ea typeface="+mn-ea"/>
              <a:cs typeface="+mn-cs"/>
              <a:sym typeface="Arial"/>
            </a:endParaRPr>
          </a:p>
        </p:txBody>
      </p:sp>
      <p:sp>
        <p:nvSpPr>
          <p:cNvPr id="2" name="Rectangle: Rounded Corners 1">
            <a:extLst>
              <a:ext uri="{FF2B5EF4-FFF2-40B4-BE49-F238E27FC236}">
                <a16:creationId xmlns:a16="http://schemas.microsoft.com/office/drawing/2014/main" id="{D739B40C-4BF0-8A2B-1992-F6319B4204AB}"/>
              </a:ext>
            </a:extLst>
          </p:cNvPr>
          <p:cNvSpPr/>
          <p:nvPr/>
        </p:nvSpPr>
        <p:spPr>
          <a:xfrm>
            <a:off x="3617277" y="609600"/>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Em c</a:t>
            </a:r>
            <a:r>
              <a:rPr lang="en-US" sz="3600" b="1" kern="0" dirty="0">
                <a:solidFill>
                  <a:srgbClr val="FFFFFF"/>
                </a:solidFill>
                <a:latin typeface="UTM Avo" panose="02040603050506020204" pitchFamily="18" charset="0"/>
                <a:sym typeface="Arial"/>
              </a:rPr>
              <a:t>ó </a:t>
            </a:r>
            <a:r>
              <a:rPr lang="en-US" sz="3600" b="1" kern="0" dirty="0" err="1">
                <a:solidFill>
                  <a:srgbClr val="FFFFFF"/>
                </a:solidFill>
                <a:latin typeface="UTM Avo" panose="02040603050506020204" pitchFamily="18" charset="0"/>
                <a:sym typeface="Arial"/>
              </a:rPr>
              <a:t>biết</a:t>
            </a:r>
            <a:endPar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pic>
        <p:nvPicPr>
          <p:cNvPr id="3" name="Picture 2">
            <a:extLst>
              <a:ext uri="{FF2B5EF4-FFF2-40B4-BE49-F238E27FC236}">
                <a16:creationId xmlns:a16="http://schemas.microsoft.com/office/drawing/2014/main" id="{20D12967-03EB-414C-1A07-93FB069B5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142" y="5181600"/>
            <a:ext cx="2794698" cy="1835323"/>
          </a:xfrm>
          <a:prstGeom prst="rect">
            <a:avLst/>
          </a:prstGeom>
        </p:spPr>
      </p:pic>
      <p:sp>
        <p:nvSpPr>
          <p:cNvPr id="6" name="TextBox 5">
            <a:extLst>
              <a:ext uri="{FF2B5EF4-FFF2-40B4-BE49-F238E27FC236}">
                <a16:creationId xmlns:a16="http://schemas.microsoft.com/office/drawing/2014/main" id="{8DA3623C-2E9C-85D3-2C65-7D8C3E6E4CB6}"/>
              </a:ext>
            </a:extLst>
          </p:cNvPr>
          <p:cNvSpPr txBox="1"/>
          <p:nvPr/>
        </p:nvSpPr>
        <p:spPr>
          <a:xfrm>
            <a:off x="1090383" y="1219200"/>
            <a:ext cx="10011229" cy="5105308"/>
          </a:xfrm>
          <a:prstGeom prst="rect">
            <a:avLst/>
          </a:prstGeom>
          <a:noFill/>
        </p:spPr>
        <p:txBody>
          <a:bodyPr wrap="square">
            <a:spAutoFit/>
          </a:bodyPr>
          <a:lstStyle/>
          <a:p>
            <a:pPr algn="just">
              <a:lnSpc>
                <a:spcPct val="150000"/>
              </a:lnSpc>
            </a:pPr>
            <a:r>
              <a:rPr lang="en-US" sz="2000" dirty="0"/>
              <a:t>-</a:t>
            </a:r>
            <a:r>
              <a:rPr lang="vi-VN" sz="2000"/>
              <a:t> </a:t>
            </a:r>
            <a:r>
              <a:rPr lang="vi-VN" sz="2000" dirty="0"/>
              <a:t>Bằng những nét vẽ sinh động, màu sắc tươi sáng, những chiếc mũ bảo hiểm cũ</a:t>
            </a:r>
            <a:r>
              <a:rPr lang="en-US" sz="2000" dirty="0"/>
              <a:t> </a:t>
            </a:r>
            <a:r>
              <a:rPr lang="vi-VN" sz="2000" dirty="0"/>
              <a:t>có thể trở thành các tác phẩm đẹp, mang thông điệp tuyên truyền về an toàn giao</a:t>
            </a:r>
            <a:r>
              <a:rPr lang="en-US" sz="2000" dirty="0"/>
              <a:t> </a:t>
            </a:r>
            <a:r>
              <a:rPr lang="vi-VN" sz="2000" dirty="0"/>
              <a:t>thông</a:t>
            </a:r>
            <a:r>
              <a:rPr lang="vi-VN" sz="2000"/>
              <a:t>. </a:t>
            </a:r>
            <a:endParaRPr lang="en-US" sz="2000"/>
          </a:p>
          <a:p>
            <a:pPr algn="just">
              <a:lnSpc>
                <a:spcPct val="150000"/>
              </a:lnSpc>
            </a:pPr>
            <a:r>
              <a:rPr lang="en-US" sz="2000"/>
              <a:t>- </a:t>
            </a:r>
            <a:r>
              <a:rPr lang="vi-VN" sz="2000"/>
              <a:t>Việc </a:t>
            </a:r>
            <a:r>
              <a:rPr lang="vi-VN" sz="2000" dirty="0"/>
              <a:t>tuyên truyền bằng hình thức vẽ tranh, đặc biệt là vẽ lên mũ bảo hiểm</a:t>
            </a:r>
            <a:r>
              <a:rPr lang="en-US" sz="2000" dirty="0"/>
              <a:t> </a:t>
            </a:r>
            <a:r>
              <a:rPr lang="vi-VN" sz="2000" dirty="0"/>
              <a:t>cũ không chỉ thể hiện năng khiếu của người vẽ mà còn khiến chiếc mũ sinh động</a:t>
            </a:r>
            <a:r>
              <a:rPr lang="en-US" sz="2000" dirty="0"/>
              <a:t> </a:t>
            </a:r>
            <a:r>
              <a:rPr lang="vi-VN" sz="2000" dirty="0"/>
              <a:t>hơn, mang hiệu ứng tuyên truyền tốt </a:t>
            </a:r>
            <a:r>
              <a:rPr lang="vi-VN" sz="2000"/>
              <a:t>hơn.</a:t>
            </a:r>
            <a:endParaRPr lang="en-US" sz="2000"/>
          </a:p>
          <a:p>
            <a:pPr algn="just">
              <a:lnSpc>
                <a:spcPct val="150000"/>
              </a:lnSpc>
            </a:pPr>
            <a:r>
              <a:rPr lang="en-US" sz="2000" b="1" i="1"/>
              <a:t>- Là học sinh các em cần phải gương mẫu cho các bạn khác, luôn đội mũ bảo hiểm khi tham gia gia giao thông và nhắc nhở các bạn cùng thực hiện.</a:t>
            </a:r>
            <a:endParaRPr lang="vi-VN" sz="2000" b="1" i="1" dirty="0"/>
          </a:p>
          <a:p>
            <a:pPr algn="just">
              <a:lnSpc>
                <a:spcPct val="150000"/>
              </a:lnSpc>
            </a:pPr>
            <a:r>
              <a:rPr lang="en-US" sz="2000"/>
              <a:t>-</a:t>
            </a:r>
            <a:r>
              <a:rPr lang="vi-VN" sz="2000"/>
              <a:t> </a:t>
            </a:r>
            <a:r>
              <a:rPr lang="vi-VN" sz="2000" dirty="0"/>
              <a:t>Thiết kế, trang trí lại đồ dùng đã cũ sẽ tạo ra một vẻ ngoài mới, vừa giúp tạo ra</a:t>
            </a:r>
            <a:r>
              <a:rPr lang="en-US" sz="2000" dirty="0"/>
              <a:t> </a:t>
            </a:r>
            <a:r>
              <a:rPr lang="vi-VN" sz="2000" dirty="0"/>
              <a:t>hoạt động sáng tạo vừa là một cách tiết kiệm hiệu quả.</a:t>
            </a:r>
            <a:endParaRPr lang="en-US" sz="2000" dirty="0"/>
          </a:p>
        </p:txBody>
      </p:sp>
      <p:pic>
        <p:nvPicPr>
          <p:cNvPr id="5" name="Picture 2" descr="Hình ảnh Nền Màu Cam, Màu Cam Vector Nền Và Tập Tin Tải về Miễn Phí |  Pngtree">
            <a:extLst>
              <a:ext uri="{FF2B5EF4-FFF2-40B4-BE49-F238E27FC236}">
                <a16:creationId xmlns:a16="http://schemas.microsoft.com/office/drawing/2014/main" id="{C5A80E19-BC57-A1A4-51F7-EA65CED4D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A3D3AA-E683-3074-138C-3D645C53B97F}"/>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445843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BA94523-9EE5-4980-A783-A0DD48F39A46}"/>
              </a:ext>
            </a:extLst>
          </p:cNvPr>
          <p:cNvSpPr/>
          <p:nvPr/>
        </p:nvSpPr>
        <p:spPr>
          <a:xfrm>
            <a:off x="3590545" y="1219200"/>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Hướng</a:t>
            </a: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dẫn</a:t>
            </a: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về</a:t>
            </a:r>
            <a:r>
              <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36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nhà</a:t>
            </a:r>
            <a:endParaRPr kumimoji="0" lang="en-US" sz="36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sp>
        <p:nvSpPr>
          <p:cNvPr id="3" name="TextBox 2">
            <a:extLst>
              <a:ext uri="{FF2B5EF4-FFF2-40B4-BE49-F238E27FC236}">
                <a16:creationId xmlns:a16="http://schemas.microsoft.com/office/drawing/2014/main" id="{280981CF-0352-64FF-A94D-B71A2A0BAA26}"/>
              </a:ext>
            </a:extLst>
          </p:cNvPr>
          <p:cNvSpPr txBox="1"/>
          <p:nvPr/>
        </p:nvSpPr>
        <p:spPr>
          <a:xfrm>
            <a:off x="914400" y="3810000"/>
            <a:ext cx="3667911" cy="1131848"/>
          </a:xfrm>
          <a:prstGeom prst="rect">
            <a:avLst/>
          </a:prstGeom>
          <a:noFill/>
        </p:spPr>
        <p:txBody>
          <a:bodyPr wrap="square">
            <a:spAutoFit/>
          </a:bodyPr>
          <a:lstStyle/>
          <a:p>
            <a:pPr algn="ctr">
              <a:lnSpc>
                <a:spcPct val="150000"/>
              </a:lnSpc>
              <a:buClr>
                <a:srgbClr val="000000"/>
              </a:buClr>
              <a:buFont typeface="Arial"/>
              <a:buNone/>
            </a:pPr>
            <a:r>
              <a:rPr lang="vi-VN" sz="2400" kern="0" dirty="0">
                <a:solidFill>
                  <a:srgbClr val="000000"/>
                </a:solidFill>
                <a:cs typeface="+mn-ea"/>
                <a:sym typeface="+mn-lt"/>
              </a:rPr>
              <a:t>Ôn lại kiến thức</a:t>
            </a:r>
            <a:endParaRPr lang="en-US" sz="2400" kern="0" dirty="0">
              <a:solidFill>
                <a:srgbClr val="000000"/>
              </a:solidFill>
              <a:latin typeface="UTM Avo" panose="02040603050506020204" pitchFamily="18" charset="0"/>
              <a:cs typeface="+mn-ea"/>
              <a:sym typeface="+mn-lt"/>
            </a:endParaRPr>
          </a:p>
          <a:p>
            <a:pPr algn="ctr">
              <a:lnSpc>
                <a:spcPct val="150000"/>
              </a:lnSpc>
              <a:buClr>
                <a:srgbClr val="000000"/>
              </a:buClr>
              <a:buFont typeface="Arial"/>
              <a:buNone/>
            </a:pPr>
            <a:r>
              <a:rPr lang="vi-VN" sz="2400" kern="0" dirty="0">
                <a:solidFill>
                  <a:srgbClr val="000000"/>
                </a:solidFill>
                <a:cs typeface="+mn-ea"/>
                <a:sym typeface="+mn-lt"/>
              </a:rPr>
              <a:t>đã học</a:t>
            </a:r>
          </a:p>
        </p:txBody>
      </p:sp>
      <p:sp>
        <p:nvSpPr>
          <p:cNvPr id="4" name="TextBox 3">
            <a:extLst>
              <a:ext uri="{FF2B5EF4-FFF2-40B4-BE49-F238E27FC236}">
                <a16:creationId xmlns:a16="http://schemas.microsoft.com/office/drawing/2014/main" id="{A2A909D0-FDB4-2FDB-33AD-2BF64CBB3581}"/>
              </a:ext>
            </a:extLst>
          </p:cNvPr>
          <p:cNvSpPr txBox="1"/>
          <p:nvPr/>
        </p:nvSpPr>
        <p:spPr>
          <a:xfrm>
            <a:off x="5024287" y="4038600"/>
            <a:ext cx="6172358" cy="1143070"/>
          </a:xfrm>
          <a:prstGeom prst="rect">
            <a:avLst/>
          </a:prstGeom>
          <a:noFill/>
        </p:spPr>
        <p:txBody>
          <a:bodyPr wrap="square">
            <a:spAutoFit/>
          </a:bodyPr>
          <a:lstStyle/>
          <a:p>
            <a:pPr algn="ctr">
              <a:lnSpc>
                <a:spcPct val="150000"/>
              </a:lnSpc>
              <a:buClr>
                <a:srgbClr val="000000"/>
              </a:buClr>
              <a:buFont typeface="Arial"/>
              <a:buNone/>
            </a:pPr>
            <a:r>
              <a:rPr lang="vi-VN" sz="2400" kern="0" dirty="0">
                <a:solidFill>
                  <a:srgbClr val="000000"/>
                </a:solidFill>
                <a:cs typeface="+mn-ea"/>
                <a:sym typeface="+mn-lt"/>
              </a:rPr>
              <a:t>Đọc và tìm hiểu trước nội dung</a:t>
            </a:r>
            <a:endParaRPr lang="en-US" sz="2400" kern="0" dirty="0">
              <a:solidFill>
                <a:srgbClr val="000000"/>
              </a:solidFill>
              <a:latin typeface="UTM Avo" panose="02040603050506020204" pitchFamily="18" charset="0"/>
              <a:cs typeface="+mn-ea"/>
              <a:sym typeface="+mn-lt"/>
            </a:endParaRPr>
          </a:p>
          <a:p>
            <a:pPr algn="ctr">
              <a:lnSpc>
                <a:spcPct val="150000"/>
              </a:lnSpc>
              <a:buClr>
                <a:srgbClr val="000000"/>
              </a:buClr>
              <a:buFont typeface="Arial"/>
              <a:buNone/>
            </a:pPr>
            <a:r>
              <a:rPr lang="en-US" sz="2400" i="1" kern="0" dirty="0" err="1">
                <a:solidFill>
                  <a:srgbClr val="000000"/>
                </a:solidFill>
                <a:latin typeface="UTM Avo" panose="02040603050506020204" pitchFamily="18" charset="0"/>
                <a:cs typeface="+mn-ea"/>
                <a:sym typeface="+mn-lt"/>
              </a:rPr>
              <a:t>Thảo</a:t>
            </a:r>
            <a:r>
              <a:rPr lang="en-US" sz="2400" i="1" kern="0" dirty="0">
                <a:solidFill>
                  <a:srgbClr val="000000"/>
                </a:solidFill>
                <a:latin typeface="UTM Avo" panose="02040603050506020204" pitchFamily="18" charset="0"/>
                <a:cs typeface="+mn-ea"/>
                <a:sym typeface="+mn-lt"/>
              </a:rPr>
              <a:t> </a:t>
            </a:r>
            <a:r>
              <a:rPr lang="en-US" sz="2400" i="1" kern="0" dirty="0" err="1">
                <a:solidFill>
                  <a:srgbClr val="000000"/>
                </a:solidFill>
                <a:latin typeface="UTM Avo" panose="02040603050506020204" pitchFamily="18" charset="0"/>
                <a:cs typeface="+mn-ea"/>
                <a:sym typeface="+mn-lt"/>
              </a:rPr>
              <a:t>luận</a:t>
            </a:r>
            <a:r>
              <a:rPr lang="en-US" sz="2400" i="1" kern="0" dirty="0">
                <a:solidFill>
                  <a:srgbClr val="000000"/>
                </a:solidFill>
                <a:latin typeface="UTM Avo" panose="02040603050506020204" pitchFamily="18" charset="0"/>
                <a:cs typeface="+mn-ea"/>
                <a:sym typeface="+mn-lt"/>
              </a:rPr>
              <a:t> - </a:t>
            </a:r>
            <a:r>
              <a:rPr lang="en-US" sz="2400" i="1" kern="0" dirty="0" err="1">
                <a:solidFill>
                  <a:srgbClr val="000000"/>
                </a:solidFill>
                <a:latin typeface="UTM Avo" panose="02040603050506020204" pitchFamily="18" charset="0"/>
                <a:cs typeface="+mn-ea"/>
                <a:sym typeface="+mn-lt"/>
              </a:rPr>
              <a:t>Ứng</a:t>
            </a:r>
            <a:r>
              <a:rPr lang="en-US" sz="2400" i="1" kern="0" dirty="0">
                <a:solidFill>
                  <a:srgbClr val="000000"/>
                </a:solidFill>
                <a:latin typeface="UTM Avo" panose="02040603050506020204" pitchFamily="18" charset="0"/>
                <a:cs typeface="+mn-ea"/>
                <a:sym typeface="+mn-lt"/>
              </a:rPr>
              <a:t> </a:t>
            </a:r>
            <a:r>
              <a:rPr lang="en-US" sz="2400" i="1" kern="0" dirty="0" err="1">
                <a:solidFill>
                  <a:srgbClr val="000000"/>
                </a:solidFill>
                <a:latin typeface="UTM Avo" panose="02040603050506020204" pitchFamily="18" charset="0"/>
                <a:cs typeface="+mn-ea"/>
                <a:sym typeface="+mn-lt"/>
              </a:rPr>
              <a:t>dụng</a:t>
            </a:r>
            <a:endParaRPr lang="vi-VN" sz="2400" i="1" kern="0" dirty="0">
              <a:solidFill>
                <a:srgbClr val="000000"/>
              </a:solidFill>
              <a:cs typeface="+mn-ea"/>
              <a:sym typeface="+mn-lt"/>
            </a:endParaRPr>
          </a:p>
        </p:txBody>
      </p:sp>
      <p:grpSp>
        <p:nvGrpSpPr>
          <p:cNvPr id="5" name="Group 4">
            <a:extLst>
              <a:ext uri="{FF2B5EF4-FFF2-40B4-BE49-F238E27FC236}">
                <a16:creationId xmlns:a16="http://schemas.microsoft.com/office/drawing/2014/main" id="{1E9CD7C4-CACF-55DD-633E-8C090285AAF7}"/>
              </a:ext>
            </a:extLst>
          </p:cNvPr>
          <p:cNvGrpSpPr/>
          <p:nvPr/>
        </p:nvGrpSpPr>
        <p:grpSpPr>
          <a:xfrm>
            <a:off x="8110466" y="2493430"/>
            <a:ext cx="1133200" cy="1133200"/>
            <a:chOff x="6791925" y="1742688"/>
            <a:chExt cx="849900" cy="849900"/>
          </a:xfrm>
        </p:grpSpPr>
        <p:sp>
          <p:nvSpPr>
            <p:cNvPr id="6" name="Google Shape;583;p38">
              <a:extLst>
                <a:ext uri="{FF2B5EF4-FFF2-40B4-BE49-F238E27FC236}">
                  <a16:creationId xmlns:a16="http://schemas.microsoft.com/office/drawing/2014/main" id="{FA41AC2B-4765-0134-DFB8-A3B23F5E2521}"/>
                </a:ext>
              </a:extLst>
            </p:cNvPr>
            <p:cNvSpPr/>
            <p:nvPr/>
          </p:nvSpPr>
          <p:spPr>
            <a:xfrm>
              <a:off x="6791925" y="1742688"/>
              <a:ext cx="849900" cy="849900"/>
            </a:xfrm>
            <a:prstGeom prst="ellipse">
              <a:avLst/>
            </a:prstGeom>
            <a:solidFill>
              <a:srgbClr val="EFA1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cs typeface="+mn-ea"/>
                <a:sym typeface="+mn-lt"/>
              </a:endParaRPr>
            </a:p>
          </p:txBody>
        </p:sp>
        <p:sp>
          <p:nvSpPr>
            <p:cNvPr id="7" name="Google Shape;589;p38">
              <a:extLst>
                <a:ext uri="{FF2B5EF4-FFF2-40B4-BE49-F238E27FC236}">
                  <a16:creationId xmlns:a16="http://schemas.microsoft.com/office/drawing/2014/main" id="{A0EFDDC5-46B1-4938-52E5-3901CCD99A45}"/>
                </a:ext>
              </a:extLst>
            </p:cNvPr>
            <p:cNvSpPr/>
            <p:nvPr/>
          </p:nvSpPr>
          <p:spPr>
            <a:xfrm>
              <a:off x="7029080" y="1981123"/>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cs typeface="+mn-ea"/>
                <a:sym typeface="+mn-lt"/>
              </a:endParaRPr>
            </a:p>
          </p:txBody>
        </p:sp>
      </p:grpSp>
      <p:grpSp>
        <p:nvGrpSpPr>
          <p:cNvPr id="8" name="Group 7">
            <a:extLst>
              <a:ext uri="{FF2B5EF4-FFF2-40B4-BE49-F238E27FC236}">
                <a16:creationId xmlns:a16="http://schemas.microsoft.com/office/drawing/2014/main" id="{C1E982CC-78C4-BBD3-189C-23AAB3972138}"/>
              </a:ext>
            </a:extLst>
          </p:cNvPr>
          <p:cNvGrpSpPr/>
          <p:nvPr/>
        </p:nvGrpSpPr>
        <p:grpSpPr>
          <a:xfrm>
            <a:off x="2002439" y="2491590"/>
            <a:ext cx="1133200" cy="1133200"/>
            <a:chOff x="1503280" y="1742688"/>
            <a:chExt cx="849900" cy="849900"/>
          </a:xfrm>
        </p:grpSpPr>
        <p:sp>
          <p:nvSpPr>
            <p:cNvPr id="9" name="Google Shape;580;p38">
              <a:extLst>
                <a:ext uri="{FF2B5EF4-FFF2-40B4-BE49-F238E27FC236}">
                  <a16:creationId xmlns:a16="http://schemas.microsoft.com/office/drawing/2014/main" id="{5C8FE18C-450F-0521-0F8B-D0EF3ACC5348}"/>
                </a:ext>
              </a:extLst>
            </p:cNvPr>
            <p:cNvSpPr/>
            <p:nvPr/>
          </p:nvSpPr>
          <p:spPr>
            <a:xfrm>
              <a:off x="1503280" y="1742688"/>
              <a:ext cx="849900" cy="849900"/>
            </a:xfrm>
            <a:prstGeom prst="ellipse">
              <a:avLst/>
            </a:prstGeom>
            <a:solidFill>
              <a:srgbClr val="EC663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cs typeface="+mn-ea"/>
                <a:sym typeface="+mn-lt"/>
              </a:endParaRPr>
            </a:p>
          </p:txBody>
        </p:sp>
        <p:sp>
          <p:nvSpPr>
            <p:cNvPr id="10" name="Google Shape;590;p38">
              <a:extLst>
                <a:ext uri="{FF2B5EF4-FFF2-40B4-BE49-F238E27FC236}">
                  <a16:creationId xmlns:a16="http://schemas.microsoft.com/office/drawing/2014/main" id="{06281BFB-B0B7-F557-D0DD-55C6B95D2FC3}"/>
                </a:ext>
              </a:extLst>
            </p:cNvPr>
            <p:cNvSpPr/>
            <p:nvPr/>
          </p:nvSpPr>
          <p:spPr>
            <a:xfrm>
              <a:off x="1793741" y="1982153"/>
              <a:ext cx="268977" cy="370969"/>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UTM Avo"/>
                <a:cs typeface="+mn-ea"/>
                <a:sym typeface="+mn-lt"/>
              </a:endParaRPr>
            </a:p>
          </p:txBody>
        </p:sp>
      </p:grpSp>
      <p:pic>
        <p:nvPicPr>
          <p:cNvPr id="11" name="Picture 2" descr="Hình ảnh Nền Màu Cam, Màu Cam Vector Nền Và Tập Tin Tải về Miễn Phí |  Pngtree">
            <a:extLst>
              <a:ext uri="{FF2B5EF4-FFF2-40B4-BE49-F238E27FC236}">
                <a16:creationId xmlns:a16="http://schemas.microsoft.com/office/drawing/2014/main" id="{6C723D6B-272D-8702-7079-5AEDDE0A7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93FA4C0-9A32-7187-F1D9-BCF82AFF018A}"/>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011290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450"/>
        <p:cNvGrpSpPr/>
        <p:nvPr/>
      </p:nvGrpSpPr>
      <p:grpSpPr>
        <a:xfrm>
          <a:off x="0" y="0"/>
          <a:ext cx="0" cy="0"/>
          <a:chOff x="0" y="0"/>
          <a:chExt cx="0" cy="0"/>
        </a:xfrm>
      </p:grpSpPr>
      <p:sp>
        <p:nvSpPr>
          <p:cNvPr id="4" name="Rectangle 3">
            <a:extLst>
              <a:ext uri="{FF2B5EF4-FFF2-40B4-BE49-F238E27FC236}">
                <a16:creationId xmlns:a16="http://schemas.microsoft.com/office/drawing/2014/main" id="{A5C1B4AC-066D-B047-D7A9-CE59FBFEB1B1}"/>
              </a:ext>
            </a:extLst>
          </p:cNvPr>
          <p:cNvSpPr/>
          <p:nvPr/>
        </p:nvSpPr>
        <p:spPr>
          <a:xfrm>
            <a:off x="680720" y="1947545"/>
            <a:ext cx="10830560" cy="250952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lIns="240000" tIns="240000" rIns="240000" bIns="96000"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cs typeface="+mn-ea"/>
                <a:sym typeface="+mn-lt"/>
              </a:rPr>
              <a:t>Mỗi đội nhận một số đồ dùng đã qua sử dụng từ GV để hình thành ý tưởng trang trí thành các sản phẩm có ngoài hình mới. Trong 1 phút, đội nào đưa ra được nhiều ý tưởng nhất sẽ thắng cuộc.</a:t>
            </a:r>
            <a:endParaRPr kumimoji="0" lang="vi-VN" sz="2400" b="0" i="0" u="none" strike="noStrike" kern="0" cap="none" spc="0" normalizeH="0" baseline="0" noProof="0" dirty="0">
              <a:ln>
                <a:noFill/>
              </a:ln>
              <a:solidFill>
                <a:srgbClr val="FFFFFF"/>
              </a:solidFill>
              <a:effectLst/>
              <a:uLnTx/>
              <a:uFillTx/>
              <a:cs typeface="+mn-ea"/>
              <a:sym typeface="+mn-lt"/>
            </a:endParaRPr>
          </a:p>
        </p:txBody>
      </p:sp>
      <p:sp>
        <p:nvSpPr>
          <p:cNvPr id="5" name="Oval 4">
            <a:extLst>
              <a:ext uri="{FF2B5EF4-FFF2-40B4-BE49-F238E27FC236}">
                <a16:creationId xmlns:a16="http://schemas.microsoft.com/office/drawing/2014/main" id="{17CF39F3-0C45-014E-E7D0-EB3A758F2D63}"/>
              </a:ext>
            </a:extLst>
          </p:cNvPr>
          <p:cNvSpPr/>
          <p:nvPr/>
        </p:nvSpPr>
        <p:spPr>
          <a:xfrm>
            <a:off x="3758180" y="1067341"/>
            <a:ext cx="4675637" cy="103632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EC663D"/>
                </a:solidFill>
                <a:effectLst/>
                <a:uLnTx/>
                <a:uFillTx/>
                <a:cs typeface="+mn-ea"/>
                <a:sym typeface="+mn-lt"/>
              </a:rPr>
              <a:t>TÌM Ý TƯỞNG</a:t>
            </a:r>
          </a:p>
        </p:txBody>
      </p:sp>
      <p:sp>
        <p:nvSpPr>
          <p:cNvPr id="7" name="Freeform 49">
            <a:extLst>
              <a:ext uri="{FF2B5EF4-FFF2-40B4-BE49-F238E27FC236}">
                <a16:creationId xmlns:a16="http://schemas.microsoft.com/office/drawing/2014/main" id="{809ED3F0-DD34-F168-A17D-B640F5A561FF}"/>
              </a:ext>
            </a:extLst>
          </p:cNvPr>
          <p:cNvSpPr/>
          <p:nvPr/>
        </p:nvSpPr>
        <p:spPr>
          <a:xfrm>
            <a:off x="2863564" y="4910456"/>
            <a:ext cx="6464873" cy="1947545"/>
          </a:xfrm>
          <a:custGeom>
            <a:avLst/>
            <a:gdLst/>
            <a:ahLst/>
            <a:cxnLst/>
            <a:rect l="l" t="t" r="r" b="b"/>
            <a:pathLst>
              <a:path w="2344702" h="706342">
                <a:moveTo>
                  <a:pt x="0" y="0"/>
                </a:moveTo>
                <a:lnTo>
                  <a:pt x="2344702" y="0"/>
                </a:lnTo>
                <a:lnTo>
                  <a:pt x="2344702" y="706342"/>
                </a:lnTo>
                <a:lnTo>
                  <a:pt x="0" y="7063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a:ln>
                <a:noFill/>
              </a:ln>
              <a:solidFill>
                <a:srgbClr val="000000"/>
              </a:solidFill>
              <a:effectLst/>
              <a:uLnTx/>
              <a:uFillTx/>
              <a:latin typeface="UTM Avo"/>
              <a:ea typeface="+mn-ea"/>
              <a:cs typeface="+mn-ea"/>
              <a:sym typeface="+mn-lt"/>
            </a:endParaRPr>
          </a:p>
        </p:txBody>
      </p:sp>
      <p:pic>
        <p:nvPicPr>
          <p:cNvPr id="2" name="Picture 2" descr="Hình ảnh Nền Màu Cam, Màu Cam Vector Nền Và Tập Tin Tải về Miễn Phí |  Pngtree">
            <a:extLst>
              <a:ext uri="{FF2B5EF4-FFF2-40B4-BE49-F238E27FC236}">
                <a16:creationId xmlns:a16="http://schemas.microsoft.com/office/drawing/2014/main" id="{5579CBC0-BC28-459D-AA1F-FA171E016C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A70767-7EB0-AF88-38F2-DE359CC87405}"/>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5"/>
        <p:cNvGrpSpPr/>
        <p:nvPr/>
      </p:nvGrpSpPr>
      <p:grpSpPr>
        <a:xfrm>
          <a:off x="0" y="0"/>
          <a:ext cx="0" cy="0"/>
          <a:chOff x="0" y="0"/>
          <a:chExt cx="0" cy="0"/>
        </a:xfrm>
      </p:grpSpPr>
      <p:pic>
        <p:nvPicPr>
          <p:cNvPr id="2" name="Picture 1">
            <a:hlinkClick r:id="rId5"/>
            <a:extLst>
              <a:ext uri="{FF2B5EF4-FFF2-40B4-BE49-F238E27FC236}">
                <a16:creationId xmlns:a16="http://schemas.microsoft.com/office/drawing/2014/main" id="{A219EF51-F206-9C57-03E6-697EC1D73D93}"/>
              </a:ext>
            </a:extLst>
          </p:cNvPr>
          <p:cNvPicPr>
            <a:picLocks noChangeAspect="1"/>
          </p:cNvPicPr>
          <p:nvPr/>
        </p:nvPicPr>
        <p:blipFill>
          <a:blip r:embed="rId6"/>
          <a:stretch>
            <a:fillRect/>
          </a:stretch>
        </p:blipFill>
        <p:spPr>
          <a:xfrm>
            <a:off x="4501082" y="3276600"/>
            <a:ext cx="3189835" cy="1764777"/>
          </a:xfrm>
          <a:prstGeom prst="rect">
            <a:avLst/>
          </a:prstGeom>
        </p:spPr>
      </p:pic>
      <p:pic>
        <p:nvPicPr>
          <p:cNvPr id="1026" name="Picture 2" descr="Hình ảnh Nền Màu Cam, Màu Cam Vector Nền Và Tập Tin Tải về Miễn Phí |  Pngtree">
            <a:extLst>
              <a:ext uri="{FF2B5EF4-FFF2-40B4-BE49-F238E27FC236}">
                <a16:creationId xmlns:a16="http://schemas.microsoft.com/office/drawing/2014/main" id="{78D019E2-2FFA-7A65-D2DD-2E22C7B20A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615A37-1EB6-4596-AABF-6630A1AE6B57}"/>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7524763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sp>
        <p:nvSpPr>
          <p:cNvPr id="30" name="TextBox 29">
            <a:extLst>
              <a:ext uri="{FF2B5EF4-FFF2-40B4-BE49-F238E27FC236}">
                <a16:creationId xmlns:a16="http://schemas.microsoft.com/office/drawing/2014/main" id="{D1E273CE-6F18-C6C7-5E44-3D5FE4B84C3C}"/>
              </a:ext>
            </a:extLst>
          </p:cNvPr>
          <p:cNvSpPr txBox="1">
            <a:spLocks/>
          </p:cNvSpPr>
          <p:nvPr/>
        </p:nvSpPr>
        <p:spPr>
          <a:xfrm>
            <a:off x="490345" y="2712702"/>
            <a:ext cx="5080000" cy="2229841"/>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Nêu đặc điểm về hình dáng, màu sắc, họa tiết, chất liệu của các yếu tố trang trí trên mỗi sản phẩm.</a:t>
            </a:r>
          </a:p>
        </p:txBody>
      </p:sp>
      <p:pic>
        <p:nvPicPr>
          <p:cNvPr id="2" name="Picture 1">
            <a:extLst>
              <a:ext uri="{FF2B5EF4-FFF2-40B4-BE49-F238E27FC236}">
                <a16:creationId xmlns:a16="http://schemas.microsoft.com/office/drawing/2014/main" id="{A318CBFA-475C-B2FD-3135-B7B8BAD540ED}"/>
              </a:ext>
            </a:extLst>
          </p:cNvPr>
          <p:cNvPicPr>
            <a:picLocks noChangeAspect="1"/>
          </p:cNvPicPr>
          <p:nvPr/>
        </p:nvPicPr>
        <p:blipFill>
          <a:blip r:embed="rId5"/>
          <a:stretch>
            <a:fillRect/>
          </a:stretch>
        </p:blipFill>
        <p:spPr>
          <a:xfrm>
            <a:off x="6621657" y="1958459"/>
            <a:ext cx="5098591" cy="4843661"/>
          </a:xfrm>
          <a:prstGeom prst="rect">
            <a:avLst/>
          </a:prstGeom>
        </p:spPr>
      </p:pic>
      <p:sp>
        <p:nvSpPr>
          <p:cNvPr id="3" name="Title 2">
            <a:extLst>
              <a:ext uri="{FF2B5EF4-FFF2-40B4-BE49-F238E27FC236}">
                <a16:creationId xmlns:a16="http://schemas.microsoft.com/office/drawing/2014/main" id="{BAADCA45-A21A-29A9-5911-42819C5C32B2}"/>
              </a:ext>
            </a:extLst>
          </p:cNvPr>
          <p:cNvSpPr>
            <a:spLocks noGrp="1"/>
          </p:cNvSpPr>
          <p:nvPr>
            <p:ph type="title"/>
          </p:nvPr>
        </p:nvSpPr>
        <p:spPr>
          <a:xfrm>
            <a:off x="-1524000" y="1829574"/>
            <a:ext cx="10360911" cy="763600"/>
          </a:xfrm>
        </p:spPr>
        <p:txBody>
          <a:bodyPr/>
          <a:lstStyle/>
          <a:p>
            <a:pPr algn="ctr">
              <a:lnSpc>
                <a:spcPct val="113000"/>
              </a:lnSpc>
            </a:pPr>
            <a:r>
              <a:rPr lang="vi-VN" sz="2400" dirty="0">
                <a:solidFill>
                  <a:schemeClr val="accent2"/>
                </a:solidFill>
                <a:latin typeface="+mn-lt"/>
                <a:ea typeface="+mn-ea"/>
                <a:cs typeface="+mn-ea"/>
                <a:sym typeface="+mn-lt"/>
              </a:rPr>
              <a:t>Quan sát hình ảnh SGK tr.54 và cho biết</a:t>
            </a:r>
          </a:p>
        </p:txBody>
      </p:sp>
      <p:pic>
        <p:nvPicPr>
          <p:cNvPr id="4" name="Picture 2" descr="Hình ảnh Nền Màu Cam, Màu Cam Vector Nền Và Tập Tin Tải về Miễn Phí |  Pngtree">
            <a:extLst>
              <a:ext uri="{FF2B5EF4-FFF2-40B4-BE49-F238E27FC236}">
                <a16:creationId xmlns:a16="http://schemas.microsoft.com/office/drawing/2014/main" id="{906986AB-FE3B-4A72-1A00-25D6FB2012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97CD82-E55E-B3CE-E113-679BD24033DA}"/>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sp>
        <p:nvSpPr>
          <p:cNvPr id="30" name="TextBox 29">
            <a:extLst>
              <a:ext uri="{FF2B5EF4-FFF2-40B4-BE49-F238E27FC236}">
                <a16:creationId xmlns:a16="http://schemas.microsoft.com/office/drawing/2014/main" id="{D1E273CE-6F18-C6C7-5E44-3D5FE4B84C3C}"/>
              </a:ext>
            </a:extLst>
          </p:cNvPr>
          <p:cNvSpPr txBox="1">
            <a:spLocks/>
          </p:cNvSpPr>
          <p:nvPr/>
        </p:nvSpPr>
        <p:spPr>
          <a:xfrm>
            <a:off x="533401" y="2753016"/>
            <a:ext cx="5080000" cy="2229841"/>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Nêu đặc điểm về hình dáng, màu sắc, họa tiết, chất liệu của các yếu tố trang trí trên mỗi sản phẩm.</a:t>
            </a:r>
          </a:p>
        </p:txBody>
      </p:sp>
      <p:pic>
        <p:nvPicPr>
          <p:cNvPr id="4" name="Picture 3">
            <a:extLst>
              <a:ext uri="{FF2B5EF4-FFF2-40B4-BE49-F238E27FC236}">
                <a16:creationId xmlns:a16="http://schemas.microsoft.com/office/drawing/2014/main" id="{C68EE0FC-FA0A-C7A2-47A7-BB63421E44CB}"/>
              </a:ext>
            </a:extLst>
          </p:cNvPr>
          <p:cNvPicPr>
            <a:picLocks noChangeAspect="1"/>
          </p:cNvPicPr>
          <p:nvPr/>
        </p:nvPicPr>
        <p:blipFill>
          <a:blip r:embed="rId5"/>
          <a:stretch>
            <a:fillRect/>
          </a:stretch>
        </p:blipFill>
        <p:spPr>
          <a:xfrm>
            <a:off x="5866590" y="2209800"/>
            <a:ext cx="5538010" cy="4495846"/>
          </a:xfrm>
          <a:prstGeom prst="rect">
            <a:avLst/>
          </a:prstGeom>
        </p:spPr>
      </p:pic>
      <p:sp>
        <p:nvSpPr>
          <p:cNvPr id="3" name="Title 2">
            <a:extLst>
              <a:ext uri="{FF2B5EF4-FFF2-40B4-BE49-F238E27FC236}">
                <a16:creationId xmlns:a16="http://schemas.microsoft.com/office/drawing/2014/main" id="{BAADCA45-A21A-29A9-5911-42819C5C32B2}"/>
              </a:ext>
            </a:extLst>
          </p:cNvPr>
          <p:cNvSpPr>
            <a:spLocks noGrp="1"/>
          </p:cNvSpPr>
          <p:nvPr>
            <p:ph type="title"/>
          </p:nvPr>
        </p:nvSpPr>
        <p:spPr>
          <a:xfrm>
            <a:off x="-1381606" y="1755439"/>
            <a:ext cx="10360911" cy="763600"/>
          </a:xfrm>
        </p:spPr>
        <p:txBody>
          <a:bodyPr/>
          <a:lstStyle/>
          <a:p>
            <a:pPr algn="ctr">
              <a:lnSpc>
                <a:spcPct val="113000"/>
              </a:lnSpc>
            </a:pPr>
            <a:r>
              <a:rPr lang="vi-VN" sz="2400" dirty="0">
                <a:solidFill>
                  <a:schemeClr val="accent2"/>
                </a:solidFill>
                <a:latin typeface="+mn-lt"/>
                <a:ea typeface="+mn-ea"/>
                <a:cs typeface="+mn-ea"/>
                <a:sym typeface="+mn-lt"/>
              </a:rPr>
              <a:t>Quan sát hình ảnh SGK tr.54 và cho biết</a:t>
            </a:r>
          </a:p>
        </p:txBody>
      </p:sp>
      <p:pic>
        <p:nvPicPr>
          <p:cNvPr id="2" name="Picture 2" descr="Hình ảnh Nền Màu Cam, Màu Cam Vector Nền Và Tập Tin Tải về Miễn Phí |  Pngtree">
            <a:extLst>
              <a:ext uri="{FF2B5EF4-FFF2-40B4-BE49-F238E27FC236}">
                <a16:creationId xmlns:a16="http://schemas.microsoft.com/office/drawing/2014/main" id="{963768B9-573D-172C-5FA9-D6CABDD3B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75690C-A6D3-F679-04AD-ED8465D4FC7E}"/>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357326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sp>
        <p:nvSpPr>
          <p:cNvPr id="30" name="TextBox 29">
            <a:extLst>
              <a:ext uri="{FF2B5EF4-FFF2-40B4-BE49-F238E27FC236}">
                <a16:creationId xmlns:a16="http://schemas.microsoft.com/office/drawing/2014/main" id="{D1E273CE-6F18-C6C7-5E44-3D5FE4B84C3C}"/>
              </a:ext>
            </a:extLst>
          </p:cNvPr>
          <p:cNvSpPr txBox="1">
            <a:spLocks/>
          </p:cNvSpPr>
          <p:nvPr/>
        </p:nvSpPr>
        <p:spPr>
          <a:xfrm>
            <a:off x="533401" y="2860519"/>
            <a:ext cx="5080000" cy="2229841"/>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Nêu đặc điểm về hình dáng, màu sắc, họa tiết, chất liệu của các yếu tố trang trí trên mỗi sản phẩm.</a:t>
            </a:r>
          </a:p>
        </p:txBody>
      </p:sp>
      <p:pic>
        <p:nvPicPr>
          <p:cNvPr id="2" name="Picture 1">
            <a:extLst>
              <a:ext uri="{FF2B5EF4-FFF2-40B4-BE49-F238E27FC236}">
                <a16:creationId xmlns:a16="http://schemas.microsoft.com/office/drawing/2014/main" id="{E6363410-BFD4-197B-62C7-C486ECC5E247}"/>
              </a:ext>
            </a:extLst>
          </p:cNvPr>
          <p:cNvPicPr>
            <a:picLocks noChangeAspect="1"/>
          </p:cNvPicPr>
          <p:nvPr/>
        </p:nvPicPr>
        <p:blipFill>
          <a:blip r:embed="rId5"/>
          <a:stretch>
            <a:fillRect/>
          </a:stretch>
        </p:blipFill>
        <p:spPr>
          <a:xfrm>
            <a:off x="6248400" y="2590800"/>
            <a:ext cx="5555343" cy="4169628"/>
          </a:xfrm>
          <a:prstGeom prst="rect">
            <a:avLst/>
          </a:prstGeom>
        </p:spPr>
      </p:pic>
      <p:sp>
        <p:nvSpPr>
          <p:cNvPr id="3" name="Title 2">
            <a:extLst>
              <a:ext uri="{FF2B5EF4-FFF2-40B4-BE49-F238E27FC236}">
                <a16:creationId xmlns:a16="http://schemas.microsoft.com/office/drawing/2014/main" id="{BAADCA45-A21A-29A9-5911-42819C5C32B2}"/>
              </a:ext>
            </a:extLst>
          </p:cNvPr>
          <p:cNvSpPr>
            <a:spLocks noGrp="1"/>
          </p:cNvSpPr>
          <p:nvPr>
            <p:ph type="title"/>
          </p:nvPr>
        </p:nvSpPr>
        <p:spPr>
          <a:xfrm>
            <a:off x="-1334840" y="1977391"/>
            <a:ext cx="10360911" cy="763600"/>
          </a:xfrm>
        </p:spPr>
        <p:txBody>
          <a:bodyPr/>
          <a:lstStyle/>
          <a:p>
            <a:pPr algn="ctr">
              <a:lnSpc>
                <a:spcPct val="113000"/>
              </a:lnSpc>
            </a:pPr>
            <a:r>
              <a:rPr lang="vi-VN" sz="2400" dirty="0">
                <a:solidFill>
                  <a:schemeClr val="accent2"/>
                </a:solidFill>
                <a:latin typeface="+mn-lt"/>
                <a:ea typeface="+mn-ea"/>
                <a:cs typeface="+mn-ea"/>
                <a:sym typeface="+mn-lt"/>
              </a:rPr>
              <a:t>Quan sát hình ảnh SGK tr.54 và cho biết</a:t>
            </a:r>
          </a:p>
        </p:txBody>
      </p:sp>
      <p:pic>
        <p:nvPicPr>
          <p:cNvPr id="4" name="Picture 2" descr="Hình ảnh Nền Màu Cam, Màu Cam Vector Nền Và Tập Tin Tải về Miễn Phí |  Pngtree">
            <a:extLst>
              <a:ext uri="{FF2B5EF4-FFF2-40B4-BE49-F238E27FC236}">
                <a16:creationId xmlns:a16="http://schemas.microsoft.com/office/drawing/2014/main" id="{9BD5D560-A2BB-F07F-8442-98C0F8B52C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4FA81A-74E4-3627-E985-CA841C9FFD77}"/>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617615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sp>
        <p:nvSpPr>
          <p:cNvPr id="30" name="TextBox 29">
            <a:extLst>
              <a:ext uri="{FF2B5EF4-FFF2-40B4-BE49-F238E27FC236}">
                <a16:creationId xmlns:a16="http://schemas.microsoft.com/office/drawing/2014/main" id="{D1E273CE-6F18-C6C7-5E44-3D5FE4B84C3C}"/>
              </a:ext>
            </a:extLst>
          </p:cNvPr>
          <p:cNvSpPr txBox="1">
            <a:spLocks/>
          </p:cNvSpPr>
          <p:nvPr/>
        </p:nvSpPr>
        <p:spPr>
          <a:xfrm>
            <a:off x="522516" y="2668045"/>
            <a:ext cx="5080000" cy="2229841"/>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Nêu đặc điểm về hình dáng, màu sắc, họa tiết, chất liệu của các yếu tố trang trí trên mỗi sản phẩm.</a:t>
            </a:r>
          </a:p>
        </p:txBody>
      </p:sp>
      <p:pic>
        <p:nvPicPr>
          <p:cNvPr id="4" name="Picture 3">
            <a:extLst>
              <a:ext uri="{FF2B5EF4-FFF2-40B4-BE49-F238E27FC236}">
                <a16:creationId xmlns:a16="http://schemas.microsoft.com/office/drawing/2014/main" id="{8EEB19F2-D44B-4099-DFD9-A129120F42BB}"/>
              </a:ext>
            </a:extLst>
          </p:cNvPr>
          <p:cNvPicPr>
            <a:picLocks noChangeAspect="1"/>
          </p:cNvPicPr>
          <p:nvPr/>
        </p:nvPicPr>
        <p:blipFill>
          <a:blip r:embed="rId5"/>
          <a:stretch>
            <a:fillRect/>
          </a:stretch>
        </p:blipFill>
        <p:spPr>
          <a:xfrm>
            <a:off x="7071116" y="2152533"/>
            <a:ext cx="4598369" cy="4570158"/>
          </a:xfrm>
          <a:prstGeom prst="rect">
            <a:avLst/>
          </a:prstGeom>
        </p:spPr>
      </p:pic>
      <p:sp>
        <p:nvSpPr>
          <p:cNvPr id="3" name="Title 2">
            <a:extLst>
              <a:ext uri="{FF2B5EF4-FFF2-40B4-BE49-F238E27FC236}">
                <a16:creationId xmlns:a16="http://schemas.microsoft.com/office/drawing/2014/main" id="{BAADCA45-A21A-29A9-5911-42819C5C32B2}"/>
              </a:ext>
            </a:extLst>
          </p:cNvPr>
          <p:cNvSpPr>
            <a:spLocks noGrp="1"/>
          </p:cNvSpPr>
          <p:nvPr>
            <p:ph type="title"/>
          </p:nvPr>
        </p:nvSpPr>
        <p:spPr>
          <a:xfrm>
            <a:off x="-1219200" y="1888679"/>
            <a:ext cx="10360911" cy="763600"/>
          </a:xfrm>
        </p:spPr>
        <p:txBody>
          <a:bodyPr/>
          <a:lstStyle/>
          <a:p>
            <a:pPr algn="ctr">
              <a:lnSpc>
                <a:spcPct val="113000"/>
              </a:lnSpc>
            </a:pPr>
            <a:r>
              <a:rPr lang="vi-VN" sz="2400" dirty="0">
                <a:solidFill>
                  <a:schemeClr val="accent2"/>
                </a:solidFill>
                <a:latin typeface="+mn-lt"/>
                <a:ea typeface="+mn-ea"/>
                <a:cs typeface="+mn-ea"/>
                <a:sym typeface="+mn-lt"/>
              </a:rPr>
              <a:t>Quan sát hình ảnh SGK tr.54 và cho biết</a:t>
            </a:r>
          </a:p>
        </p:txBody>
      </p:sp>
      <p:pic>
        <p:nvPicPr>
          <p:cNvPr id="2" name="Picture 2" descr="Hình ảnh Nền Màu Cam, Màu Cam Vector Nền Và Tập Tin Tải về Miễn Phí |  Pngtree">
            <a:extLst>
              <a:ext uri="{FF2B5EF4-FFF2-40B4-BE49-F238E27FC236}">
                <a16:creationId xmlns:a16="http://schemas.microsoft.com/office/drawing/2014/main" id="{2A246772-027B-38DE-AE0A-E5ECB4448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3BF921-3124-17EF-DAAB-B344FEED0AA9}"/>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958682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80"/>
        <p:cNvGrpSpPr/>
        <p:nvPr/>
      </p:nvGrpSpPr>
      <p:grpSpPr>
        <a:xfrm>
          <a:off x="0" y="0"/>
          <a:ext cx="0" cy="0"/>
          <a:chOff x="0" y="0"/>
          <a:chExt cx="0" cy="0"/>
        </a:xfrm>
      </p:grpSpPr>
      <p:pic>
        <p:nvPicPr>
          <p:cNvPr id="2" name="Picture 1">
            <a:extLst>
              <a:ext uri="{FF2B5EF4-FFF2-40B4-BE49-F238E27FC236}">
                <a16:creationId xmlns:a16="http://schemas.microsoft.com/office/drawing/2014/main" id="{9C8A6DCD-11D1-8187-4755-FF9CC0B9AC5C}"/>
              </a:ext>
            </a:extLst>
          </p:cNvPr>
          <p:cNvPicPr>
            <a:picLocks noChangeAspect="1"/>
          </p:cNvPicPr>
          <p:nvPr/>
        </p:nvPicPr>
        <p:blipFill>
          <a:blip r:embed="rId5"/>
          <a:stretch>
            <a:fillRect/>
          </a:stretch>
        </p:blipFill>
        <p:spPr>
          <a:xfrm>
            <a:off x="6916534" y="1442721"/>
            <a:ext cx="4359920" cy="5317230"/>
          </a:xfrm>
          <a:prstGeom prst="rect">
            <a:avLst/>
          </a:prstGeom>
        </p:spPr>
      </p:pic>
      <p:sp>
        <p:nvSpPr>
          <p:cNvPr id="6" name="TextBox 5">
            <a:extLst>
              <a:ext uri="{FF2B5EF4-FFF2-40B4-BE49-F238E27FC236}">
                <a16:creationId xmlns:a16="http://schemas.microsoft.com/office/drawing/2014/main" id="{92BFF366-C8B9-5536-D220-228A5F5A66EF}"/>
              </a:ext>
            </a:extLst>
          </p:cNvPr>
          <p:cNvSpPr txBox="1">
            <a:spLocks/>
          </p:cNvSpPr>
          <p:nvPr/>
        </p:nvSpPr>
        <p:spPr>
          <a:xfrm>
            <a:off x="522516" y="2668045"/>
            <a:ext cx="5080000" cy="2229841"/>
          </a:xfrm>
          <a:prstGeom prst="rect">
            <a:avLst/>
          </a:prstGeom>
          <a:noFill/>
        </p:spPr>
        <p:txBody>
          <a:bodyPr wrap="square">
            <a:spAutoFit/>
          </a:bodyPr>
          <a:lstStyle/>
          <a:p>
            <a:pPr marL="380990" marR="0" lvl="0" indent="-38099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dirty="0">
                <a:ln>
                  <a:noFill/>
                </a:ln>
                <a:solidFill>
                  <a:srgbClr val="000000"/>
                </a:solidFill>
                <a:effectLst/>
                <a:uLnTx/>
                <a:uFillTx/>
                <a:latin typeface="+mn-lt"/>
                <a:ea typeface="+mn-ea"/>
                <a:cs typeface="+mn-ea"/>
                <a:sym typeface="+mn-lt"/>
              </a:rPr>
              <a:t>Nêu đặc điểm về hình dáng, màu sắc, họa tiết, chất liệu của các yếu tố trang trí trên mỗi sản phẩm.</a:t>
            </a:r>
          </a:p>
        </p:txBody>
      </p:sp>
      <p:sp>
        <p:nvSpPr>
          <p:cNvPr id="8" name="Title 2">
            <a:extLst>
              <a:ext uri="{FF2B5EF4-FFF2-40B4-BE49-F238E27FC236}">
                <a16:creationId xmlns:a16="http://schemas.microsoft.com/office/drawing/2014/main" id="{BD7AAD75-65CB-1931-EBD1-6602D339740B}"/>
              </a:ext>
            </a:extLst>
          </p:cNvPr>
          <p:cNvSpPr txBox="1">
            <a:spLocks/>
          </p:cNvSpPr>
          <p:nvPr/>
        </p:nvSpPr>
        <p:spPr>
          <a:xfrm>
            <a:off x="-1219200" y="1888679"/>
            <a:ext cx="10360911"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exend Deca"/>
              <a:buNone/>
              <a:defRPr sz="32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9pPr>
          </a:lstStyle>
          <a:p>
            <a:pPr algn="ctr">
              <a:lnSpc>
                <a:spcPct val="113000"/>
              </a:lnSpc>
            </a:pPr>
            <a:r>
              <a:rPr lang="vi-VN" sz="2400" kern="0">
                <a:solidFill>
                  <a:schemeClr val="accent2"/>
                </a:solidFill>
                <a:latin typeface="+mn-lt"/>
                <a:ea typeface="+mn-ea"/>
                <a:cs typeface="+mn-ea"/>
                <a:sym typeface="+mn-lt"/>
              </a:rPr>
              <a:t>Quan sát hình ảnh SGK tr.54 và cho biết</a:t>
            </a:r>
            <a:endParaRPr lang="vi-VN" sz="2400" kern="0" dirty="0">
              <a:solidFill>
                <a:schemeClr val="accent2"/>
              </a:solidFill>
              <a:latin typeface="+mn-lt"/>
              <a:ea typeface="+mn-ea"/>
              <a:cs typeface="+mn-ea"/>
              <a:sym typeface="+mn-lt"/>
            </a:endParaRPr>
          </a:p>
        </p:txBody>
      </p:sp>
      <p:pic>
        <p:nvPicPr>
          <p:cNvPr id="3" name="Picture 2" descr="Hình ảnh Nền Màu Cam, Màu Cam Vector Nền Và Tập Tin Tải về Miễn Phí |  Pngtree">
            <a:extLst>
              <a:ext uri="{FF2B5EF4-FFF2-40B4-BE49-F238E27FC236}">
                <a16:creationId xmlns:a16="http://schemas.microsoft.com/office/drawing/2014/main" id="{9B9C3772-B831-391E-EA81-6D7EB77923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EA930B-1003-2B40-D07D-931C7327144A}"/>
              </a:ext>
            </a:extLst>
          </p:cNvPr>
          <p:cNvSpPr txBox="1"/>
          <p:nvPr/>
        </p:nvSpPr>
        <p:spPr>
          <a:xfrm>
            <a:off x="2895600" y="21771"/>
            <a:ext cx="6097554"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Calibri"/>
              </a:rPr>
              <a:t>Bài 13. Thiết kế và trang trí đồ dùng </a:t>
            </a:r>
            <a:endParaRPr lang="en-US" sz="2400"/>
          </a:p>
        </p:txBody>
      </p:sp>
    </p:spTree>
    <p:custDataLst>
      <p:tags r:id="rId1"/>
    </p:custDataLst>
    <p:extLst>
      <p:ext uri="{BB962C8B-B14F-4D97-AF65-F5344CB8AC3E}">
        <p14:creationId xmlns:p14="http://schemas.microsoft.com/office/powerpoint/2010/main" val="206108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Tin học 4.potx" id="{B31132BE-9B1E-4740-8A6C-BEDFD421B589}" vid="{30DA43B8-8E28-426A-8218-D5FF1104A920}"/>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Công nghệ 6.potx" id="{9FEEEFF5-8124-493B-B0C3-F6F2642525B0}" vid="{205F2644-E347-4C32-B2D6-8EA4ABB308E5}"/>
    </a:ext>
  </a:extLst>
</a:theme>
</file>

<file path=ppt/theme/theme3.xml><?xml version="1.0" encoding="utf-8"?>
<a:theme xmlns:a="http://schemas.openxmlformats.org/drawingml/2006/main" name="Lead Designer CV by Slidesgo">
  <a:themeElements>
    <a:clrScheme name="Simple Light">
      <a:dk1>
        <a:srgbClr val="1C1C1C"/>
      </a:dk1>
      <a:lt1>
        <a:srgbClr val="FFFFFF"/>
      </a:lt1>
      <a:dk2>
        <a:srgbClr val="F3F3F3"/>
      </a:dk2>
      <a:lt2>
        <a:srgbClr val="F7B845"/>
      </a:lt2>
      <a:accent1>
        <a:srgbClr val="F7CFB5"/>
      </a:accent1>
      <a:accent2>
        <a:srgbClr val="EC663D"/>
      </a:accent2>
      <a:accent3>
        <a:srgbClr val="EFA1BD"/>
      </a:accent3>
      <a:accent4>
        <a:srgbClr val="67589D"/>
      </a:accent4>
      <a:accent5>
        <a:srgbClr val="78DDF4"/>
      </a:accent5>
      <a:accent6>
        <a:srgbClr val="69D971"/>
      </a:accent6>
      <a:hlink>
        <a:srgbClr val="1C1C1C"/>
      </a:hlink>
      <a:folHlink>
        <a:srgbClr val="0097A7"/>
      </a:folHlink>
    </a:clrScheme>
    <a:fontScheme name="igxni25l">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378</TotalTime>
  <Words>1172</Words>
  <Application>Microsoft Office PowerPoint</Application>
  <PresentationFormat>Widescreen</PresentationFormat>
  <Paragraphs>105</Paragraphs>
  <Slides>25</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Lexend Deca</vt:lpstr>
      <vt:lpstr>Questrial</vt:lpstr>
      <vt:lpstr>Times New Roman</vt:lpstr>
      <vt:lpstr>UTM Avo</vt:lpstr>
      <vt:lpstr>Office Theme</vt:lpstr>
      <vt:lpstr>2_Office Theme</vt:lpstr>
      <vt:lpstr>Lead Designer CV by Slidesgo</vt:lpstr>
      <vt:lpstr>PowerPoint Presentation</vt:lpstr>
      <vt:lpstr>PowerPoint Presentation</vt:lpstr>
      <vt:lpstr>PowerPoint Presentation</vt:lpstr>
      <vt:lpstr>PowerPoint Presentation</vt:lpstr>
      <vt:lpstr>Quan sát hình ảnh SGK tr.54 và cho biết</vt:lpstr>
      <vt:lpstr>Quan sát hình ảnh SGK tr.54 và cho biết</vt:lpstr>
      <vt:lpstr>Quan sát hình ảnh SGK tr.54 và cho biết</vt:lpstr>
      <vt:lpstr>Quan sát hình ảnh SGK tr.54 và cho biết</vt:lpstr>
      <vt:lpstr>PowerPoint Presentation</vt:lpstr>
      <vt:lpstr>Quan sát hình ảnh SGK tr.54 và cho biết</vt:lpstr>
      <vt:lpstr>Nhận xét các hình ảnh SGK tr.54</vt:lpstr>
      <vt:lpstr>Các bước thiết kế và trang trí đồ dùng</vt:lpstr>
      <vt:lpstr>Quan sát hình ảnh SGK tr.55 và cho biết</vt:lpstr>
      <vt:lpstr>Nhận xét các hình ảnh SGK tr.55</vt:lpstr>
      <vt:lpstr>Quan sát một số sản phẩm khác</vt:lpstr>
      <vt:lpstr>KẾT LUẬN</vt:lpstr>
      <vt:lpstr>Quan sát các bước tìm hiểu ý tưởng SGK tr.56</vt:lpstr>
      <vt:lpstr>PowerPoint Presentation</vt:lpstr>
      <vt:lpstr>Các bước trang trí mũ bảo hiểm</vt:lpstr>
      <vt:lpstr>Tham khảo các sản phẩm khác</vt:lpstr>
      <vt:lpstr>Quan sát một số sản phẩm khác</vt:lpstr>
      <vt:lpstr>Quan sát một số sản phẩm khác</vt:lpstr>
      <vt:lpstr>   Trang trí chiếc mũ bảo hiểm hoặc đồ vật bất kì </vt:lpstr>
      <vt:lpstr>PowerPoint Presentation</vt:lpstr>
      <vt:lpstr>PowerPoint Presentation</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Thuynt</dc:creator>
  <cp:lastModifiedBy>ASUS</cp:lastModifiedBy>
  <cp:revision>14</cp:revision>
  <dcterms:created xsi:type="dcterms:W3CDTF">2023-12-08T10:28:03Z</dcterms:created>
  <dcterms:modified xsi:type="dcterms:W3CDTF">2025-04-08T05:03:21Z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1D3360D0-629B-4407-AD94-2BD281A5E7D9</vt:lpwstr>
  </property>
  <property fmtid="{D5CDD505-2E9C-101B-9397-08002B2CF9AE}" pid="3" name="ArticulatePath">
    <vt:lpwstr>Presentation22</vt:lpwstr>
  </property>
</Properties>
</file>