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B8555-540F-4EF7-8D46-8ABB018A3B6F}" type="doc">
      <dgm:prSet loTypeId="urn:microsoft.com/office/officeart/2005/8/layout/process3#1" loCatId="process" qsTypeId="urn:microsoft.com/office/officeart/2005/8/quickstyle/simple1#1" qsCatId="simple" csTypeId="urn:microsoft.com/office/officeart/2005/8/colors/colorful3#1" csCatId="colorful" phldr="1"/>
      <dgm:spPr/>
      <dgm:t>
        <a:bodyPr/>
        <a:lstStyle/>
        <a:p>
          <a:endParaRPr lang="vi-VN"/>
        </a:p>
      </dgm:t>
    </dgm:pt>
    <dgm:pt modelId="{C1C0BC68-A810-4B5F-92EF-C6470DBD2260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1 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CC0BBCA-D868-4FF6-B174-2CC347601C09}" type="parTrans" cxnId="{E25CC5FC-6634-43C9-B82A-600821DFEB2A}">
      <dgm:prSet/>
      <dgm:spPr/>
      <dgm:t>
        <a:bodyPr/>
        <a:lstStyle/>
        <a:p>
          <a:endParaRPr lang="vi-VN"/>
        </a:p>
      </dgm:t>
    </dgm:pt>
    <dgm:pt modelId="{F5287809-3C15-4CCC-8752-80339C1152A5}" type="sibTrans" cxnId="{E25CC5FC-6634-43C9-B82A-600821DFEB2A}">
      <dgm:prSet/>
      <dgm:spPr/>
      <dgm:t>
        <a:bodyPr/>
        <a:lstStyle/>
        <a:p>
          <a:endParaRPr lang="vi-VN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C30385C-94E2-463C-9938-AC727EF3A0BD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1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8DF4C60-3566-42CD-B46D-A4F7342C86B5}" type="parTrans" cxnId="{4C6667EF-B515-4AD7-B1AE-F2348ABE3E9E}">
      <dgm:prSet/>
      <dgm:spPr/>
      <dgm:t>
        <a:bodyPr/>
        <a:lstStyle/>
        <a:p>
          <a:endParaRPr lang="vi-VN"/>
        </a:p>
      </dgm:t>
    </dgm:pt>
    <dgm:pt modelId="{08A01995-8A59-4BE3-9C91-CE9AECB335DE}" type="sibTrans" cxnId="{4C6667EF-B515-4AD7-B1AE-F2348ABE3E9E}">
      <dgm:prSet/>
      <dgm:spPr/>
      <dgm:t>
        <a:bodyPr/>
        <a:lstStyle/>
        <a:p>
          <a:endParaRPr lang="vi-VN"/>
        </a:p>
      </dgm:t>
    </dgm:pt>
    <dgm:pt modelId="{5D787C97-D980-4440-B210-928D6982299A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2 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85245B8-A960-43B4-AB37-E2A2097E6463}" type="parTrans" cxnId="{87BE6BD6-C499-4615-8EF5-B677B4CFE8C6}">
      <dgm:prSet/>
      <dgm:spPr/>
      <dgm:t>
        <a:bodyPr/>
        <a:lstStyle/>
        <a:p>
          <a:endParaRPr lang="vi-VN"/>
        </a:p>
      </dgm:t>
    </dgm:pt>
    <dgm:pt modelId="{C1CF9C7E-E63B-423A-9EB1-3CB2E27F093C}" type="sibTrans" cxnId="{87BE6BD6-C499-4615-8EF5-B677B4CFE8C6}">
      <dgm:prSet/>
      <dgm:spPr/>
      <dgm:t>
        <a:bodyPr/>
        <a:lstStyle/>
        <a:p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9EC74D7-8ED6-4609-997D-DDAF8AB36679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2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698AAB8-4775-4A7F-A278-8DD90161C1F5}" type="parTrans" cxnId="{D735CEB7-C537-4EB1-B47E-8C0A39B59309}">
      <dgm:prSet/>
      <dgm:spPr/>
      <dgm:t>
        <a:bodyPr/>
        <a:lstStyle/>
        <a:p>
          <a:endParaRPr lang="vi-VN"/>
        </a:p>
      </dgm:t>
    </dgm:pt>
    <dgm:pt modelId="{17559087-0E7E-42E7-8DC5-4B772FD58A02}" type="sibTrans" cxnId="{D735CEB7-C537-4EB1-B47E-8C0A39B59309}">
      <dgm:prSet/>
      <dgm:spPr/>
      <dgm:t>
        <a:bodyPr/>
        <a:lstStyle/>
        <a:p>
          <a:endParaRPr lang="vi-VN"/>
        </a:p>
      </dgm:t>
    </dgm:pt>
    <dgm:pt modelId="{7E5BF415-DD7C-46CE-81EA-C533FD19D64E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3 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3496D105-5B69-4ADE-96EF-122A5A850C05}" type="parTrans" cxnId="{4113378F-425D-41CC-A9CB-1FFF4FEF0016}">
      <dgm:prSet/>
      <dgm:spPr/>
      <dgm:t>
        <a:bodyPr/>
        <a:lstStyle/>
        <a:p>
          <a:endParaRPr lang="vi-VN"/>
        </a:p>
      </dgm:t>
    </dgm:pt>
    <dgm:pt modelId="{1F5FC802-6D69-4E46-BE07-5E20756FDADA}" type="sibTrans" cxnId="{4113378F-425D-41CC-A9CB-1FFF4FEF0016}">
      <dgm:prSet/>
      <dgm:spPr/>
      <dgm:t>
        <a:bodyPr/>
        <a:lstStyle/>
        <a:p>
          <a:endParaRPr lang="vi-VN"/>
        </a:p>
      </dgm:t>
    </dgm:pt>
    <dgm:pt modelId="{4537B24E-F32C-4F73-9C4F-EDE47D952988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3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6742A97-67F7-4478-B770-44761CF89C6A}" type="parTrans" cxnId="{13B7E9B1-D150-4219-A314-09B055A18888}">
      <dgm:prSet/>
      <dgm:spPr/>
      <dgm:t>
        <a:bodyPr/>
        <a:lstStyle/>
        <a:p>
          <a:endParaRPr lang="vi-VN"/>
        </a:p>
      </dgm:t>
    </dgm:pt>
    <dgm:pt modelId="{0CA7C5B6-FD4A-4DEC-8D86-06439C70E349}" type="sibTrans" cxnId="{13B7E9B1-D150-4219-A314-09B055A18888}">
      <dgm:prSet/>
      <dgm:spPr/>
      <dgm:t>
        <a:bodyPr/>
        <a:lstStyle/>
        <a:p>
          <a:endParaRPr lang="vi-VN"/>
        </a:p>
      </dgm:t>
    </dgm:pt>
    <dgm:pt modelId="{B5446597-79E7-4762-BA53-6548F31530A7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233FA71-4D6D-4853-A4AA-40834F46506B}" type="parTrans" cxnId="{D7723192-5A15-4305-8B2C-938B202AB086}">
      <dgm:prSet/>
      <dgm:spPr/>
      <dgm:t>
        <a:bodyPr/>
        <a:lstStyle/>
        <a:p>
          <a:endParaRPr lang="vi-VN"/>
        </a:p>
      </dgm:t>
    </dgm:pt>
    <dgm:pt modelId="{8272BE74-EACE-4E0B-A81D-DF800D87569F}" type="sibTrans" cxnId="{D7723192-5A15-4305-8B2C-938B202AB086}">
      <dgm:prSet/>
      <dgm:spPr/>
      <dgm:t>
        <a:bodyPr/>
        <a:lstStyle/>
        <a:p>
          <a:endParaRPr lang="vi-VN"/>
        </a:p>
      </dgm:t>
    </dgm:pt>
    <dgm:pt modelId="{D09E053E-B08C-4EC1-A008-D6840C0CE7AD}">
      <dgm:prSet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1BC8D6C-F333-4380-9EEA-493E6916A4E1}" type="parTrans" cxnId="{47A1C562-6DD0-4FEC-A0CF-D14A0FD95605}">
      <dgm:prSet/>
      <dgm:spPr/>
      <dgm:t>
        <a:bodyPr/>
        <a:lstStyle/>
        <a:p>
          <a:endParaRPr lang="en-US"/>
        </a:p>
      </dgm:t>
    </dgm:pt>
    <dgm:pt modelId="{5D707389-1E92-4CF2-BF5C-8660E2D45BAB}" type="sibTrans" cxnId="{47A1C562-6DD0-4FEC-A0CF-D14A0FD95605}">
      <dgm:prSet/>
      <dgm:spPr/>
      <dgm:t>
        <a:bodyPr/>
        <a:lstStyle/>
        <a:p>
          <a:endParaRPr lang="en-US"/>
        </a:p>
      </dgm:t>
    </dgm:pt>
    <dgm:pt modelId="{2122FD62-012C-4BC0-83B4-02320A60AE30}">
      <dgm:prSet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A183F70-88A5-4943-8DEE-8DF8028D1BFF}" type="parTrans" cxnId="{FAF63A5B-8C91-4ECF-8F01-2C0845B0CE25}">
      <dgm:prSet/>
      <dgm:spPr/>
      <dgm:t>
        <a:bodyPr/>
        <a:lstStyle/>
        <a:p>
          <a:endParaRPr lang="en-US"/>
        </a:p>
      </dgm:t>
    </dgm:pt>
    <dgm:pt modelId="{21973CB8-6EB4-4D01-BA35-8FE1703B08C5}" type="sibTrans" cxnId="{FAF63A5B-8C91-4ECF-8F01-2C0845B0CE25}">
      <dgm:prSet/>
      <dgm:spPr/>
      <dgm:t>
        <a:bodyPr/>
        <a:lstStyle/>
        <a:p>
          <a:endParaRPr lang="en-US"/>
        </a:p>
      </dgm:t>
    </dgm:pt>
    <dgm:pt modelId="{2B713B1B-08C2-4905-9C53-DC0B432485C6}">
      <dgm:prSet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4</a:t>
          </a:r>
          <a:endParaRPr lang="en-US" dirty="0"/>
        </a:p>
      </dgm:t>
    </dgm:pt>
    <dgm:pt modelId="{14558036-3DF4-49B3-89A7-1648CC442989}" type="parTrans" cxnId="{C9E09901-BFE8-4414-919B-7E100889D078}">
      <dgm:prSet/>
      <dgm:spPr/>
      <dgm:t>
        <a:bodyPr/>
        <a:lstStyle/>
        <a:p>
          <a:endParaRPr lang="en-US"/>
        </a:p>
      </dgm:t>
    </dgm:pt>
    <dgm:pt modelId="{6A97BA52-B89C-4090-9FFD-0977F8C8A964}" type="sibTrans" cxnId="{C9E09901-BFE8-4414-919B-7E100889D078}">
      <dgm:prSet/>
      <dgm:spPr/>
      <dgm:t>
        <a:bodyPr/>
        <a:lstStyle/>
        <a:p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9268F8F-7CCC-4502-A8DE-8D22284DB0E9}">
      <dgm:prSet/>
      <dgm:spPr/>
      <dgm:t>
        <a:bodyPr/>
        <a:lstStyle/>
        <a:p>
          <a:r>
            <a:rPr lang="en-US" dirty="0" smtClean="0"/>
            <a:t>Đại diện trình bày bảng 1,2,3</a:t>
          </a:r>
          <a:endParaRPr lang="en-US" dirty="0"/>
        </a:p>
      </dgm:t>
    </dgm:pt>
    <dgm:pt modelId="{2446F7D2-820C-4C8D-8522-A9C5A92849D0}" type="parTrans" cxnId="{0237FE73-F6CE-4CC1-89A0-53C6D6CAEC26}">
      <dgm:prSet/>
      <dgm:spPr/>
      <dgm:t>
        <a:bodyPr/>
        <a:lstStyle/>
        <a:p>
          <a:endParaRPr lang="en-US"/>
        </a:p>
      </dgm:t>
    </dgm:pt>
    <dgm:pt modelId="{598ED5D0-3EB2-4405-8C1D-528549F84D0D}" type="sibTrans" cxnId="{0237FE73-F6CE-4CC1-89A0-53C6D6CAEC26}">
      <dgm:prSet/>
      <dgm:spPr/>
      <dgm:t>
        <a:bodyPr/>
        <a:lstStyle/>
        <a:p>
          <a:endParaRPr lang="en-US"/>
        </a:p>
      </dgm:t>
    </dgm:pt>
    <dgm:pt modelId="{AD7F4E42-EE18-43FE-BDDF-E7AA625771DE}">
      <dgm:prSet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2 </a:t>
          </a:r>
          <a:r>
            <a:rPr lang="en-US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49CEF45-C8A5-435F-8ADD-320434D8FEBC}" type="parTrans" cxnId="{43202566-1578-4057-BC93-E11250923AB7}">
      <dgm:prSet/>
      <dgm:spPr/>
      <dgm:t>
        <a:bodyPr/>
        <a:lstStyle/>
        <a:p>
          <a:endParaRPr lang="en-US"/>
        </a:p>
      </dgm:t>
    </dgm:pt>
    <dgm:pt modelId="{598B61D2-83A0-4880-B47A-49545A86D6D0}" type="sibTrans" cxnId="{43202566-1578-4057-BC93-E11250923AB7}">
      <dgm:prSet/>
      <dgm:spPr/>
      <dgm:t>
        <a:bodyPr/>
        <a:lstStyle/>
        <a:p>
          <a:endParaRPr lang="en-US"/>
        </a:p>
      </dgm:t>
    </dgm:pt>
    <dgm:pt modelId="{CADD1A1B-6F54-49C4-9FD8-380CA2381CCA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944780E-B96C-4B81-872D-D97A7D674D73}" type="parTrans" cxnId="{062F843A-F8DF-4830-877D-9AEA4A9F5902}">
      <dgm:prSet/>
      <dgm:spPr/>
      <dgm:t>
        <a:bodyPr/>
        <a:lstStyle/>
        <a:p>
          <a:endParaRPr lang="en-US"/>
        </a:p>
      </dgm:t>
    </dgm:pt>
    <dgm:pt modelId="{E91FA87B-D24A-436D-A106-541CD4040DDC}" type="sibTrans" cxnId="{062F843A-F8DF-4830-877D-9AEA4A9F5902}">
      <dgm:prSet/>
      <dgm:spPr/>
      <dgm:t>
        <a:bodyPr/>
        <a:lstStyle/>
        <a:p>
          <a:endParaRPr lang="en-US"/>
        </a:p>
      </dgm:t>
    </dgm:pt>
    <dgm:pt modelId="{B4C3D820-717A-4014-8C1A-8536DA159D6D}">
      <dgm:prSet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90CBD8F-81B1-4AB3-9065-96BE09F6594D}" type="parTrans" cxnId="{E5AEE243-25B9-48E7-A181-E1A288DC4940}">
      <dgm:prSet/>
      <dgm:spPr/>
      <dgm:t>
        <a:bodyPr/>
        <a:lstStyle/>
        <a:p>
          <a:endParaRPr lang="en-US"/>
        </a:p>
      </dgm:t>
    </dgm:pt>
    <dgm:pt modelId="{B3EEE749-BE0A-4892-8705-4C35EDD5E3C9}" type="sibTrans" cxnId="{E5AEE243-25B9-48E7-A181-E1A288DC4940}">
      <dgm:prSet/>
      <dgm:spPr/>
      <dgm:t>
        <a:bodyPr/>
        <a:lstStyle/>
        <a:p>
          <a:endParaRPr lang="en-US"/>
        </a:p>
      </dgm:t>
    </dgm:pt>
    <dgm:pt modelId="{F4D1528A-9299-45AA-82D6-6F6B3E1B0849}">
      <dgm:prSet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71F2472-CD4A-4EEA-A910-95E778905C9E}" type="parTrans" cxnId="{A3C3F94D-917A-45D4-B91C-CEE67E83F798}">
      <dgm:prSet/>
      <dgm:spPr/>
      <dgm:t>
        <a:bodyPr/>
        <a:lstStyle/>
        <a:p>
          <a:endParaRPr lang="en-US"/>
        </a:p>
      </dgm:t>
    </dgm:pt>
    <dgm:pt modelId="{B35E184A-664D-4D9E-B03F-075E805E3BF6}" type="sibTrans" cxnId="{A3C3F94D-917A-45D4-B91C-CEE67E83F798}">
      <dgm:prSet/>
      <dgm:spPr/>
      <dgm:t>
        <a:bodyPr/>
        <a:lstStyle/>
        <a:p>
          <a:endParaRPr lang="en-US"/>
        </a:p>
      </dgm:t>
    </dgm:pt>
    <dgm:pt modelId="{FBC3A0BC-9D8F-4C7B-B285-510A780E04E4}" type="pres">
      <dgm:prSet presAssocID="{51FB8555-540F-4EF7-8D46-8ABB018A3B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ED22D1AC-1FA4-4D39-85EB-648D2E2E4B05}" type="pres">
      <dgm:prSet presAssocID="{C1C0BC68-A810-4B5F-92EF-C6470DBD2260}" presName="composite" presStyleCnt="0"/>
      <dgm:spPr/>
    </dgm:pt>
    <dgm:pt modelId="{3712DD02-33A5-46B6-B0E6-E3B73C051486}" type="pres">
      <dgm:prSet presAssocID="{C1C0BC68-A810-4B5F-92EF-C6470DBD2260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B36A994-60A6-447D-8D30-19D2F536511E}" type="pres">
      <dgm:prSet presAssocID="{C1C0BC68-A810-4B5F-92EF-C6470DBD2260}" presName="parSh" presStyleLbl="node1" presStyleIdx="0" presStyleCnt="4"/>
      <dgm:spPr/>
      <dgm:t>
        <a:bodyPr/>
        <a:lstStyle/>
        <a:p>
          <a:endParaRPr lang="vi-VN"/>
        </a:p>
      </dgm:t>
    </dgm:pt>
    <dgm:pt modelId="{9D677988-374B-4BBA-B73C-8BE59201B4AA}" type="pres">
      <dgm:prSet presAssocID="{C1C0BC68-A810-4B5F-92EF-C6470DBD2260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51EA4E37-9197-43C9-9502-961CC2F00719}" type="pres">
      <dgm:prSet presAssocID="{F5287809-3C15-4CCC-8752-80339C1152A5}" presName="sibTrans" presStyleLbl="sibTrans2D1" presStyleIdx="0" presStyleCnt="3"/>
      <dgm:spPr/>
      <dgm:t>
        <a:bodyPr/>
        <a:lstStyle/>
        <a:p>
          <a:endParaRPr lang="vi-VN"/>
        </a:p>
      </dgm:t>
    </dgm:pt>
    <dgm:pt modelId="{6D356879-97F7-4A4F-8954-7F876FCD0A2F}" type="pres">
      <dgm:prSet presAssocID="{F5287809-3C15-4CCC-8752-80339C1152A5}" presName="connTx" presStyleLbl="sibTrans2D1" presStyleIdx="0" presStyleCnt="3"/>
      <dgm:spPr/>
      <dgm:t>
        <a:bodyPr/>
        <a:lstStyle/>
        <a:p>
          <a:endParaRPr lang="vi-VN"/>
        </a:p>
      </dgm:t>
    </dgm:pt>
    <dgm:pt modelId="{496864C7-FE7D-4DDB-B363-166C7F967B11}" type="pres">
      <dgm:prSet presAssocID="{5D787C97-D980-4440-B210-928D6982299A}" presName="composite" presStyleCnt="0"/>
      <dgm:spPr/>
    </dgm:pt>
    <dgm:pt modelId="{EE1DFB8A-86A2-4C34-92A7-723C55E7CCDF}" type="pres">
      <dgm:prSet presAssocID="{5D787C97-D980-4440-B210-928D6982299A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6BB0ABCB-2373-47ED-9774-278F8EE9E9B2}" type="pres">
      <dgm:prSet presAssocID="{5D787C97-D980-4440-B210-928D6982299A}" presName="parSh" presStyleLbl="node1" presStyleIdx="1" presStyleCnt="4"/>
      <dgm:spPr/>
      <dgm:t>
        <a:bodyPr/>
        <a:lstStyle/>
        <a:p>
          <a:endParaRPr lang="vi-VN"/>
        </a:p>
      </dgm:t>
    </dgm:pt>
    <dgm:pt modelId="{93C83A52-6E6B-41FD-9424-D118FD751CED}" type="pres">
      <dgm:prSet presAssocID="{5D787C97-D980-4440-B210-928D6982299A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A66EA167-6AD2-4AA4-A421-59E2B4561DDF}" type="pres">
      <dgm:prSet presAssocID="{C1CF9C7E-E63B-423A-9EB1-3CB2E27F093C}" presName="sibTrans" presStyleLbl="sibTrans2D1" presStyleIdx="1" presStyleCnt="3"/>
      <dgm:spPr/>
      <dgm:t>
        <a:bodyPr/>
        <a:lstStyle/>
        <a:p>
          <a:endParaRPr lang="vi-VN"/>
        </a:p>
      </dgm:t>
    </dgm:pt>
    <dgm:pt modelId="{84AB7DF1-E716-46D2-8886-4D0AF1B8C8A8}" type="pres">
      <dgm:prSet presAssocID="{C1CF9C7E-E63B-423A-9EB1-3CB2E27F093C}" presName="connTx" presStyleLbl="sibTrans2D1" presStyleIdx="1" presStyleCnt="3"/>
      <dgm:spPr/>
      <dgm:t>
        <a:bodyPr/>
        <a:lstStyle/>
        <a:p>
          <a:endParaRPr lang="vi-VN"/>
        </a:p>
      </dgm:t>
    </dgm:pt>
    <dgm:pt modelId="{21E31B03-7874-4FDF-9737-EAFFCD11494C}" type="pres">
      <dgm:prSet presAssocID="{7E5BF415-DD7C-46CE-81EA-C533FD19D64E}" presName="composite" presStyleCnt="0"/>
      <dgm:spPr/>
    </dgm:pt>
    <dgm:pt modelId="{C51586F8-6FAF-4530-806B-429518E699E2}" type="pres">
      <dgm:prSet presAssocID="{7E5BF415-DD7C-46CE-81EA-C533FD19D64E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3E371716-205E-4EF6-A7ED-14278F63B034}" type="pres">
      <dgm:prSet presAssocID="{7E5BF415-DD7C-46CE-81EA-C533FD19D64E}" presName="parSh" presStyleLbl="node1" presStyleIdx="2" presStyleCnt="4"/>
      <dgm:spPr/>
      <dgm:t>
        <a:bodyPr/>
        <a:lstStyle/>
        <a:p>
          <a:endParaRPr lang="vi-VN"/>
        </a:p>
      </dgm:t>
    </dgm:pt>
    <dgm:pt modelId="{D91F2413-E4E3-4058-AF8C-E44208B5C14B}" type="pres">
      <dgm:prSet presAssocID="{7E5BF415-DD7C-46CE-81EA-C533FD19D64E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7EF43966-3549-4E85-8B66-57EECE606616}" type="pres">
      <dgm:prSet presAssocID="{1F5FC802-6D69-4E46-BE07-5E20756FDAD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E696519-960E-4C12-A987-069DA906705F}" type="pres">
      <dgm:prSet presAssocID="{1F5FC802-6D69-4E46-BE07-5E20756FDADA}" presName="connTx" presStyleLbl="sibTrans2D1" presStyleIdx="2" presStyleCnt="3"/>
      <dgm:spPr/>
      <dgm:t>
        <a:bodyPr/>
        <a:lstStyle/>
        <a:p>
          <a:endParaRPr lang="en-US"/>
        </a:p>
      </dgm:t>
    </dgm:pt>
    <dgm:pt modelId="{181396B1-72E1-44DA-A6CD-7F4B8F911645}" type="pres">
      <dgm:prSet presAssocID="{2B713B1B-08C2-4905-9C53-DC0B432485C6}" presName="composite" presStyleCnt="0"/>
      <dgm:spPr/>
    </dgm:pt>
    <dgm:pt modelId="{D6C84F72-69FC-4F89-BEAD-24C25E6C19C0}" type="pres">
      <dgm:prSet presAssocID="{2B713B1B-08C2-4905-9C53-DC0B432485C6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19D22-2146-4B86-80ED-73DC01D9996B}" type="pres">
      <dgm:prSet presAssocID="{2B713B1B-08C2-4905-9C53-DC0B432485C6}" presName="parSh" presStyleLbl="node1" presStyleIdx="3" presStyleCnt="4"/>
      <dgm:spPr/>
      <dgm:t>
        <a:bodyPr/>
        <a:lstStyle/>
        <a:p>
          <a:endParaRPr lang="en-US"/>
        </a:p>
      </dgm:t>
    </dgm:pt>
    <dgm:pt modelId="{E3BFEE07-4EF9-439C-A349-4E8D013E3C34}" type="pres">
      <dgm:prSet presAssocID="{2B713B1B-08C2-4905-9C53-DC0B432485C6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0FCC40-F651-44FD-8CD9-6F4FBAF02719}" type="presOf" srcId="{C1CF9C7E-E63B-423A-9EB1-3CB2E27F093C}" destId="{84AB7DF1-E716-46D2-8886-4D0AF1B8C8A8}" srcOrd="1" destOrd="0" presId="urn:microsoft.com/office/officeart/2005/8/layout/process3#1"/>
    <dgm:cxn modelId="{EB088E4B-0A2D-4FAE-98F7-679D9462748A}" type="presOf" srcId="{5D787C97-D980-4440-B210-928D6982299A}" destId="{6BB0ABCB-2373-47ED-9774-278F8EE9E9B2}" srcOrd="1" destOrd="0" presId="urn:microsoft.com/office/officeart/2005/8/layout/process3#1"/>
    <dgm:cxn modelId="{D9AF0E22-7C7F-46D0-A258-9DBA8FA3DBFF}" type="presOf" srcId="{C1C0BC68-A810-4B5F-92EF-C6470DBD2260}" destId="{DB36A994-60A6-447D-8D30-19D2F536511E}" srcOrd="1" destOrd="0" presId="urn:microsoft.com/office/officeart/2005/8/layout/process3#1"/>
    <dgm:cxn modelId="{A3C3F94D-917A-45D4-B91C-CEE67E83F798}" srcId="{7E5BF415-DD7C-46CE-81EA-C533FD19D64E}" destId="{F4D1528A-9299-45AA-82D6-6F6B3E1B0849}" srcOrd="2" destOrd="0" parTransId="{471F2472-CD4A-4EEA-A910-95E778905C9E}" sibTransId="{B35E184A-664D-4D9E-B03F-075E805E3BF6}"/>
    <dgm:cxn modelId="{EC1E9F7C-E8B1-4A3B-BAC9-7A1230613869}" type="presOf" srcId="{5D787C97-D980-4440-B210-928D6982299A}" destId="{EE1DFB8A-86A2-4C34-92A7-723C55E7CCDF}" srcOrd="0" destOrd="0" presId="urn:microsoft.com/office/officeart/2005/8/layout/process3#1"/>
    <dgm:cxn modelId="{2349BA4F-15BB-469B-A5F7-7EA135D55F03}" type="presOf" srcId="{2B713B1B-08C2-4905-9C53-DC0B432485C6}" destId="{D6C84F72-69FC-4F89-BEAD-24C25E6C19C0}" srcOrd="0" destOrd="0" presId="urn:microsoft.com/office/officeart/2005/8/layout/process3#1"/>
    <dgm:cxn modelId="{035D5513-6A53-4B34-885B-3690395A9C80}" type="presOf" srcId="{F5287809-3C15-4CCC-8752-80339C1152A5}" destId="{6D356879-97F7-4A4F-8954-7F876FCD0A2F}" srcOrd="1" destOrd="0" presId="urn:microsoft.com/office/officeart/2005/8/layout/process3#1"/>
    <dgm:cxn modelId="{13B7E9B1-D150-4219-A314-09B055A18888}" srcId="{7E5BF415-DD7C-46CE-81EA-C533FD19D64E}" destId="{4537B24E-F32C-4F73-9C4F-EDE47D952988}" srcOrd="0" destOrd="0" parTransId="{26742A97-67F7-4478-B770-44761CF89C6A}" sibTransId="{0CA7C5B6-FD4A-4DEC-8D86-06439C70E349}"/>
    <dgm:cxn modelId="{69637EF3-977A-4AD3-868A-9FD45829B761}" type="presOf" srcId="{CADD1A1B-6F54-49C4-9FD8-380CA2381CCA}" destId="{9D677988-374B-4BBA-B73C-8BE59201B4AA}" srcOrd="0" destOrd="2" presId="urn:microsoft.com/office/officeart/2005/8/layout/process3#1"/>
    <dgm:cxn modelId="{5C04F2EC-D238-40FC-BC22-F6017807991D}" type="presOf" srcId="{B5446597-79E7-4762-BA53-6548F31530A7}" destId="{9D677988-374B-4BBA-B73C-8BE59201B4AA}" srcOrd="0" destOrd="1" presId="urn:microsoft.com/office/officeart/2005/8/layout/process3#1"/>
    <dgm:cxn modelId="{062F843A-F8DF-4830-877D-9AEA4A9F5902}" srcId="{C1C0BC68-A810-4B5F-92EF-C6470DBD2260}" destId="{CADD1A1B-6F54-49C4-9FD8-380CA2381CCA}" srcOrd="2" destOrd="0" parTransId="{C944780E-B96C-4B81-872D-D97A7D674D73}" sibTransId="{E91FA87B-D24A-436D-A106-541CD4040DDC}"/>
    <dgm:cxn modelId="{47605ECA-C069-4526-BB28-FC73718C601F}" type="presOf" srcId="{B4C3D820-717A-4014-8C1A-8536DA159D6D}" destId="{93C83A52-6E6B-41FD-9424-D118FD751CED}" srcOrd="0" destOrd="2" presId="urn:microsoft.com/office/officeart/2005/8/layout/process3#1"/>
    <dgm:cxn modelId="{A68819FE-7568-4FE1-B581-7E5863A83153}" type="presOf" srcId="{51FB8555-540F-4EF7-8D46-8ABB018A3B6F}" destId="{FBC3A0BC-9D8F-4C7B-B285-510A780E04E4}" srcOrd="0" destOrd="0" presId="urn:microsoft.com/office/officeart/2005/8/layout/process3#1"/>
    <dgm:cxn modelId="{4113378F-425D-41CC-A9CB-1FFF4FEF0016}" srcId="{51FB8555-540F-4EF7-8D46-8ABB018A3B6F}" destId="{7E5BF415-DD7C-46CE-81EA-C533FD19D64E}" srcOrd="2" destOrd="0" parTransId="{3496D105-5B69-4ADE-96EF-122A5A850C05}" sibTransId="{1F5FC802-6D69-4E46-BE07-5E20756FDADA}"/>
    <dgm:cxn modelId="{5ACA45D2-8C49-4FC8-8B64-E70BFE35F165}" type="presOf" srcId="{D09E053E-B08C-4EC1-A008-D6840C0CE7AD}" destId="{93C83A52-6E6B-41FD-9424-D118FD751CED}" srcOrd="0" destOrd="1" presId="urn:microsoft.com/office/officeart/2005/8/layout/process3#1"/>
    <dgm:cxn modelId="{F9869DBE-F1CF-4FBC-92B5-55D1CE5F7B64}" type="presOf" srcId="{AD7F4E42-EE18-43FE-BDDF-E7AA625771DE}" destId="{E3BFEE07-4EF9-439C-A349-4E8D013E3C34}" srcOrd="0" destOrd="1" presId="urn:microsoft.com/office/officeart/2005/8/layout/process3#1"/>
    <dgm:cxn modelId="{4C6667EF-B515-4AD7-B1AE-F2348ABE3E9E}" srcId="{C1C0BC68-A810-4B5F-92EF-C6470DBD2260}" destId="{EC30385C-94E2-463C-9938-AC727EF3A0BD}" srcOrd="0" destOrd="0" parTransId="{58DF4C60-3566-42CD-B46D-A4F7342C86B5}" sibTransId="{08A01995-8A59-4BE3-9C91-CE9AECB335DE}"/>
    <dgm:cxn modelId="{D7723192-5A15-4305-8B2C-938B202AB086}" srcId="{C1C0BC68-A810-4B5F-92EF-C6470DBD2260}" destId="{B5446597-79E7-4762-BA53-6548F31530A7}" srcOrd="1" destOrd="0" parTransId="{0233FA71-4D6D-4853-A4AA-40834F46506B}" sibTransId="{8272BE74-EACE-4E0B-A81D-DF800D87569F}"/>
    <dgm:cxn modelId="{0237FE73-F6CE-4CC1-89A0-53C6D6CAEC26}" srcId="{2B713B1B-08C2-4905-9C53-DC0B432485C6}" destId="{B9268F8F-7CCC-4502-A8DE-8D22284DB0E9}" srcOrd="0" destOrd="0" parTransId="{2446F7D2-820C-4C8D-8522-A9C5A92849D0}" sibTransId="{598ED5D0-3EB2-4405-8C1D-528549F84D0D}"/>
    <dgm:cxn modelId="{43202566-1578-4057-BC93-E11250923AB7}" srcId="{2B713B1B-08C2-4905-9C53-DC0B432485C6}" destId="{AD7F4E42-EE18-43FE-BDDF-E7AA625771DE}" srcOrd="1" destOrd="0" parTransId="{749CEF45-C8A5-435F-8ADD-320434D8FEBC}" sibTransId="{598B61D2-83A0-4880-B47A-49545A86D6D0}"/>
    <dgm:cxn modelId="{8F34A219-9D8F-4894-8A8B-9CB8CD6A423C}" type="presOf" srcId="{1F5FC802-6D69-4E46-BE07-5E20756FDADA}" destId="{7EF43966-3549-4E85-8B66-57EECE606616}" srcOrd="0" destOrd="0" presId="urn:microsoft.com/office/officeart/2005/8/layout/process3#1"/>
    <dgm:cxn modelId="{8DF542AA-4BC8-4227-87F5-439A0345BD13}" type="presOf" srcId="{B9268F8F-7CCC-4502-A8DE-8D22284DB0E9}" destId="{E3BFEE07-4EF9-439C-A349-4E8D013E3C34}" srcOrd="0" destOrd="0" presId="urn:microsoft.com/office/officeart/2005/8/layout/process3#1"/>
    <dgm:cxn modelId="{EC6A1A3E-A8CB-40A3-96E9-87AC04AD0CD5}" type="presOf" srcId="{7E5BF415-DD7C-46CE-81EA-C533FD19D64E}" destId="{3E371716-205E-4EF6-A7ED-14278F63B034}" srcOrd="1" destOrd="0" presId="urn:microsoft.com/office/officeart/2005/8/layout/process3#1"/>
    <dgm:cxn modelId="{E359B758-F406-4829-A72E-72DC9CEB1A9D}" type="presOf" srcId="{C1C0BC68-A810-4B5F-92EF-C6470DBD2260}" destId="{3712DD02-33A5-46B6-B0E6-E3B73C051486}" srcOrd="0" destOrd="0" presId="urn:microsoft.com/office/officeart/2005/8/layout/process3#1"/>
    <dgm:cxn modelId="{4381315F-5773-40AF-B687-4904D2CECE8B}" type="presOf" srcId="{1F5FC802-6D69-4E46-BE07-5E20756FDADA}" destId="{EE696519-960E-4C12-A987-069DA906705F}" srcOrd="1" destOrd="0" presId="urn:microsoft.com/office/officeart/2005/8/layout/process3#1"/>
    <dgm:cxn modelId="{439DF1A5-7F2B-4CEA-A227-28097B19E498}" type="presOf" srcId="{89EC74D7-8ED6-4609-997D-DDAF8AB36679}" destId="{93C83A52-6E6B-41FD-9424-D118FD751CED}" srcOrd="0" destOrd="0" presId="urn:microsoft.com/office/officeart/2005/8/layout/process3#1"/>
    <dgm:cxn modelId="{F32DD857-0508-493C-8B63-6B618577A874}" type="presOf" srcId="{7E5BF415-DD7C-46CE-81EA-C533FD19D64E}" destId="{C51586F8-6FAF-4530-806B-429518E699E2}" srcOrd="0" destOrd="0" presId="urn:microsoft.com/office/officeart/2005/8/layout/process3#1"/>
    <dgm:cxn modelId="{2CC75938-A94B-40DD-A46E-A73EFE8FDCCD}" type="presOf" srcId="{EC30385C-94E2-463C-9938-AC727EF3A0BD}" destId="{9D677988-374B-4BBA-B73C-8BE59201B4AA}" srcOrd="0" destOrd="0" presId="urn:microsoft.com/office/officeart/2005/8/layout/process3#1"/>
    <dgm:cxn modelId="{580D3822-696C-4737-8C4B-5CD212740025}" type="presOf" srcId="{4537B24E-F32C-4F73-9C4F-EDE47D952988}" destId="{D91F2413-E4E3-4058-AF8C-E44208B5C14B}" srcOrd="0" destOrd="0" presId="urn:microsoft.com/office/officeart/2005/8/layout/process3#1"/>
    <dgm:cxn modelId="{19D90880-372C-416D-9D26-798997B15B54}" type="presOf" srcId="{C1CF9C7E-E63B-423A-9EB1-3CB2E27F093C}" destId="{A66EA167-6AD2-4AA4-A421-59E2B4561DDF}" srcOrd="0" destOrd="0" presId="urn:microsoft.com/office/officeart/2005/8/layout/process3#1"/>
    <dgm:cxn modelId="{5D9FFE2C-57D2-4B84-A95E-5477A420DF76}" type="presOf" srcId="{2B713B1B-08C2-4905-9C53-DC0B432485C6}" destId="{52E19D22-2146-4B86-80ED-73DC01D9996B}" srcOrd="1" destOrd="0" presId="urn:microsoft.com/office/officeart/2005/8/layout/process3#1"/>
    <dgm:cxn modelId="{E5AEE243-25B9-48E7-A181-E1A288DC4940}" srcId="{5D787C97-D980-4440-B210-928D6982299A}" destId="{B4C3D820-717A-4014-8C1A-8536DA159D6D}" srcOrd="2" destOrd="0" parTransId="{290CBD8F-81B1-4AB3-9065-96BE09F6594D}" sibTransId="{B3EEE749-BE0A-4892-8705-4C35EDD5E3C9}"/>
    <dgm:cxn modelId="{49EB6703-EA1F-4957-BF3C-43DFD780A52F}" type="presOf" srcId="{F5287809-3C15-4CCC-8752-80339C1152A5}" destId="{51EA4E37-9197-43C9-9502-961CC2F00719}" srcOrd="0" destOrd="0" presId="urn:microsoft.com/office/officeart/2005/8/layout/process3#1"/>
    <dgm:cxn modelId="{87BE6BD6-C499-4615-8EF5-B677B4CFE8C6}" srcId="{51FB8555-540F-4EF7-8D46-8ABB018A3B6F}" destId="{5D787C97-D980-4440-B210-928D6982299A}" srcOrd="1" destOrd="0" parTransId="{D85245B8-A960-43B4-AB37-E2A2097E6463}" sibTransId="{C1CF9C7E-E63B-423A-9EB1-3CB2E27F093C}"/>
    <dgm:cxn modelId="{47A1C562-6DD0-4FEC-A0CF-D14A0FD95605}" srcId="{5D787C97-D980-4440-B210-928D6982299A}" destId="{D09E053E-B08C-4EC1-A008-D6840C0CE7AD}" srcOrd="1" destOrd="0" parTransId="{A1BC8D6C-F333-4380-9EEA-493E6916A4E1}" sibTransId="{5D707389-1E92-4CF2-BF5C-8660E2D45BAB}"/>
    <dgm:cxn modelId="{C9E09901-BFE8-4414-919B-7E100889D078}" srcId="{51FB8555-540F-4EF7-8D46-8ABB018A3B6F}" destId="{2B713B1B-08C2-4905-9C53-DC0B432485C6}" srcOrd="3" destOrd="0" parTransId="{14558036-3DF4-49B3-89A7-1648CC442989}" sibTransId="{6A97BA52-B89C-4090-9FFD-0977F8C8A964}"/>
    <dgm:cxn modelId="{4DBDEF19-7EDA-437D-B8EE-9BE0683C57AA}" type="presOf" srcId="{F4D1528A-9299-45AA-82D6-6F6B3E1B0849}" destId="{D91F2413-E4E3-4058-AF8C-E44208B5C14B}" srcOrd="0" destOrd="2" presId="urn:microsoft.com/office/officeart/2005/8/layout/process3#1"/>
    <dgm:cxn modelId="{E25CC5FC-6634-43C9-B82A-600821DFEB2A}" srcId="{51FB8555-540F-4EF7-8D46-8ABB018A3B6F}" destId="{C1C0BC68-A810-4B5F-92EF-C6470DBD2260}" srcOrd="0" destOrd="0" parTransId="{DCC0BBCA-D868-4FF6-B174-2CC347601C09}" sibTransId="{F5287809-3C15-4CCC-8752-80339C1152A5}"/>
    <dgm:cxn modelId="{FAF63A5B-8C91-4ECF-8F01-2C0845B0CE25}" srcId="{7E5BF415-DD7C-46CE-81EA-C533FD19D64E}" destId="{2122FD62-012C-4BC0-83B4-02320A60AE30}" srcOrd="1" destOrd="0" parTransId="{6A183F70-88A5-4943-8DEE-8DF8028D1BFF}" sibTransId="{21973CB8-6EB4-4D01-BA35-8FE1703B08C5}"/>
    <dgm:cxn modelId="{18A736A4-FC22-4802-8473-8899161E0AA5}" type="presOf" srcId="{2122FD62-012C-4BC0-83B4-02320A60AE30}" destId="{D91F2413-E4E3-4058-AF8C-E44208B5C14B}" srcOrd="0" destOrd="1" presId="urn:microsoft.com/office/officeart/2005/8/layout/process3#1"/>
    <dgm:cxn modelId="{D735CEB7-C537-4EB1-B47E-8C0A39B59309}" srcId="{5D787C97-D980-4440-B210-928D6982299A}" destId="{89EC74D7-8ED6-4609-997D-DDAF8AB36679}" srcOrd="0" destOrd="0" parTransId="{0698AAB8-4775-4A7F-A278-8DD90161C1F5}" sibTransId="{17559087-0E7E-42E7-8DC5-4B772FD58A02}"/>
    <dgm:cxn modelId="{919BF25F-7D36-48E1-AB55-19CBC76C64D6}" type="presParOf" srcId="{FBC3A0BC-9D8F-4C7B-B285-510A780E04E4}" destId="{ED22D1AC-1FA4-4D39-85EB-648D2E2E4B05}" srcOrd="0" destOrd="0" presId="urn:microsoft.com/office/officeart/2005/8/layout/process3#1"/>
    <dgm:cxn modelId="{1242E9A2-338B-4E1D-8425-F1930C1FD1CE}" type="presParOf" srcId="{ED22D1AC-1FA4-4D39-85EB-648D2E2E4B05}" destId="{3712DD02-33A5-46B6-B0E6-E3B73C051486}" srcOrd="0" destOrd="0" presId="urn:microsoft.com/office/officeart/2005/8/layout/process3#1"/>
    <dgm:cxn modelId="{93951B44-DC36-4FB9-A662-D7EF95C69F59}" type="presParOf" srcId="{ED22D1AC-1FA4-4D39-85EB-648D2E2E4B05}" destId="{DB36A994-60A6-447D-8D30-19D2F536511E}" srcOrd="1" destOrd="0" presId="urn:microsoft.com/office/officeart/2005/8/layout/process3#1"/>
    <dgm:cxn modelId="{4B618E5C-23DA-4CC1-B370-1783E5A7DD51}" type="presParOf" srcId="{ED22D1AC-1FA4-4D39-85EB-648D2E2E4B05}" destId="{9D677988-374B-4BBA-B73C-8BE59201B4AA}" srcOrd="2" destOrd="0" presId="urn:microsoft.com/office/officeart/2005/8/layout/process3#1"/>
    <dgm:cxn modelId="{960A4299-C0B9-44E1-B079-ABCB36EBE928}" type="presParOf" srcId="{FBC3A0BC-9D8F-4C7B-B285-510A780E04E4}" destId="{51EA4E37-9197-43C9-9502-961CC2F00719}" srcOrd="1" destOrd="0" presId="urn:microsoft.com/office/officeart/2005/8/layout/process3#1"/>
    <dgm:cxn modelId="{DD17E2A9-73D4-404A-99C8-A28A1A32FAD0}" type="presParOf" srcId="{51EA4E37-9197-43C9-9502-961CC2F00719}" destId="{6D356879-97F7-4A4F-8954-7F876FCD0A2F}" srcOrd="0" destOrd="0" presId="urn:microsoft.com/office/officeart/2005/8/layout/process3#1"/>
    <dgm:cxn modelId="{E5500DFE-9EFD-42E8-A0A1-8D0CED7AF569}" type="presParOf" srcId="{FBC3A0BC-9D8F-4C7B-B285-510A780E04E4}" destId="{496864C7-FE7D-4DDB-B363-166C7F967B11}" srcOrd="2" destOrd="0" presId="urn:microsoft.com/office/officeart/2005/8/layout/process3#1"/>
    <dgm:cxn modelId="{1B5FECA6-7A80-4A02-8E68-C8BC0F66BB0F}" type="presParOf" srcId="{496864C7-FE7D-4DDB-B363-166C7F967B11}" destId="{EE1DFB8A-86A2-4C34-92A7-723C55E7CCDF}" srcOrd="0" destOrd="0" presId="urn:microsoft.com/office/officeart/2005/8/layout/process3#1"/>
    <dgm:cxn modelId="{F2C83D5B-620C-4D7B-A0CF-8FDD12606A45}" type="presParOf" srcId="{496864C7-FE7D-4DDB-B363-166C7F967B11}" destId="{6BB0ABCB-2373-47ED-9774-278F8EE9E9B2}" srcOrd="1" destOrd="0" presId="urn:microsoft.com/office/officeart/2005/8/layout/process3#1"/>
    <dgm:cxn modelId="{DA133F4C-4DCD-4AFB-95BA-A46090A1E6F9}" type="presParOf" srcId="{496864C7-FE7D-4DDB-B363-166C7F967B11}" destId="{93C83A52-6E6B-41FD-9424-D118FD751CED}" srcOrd="2" destOrd="0" presId="urn:microsoft.com/office/officeart/2005/8/layout/process3#1"/>
    <dgm:cxn modelId="{F9993E88-5788-4AAF-AF9E-A715C445A825}" type="presParOf" srcId="{FBC3A0BC-9D8F-4C7B-B285-510A780E04E4}" destId="{A66EA167-6AD2-4AA4-A421-59E2B4561DDF}" srcOrd="3" destOrd="0" presId="urn:microsoft.com/office/officeart/2005/8/layout/process3#1"/>
    <dgm:cxn modelId="{38EF3BB9-131F-4F5A-B909-1E831CD880A7}" type="presParOf" srcId="{A66EA167-6AD2-4AA4-A421-59E2B4561DDF}" destId="{84AB7DF1-E716-46D2-8886-4D0AF1B8C8A8}" srcOrd="0" destOrd="0" presId="urn:microsoft.com/office/officeart/2005/8/layout/process3#1"/>
    <dgm:cxn modelId="{23A95565-FCAD-4085-931D-8CCCC64769F2}" type="presParOf" srcId="{FBC3A0BC-9D8F-4C7B-B285-510A780E04E4}" destId="{21E31B03-7874-4FDF-9737-EAFFCD11494C}" srcOrd="4" destOrd="0" presId="urn:microsoft.com/office/officeart/2005/8/layout/process3#1"/>
    <dgm:cxn modelId="{1F7301EF-CEDB-4D34-A077-8653B55017F0}" type="presParOf" srcId="{21E31B03-7874-4FDF-9737-EAFFCD11494C}" destId="{C51586F8-6FAF-4530-806B-429518E699E2}" srcOrd="0" destOrd="0" presId="urn:microsoft.com/office/officeart/2005/8/layout/process3#1"/>
    <dgm:cxn modelId="{4794DEC1-F934-4EA1-BD20-5D7A309DDC8A}" type="presParOf" srcId="{21E31B03-7874-4FDF-9737-EAFFCD11494C}" destId="{3E371716-205E-4EF6-A7ED-14278F63B034}" srcOrd="1" destOrd="0" presId="urn:microsoft.com/office/officeart/2005/8/layout/process3#1"/>
    <dgm:cxn modelId="{9DF1CD5D-C0C4-4628-9DE8-8C82D7DA65D2}" type="presParOf" srcId="{21E31B03-7874-4FDF-9737-EAFFCD11494C}" destId="{D91F2413-E4E3-4058-AF8C-E44208B5C14B}" srcOrd="2" destOrd="0" presId="urn:microsoft.com/office/officeart/2005/8/layout/process3#1"/>
    <dgm:cxn modelId="{F0943630-F0E6-4254-9928-046F590A8C8D}" type="presParOf" srcId="{FBC3A0BC-9D8F-4C7B-B285-510A780E04E4}" destId="{7EF43966-3549-4E85-8B66-57EECE606616}" srcOrd="5" destOrd="0" presId="urn:microsoft.com/office/officeart/2005/8/layout/process3#1"/>
    <dgm:cxn modelId="{EC5E67B9-4867-4C4B-B517-8D2B0FFD11AA}" type="presParOf" srcId="{7EF43966-3549-4E85-8B66-57EECE606616}" destId="{EE696519-960E-4C12-A987-069DA906705F}" srcOrd="0" destOrd="0" presId="urn:microsoft.com/office/officeart/2005/8/layout/process3#1"/>
    <dgm:cxn modelId="{2F26FBF4-A97A-48A9-B775-5694DD0D0132}" type="presParOf" srcId="{FBC3A0BC-9D8F-4C7B-B285-510A780E04E4}" destId="{181396B1-72E1-44DA-A6CD-7F4B8F911645}" srcOrd="6" destOrd="0" presId="urn:microsoft.com/office/officeart/2005/8/layout/process3#1"/>
    <dgm:cxn modelId="{471678C8-02B0-4218-A667-7903ED23CC5C}" type="presParOf" srcId="{181396B1-72E1-44DA-A6CD-7F4B8F911645}" destId="{D6C84F72-69FC-4F89-BEAD-24C25E6C19C0}" srcOrd="0" destOrd="0" presId="urn:microsoft.com/office/officeart/2005/8/layout/process3#1"/>
    <dgm:cxn modelId="{80E4A199-C769-40BF-B9F4-62FD5F24DAFD}" type="presParOf" srcId="{181396B1-72E1-44DA-A6CD-7F4B8F911645}" destId="{52E19D22-2146-4B86-80ED-73DC01D9996B}" srcOrd="1" destOrd="0" presId="urn:microsoft.com/office/officeart/2005/8/layout/process3#1"/>
    <dgm:cxn modelId="{5FD7D1BD-AD8B-406D-BDC4-D2556D7C9A83}" type="presParOf" srcId="{181396B1-72E1-44DA-A6CD-7F4B8F911645}" destId="{E3BFEE07-4EF9-439C-A349-4E8D013E3C34}" srcOrd="2" destOrd="0" presId="urn:microsoft.com/office/officeart/2005/8/layout/process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6A994-60A6-447D-8D30-19D2F536511E}">
      <dsp:nvSpPr>
        <dsp:cNvPr id="0" name=""/>
        <dsp:cNvSpPr/>
      </dsp:nvSpPr>
      <dsp:spPr bwMode="white">
        <a:xfrm>
          <a:off x="1206" y="73049"/>
          <a:ext cx="1515952" cy="9072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1 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206" y="73049"/>
        <a:ext cx="1515952" cy="604800"/>
      </dsp:txXfrm>
    </dsp:sp>
    <dsp:sp modelId="{9D677988-374B-4BBA-B73C-8BE59201B4AA}">
      <dsp:nvSpPr>
        <dsp:cNvPr id="0" name=""/>
        <dsp:cNvSpPr/>
      </dsp:nvSpPr>
      <dsp:spPr bwMode="white">
        <a:xfrm>
          <a:off x="311702" y="677849"/>
          <a:ext cx="1515952" cy="340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1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sz="2100" kern="1200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56103" y="722250"/>
        <a:ext cx="1427150" cy="3313198"/>
      </dsp:txXfrm>
    </dsp:sp>
    <dsp:sp modelId="{51EA4E37-9197-43C9-9502-961CC2F00719}">
      <dsp:nvSpPr>
        <dsp:cNvPr id="0" name=""/>
        <dsp:cNvSpPr/>
      </dsp:nvSpPr>
      <dsp:spPr bwMode="white">
        <a:xfrm>
          <a:off x="1746971" y="186735"/>
          <a:ext cx="487203" cy="377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400" kern="1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746971" y="262221"/>
        <a:ext cx="373975" cy="226456"/>
      </dsp:txXfrm>
    </dsp:sp>
    <dsp:sp modelId="{6BB0ABCB-2373-47ED-9774-278F8EE9E9B2}">
      <dsp:nvSpPr>
        <dsp:cNvPr id="0" name=""/>
        <dsp:cNvSpPr/>
      </dsp:nvSpPr>
      <dsp:spPr bwMode="white">
        <a:xfrm>
          <a:off x="2436410" y="73049"/>
          <a:ext cx="1515952" cy="907200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2 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436410" y="73049"/>
        <a:ext cx="1515952" cy="604800"/>
      </dsp:txXfrm>
    </dsp:sp>
    <dsp:sp modelId="{93C83A52-6E6B-41FD-9424-D118FD751CED}">
      <dsp:nvSpPr>
        <dsp:cNvPr id="0" name=""/>
        <dsp:cNvSpPr/>
      </dsp:nvSpPr>
      <dsp:spPr bwMode="white">
        <a:xfrm>
          <a:off x="2746907" y="677849"/>
          <a:ext cx="1515952" cy="340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2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sz="2100" kern="1200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791308" y="722250"/>
        <a:ext cx="1427150" cy="3313198"/>
      </dsp:txXfrm>
    </dsp:sp>
    <dsp:sp modelId="{A66EA167-6AD2-4AA4-A421-59E2B4561DDF}">
      <dsp:nvSpPr>
        <dsp:cNvPr id="0" name=""/>
        <dsp:cNvSpPr/>
      </dsp:nvSpPr>
      <dsp:spPr bwMode="white">
        <a:xfrm>
          <a:off x="4182176" y="186735"/>
          <a:ext cx="487203" cy="377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4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182176" y="262221"/>
        <a:ext cx="373975" cy="226456"/>
      </dsp:txXfrm>
    </dsp:sp>
    <dsp:sp modelId="{3E371716-205E-4EF6-A7ED-14278F63B034}">
      <dsp:nvSpPr>
        <dsp:cNvPr id="0" name=""/>
        <dsp:cNvSpPr/>
      </dsp:nvSpPr>
      <dsp:spPr bwMode="white">
        <a:xfrm>
          <a:off x="4871615" y="73049"/>
          <a:ext cx="1515952" cy="907200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3 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871615" y="73049"/>
        <a:ext cx="1515952" cy="604800"/>
      </dsp:txXfrm>
    </dsp:sp>
    <dsp:sp modelId="{D91F2413-E4E3-4058-AF8C-E44208B5C14B}">
      <dsp:nvSpPr>
        <dsp:cNvPr id="0" name=""/>
        <dsp:cNvSpPr/>
      </dsp:nvSpPr>
      <dsp:spPr bwMode="white">
        <a:xfrm>
          <a:off x="5182111" y="677849"/>
          <a:ext cx="1515952" cy="340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3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sz="2100" kern="1200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226512" y="722250"/>
        <a:ext cx="1427150" cy="3313198"/>
      </dsp:txXfrm>
    </dsp:sp>
    <dsp:sp modelId="{7EF43966-3549-4E85-8B66-57EECE606616}">
      <dsp:nvSpPr>
        <dsp:cNvPr id="0" name=""/>
        <dsp:cNvSpPr/>
      </dsp:nvSpPr>
      <dsp:spPr>
        <a:xfrm>
          <a:off x="6617380" y="186735"/>
          <a:ext cx="487203" cy="377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600" kern="1200"/>
        </a:p>
      </dsp:txBody>
      <dsp:txXfrm>
        <a:off x="6617380" y="262221"/>
        <a:ext cx="373975" cy="226456"/>
      </dsp:txXfrm>
    </dsp:sp>
    <dsp:sp modelId="{52E19D22-2146-4B86-80ED-73DC01D9996B}">
      <dsp:nvSpPr>
        <dsp:cNvPr id="0" name=""/>
        <dsp:cNvSpPr/>
      </dsp:nvSpPr>
      <dsp:spPr>
        <a:xfrm>
          <a:off x="7306819" y="73049"/>
          <a:ext cx="1515952" cy="907200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4</a:t>
          </a:r>
          <a:endParaRPr lang="en-US" sz="2100" kern="1200" dirty="0"/>
        </a:p>
      </dsp:txBody>
      <dsp:txXfrm>
        <a:off x="7306819" y="73049"/>
        <a:ext cx="1515952" cy="604800"/>
      </dsp:txXfrm>
    </dsp:sp>
    <dsp:sp modelId="{E3BFEE07-4EF9-439C-A349-4E8D013E3C34}">
      <dsp:nvSpPr>
        <dsp:cNvPr id="0" name=""/>
        <dsp:cNvSpPr/>
      </dsp:nvSpPr>
      <dsp:spPr>
        <a:xfrm>
          <a:off x="7617315" y="677849"/>
          <a:ext cx="1515952" cy="340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Đại diện trình bày bảng 1,2,3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2 </a:t>
          </a:r>
          <a:r>
            <a:rPr lang="en-US" sz="2100" kern="1200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661716" y="722250"/>
        <a:ext cx="1427150" cy="3313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#1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srcNode" val="parTx"/>
            <dgm:param type="dstNode" val="parTx"/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A17F2-E04E-473D-9169-FD5FC5FBF89F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895B8-5FEC-4D3B-B4D4-053D44D9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0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8E0FF87-64F0-4404-80E3-1004128496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4DC34C4-4C77-4ECB-85CD-3B28331BA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93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11C3E-8D59-4B87-B56C-E94D4BA2B6F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77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AC5D-4F0F-4FDC-B647-9636F3E4B5D0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1367-1487-4884-8590-040C694B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3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AC5D-4F0F-4FDC-B647-9636F3E4B5D0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1367-1487-4884-8590-040C694B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5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AC5D-4F0F-4FDC-B647-9636F3E4B5D0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1367-1487-4884-8590-040C694B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7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AC5D-4F0F-4FDC-B647-9636F3E4B5D0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1367-1487-4884-8590-040C694B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9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AC5D-4F0F-4FDC-B647-9636F3E4B5D0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1367-1487-4884-8590-040C694B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9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AC5D-4F0F-4FDC-B647-9636F3E4B5D0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1367-1487-4884-8590-040C694B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1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AC5D-4F0F-4FDC-B647-9636F3E4B5D0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1367-1487-4884-8590-040C694B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4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AC5D-4F0F-4FDC-B647-9636F3E4B5D0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1367-1487-4884-8590-040C694B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9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AC5D-4F0F-4FDC-B647-9636F3E4B5D0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1367-1487-4884-8590-040C694B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7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AC5D-4F0F-4FDC-B647-9636F3E4B5D0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1367-1487-4884-8590-040C694B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7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AC5D-4F0F-4FDC-B647-9636F3E4B5D0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1367-1487-4884-8590-040C694B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5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5AC5D-4F0F-4FDC-B647-9636F3E4B5D0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C1367-1487-4884-8590-040C694B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3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3.mp3"/><Relationship Id="rId7" Type="http://schemas.openxmlformats.org/officeDocument/2006/relationships/image" Target="../media/image8.png"/><Relationship Id="rId12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jp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0" Type="http://schemas.microsoft.com/office/2007/relationships/hdphoto" Target="../media/hdphoto2.wdp"/><Relationship Id="rId4" Type="http://schemas.openxmlformats.org/officeDocument/2006/relationships/audio" Target="../media/media3.mp3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3.mp3"/><Relationship Id="rId7" Type="http://schemas.openxmlformats.org/officeDocument/2006/relationships/image" Target="../media/image8.png"/><Relationship Id="rId12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jp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0" Type="http://schemas.microsoft.com/office/2007/relationships/hdphoto" Target="../media/hdphoto2.wdp"/><Relationship Id="rId4" Type="http://schemas.openxmlformats.org/officeDocument/2006/relationships/audio" Target="../media/media3.mp3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n4">
            <a:extLst>
              <a:ext uri="{FF2B5EF4-FFF2-40B4-BE49-F238E27FC236}">
                <a16:creationId xmlns:a16="http://schemas.microsoft.com/office/drawing/2014/main" id="{A8D29323-2021-4F61-9680-5B1C123C0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099" name="Picture 3" descr="8">
            <a:extLst>
              <a:ext uri="{FF2B5EF4-FFF2-40B4-BE49-F238E27FC236}">
                <a16:creationId xmlns:a16="http://schemas.microsoft.com/office/drawing/2014/main" id="{BBB17328-D97A-4F50-AF99-C0303958C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45732"/>
          <a:stretch>
            <a:fillRect/>
          </a:stretch>
        </p:blipFill>
        <p:spPr bwMode="auto">
          <a:xfrm>
            <a:off x="6972300" y="6019800"/>
            <a:ext cx="3390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8">
            <a:extLst>
              <a:ext uri="{FF2B5EF4-FFF2-40B4-BE49-F238E27FC236}">
                <a16:creationId xmlns:a16="http://schemas.microsoft.com/office/drawing/2014/main" id="{3FE6095C-9C6B-40A7-9723-343FDB39B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 b="53659"/>
          <a:stretch>
            <a:fillRect/>
          </a:stretch>
        </p:blipFill>
        <p:spPr bwMode="auto">
          <a:xfrm>
            <a:off x="9906000" y="3429000"/>
            <a:ext cx="4953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>
            <a:extLst>
              <a:ext uri="{FF2B5EF4-FFF2-40B4-BE49-F238E27FC236}">
                <a16:creationId xmlns:a16="http://schemas.microsoft.com/office/drawing/2014/main" id="{9CF84FA5-1ACC-422A-BEDA-552C43222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88" y="466726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4102" name="Line 6">
            <a:extLst>
              <a:ext uri="{FF2B5EF4-FFF2-40B4-BE49-F238E27FC236}">
                <a16:creationId xmlns:a16="http://schemas.microsoft.com/office/drawing/2014/main" id="{68DB47C3-D7B0-41AF-B74B-5066759553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81000"/>
            <a:ext cx="853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id="{3D0DB0C8-2AE5-450C-A827-9FE23F27D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01300" y="381000"/>
            <a:ext cx="0" cy="3200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8">
            <a:extLst>
              <a:ext uri="{FF2B5EF4-FFF2-40B4-BE49-F238E27FC236}">
                <a16:creationId xmlns:a16="http://schemas.microsoft.com/office/drawing/2014/main" id="{E2B09CF0-1F75-4360-A635-59AD6BC91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81000"/>
            <a:ext cx="0" cy="6096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9">
            <a:extLst>
              <a:ext uri="{FF2B5EF4-FFF2-40B4-BE49-F238E27FC236}">
                <a16:creationId xmlns:a16="http://schemas.microsoft.com/office/drawing/2014/main" id="{E4601D55-C1B3-432B-8A10-235D37F993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6477000"/>
            <a:ext cx="457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6" name="Picture 10" descr="ngo%20dai">
            <a:extLst>
              <a:ext uri="{FF2B5EF4-FFF2-40B4-BE49-F238E27FC236}">
                <a16:creationId xmlns:a16="http://schemas.microsoft.com/office/drawing/2014/main" id="{CFE6AD58-35EB-443F-B273-CD3B5E2FED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32">
            <a:off x="1524000" y="5105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3" descr="CHIP0102">
            <a:extLst>
              <a:ext uri="{FF2B5EF4-FFF2-40B4-BE49-F238E27FC236}">
                <a16:creationId xmlns:a16="http://schemas.microsoft.com/office/drawing/2014/main" id="{F9933BA5-6AC2-4037-8638-01978A2B4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41313"/>
            <a:ext cx="26670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8" name="WordArt 14">
            <a:extLst>
              <a:ext uri="{FF2B5EF4-FFF2-40B4-BE49-F238E27FC236}">
                <a16:creationId xmlns:a16="http://schemas.microsoft.com/office/drawing/2014/main" id="{4C7F9B39-1C2D-4011-B938-06BF1B6D96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8550" y="2884488"/>
            <a:ext cx="7696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THẦY, CÔ GIÁO </a:t>
            </a:r>
          </a:p>
          <a:p>
            <a:pPr algn="ctr"/>
            <a:r>
              <a:rPr lang="en-US" sz="2800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EM HỌC SINH</a:t>
            </a:r>
          </a:p>
        </p:txBody>
      </p:sp>
      <p:sp>
        <p:nvSpPr>
          <p:cNvPr id="4109" name="WordArt 15">
            <a:extLst>
              <a:ext uri="{FF2B5EF4-FFF2-40B4-BE49-F238E27FC236}">
                <a16:creationId xmlns:a16="http://schemas.microsoft.com/office/drawing/2014/main" id="{7125FCB7-E3AB-4043-9ECC-DC2B2ED8CD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63963" y="4646613"/>
            <a:ext cx="5029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81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6A6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0" name="WordArt 15">
            <a:extLst>
              <a:ext uri="{FF2B5EF4-FFF2-40B4-BE49-F238E27FC236}">
                <a16:creationId xmlns:a16="http://schemas.microsoft.com/office/drawing/2014/main" id="{1898A9F6-7431-4346-8AA3-684BCC402C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34014" y="423864"/>
            <a:ext cx="481647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THCS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98782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-82732" y="1234111"/>
            <a:ext cx="1606732" cy="110862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Bài 3: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240971" y="1185290"/>
          <a:ext cx="10951029" cy="517958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994472">
                  <a:extLst>
                    <a:ext uri="{9D8B030D-6E8A-4147-A177-3AD203B41FA5}">
                      <a16:colId xmlns:a16="http://schemas.microsoft.com/office/drawing/2014/main" val="374937346"/>
                    </a:ext>
                  </a:extLst>
                </a:gridCol>
                <a:gridCol w="5956557">
                  <a:extLst>
                    <a:ext uri="{9D8B030D-6E8A-4147-A177-3AD203B41FA5}">
                      <a16:colId xmlns:a16="http://schemas.microsoft.com/office/drawing/2014/main" val="710374476"/>
                    </a:ext>
                  </a:extLst>
                </a:gridCol>
              </a:tblGrid>
              <a:tr h="2589794">
                <a:tc>
                  <a:txBody>
                    <a:bodyPr/>
                    <a:lstStyle/>
                    <a:p>
                      <a:pPr marL="514350" indent="-514350">
                        <a:buAutoNum type="alphaLcParenR"/>
                      </a:pP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321 - 96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(321 + 4) - (96 + 4)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325 - 100 = 225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effectLst/>
                        </a:rPr>
                        <a:t>b) </a:t>
                      </a: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1 454 - 997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(1 454 + 3) - (997 + 3)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1 457 - 1000 = 457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2415988"/>
                  </a:ext>
                </a:extLst>
              </a:tr>
              <a:tr h="2589794">
                <a:tc>
                  <a:txBody>
                    <a:bodyPr/>
                    <a:lstStyle/>
                    <a:p>
                      <a:r>
                        <a:rPr lang="vi-VN" sz="2800" dirty="0">
                          <a:effectLst/>
                        </a:rPr>
                        <a:t>c) </a:t>
                      </a: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561 - 195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(561 + 5) - (195 + 5)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566 - 200 = 366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800" b="1" dirty="0">
                          <a:effectLst/>
                        </a:rPr>
                        <a:t>d) </a:t>
                      </a: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2 572 - 994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(2 572 + 6) - (994 + 6)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2 578 - 1000 = 1 578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082824"/>
                  </a:ext>
                </a:extLst>
              </a:tr>
            </a:tbl>
          </a:graphicData>
        </a:graphic>
      </p:graphicFrame>
      <p:sp>
        <p:nvSpPr>
          <p:cNvPr id="5" name="Tiêu đề 1"/>
          <p:cNvSpPr txBox="1">
            <a:spLocks/>
          </p:cNvSpPr>
          <p:nvPr/>
        </p:nvSpPr>
        <p:spPr>
          <a:xfrm>
            <a:off x="1524000" y="78910"/>
            <a:ext cx="9133730" cy="953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vi-VN" sz="52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                </a:t>
            </a:r>
            <a:r>
              <a:rPr kumimoji="0" lang="en-US" sz="5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LUYỆN TẬP</a:t>
            </a:r>
            <a:endParaRPr kumimoji="0" lang="en-US" sz="5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9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 txBox="1">
            <a:spLocks/>
          </p:cNvSpPr>
          <p:nvPr/>
        </p:nvSpPr>
        <p:spPr>
          <a:xfrm>
            <a:off x="1524000" y="78910"/>
            <a:ext cx="9133730" cy="953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vi-VN" sz="52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                </a:t>
            </a:r>
            <a:r>
              <a:rPr kumimoji="0" lang="en-US" sz="5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VẬN</a:t>
            </a:r>
            <a:r>
              <a:rPr kumimoji="0" lang="en-US" sz="5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DỤNG</a:t>
            </a:r>
            <a:endParaRPr kumimoji="0" lang="en-US" sz="5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4114" y="2103120"/>
            <a:ext cx="9026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TRÒ CHƠI THU HOẠCH TRỨNG GÀ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5839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4212030" y="3944233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9960" y="998214"/>
            <a:ext cx="1999080" cy="2058753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5301056" y="3523939"/>
            <a:ext cx="1332493" cy="1159538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53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76120" y="3543452"/>
            <a:ext cx="3769918" cy="3314548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0332970" y="6615550"/>
            <a:ext cx="278758" cy="21431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495649" y="90273"/>
            <a:ext cx="561081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0616" y="5589240"/>
            <a:ext cx="1590074" cy="147917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595802" y="4714885"/>
            <a:ext cx="285752" cy="207819"/>
          </a:xfrm>
          <a:prstGeom prst="rect">
            <a:avLst/>
          </a:prstGeom>
        </p:spPr>
      </p:pic>
      <p:pic>
        <p:nvPicPr>
          <p:cNvPr id="1026" name="Picture 2" descr="C:\Users\Admin\AppData\Local\Temp\Rar$DI16.811\1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265859"/>
            <a:ext cx="2532250" cy="20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926988" y="70340"/>
            <a:ext cx="5357850" cy="18573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Những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chu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́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̀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mái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của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chúng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ta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đẻ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rất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nhiều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hãy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giúp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mình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thu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hoạch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số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đó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bằng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cách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các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nhé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Khi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đúng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vào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giỏ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của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mình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rồi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đấy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Nào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bắt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đầu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thôi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!</a:t>
            </a:r>
            <a:endParaRPr lang="vi-VN" sz="22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20029" y="2010306"/>
            <a:ext cx="2571768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3" action="ppaction://hlinksldjump"/>
            </p:cNvPr>
            <p:cNvSpPr txBox="1"/>
            <p:nvPr/>
          </p:nvSpPr>
          <p:spPr>
            <a:xfrm>
              <a:off x="3615951" y="2541412"/>
              <a:ext cx="15989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 </a:t>
              </a:r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đầu</a:t>
              </a:r>
              <a:endParaRPr lang="vi-V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146515"/>
            <a:ext cx="3032066" cy="5638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566" y="1678742"/>
            <a:ext cx="2505528" cy="252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0606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white"/>
                </a:solidFill>
                <a:latin typeface="Calibri"/>
              </a:rPr>
              <a:t>Câu 1: </a:t>
            </a:r>
            <a:r>
              <a:rPr lang="vi-VN" sz="3600" dirty="0"/>
              <a:t>Tính nhanh tổng </a:t>
            </a:r>
            <a:endParaRPr lang="en-US" sz="3600" dirty="0" smtClean="0"/>
          </a:p>
          <a:p>
            <a:r>
              <a:rPr lang="vi-VN" sz="3600" dirty="0" smtClean="0"/>
              <a:t>53 </a:t>
            </a:r>
            <a:r>
              <a:rPr lang="vi-VN" sz="3600" dirty="0"/>
              <a:t>+ 25 + 47 + 75?</a:t>
            </a:r>
            <a:endParaRPr lang="en-US" sz="36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200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201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300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100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25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829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white"/>
                </a:solidFill>
                <a:latin typeface="Calibri"/>
              </a:rPr>
              <a:t>Câu 2: </a:t>
            </a:r>
            <a:r>
              <a:rPr lang="vi-VN" sz="3600" dirty="0"/>
              <a:t>Phép tính x - 5 thực hiện được khi</a:t>
            </a:r>
            <a:endParaRPr lang="en-US" sz="36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53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B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: </a:t>
            </a:r>
            <a:r>
              <a:rPr lang="vi-VN" sz="2800" dirty="0"/>
              <a:t>x ≥ 5 </a:t>
            </a:r>
            <a:r>
              <a:rPr lang="vi-VN" dirty="0"/>
              <a:t>    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05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A: </a:t>
            </a:r>
            <a:r>
              <a:rPr lang="vi-VN" sz="2800" dirty="0"/>
              <a:t>x &lt; 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</a:t>
            </a:r>
            <a:r>
              <a:rPr lang="vi-VN" sz="2800" dirty="0"/>
              <a:t>x </a:t>
            </a:r>
            <a:r>
              <a:rPr lang="en-US" sz="2800" dirty="0"/>
              <a:t>&lt;</a:t>
            </a:r>
            <a:r>
              <a:rPr lang="vi-VN" sz="2800" dirty="0" smtClean="0"/>
              <a:t> </a:t>
            </a:r>
            <a:r>
              <a:rPr lang="en-US" sz="2800" dirty="0" smtClean="0"/>
              <a:t>4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</a:t>
            </a:r>
            <a:r>
              <a:rPr lang="vi-VN" sz="2800" dirty="0"/>
              <a:t>x </a:t>
            </a:r>
            <a:r>
              <a:rPr lang="en-US" sz="2800" dirty="0" smtClean="0"/>
              <a:t>=</a:t>
            </a:r>
            <a:r>
              <a:rPr lang="vi-VN" sz="2800" dirty="0" smtClean="0"/>
              <a:t> </a:t>
            </a:r>
            <a:r>
              <a:rPr lang="en-US" sz="2800" dirty="0"/>
              <a:t>4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25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7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75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prstClr val="white"/>
                </a:solidFill>
                <a:latin typeface="Calibri"/>
              </a:rPr>
              <a:t>Câu 3: </a:t>
            </a:r>
            <a:r>
              <a:rPr lang="vi-VN" sz="2800" dirty="0"/>
              <a:t>Cho phép tính 231 - 87. </a:t>
            </a:r>
            <a:endParaRPr lang="en-US" sz="2800" dirty="0" smtClean="0"/>
          </a:p>
          <a:p>
            <a:r>
              <a:rPr lang="vi-VN" sz="2800" dirty="0" smtClean="0"/>
              <a:t>Chọn </a:t>
            </a:r>
            <a:r>
              <a:rPr lang="vi-VN" sz="2800" dirty="0"/>
              <a:t>kết luận đúng?</a:t>
            </a:r>
            <a:endParaRPr lang="en-US" sz="28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</a:t>
            </a:r>
            <a:r>
              <a:rPr lang="vi-VN" sz="2800" dirty="0"/>
              <a:t>231 là số bị trừ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</a:t>
            </a:r>
            <a:r>
              <a:rPr lang="vi-VN" sz="2800" dirty="0"/>
              <a:t>231 là số trừ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</a:t>
            </a:r>
            <a:r>
              <a:rPr lang="vi-VN" sz="2800" dirty="0"/>
              <a:t>87 là số bị trừ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</a:t>
            </a:r>
            <a:r>
              <a:rPr lang="vi-VN" sz="2800" dirty="0"/>
              <a:t>87 là hiệu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25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6772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prstClr val="white"/>
                </a:solidFill>
                <a:latin typeface="Calibri"/>
              </a:rPr>
              <a:t>Câu 4: </a:t>
            </a:r>
            <a:r>
              <a:rPr lang="vi-VN" sz="3200" dirty="0"/>
              <a:t>Tính </a:t>
            </a:r>
            <a:endParaRPr lang="en-US" sz="3200" dirty="0" smtClean="0"/>
          </a:p>
          <a:p>
            <a:r>
              <a:rPr lang="vi-VN" sz="3200" dirty="0" smtClean="0"/>
              <a:t>(</a:t>
            </a:r>
            <a:r>
              <a:rPr lang="vi-VN" sz="3200" dirty="0"/>
              <a:t>368 + 764) - (363 + 759)</a:t>
            </a:r>
            <a:endParaRPr lang="en-US" sz="32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10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15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20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25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264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prstClr val="white"/>
                </a:solidFill>
                <a:latin typeface="Calibri"/>
              </a:rPr>
              <a:t>Câu 5: </a:t>
            </a:r>
            <a:r>
              <a:rPr lang="vi-VN" sz="3200" dirty="0"/>
              <a:t>Tính nhanh </a:t>
            </a:r>
            <a:endParaRPr lang="en-US" sz="3200" dirty="0" smtClean="0"/>
          </a:p>
          <a:p>
            <a:r>
              <a:rPr lang="vi-VN" sz="3200" dirty="0" smtClean="0"/>
              <a:t>72 </a:t>
            </a:r>
            <a:r>
              <a:rPr lang="vi-VN" sz="3200" dirty="0"/>
              <a:t>+ 69 + 128</a:t>
            </a:r>
            <a:endParaRPr lang="en-US" sz="32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53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B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: 269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05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: 296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369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279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25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7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495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6480" y="1004886"/>
            <a:ext cx="74676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HƯỚNG DẪN VỀ NHÀ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Ghi nhớ kiến thức trong bài.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Hoàn thành các bài tập còn lại SGK  ( Bài 4, 5, 6)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Chuẩn bị bài mới “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Phép nhân, phép chia các số tự nhiên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44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171837" y="1327615"/>
            <a:ext cx="9360418" cy="2263258"/>
          </a:xfrm>
        </p:spPr>
        <p:txBody>
          <a:bodyPr>
            <a:normAutofit/>
          </a:bodyPr>
          <a:lstStyle/>
          <a:p>
            <a:r>
              <a:rPr lang="en-US" altLang="vi-VN" sz="5400" b="1" i="1" dirty="0" smtClean="0">
                <a:latin typeface="Times New Roman" panose="02020603050405020304" charset="0"/>
                <a:cs typeface="Times New Roman" panose="02020603050405020304" charset="0"/>
              </a:rPr>
              <a:t>Bài 3: PHÉP CỘNG – PHÉP TRỪ CÁC SỐ TỰ NHIÊN </a:t>
            </a:r>
            <a:br>
              <a:rPr lang="en-US" altLang="vi-VN" sz="5400" b="1" i="1" dirty="0" smtClean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vi-VN" sz="4000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2:LUYỆN TẬP</a:t>
            </a:r>
            <a:endParaRPr lang="en-US" altLang="vi-VN" sz="4000" b="1" i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9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77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977" y="554517"/>
            <a:ext cx="9133730" cy="1233424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5916" y="2847703"/>
            <a:ext cx="8281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TRÒ CHƠI SÓC NHẶT HẠT DẺ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5619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985656"/>
            <a:ext cx="64008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Chú Sóc nâu đang cố gắng nhặt những hạt dẻ để mang về tổ. Các em hãy giúp đỡ chú Sóc bằng cách trả lời đúng các câu hỏi nhé.</a:t>
            </a:r>
          </a:p>
        </p:txBody>
      </p:sp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6400" y="-42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9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 cộng các số tự nhiên có mấy tính chất?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32766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45720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2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02893" y="1744662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961408" y="2276469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009900" y="2260803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677389" y="2350066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0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dirty="0"/>
              <a:t>Nếu a – b = c </a:t>
            </a:r>
            <a:r>
              <a:rPr lang="vi-VN" sz="3600" dirty="0" smtClean="0"/>
              <a:t>thì</a:t>
            </a:r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763000" y="4209894"/>
            <a:ext cx="262210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vi-VN" sz="3200" dirty="0"/>
              <a:t>a = b + </a:t>
            </a:r>
            <a:r>
              <a:rPr lang="vi-VN" sz="3200" dirty="0" smtClean="0"/>
              <a:t>c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72054" y="4179117"/>
            <a:ext cx="270934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3600" dirty="0" smtClean="0"/>
              <a:t>b</a:t>
            </a:r>
            <a:r>
              <a:rPr lang="vi-VN" sz="3600" dirty="0" smtClean="0"/>
              <a:t> </a:t>
            </a:r>
            <a:r>
              <a:rPr lang="vi-VN" sz="3600" dirty="0"/>
              <a:t>= </a:t>
            </a:r>
            <a:r>
              <a:rPr lang="en-US" sz="3600" dirty="0" smtClean="0"/>
              <a:t>a</a:t>
            </a:r>
            <a:r>
              <a:rPr lang="vi-VN" sz="3600" dirty="0" smtClean="0"/>
              <a:t> </a:t>
            </a:r>
            <a:r>
              <a:rPr lang="en-US" sz="3600" dirty="0"/>
              <a:t>+</a:t>
            </a:r>
            <a:r>
              <a:rPr lang="vi-VN" sz="3600" dirty="0" smtClean="0"/>
              <a:t> </a:t>
            </a:r>
            <a:r>
              <a:rPr lang="vi-VN" sz="3600" dirty="0"/>
              <a:t>c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905004" y="2919715"/>
            <a:ext cx="267639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600" dirty="0"/>
              <a:t>b</a:t>
            </a:r>
            <a:r>
              <a:rPr lang="vi-VN" sz="3600" dirty="0"/>
              <a:t> = </a:t>
            </a:r>
            <a:r>
              <a:rPr lang="en-US" sz="3600" dirty="0" smtClean="0"/>
              <a:t>c</a:t>
            </a:r>
            <a:r>
              <a:rPr lang="vi-VN" sz="3600" dirty="0" smtClean="0"/>
              <a:t> </a:t>
            </a:r>
            <a:r>
              <a:rPr lang="en-US" sz="3600" dirty="0" smtClean="0"/>
              <a:t>-</a:t>
            </a:r>
            <a:r>
              <a:rPr lang="vi-VN" sz="3600" dirty="0" smtClean="0"/>
              <a:t> </a:t>
            </a:r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8704121" y="2892997"/>
            <a:ext cx="262210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3200" dirty="0"/>
              <a:t>a = b </a:t>
            </a:r>
            <a:r>
              <a:rPr lang="en-US" sz="3200" dirty="0"/>
              <a:t>-</a:t>
            </a:r>
            <a:r>
              <a:rPr lang="vi-VN" sz="3200" dirty="0" smtClean="0"/>
              <a:t> </a:t>
            </a:r>
            <a:r>
              <a:rPr lang="vi-VN" sz="3200" dirty="0"/>
              <a:t>c</a:t>
            </a:r>
            <a:endParaRPr lang="en-US" sz="3200" dirty="0"/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99765" y="4867271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3976255" y="1370606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571009" y="2616074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037609" y="2130997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1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</a:t>
            </a:r>
            <a:r>
              <a:rPr lang="en-US" sz="5400" dirty="0" smtClean="0">
                <a:solidFill>
                  <a:srgbClr val="FF0000"/>
                </a:solidFill>
              </a:rPr>
              <a:t>LUYỆN TẬP</a:t>
            </a:r>
            <a:endParaRPr lang="vi-VN" sz="5400" dirty="0">
              <a:solidFill>
                <a:srgbClr val="FF0000"/>
              </a:solidFill>
            </a:endParaRPr>
          </a:p>
        </p:txBody>
      </p:sp>
      <p:graphicFrame>
        <p:nvGraphicFramePr>
          <p:cNvPr id="4" name="Chỗ dành sẵn cho Nội dung 3" descr="Tiến trình có điểm nhấn" title="SmartArt"/>
          <p:cNvGraphicFramePr>
            <a:graphicFrameLocks noGrp="1"/>
          </p:cNvGraphicFramePr>
          <p:nvPr>
            <p:ph idx="1"/>
            <p:extLst/>
          </p:nvPr>
        </p:nvGraphicFramePr>
        <p:xfrm>
          <a:off x="1424260" y="1629591"/>
          <a:ext cx="9134475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769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0" y="1185290"/>
            <a:ext cx="1606732" cy="110862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Bài 1: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06732" y="1185290"/>
          <a:ext cx="10585268" cy="585216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13448">
                  <a:extLst>
                    <a:ext uri="{9D8B030D-6E8A-4147-A177-3AD203B41FA5}">
                      <a16:colId xmlns:a16="http://schemas.microsoft.com/office/drawing/2014/main" val="374937346"/>
                    </a:ext>
                  </a:extLst>
                </a:gridCol>
                <a:gridCol w="5771820">
                  <a:extLst>
                    <a:ext uri="{9D8B030D-6E8A-4147-A177-3AD203B41FA5}">
                      <a16:colId xmlns:a16="http://schemas.microsoft.com/office/drawing/2014/main" val="710374476"/>
                    </a:ext>
                  </a:extLst>
                </a:gridCol>
              </a:tblGrid>
              <a:tr h="25897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a) 127 + 39 + 73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( 127 + 73) + 39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200 + 39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239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b) 135 + 360 + 65 + 40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=(135+35)+(360+40)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170 + 400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570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2415988"/>
                  </a:ext>
                </a:extLst>
              </a:tr>
              <a:tr h="25897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c) 417 – 17 -  299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(417 – 17) – 299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101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</a:rPr>
                        <a:t>d) 981 – 781 + 29</a:t>
                      </a:r>
                      <a:endParaRPr lang="en-US" sz="3200" b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</a:rPr>
                        <a:t>= ( 981-781) + 29</a:t>
                      </a:r>
                      <a:endParaRPr lang="en-US" sz="3200" b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</a:rPr>
                        <a:t>=  200 + 29</a:t>
                      </a:r>
                      <a:endParaRPr lang="en-US" sz="3200" b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</a:rPr>
                        <a:t>= 229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082824"/>
                  </a:ext>
                </a:extLst>
              </a:tr>
            </a:tbl>
          </a:graphicData>
        </a:graphic>
      </p:graphicFrame>
      <p:sp>
        <p:nvSpPr>
          <p:cNvPr id="5" name="Tiêu đề 1"/>
          <p:cNvSpPr txBox="1">
            <a:spLocks/>
          </p:cNvSpPr>
          <p:nvPr/>
        </p:nvSpPr>
        <p:spPr>
          <a:xfrm>
            <a:off x="1524000" y="78910"/>
            <a:ext cx="9133730" cy="953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vi-VN" sz="52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                 </a:t>
            </a:r>
            <a:r>
              <a:rPr lang="en-US" dirty="0" smtClean="0">
                <a:solidFill>
                  <a:srgbClr val="FF0000"/>
                </a:solidFill>
              </a:rPr>
              <a:t>LUYỆN TẬP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1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-82732" y="1234111"/>
            <a:ext cx="1606732" cy="110862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Bài 2: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06732" y="1185290"/>
          <a:ext cx="10585268" cy="5515874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13448">
                  <a:extLst>
                    <a:ext uri="{9D8B030D-6E8A-4147-A177-3AD203B41FA5}">
                      <a16:colId xmlns:a16="http://schemas.microsoft.com/office/drawing/2014/main" val="374937346"/>
                    </a:ext>
                  </a:extLst>
                </a:gridCol>
                <a:gridCol w="5771820">
                  <a:extLst>
                    <a:ext uri="{9D8B030D-6E8A-4147-A177-3AD203B41FA5}">
                      <a16:colId xmlns:a16="http://schemas.microsoft.com/office/drawing/2014/main" val="710374476"/>
                    </a:ext>
                  </a:extLst>
                </a:gridCol>
              </a:tblGrid>
              <a:tr h="2589794">
                <a:tc>
                  <a:txBody>
                    <a:bodyPr/>
                    <a:lstStyle/>
                    <a:p>
                      <a:pPr marL="514350" indent="-514350">
                        <a:buAutoNum type="alphaLcParenR"/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 + 65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(44 + 35) + 65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44 + (35 + 65)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44 + 100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144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effectLst/>
                        </a:rPr>
                        <a:t>b) </a:t>
                      </a: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996 + 45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996 + (4 + 41)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(996 + 4) + 41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1000 + 41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1041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2415988"/>
                  </a:ext>
                </a:extLst>
              </a:tr>
              <a:tr h="25897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c) </a:t>
                      </a: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+ 198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(35 + 2) + 198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35 + (2 + 198)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35 +  200 = 235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</a:rPr>
                        <a:t>d) </a:t>
                      </a: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3492 + 319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3492 + (8 + 311)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(3492 + 8) + 311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3500 + 311 = 3 811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082824"/>
                  </a:ext>
                </a:extLst>
              </a:tr>
            </a:tbl>
          </a:graphicData>
        </a:graphic>
      </p:graphicFrame>
      <p:sp>
        <p:nvSpPr>
          <p:cNvPr id="5" name="Tiêu đề 1"/>
          <p:cNvSpPr txBox="1">
            <a:spLocks/>
          </p:cNvSpPr>
          <p:nvPr/>
        </p:nvSpPr>
        <p:spPr>
          <a:xfrm>
            <a:off x="1524000" y="78910"/>
            <a:ext cx="9133730" cy="953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vi-VN" sz="52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                 </a:t>
            </a:r>
            <a:r>
              <a:rPr lang="en-US" dirty="0" smtClean="0">
                <a:solidFill>
                  <a:srgbClr val="FF0000"/>
                </a:solidFill>
              </a:rPr>
              <a:t>LUYỆN TẬP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836</Words>
  <Application>Microsoft Office PowerPoint</Application>
  <PresentationFormat>Widescreen</PresentationFormat>
  <Paragraphs>140</Paragraphs>
  <Slides>21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.VnTime</vt:lpstr>
      <vt:lpstr>Arial</vt:lpstr>
      <vt:lpstr>Calibri</vt:lpstr>
      <vt:lpstr>Calibri Light</vt:lpstr>
      <vt:lpstr>Segoe UI</vt:lpstr>
      <vt:lpstr>Tahoma</vt:lpstr>
      <vt:lpstr>Times New Roman</vt:lpstr>
      <vt:lpstr>Office Theme</vt:lpstr>
      <vt:lpstr>PowerPoint Presentation</vt:lpstr>
      <vt:lpstr>Bài 3: PHÉP CỘNG – PHÉP TRỪ CÁC SỐ TỰ NHIÊN  Tiết 2:LUYỆN TẬP</vt:lpstr>
      <vt:lpstr>             KHỞI ĐỘNG</vt:lpstr>
      <vt:lpstr>PowerPoint Presentation</vt:lpstr>
      <vt:lpstr>PowerPoint Presentation</vt:lpstr>
      <vt:lpstr>PowerPoint Presentation</vt:lpstr>
      <vt:lpstr>                        LUYỆN TẬP</vt:lpstr>
      <vt:lpstr>Bài 1: </vt:lpstr>
      <vt:lpstr>Bài 2: </vt:lpstr>
      <vt:lpstr>Bài 3: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PHÉP CỘNG – PHÉP TRỪ CÁC SỐ TỰ NHIÊN  Tiết 2:LUYỆN TẬP</dc:title>
  <dc:creator>ADMIN</dc:creator>
  <cp:lastModifiedBy>ADMIN</cp:lastModifiedBy>
  <cp:revision>2</cp:revision>
  <dcterms:created xsi:type="dcterms:W3CDTF">2025-01-19T01:53:41Z</dcterms:created>
  <dcterms:modified xsi:type="dcterms:W3CDTF">2025-01-19T01:57:36Z</dcterms:modified>
</cp:coreProperties>
</file>