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0"/>
  </p:notesMasterIdLst>
  <p:sldIdLst>
    <p:sldId id="313" r:id="rId2"/>
    <p:sldId id="259" r:id="rId3"/>
    <p:sldId id="297" r:id="rId4"/>
    <p:sldId id="258" r:id="rId5"/>
    <p:sldId id="262" r:id="rId6"/>
    <p:sldId id="296" r:id="rId7"/>
    <p:sldId id="256" r:id="rId8"/>
    <p:sldId id="261" r:id="rId9"/>
    <p:sldId id="257" r:id="rId10"/>
    <p:sldId id="299" r:id="rId11"/>
    <p:sldId id="300" r:id="rId12"/>
    <p:sldId id="301" r:id="rId13"/>
    <p:sldId id="302" r:id="rId14"/>
    <p:sldId id="303" r:id="rId15"/>
    <p:sldId id="304" r:id="rId16"/>
    <p:sldId id="305" r:id="rId17"/>
    <p:sldId id="260" r:id="rId18"/>
    <p:sldId id="309" r:id="rId19"/>
    <p:sldId id="310" r:id="rId20"/>
    <p:sldId id="311" r:id="rId21"/>
    <p:sldId id="263" r:id="rId22"/>
    <p:sldId id="298" r:id="rId23"/>
    <p:sldId id="295" r:id="rId24"/>
    <p:sldId id="307" r:id="rId25"/>
    <p:sldId id="264" r:id="rId26"/>
    <p:sldId id="312" r:id="rId27"/>
    <p:sldId id="314" r:id="rId28"/>
    <p:sldId id="278" r:id="rId29"/>
  </p:sldIdLst>
  <p:sldSz cx="9144000" cy="5143500" type="screen16x9"/>
  <p:notesSz cx="6858000" cy="9144000"/>
  <p:embeddedFontLst>
    <p:embeddedFont>
      <p:font typeface="Amatic SC" panose="00000500000000000000" pitchFamily="2" charset="-79"/>
      <p:regular r:id="rId31"/>
      <p:bold r:id="rId32"/>
    </p:embeddedFont>
    <p:embeddedFont>
      <p:font typeface="Lato Light" panose="020F0502020204030203" pitchFamily="34" charset="0"/>
      <p:regular r:id="rId33"/>
      <p:bold r:id="rId34"/>
      <p:italic r:id="rId35"/>
      <p:boldItalic r:id="rId36"/>
    </p:embeddedFont>
    <p:embeddedFont>
      <p:font typeface="Quicksand" panose="020B0604020202020204" charset="0"/>
      <p:regular r:id="rId37"/>
      <p:bold r:id="rId38"/>
    </p:embeddedFont>
    <p:embeddedFont>
      <p:font typeface="Short Stack" panose="020B0604020202020204" charset="0"/>
      <p:regular r:id="rId39"/>
    </p:embeddedFont>
    <p:embeddedFont>
      <p:font typeface="Work Sans" panose="020F0502020204030204" pitchFamily="2"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03CB37-95F9-485E-A174-E9CAC466BC3E}">
  <a:tblStyle styleId="{2B03CB37-95F9-485E-A174-E9CAC466BC3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D57D16-7341-47D1-A7A5-6802A93928F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4" d="100"/>
          <a:sy n="154" d="100"/>
        </p:scale>
        <p:origin x="384"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5181762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ca7d6a32f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ca7d6a32f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803757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2"/>
        </a:solidFill>
        <a:effectLst/>
      </p:bgPr>
    </p:bg>
    <p:spTree>
      <p:nvGrpSpPr>
        <p:cNvPr id="1" name="Shape 20"/>
        <p:cNvGrpSpPr/>
        <p:nvPr/>
      </p:nvGrpSpPr>
      <p:grpSpPr>
        <a:xfrm>
          <a:off x="0" y="0"/>
          <a:ext cx="0" cy="0"/>
          <a:chOff x="0" y="0"/>
          <a:chExt cx="0" cy="0"/>
        </a:xfrm>
      </p:grpSpPr>
      <p:sp>
        <p:nvSpPr>
          <p:cNvPr id="21" name="Google Shape;21;p2"/>
          <p:cNvSpPr txBox="1">
            <a:spLocks noGrp="1"/>
          </p:cNvSpPr>
          <p:nvPr>
            <p:ph type="ctrTitle"/>
          </p:nvPr>
        </p:nvSpPr>
        <p:spPr>
          <a:xfrm>
            <a:off x="1886450" y="1639950"/>
            <a:ext cx="5371200" cy="17112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defRPr>
            </a:lvl1pPr>
            <a:lvl2pPr lvl="1" algn="ctr" rtl="0">
              <a:lnSpc>
                <a:spcPct val="80000"/>
              </a:lnSpc>
              <a:spcBef>
                <a:spcPts val="0"/>
              </a:spcBef>
              <a:spcAft>
                <a:spcPts val="0"/>
              </a:spcAft>
              <a:buClr>
                <a:schemeClr val="lt1"/>
              </a:buClr>
              <a:buSzPts val="6000"/>
              <a:buNone/>
              <a:defRPr sz="6000">
                <a:solidFill>
                  <a:schemeClr val="lt1"/>
                </a:solidFill>
              </a:defRPr>
            </a:lvl2pPr>
            <a:lvl3pPr lvl="2" algn="ctr" rtl="0">
              <a:lnSpc>
                <a:spcPct val="80000"/>
              </a:lnSpc>
              <a:spcBef>
                <a:spcPts val="0"/>
              </a:spcBef>
              <a:spcAft>
                <a:spcPts val="0"/>
              </a:spcAft>
              <a:buClr>
                <a:schemeClr val="lt1"/>
              </a:buClr>
              <a:buSzPts val="6000"/>
              <a:buNone/>
              <a:defRPr sz="6000">
                <a:solidFill>
                  <a:schemeClr val="lt1"/>
                </a:solidFill>
              </a:defRPr>
            </a:lvl3pPr>
            <a:lvl4pPr lvl="3" algn="ctr" rtl="0">
              <a:lnSpc>
                <a:spcPct val="80000"/>
              </a:lnSpc>
              <a:spcBef>
                <a:spcPts val="0"/>
              </a:spcBef>
              <a:spcAft>
                <a:spcPts val="0"/>
              </a:spcAft>
              <a:buClr>
                <a:schemeClr val="lt1"/>
              </a:buClr>
              <a:buSzPts val="6000"/>
              <a:buNone/>
              <a:defRPr sz="6000">
                <a:solidFill>
                  <a:schemeClr val="lt1"/>
                </a:solidFill>
              </a:defRPr>
            </a:lvl4pPr>
            <a:lvl5pPr lvl="4" algn="ctr" rtl="0">
              <a:lnSpc>
                <a:spcPct val="80000"/>
              </a:lnSpc>
              <a:spcBef>
                <a:spcPts val="0"/>
              </a:spcBef>
              <a:spcAft>
                <a:spcPts val="0"/>
              </a:spcAft>
              <a:buClr>
                <a:schemeClr val="lt1"/>
              </a:buClr>
              <a:buSzPts val="6000"/>
              <a:buNone/>
              <a:defRPr sz="6000">
                <a:solidFill>
                  <a:schemeClr val="lt1"/>
                </a:solidFill>
              </a:defRPr>
            </a:lvl5pPr>
            <a:lvl6pPr lvl="5" algn="ctr" rtl="0">
              <a:lnSpc>
                <a:spcPct val="80000"/>
              </a:lnSpc>
              <a:spcBef>
                <a:spcPts val="0"/>
              </a:spcBef>
              <a:spcAft>
                <a:spcPts val="0"/>
              </a:spcAft>
              <a:buClr>
                <a:schemeClr val="lt1"/>
              </a:buClr>
              <a:buSzPts val="6000"/>
              <a:buNone/>
              <a:defRPr sz="6000">
                <a:solidFill>
                  <a:schemeClr val="lt1"/>
                </a:solidFill>
              </a:defRPr>
            </a:lvl6pPr>
            <a:lvl7pPr lvl="6" algn="ctr" rtl="0">
              <a:lnSpc>
                <a:spcPct val="80000"/>
              </a:lnSpc>
              <a:spcBef>
                <a:spcPts val="0"/>
              </a:spcBef>
              <a:spcAft>
                <a:spcPts val="0"/>
              </a:spcAft>
              <a:buClr>
                <a:schemeClr val="lt1"/>
              </a:buClr>
              <a:buSzPts val="6000"/>
              <a:buNone/>
              <a:defRPr sz="6000">
                <a:solidFill>
                  <a:schemeClr val="lt1"/>
                </a:solidFill>
              </a:defRPr>
            </a:lvl7pPr>
            <a:lvl8pPr lvl="7" algn="ctr" rtl="0">
              <a:lnSpc>
                <a:spcPct val="80000"/>
              </a:lnSpc>
              <a:spcBef>
                <a:spcPts val="0"/>
              </a:spcBef>
              <a:spcAft>
                <a:spcPts val="0"/>
              </a:spcAft>
              <a:buClr>
                <a:schemeClr val="lt1"/>
              </a:buClr>
              <a:buSzPts val="6000"/>
              <a:buNone/>
              <a:defRPr sz="6000">
                <a:solidFill>
                  <a:schemeClr val="lt1"/>
                </a:solidFill>
              </a:defRPr>
            </a:lvl8pPr>
            <a:lvl9pPr lvl="8" algn="ctr" rtl="0">
              <a:lnSpc>
                <a:spcPct val="80000"/>
              </a:lnSpc>
              <a:spcBef>
                <a:spcPts val="0"/>
              </a:spcBef>
              <a:spcAft>
                <a:spcPts val="0"/>
              </a:spcAft>
              <a:buClr>
                <a:schemeClr val="lt1"/>
              </a:buClr>
              <a:buSzPts val="6000"/>
              <a:buNone/>
              <a:defRPr sz="6000">
                <a:solidFill>
                  <a:schemeClr val="lt1"/>
                </a:solidFill>
              </a:defRPr>
            </a:lvl9pPr>
          </a:lstStyle>
          <a:p>
            <a:endParaRPr/>
          </a:p>
        </p:txBody>
      </p:sp>
      <p:grpSp>
        <p:nvGrpSpPr>
          <p:cNvPr id="22" name="Google Shape;22;p2"/>
          <p:cNvGrpSpPr/>
          <p:nvPr/>
        </p:nvGrpSpPr>
        <p:grpSpPr>
          <a:xfrm>
            <a:off x="-85500" y="-168653"/>
            <a:ext cx="9290344" cy="5426904"/>
            <a:chOff x="-85500" y="-168653"/>
            <a:chExt cx="9290344" cy="5426904"/>
          </a:xfrm>
        </p:grpSpPr>
        <p:grpSp>
          <p:nvGrpSpPr>
            <p:cNvPr id="23" name="Google Shape;23;p2"/>
            <p:cNvGrpSpPr/>
            <p:nvPr/>
          </p:nvGrpSpPr>
          <p:grpSpPr>
            <a:xfrm>
              <a:off x="3870624" y="271731"/>
              <a:ext cx="531017" cy="704779"/>
              <a:chOff x="3870624" y="271731"/>
              <a:chExt cx="531017" cy="704779"/>
            </a:xfrm>
          </p:grpSpPr>
          <p:sp>
            <p:nvSpPr>
              <p:cNvPr id="24" name="Google Shape;24;p2"/>
              <p:cNvSpPr/>
              <p:nvPr/>
            </p:nvSpPr>
            <p:spPr>
              <a:xfrm>
                <a:off x="3870624" y="311200"/>
                <a:ext cx="425807" cy="38584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01992" y="2717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grpSp>
          <p:nvGrpSpPr>
            <p:cNvPr id="26" name="Google Shape;26;p2"/>
            <p:cNvGrpSpPr/>
            <p:nvPr/>
          </p:nvGrpSpPr>
          <p:grpSpPr>
            <a:xfrm>
              <a:off x="-85500" y="4299338"/>
              <a:ext cx="612915" cy="585559"/>
              <a:chOff x="8158724" y="4646275"/>
              <a:chExt cx="612915" cy="585559"/>
            </a:xfrm>
          </p:grpSpPr>
          <p:sp>
            <p:nvSpPr>
              <p:cNvPr id="27" name="Google Shape;27;p2"/>
              <p:cNvSpPr/>
              <p:nvPr/>
            </p:nvSpPr>
            <p:spPr>
              <a:xfrm>
                <a:off x="8158724" y="4646275"/>
                <a:ext cx="511423" cy="46343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170373" y="4682299"/>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9" name="Google Shape;29;p2"/>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0" name="Google Shape;30;p2"/>
            <p:cNvGrpSpPr/>
            <p:nvPr/>
          </p:nvGrpSpPr>
          <p:grpSpPr>
            <a:xfrm>
              <a:off x="968652" y="3696885"/>
              <a:ext cx="565312" cy="602473"/>
              <a:chOff x="813652" y="3801560"/>
              <a:chExt cx="565312" cy="602473"/>
            </a:xfrm>
          </p:grpSpPr>
          <p:sp>
            <p:nvSpPr>
              <p:cNvPr id="31" name="Google Shape;31;p2"/>
              <p:cNvSpPr/>
              <p:nvPr/>
            </p:nvSpPr>
            <p:spPr>
              <a:xfrm rot="6264782">
                <a:off x="849950" y="3919090"/>
                <a:ext cx="380679" cy="370162"/>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974315">
                <a:off x="996275" y="3825647"/>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3" name="Google Shape;33;p2"/>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 name="Google Shape;34;p2"/>
            <p:cNvSpPr/>
            <p:nvPr/>
          </p:nvSpPr>
          <p:spPr>
            <a:xfrm>
              <a:off x="8091625" y="827000"/>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 name="Google Shape;35;p2"/>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6" name="Google Shape;36;p2"/>
            <p:cNvSpPr/>
            <p:nvPr/>
          </p:nvSpPr>
          <p:spPr>
            <a:xfrm rot="-3375824">
              <a:off x="8508205" y="40888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 name="Google Shape;37;p2"/>
            <p:cNvSpPr/>
            <p:nvPr/>
          </p:nvSpPr>
          <p:spPr>
            <a:xfrm rot="3011666">
              <a:off x="3210524" y="6578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 name="Google Shape;38;p2"/>
            <p:cNvSpPr/>
            <p:nvPr/>
          </p:nvSpPr>
          <p:spPr>
            <a:xfrm rot="2196195">
              <a:off x="6146037" y="45771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9" name="Google Shape;39;p2"/>
            <p:cNvGrpSpPr/>
            <p:nvPr/>
          </p:nvGrpSpPr>
          <p:grpSpPr>
            <a:xfrm>
              <a:off x="5462677" y="4575203"/>
              <a:ext cx="497752" cy="491681"/>
              <a:chOff x="7559440" y="3972390"/>
              <a:chExt cx="497752" cy="491681"/>
            </a:xfrm>
          </p:grpSpPr>
          <p:sp>
            <p:nvSpPr>
              <p:cNvPr id="40" name="Google Shape;40;p2"/>
              <p:cNvSpPr/>
              <p:nvPr/>
            </p:nvSpPr>
            <p:spPr>
              <a:xfrm rot="1226546">
                <a:off x="7692589" y="4106488"/>
                <a:ext cx="320298" cy="311457"/>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9911830">
                <a:off x="7595186" y="4010311"/>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grpSp>
          <p:nvGrpSpPr>
            <p:cNvPr id="42" name="Google Shape;42;p2"/>
            <p:cNvGrpSpPr/>
            <p:nvPr/>
          </p:nvGrpSpPr>
          <p:grpSpPr>
            <a:xfrm>
              <a:off x="510215" y="271717"/>
              <a:ext cx="557022" cy="619823"/>
              <a:chOff x="510215" y="271717"/>
              <a:chExt cx="557022" cy="619823"/>
            </a:xfrm>
          </p:grpSpPr>
          <p:sp>
            <p:nvSpPr>
              <p:cNvPr id="43" name="Google Shape;43;p2"/>
              <p:cNvSpPr/>
              <p:nvPr/>
            </p:nvSpPr>
            <p:spPr>
              <a:xfrm>
                <a:off x="676827" y="376200"/>
                <a:ext cx="316843" cy="32088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10215" y="271717"/>
                <a:ext cx="557022" cy="619823"/>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5" name="Google Shape;45;p2"/>
            <p:cNvSpPr/>
            <p:nvPr/>
          </p:nvSpPr>
          <p:spPr>
            <a:xfrm>
              <a:off x="1778886" y="423708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 name="Google Shape;46;p2"/>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 name="Google Shape;47;p2"/>
            <p:cNvSpPr/>
            <p:nvPr/>
          </p:nvSpPr>
          <p:spPr>
            <a:xfrm rot="1185294">
              <a:off x="4798350" y="3885963"/>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 name="Google Shape;48;p2"/>
            <p:cNvSpPr/>
            <p:nvPr/>
          </p:nvSpPr>
          <p:spPr>
            <a:xfrm>
              <a:off x="1393062" y="748927"/>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9" name="Google Shape;49;p2"/>
            <p:cNvSpPr/>
            <p:nvPr/>
          </p:nvSpPr>
          <p:spPr>
            <a:xfrm>
              <a:off x="7317433" y="2956555"/>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 name="Google Shape;50;p2"/>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 name="Google Shape;51;p2"/>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2" name="Google Shape;52;p2"/>
            <p:cNvSpPr/>
            <p:nvPr/>
          </p:nvSpPr>
          <p:spPr>
            <a:xfrm>
              <a:off x="5960437" y="3855732"/>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3" name="Google Shape;53;p2"/>
            <p:cNvGrpSpPr/>
            <p:nvPr/>
          </p:nvGrpSpPr>
          <p:grpSpPr>
            <a:xfrm rot="891035">
              <a:off x="1165229" y="1691730"/>
              <a:ext cx="657771" cy="386113"/>
              <a:chOff x="1429156" y="1387535"/>
              <a:chExt cx="657769" cy="386112"/>
            </a:xfrm>
          </p:grpSpPr>
          <p:sp>
            <p:nvSpPr>
              <p:cNvPr id="54" name="Google Shape;54;p2"/>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5" name="Google Shape;55;p2"/>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6" name="Google Shape;56;p2"/>
            <p:cNvSpPr/>
            <p:nvPr/>
          </p:nvSpPr>
          <p:spPr>
            <a:xfrm rot="-1696692">
              <a:off x="7441723" y="1525254"/>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 name="Google Shape;57;p2"/>
            <p:cNvSpPr/>
            <p:nvPr/>
          </p:nvSpPr>
          <p:spPr>
            <a:xfrm>
              <a:off x="1161548" y="2558031"/>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8" name="Google Shape;58;p2"/>
            <p:cNvGrpSpPr/>
            <p:nvPr/>
          </p:nvGrpSpPr>
          <p:grpSpPr>
            <a:xfrm>
              <a:off x="346827" y="3411153"/>
              <a:ext cx="376916" cy="455685"/>
              <a:chOff x="1010452" y="1144365"/>
              <a:chExt cx="376916" cy="455685"/>
            </a:xfrm>
          </p:grpSpPr>
          <p:sp>
            <p:nvSpPr>
              <p:cNvPr id="59" name="Google Shape;59;p2"/>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 name="Google Shape;60;p2"/>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grpSp>
          <p:nvGrpSpPr>
            <p:cNvPr id="61" name="Google Shape;61;p2"/>
            <p:cNvGrpSpPr/>
            <p:nvPr/>
          </p:nvGrpSpPr>
          <p:grpSpPr>
            <a:xfrm>
              <a:off x="7439637" y="3918577"/>
              <a:ext cx="503800" cy="507307"/>
              <a:chOff x="7439637" y="3918577"/>
              <a:chExt cx="503800" cy="507307"/>
            </a:xfrm>
          </p:grpSpPr>
          <p:sp>
            <p:nvSpPr>
              <p:cNvPr id="62" name="Google Shape;62;p2"/>
              <p:cNvSpPr/>
              <p:nvPr/>
            </p:nvSpPr>
            <p:spPr>
              <a:xfrm>
                <a:off x="7547126" y="4133375"/>
                <a:ext cx="332324" cy="29250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1109260">
                <a:off x="7493180" y="397109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4" name="Google Shape;64;p2"/>
            <p:cNvSpPr/>
            <p:nvPr/>
          </p:nvSpPr>
          <p:spPr>
            <a:xfrm>
              <a:off x="6255960" y="79169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 name="Google Shape;65;p2"/>
            <p:cNvSpPr/>
            <p:nvPr/>
          </p:nvSpPr>
          <p:spPr>
            <a:xfrm rot="1799564">
              <a:off x="7155158"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6" name="Google Shape;66;p2"/>
            <p:cNvGrpSpPr/>
            <p:nvPr/>
          </p:nvGrpSpPr>
          <p:grpSpPr>
            <a:xfrm>
              <a:off x="7413193" y="740389"/>
              <a:ext cx="289739" cy="482318"/>
              <a:chOff x="4912930" y="846902"/>
              <a:chExt cx="289739" cy="482318"/>
            </a:xfrm>
          </p:grpSpPr>
          <p:sp>
            <p:nvSpPr>
              <p:cNvPr id="67" name="Google Shape;67;p2"/>
              <p:cNvSpPr/>
              <p:nvPr/>
            </p:nvSpPr>
            <p:spPr>
              <a:xfrm rot="-539734">
                <a:off x="4946894" y="1102828"/>
                <a:ext cx="216728" cy="210745"/>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12930" y="846902"/>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9" name="Google Shape;69;p2"/>
            <p:cNvSpPr/>
            <p:nvPr/>
          </p:nvSpPr>
          <p:spPr>
            <a:xfrm>
              <a:off x="7082287" y="-53997"/>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70" name="Google Shape;70;p2"/>
            <p:cNvSpPr/>
            <p:nvPr/>
          </p:nvSpPr>
          <p:spPr>
            <a:xfrm>
              <a:off x="4981978" y="271723"/>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71" name="Google Shape;71;p2"/>
            <p:cNvGrpSpPr/>
            <p:nvPr/>
          </p:nvGrpSpPr>
          <p:grpSpPr>
            <a:xfrm>
              <a:off x="7801268" y="2011644"/>
              <a:ext cx="583849" cy="670195"/>
              <a:chOff x="7801268" y="2011644"/>
              <a:chExt cx="583849" cy="670195"/>
            </a:xfrm>
          </p:grpSpPr>
          <p:sp>
            <p:nvSpPr>
              <p:cNvPr id="72" name="Google Shape;72;p2"/>
              <p:cNvSpPr/>
              <p:nvPr/>
            </p:nvSpPr>
            <p:spPr>
              <a:xfrm rot="6678441">
                <a:off x="7840657" y="2123048"/>
                <a:ext cx="518922" cy="409425"/>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245048">
                <a:off x="7884626" y="209761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grpSp>
          <p:nvGrpSpPr>
            <p:cNvPr id="74" name="Google Shape;74;p2"/>
            <p:cNvGrpSpPr/>
            <p:nvPr/>
          </p:nvGrpSpPr>
          <p:grpSpPr>
            <a:xfrm>
              <a:off x="286734" y="1360788"/>
              <a:ext cx="437027" cy="515682"/>
              <a:chOff x="286734" y="1360788"/>
              <a:chExt cx="437027" cy="515682"/>
            </a:xfrm>
          </p:grpSpPr>
          <p:sp>
            <p:nvSpPr>
              <p:cNvPr id="75" name="Google Shape;75;p2"/>
              <p:cNvSpPr/>
              <p:nvPr/>
            </p:nvSpPr>
            <p:spPr>
              <a:xfrm>
                <a:off x="286734" y="1396113"/>
                <a:ext cx="288826" cy="29250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13599" y="1360788"/>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77" name="Google Shape;77;p2"/>
            <p:cNvSpPr/>
            <p:nvPr/>
          </p:nvSpPr>
          <p:spPr>
            <a:xfrm>
              <a:off x="2688787" y="4098763"/>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78" name="Google Shape;78;p2"/>
            <p:cNvSpPr/>
            <p:nvPr/>
          </p:nvSpPr>
          <p:spPr>
            <a:xfrm>
              <a:off x="933400" y="10697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79" name="Google Shape;79;p2"/>
            <p:cNvSpPr/>
            <p:nvPr/>
          </p:nvSpPr>
          <p:spPr>
            <a:xfrm>
              <a:off x="8204352" y="3801552"/>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80" name="Google Shape;80;p2"/>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81" name="Google Shape;81;p2"/>
            <p:cNvGrpSpPr/>
            <p:nvPr/>
          </p:nvGrpSpPr>
          <p:grpSpPr>
            <a:xfrm>
              <a:off x="8513660" y="3273951"/>
              <a:ext cx="236955" cy="259508"/>
              <a:chOff x="1624551" y="3569952"/>
              <a:chExt cx="236955" cy="259508"/>
            </a:xfrm>
          </p:grpSpPr>
          <p:sp>
            <p:nvSpPr>
              <p:cNvPr id="82" name="Google Shape;82;p2"/>
              <p:cNvSpPr/>
              <p:nvPr/>
            </p:nvSpPr>
            <p:spPr>
              <a:xfrm>
                <a:off x="1624551" y="3569952"/>
                <a:ext cx="224786" cy="227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625368" y="3599553"/>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grpSp>
          <p:nvGrpSpPr>
            <p:cNvPr id="84" name="Google Shape;84;p2"/>
            <p:cNvGrpSpPr/>
            <p:nvPr/>
          </p:nvGrpSpPr>
          <p:grpSpPr>
            <a:xfrm>
              <a:off x="3637530" y="4055057"/>
              <a:ext cx="418773" cy="520154"/>
              <a:chOff x="3637530" y="4055057"/>
              <a:chExt cx="418773" cy="520154"/>
            </a:xfrm>
          </p:grpSpPr>
          <p:sp>
            <p:nvSpPr>
              <p:cNvPr id="85" name="Google Shape;85;p2"/>
              <p:cNvSpPr/>
              <p:nvPr/>
            </p:nvSpPr>
            <p:spPr>
              <a:xfrm rot="5542319">
                <a:off x="3769303" y="4204066"/>
                <a:ext cx="285154" cy="277283"/>
              </a:xfrm>
              <a:custGeom>
                <a:avLst/>
                <a:gdLst/>
                <a:ahLst/>
                <a:cxnLst/>
                <a:rect l="l" t="t" r="r" b="b"/>
                <a:pathLst>
                  <a:path w="15179" h="14760" extrusionOk="0">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9304419">
                <a:off x="3726725" y="4079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87" name="Google Shape;87;p2"/>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88" name="Google Shape;88;p2"/>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89" name="Google Shape;89;p2"/>
            <p:cNvSpPr/>
            <p:nvPr/>
          </p:nvSpPr>
          <p:spPr>
            <a:xfrm>
              <a:off x="1334256" y="207258"/>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90" name="Google Shape;90;p2"/>
            <p:cNvSpPr/>
            <p:nvPr/>
          </p:nvSpPr>
          <p:spPr>
            <a:xfrm>
              <a:off x="7053257" y="37636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91" name="Google Shape;91;p2"/>
            <p:cNvSpPr/>
            <p:nvPr/>
          </p:nvSpPr>
          <p:spPr>
            <a:xfrm>
              <a:off x="711508" y="3001159"/>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92" name="Google Shape;92;p2"/>
            <p:cNvSpPr/>
            <p:nvPr/>
          </p:nvSpPr>
          <p:spPr>
            <a:xfrm>
              <a:off x="8576875" y="255802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93" name="Google Shape;93;p2"/>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94" name="Google Shape;94;p2"/>
            <p:cNvGrpSpPr/>
            <p:nvPr/>
          </p:nvGrpSpPr>
          <p:grpSpPr>
            <a:xfrm>
              <a:off x="6457245" y="4530131"/>
              <a:ext cx="216066" cy="276377"/>
              <a:chOff x="6422295" y="3351500"/>
              <a:chExt cx="252856" cy="323399"/>
            </a:xfrm>
          </p:grpSpPr>
          <p:sp>
            <p:nvSpPr>
              <p:cNvPr id="95" name="Google Shape;95;p2"/>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96" name="Google Shape;96;p2"/>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grpSp>
          <p:nvGrpSpPr>
            <p:cNvPr id="97" name="Google Shape;97;p2"/>
            <p:cNvGrpSpPr/>
            <p:nvPr/>
          </p:nvGrpSpPr>
          <p:grpSpPr>
            <a:xfrm>
              <a:off x="2318449" y="604142"/>
              <a:ext cx="332332" cy="346582"/>
              <a:chOff x="2318449" y="604142"/>
              <a:chExt cx="332332" cy="346582"/>
            </a:xfrm>
          </p:grpSpPr>
          <p:sp>
            <p:nvSpPr>
              <p:cNvPr id="98" name="Google Shape;98;p2"/>
              <p:cNvSpPr/>
              <p:nvPr/>
            </p:nvSpPr>
            <p:spPr>
              <a:xfrm>
                <a:off x="2361884" y="604142"/>
                <a:ext cx="288826" cy="29250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100" name="Google Shape;100;p2"/>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101" name="Google Shape;101;p2"/>
            <p:cNvGrpSpPr/>
            <p:nvPr/>
          </p:nvGrpSpPr>
          <p:grpSpPr>
            <a:xfrm>
              <a:off x="1184427" y="4630083"/>
              <a:ext cx="229693" cy="293080"/>
              <a:chOff x="6793660" y="3322411"/>
              <a:chExt cx="268804" cy="342944"/>
            </a:xfrm>
          </p:grpSpPr>
          <p:sp>
            <p:nvSpPr>
              <p:cNvPr id="102" name="Google Shape;102;p2"/>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03" name="Google Shape;103;p2"/>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04" name="Google Shape;104;p2"/>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105" name="Google Shape;105;p2"/>
            <p:cNvSpPr/>
            <p:nvPr/>
          </p:nvSpPr>
          <p:spPr>
            <a:xfrm>
              <a:off x="4843337" y="836403"/>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06" name="Google Shape;106;p2"/>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07" name="Google Shape;107;p2"/>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08" name="Google Shape;108;p2"/>
            <p:cNvSpPr/>
            <p:nvPr/>
          </p:nvSpPr>
          <p:spPr>
            <a:xfrm rot="-2221343">
              <a:off x="1866371" y="3538528"/>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ith pattern">
  <p:cSld name="BLANK_1">
    <p:spTree>
      <p:nvGrpSpPr>
        <p:cNvPr id="1" name="Shape 564"/>
        <p:cNvGrpSpPr/>
        <p:nvPr/>
      </p:nvGrpSpPr>
      <p:grpSpPr>
        <a:xfrm>
          <a:off x="0" y="0"/>
          <a:ext cx="0" cy="0"/>
          <a:chOff x="0" y="0"/>
          <a:chExt cx="0" cy="0"/>
        </a:xfrm>
      </p:grpSpPr>
      <p:grpSp>
        <p:nvGrpSpPr>
          <p:cNvPr id="565" name="Google Shape;565;p11"/>
          <p:cNvGrpSpPr/>
          <p:nvPr/>
        </p:nvGrpSpPr>
        <p:grpSpPr>
          <a:xfrm>
            <a:off x="-45603" y="4341395"/>
            <a:ext cx="9272423" cy="910791"/>
            <a:chOff x="-45603" y="440026"/>
            <a:chExt cx="9272423" cy="910791"/>
          </a:xfrm>
        </p:grpSpPr>
        <p:sp>
          <p:nvSpPr>
            <p:cNvPr id="566" name="Google Shape;566;p11"/>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67" name="Google Shape;567;p11"/>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68" name="Google Shape;568;p11"/>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69" name="Google Shape;569;p11"/>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0" name="Google Shape;570;p11"/>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1" name="Google Shape;571;p11"/>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2" name="Google Shape;572;p11"/>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3" name="Google Shape;573;p11"/>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4" name="Google Shape;574;p11"/>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5" name="Google Shape;575;p11"/>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6" name="Google Shape;576;p11"/>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7" name="Google Shape;577;p11"/>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8" name="Google Shape;578;p11"/>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79" name="Google Shape;579;p11"/>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0" name="Google Shape;580;p11"/>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1" name="Google Shape;581;p11"/>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2" name="Google Shape;582;p11"/>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3" name="Google Shape;583;p11"/>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4" name="Google Shape;584;p11"/>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5" name="Google Shape;585;p11"/>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86" name="Google Shape;586;p11"/>
            <p:cNvGrpSpPr/>
            <p:nvPr/>
          </p:nvGrpSpPr>
          <p:grpSpPr>
            <a:xfrm rot="890855">
              <a:off x="3181660" y="515636"/>
              <a:ext cx="370663" cy="217580"/>
              <a:chOff x="1429156" y="1387535"/>
              <a:chExt cx="657769" cy="386112"/>
            </a:xfrm>
          </p:grpSpPr>
          <p:sp>
            <p:nvSpPr>
              <p:cNvPr id="587" name="Google Shape;587;p11"/>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88" name="Google Shape;588;p11"/>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89" name="Google Shape;589;p11"/>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0" name="Google Shape;590;p11"/>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91" name="Google Shape;591;p11"/>
            <p:cNvGrpSpPr/>
            <p:nvPr/>
          </p:nvGrpSpPr>
          <p:grpSpPr>
            <a:xfrm>
              <a:off x="3707787" y="505390"/>
              <a:ext cx="212392" cy="256778"/>
              <a:chOff x="1010452" y="1144365"/>
              <a:chExt cx="376916" cy="455685"/>
            </a:xfrm>
          </p:grpSpPr>
          <p:sp>
            <p:nvSpPr>
              <p:cNvPr id="592" name="Google Shape;592;p11"/>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3" name="Google Shape;593;p11"/>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94" name="Google Shape;594;p11"/>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5" name="Google Shape;595;p11"/>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6" name="Google Shape;596;p11"/>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7" name="Google Shape;597;p11"/>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8" name="Google Shape;598;p11"/>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99" name="Google Shape;599;p11"/>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0" name="Google Shape;600;p11"/>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1" name="Google Shape;601;p11"/>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2" name="Google Shape;602;p11"/>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3" name="Google Shape;603;p11"/>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4" name="Google Shape;604;p11"/>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5" name="Google Shape;605;p11"/>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6" name="Google Shape;606;p11"/>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7" name="Google Shape;607;p11"/>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8" name="Google Shape;608;p11"/>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09" name="Google Shape;609;p11"/>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10" name="Google Shape;610;p11"/>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11" name="Google Shape;611;p11"/>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12" name="Google Shape;612;p11"/>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13" name="Google Shape;613;p11"/>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14" name="Google Shape;614;p11"/>
            <p:cNvGrpSpPr/>
            <p:nvPr/>
          </p:nvGrpSpPr>
          <p:grpSpPr>
            <a:xfrm>
              <a:off x="7836651" y="987182"/>
              <a:ext cx="121750" cy="155749"/>
              <a:chOff x="6422295" y="3351500"/>
              <a:chExt cx="252856" cy="323399"/>
            </a:xfrm>
          </p:grpSpPr>
          <p:sp>
            <p:nvSpPr>
              <p:cNvPr id="615" name="Google Shape;615;p11"/>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16" name="Google Shape;616;p11"/>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17" name="Google Shape;617;p11"/>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18" name="Google Shape;618;p11"/>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19" name="Google Shape;619;p11"/>
            <p:cNvGrpSpPr/>
            <p:nvPr/>
          </p:nvGrpSpPr>
          <p:grpSpPr>
            <a:xfrm>
              <a:off x="3137402" y="1006079"/>
              <a:ext cx="129429" cy="165162"/>
              <a:chOff x="6793660" y="3322411"/>
              <a:chExt cx="268804" cy="342944"/>
            </a:xfrm>
          </p:grpSpPr>
          <p:sp>
            <p:nvSpPr>
              <p:cNvPr id="620" name="Google Shape;620;p11"/>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21" name="Google Shape;621;p11"/>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22" name="Google Shape;622;p11"/>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23" name="Google Shape;623;p11"/>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24" name="Google Shape;624;p11"/>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25" name="Google Shape;625;p11"/>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ith big pattern">
  <p:cSld name="BLANK_1_1">
    <p:spTree>
      <p:nvGrpSpPr>
        <p:cNvPr id="1" name="Shape 626"/>
        <p:cNvGrpSpPr/>
        <p:nvPr/>
      </p:nvGrpSpPr>
      <p:grpSpPr>
        <a:xfrm>
          <a:off x="0" y="0"/>
          <a:ext cx="0" cy="0"/>
          <a:chOff x="0" y="0"/>
          <a:chExt cx="0" cy="0"/>
        </a:xfrm>
      </p:grpSpPr>
      <p:sp>
        <p:nvSpPr>
          <p:cNvPr id="627" name="Google Shape;627;p12"/>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628" name="Google Shape;628;p12"/>
          <p:cNvSpPr/>
          <p:nvPr/>
        </p:nvSpPr>
        <p:spPr>
          <a:xfrm>
            <a:off x="3877329" y="869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29" name="Google Shape;629;p12"/>
          <p:cNvSpPr/>
          <p:nvPr/>
        </p:nvSpPr>
        <p:spPr>
          <a:xfrm>
            <a:off x="-73851" y="4335362"/>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0" name="Google Shape;630;p12"/>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1" name="Google Shape;631;p12"/>
          <p:cNvSpPr/>
          <p:nvPr/>
        </p:nvSpPr>
        <p:spPr>
          <a:xfrm rot="-1974315">
            <a:off x="1073775" y="4082872"/>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2" name="Google Shape;632;p12"/>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3" name="Google Shape;633;p12"/>
          <p:cNvSpPr/>
          <p:nvPr/>
        </p:nvSpPr>
        <p:spPr>
          <a:xfrm>
            <a:off x="8577162" y="951325"/>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4" name="Google Shape;634;p12"/>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5" name="Google Shape;635;p12"/>
          <p:cNvSpPr/>
          <p:nvPr/>
        </p:nvSpPr>
        <p:spPr>
          <a:xfrm rot="-3375824">
            <a:off x="8529405" y="42317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6" name="Google Shape;636;p12"/>
          <p:cNvSpPr/>
          <p:nvPr/>
        </p:nvSpPr>
        <p:spPr>
          <a:xfrm rot="3011666">
            <a:off x="3176487" y="4336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7" name="Google Shape;637;p12"/>
          <p:cNvSpPr/>
          <p:nvPr/>
        </p:nvSpPr>
        <p:spPr>
          <a:xfrm rot="2196195">
            <a:off x="6620200" y="3736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8" name="Google Shape;638;p12"/>
          <p:cNvSpPr/>
          <p:nvPr/>
        </p:nvSpPr>
        <p:spPr>
          <a:xfrm rot="9911830">
            <a:off x="5498424" y="4613124"/>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39" name="Google Shape;639;p12"/>
          <p:cNvSpPr/>
          <p:nvPr/>
        </p:nvSpPr>
        <p:spPr>
          <a:xfrm>
            <a:off x="397765" y="122092"/>
            <a:ext cx="557022" cy="619824"/>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0" name="Google Shape;640;p12"/>
          <p:cNvSpPr/>
          <p:nvPr/>
        </p:nvSpPr>
        <p:spPr>
          <a:xfrm>
            <a:off x="1635736" y="451563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1" name="Google Shape;641;p12"/>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2" name="Google Shape;642;p12"/>
          <p:cNvSpPr/>
          <p:nvPr/>
        </p:nvSpPr>
        <p:spPr>
          <a:xfrm rot="1185294">
            <a:off x="4798350" y="4216901"/>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3" name="Google Shape;643;p12"/>
          <p:cNvSpPr/>
          <p:nvPr/>
        </p:nvSpPr>
        <p:spPr>
          <a:xfrm>
            <a:off x="954787" y="598452"/>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4" name="Google Shape;644;p12"/>
          <p:cNvSpPr/>
          <p:nvPr/>
        </p:nvSpPr>
        <p:spPr>
          <a:xfrm>
            <a:off x="7934146" y="3052342"/>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5" name="Google Shape;645;p12"/>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6" name="Google Shape;646;p12"/>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47" name="Google Shape;647;p12"/>
          <p:cNvSpPr/>
          <p:nvPr/>
        </p:nvSpPr>
        <p:spPr>
          <a:xfrm>
            <a:off x="6114462" y="4565394"/>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48" name="Google Shape;648;p12"/>
          <p:cNvGrpSpPr/>
          <p:nvPr/>
        </p:nvGrpSpPr>
        <p:grpSpPr>
          <a:xfrm rot="-2302891">
            <a:off x="692341" y="1703380"/>
            <a:ext cx="657775" cy="386116"/>
            <a:chOff x="1429156" y="1387535"/>
            <a:chExt cx="657769" cy="386112"/>
          </a:xfrm>
        </p:grpSpPr>
        <p:sp>
          <p:nvSpPr>
            <p:cNvPr id="649" name="Google Shape;649;p12"/>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0" name="Google Shape;650;p12"/>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51" name="Google Shape;651;p12"/>
          <p:cNvSpPr/>
          <p:nvPr/>
        </p:nvSpPr>
        <p:spPr>
          <a:xfrm rot="-1696692">
            <a:off x="7912035" y="1565241"/>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2" name="Google Shape;652;p12"/>
          <p:cNvSpPr/>
          <p:nvPr/>
        </p:nvSpPr>
        <p:spPr>
          <a:xfrm>
            <a:off x="573535" y="2390406"/>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53" name="Google Shape;653;p12"/>
          <p:cNvGrpSpPr/>
          <p:nvPr/>
        </p:nvGrpSpPr>
        <p:grpSpPr>
          <a:xfrm>
            <a:off x="243202" y="3418115"/>
            <a:ext cx="376916" cy="455685"/>
            <a:chOff x="1010452" y="1144365"/>
            <a:chExt cx="376916" cy="455685"/>
          </a:xfrm>
        </p:grpSpPr>
        <p:sp>
          <p:nvSpPr>
            <p:cNvPr id="654" name="Google Shape;654;p12"/>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5" name="Google Shape;655;p12"/>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56" name="Google Shape;656;p12"/>
          <p:cNvSpPr/>
          <p:nvPr/>
        </p:nvSpPr>
        <p:spPr>
          <a:xfrm rot="-1109260">
            <a:off x="7931505" y="391934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7" name="Google Shape;657;p12"/>
          <p:cNvSpPr/>
          <p:nvPr/>
        </p:nvSpPr>
        <p:spPr>
          <a:xfrm>
            <a:off x="6730123" y="37134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8" name="Google Shape;658;p12"/>
          <p:cNvSpPr/>
          <p:nvPr/>
        </p:nvSpPr>
        <p:spPr>
          <a:xfrm rot="1799564">
            <a:off x="7269683"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59" name="Google Shape;659;p12"/>
          <p:cNvSpPr/>
          <p:nvPr/>
        </p:nvSpPr>
        <p:spPr>
          <a:xfrm>
            <a:off x="8073205" y="696414"/>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0" name="Google Shape;660;p12"/>
          <p:cNvSpPr/>
          <p:nvPr/>
        </p:nvSpPr>
        <p:spPr>
          <a:xfrm>
            <a:off x="7347687" y="-80809"/>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1" name="Google Shape;661;p12"/>
          <p:cNvSpPr/>
          <p:nvPr/>
        </p:nvSpPr>
        <p:spPr>
          <a:xfrm>
            <a:off x="4940628" y="97286"/>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2" name="Google Shape;662;p12"/>
          <p:cNvSpPr/>
          <p:nvPr/>
        </p:nvSpPr>
        <p:spPr>
          <a:xfrm rot="-1245048">
            <a:off x="8307364" y="202336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3" name="Google Shape;663;p12"/>
          <p:cNvSpPr/>
          <p:nvPr/>
        </p:nvSpPr>
        <p:spPr>
          <a:xfrm>
            <a:off x="140849" y="1398976"/>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4" name="Google Shape;664;p12"/>
          <p:cNvSpPr/>
          <p:nvPr/>
        </p:nvSpPr>
        <p:spPr>
          <a:xfrm>
            <a:off x="2529725" y="4393751"/>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5" name="Google Shape;665;p12"/>
          <p:cNvSpPr/>
          <p:nvPr/>
        </p:nvSpPr>
        <p:spPr>
          <a:xfrm>
            <a:off x="774575" y="13431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6" name="Google Shape;666;p12"/>
          <p:cNvSpPr/>
          <p:nvPr/>
        </p:nvSpPr>
        <p:spPr>
          <a:xfrm>
            <a:off x="8496852" y="3855727"/>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7" name="Google Shape;667;p12"/>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8" name="Google Shape;668;p12"/>
          <p:cNvSpPr/>
          <p:nvPr/>
        </p:nvSpPr>
        <p:spPr>
          <a:xfrm>
            <a:off x="8748502" y="3358539"/>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69" name="Google Shape;669;p12"/>
          <p:cNvSpPr/>
          <p:nvPr/>
        </p:nvSpPr>
        <p:spPr>
          <a:xfrm rot="9304419">
            <a:off x="3675875" y="4374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0" name="Google Shape;670;p12"/>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1" name="Google Shape;671;p12"/>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2" name="Google Shape;672;p12"/>
          <p:cNvSpPr/>
          <p:nvPr/>
        </p:nvSpPr>
        <p:spPr>
          <a:xfrm>
            <a:off x="1334256" y="146271"/>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3" name="Google Shape;673;p12"/>
          <p:cNvSpPr/>
          <p:nvPr/>
        </p:nvSpPr>
        <p:spPr>
          <a:xfrm>
            <a:off x="7558457" y="39810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4" name="Google Shape;674;p12"/>
          <p:cNvSpPr/>
          <p:nvPr/>
        </p:nvSpPr>
        <p:spPr>
          <a:xfrm>
            <a:off x="527433" y="3050947"/>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5" name="Google Shape;675;p12"/>
          <p:cNvSpPr/>
          <p:nvPr/>
        </p:nvSpPr>
        <p:spPr>
          <a:xfrm>
            <a:off x="8754662" y="277217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6" name="Google Shape;676;p12"/>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77" name="Google Shape;677;p12"/>
          <p:cNvGrpSpPr/>
          <p:nvPr/>
        </p:nvGrpSpPr>
        <p:grpSpPr>
          <a:xfrm>
            <a:off x="6967170" y="4176956"/>
            <a:ext cx="216066" cy="276377"/>
            <a:chOff x="6422295" y="3351500"/>
            <a:chExt cx="252856" cy="323399"/>
          </a:xfrm>
        </p:grpSpPr>
        <p:sp>
          <p:nvSpPr>
            <p:cNvPr id="678" name="Google Shape;678;p12"/>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79" name="Google Shape;679;p12"/>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80" name="Google Shape;680;p12"/>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81" name="Google Shape;681;p12"/>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682" name="Google Shape;682;p12"/>
          <p:cNvGrpSpPr/>
          <p:nvPr/>
        </p:nvGrpSpPr>
        <p:grpSpPr>
          <a:xfrm>
            <a:off x="791252" y="4630083"/>
            <a:ext cx="229693" cy="293080"/>
            <a:chOff x="6793660" y="3322411"/>
            <a:chExt cx="268804" cy="342944"/>
          </a:xfrm>
        </p:grpSpPr>
        <p:sp>
          <p:nvSpPr>
            <p:cNvPr id="683" name="Google Shape;683;p12"/>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84" name="Google Shape;684;p12"/>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85" name="Google Shape;685;p12"/>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686" name="Google Shape;686;p12"/>
          <p:cNvSpPr/>
          <p:nvPr/>
        </p:nvSpPr>
        <p:spPr>
          <a:xfrm>
            <a:off x="4708237" y="588128"/>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87" name="Google Shape;687;p12"/>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88" name="Google Shape;688;p12"/>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689" name="Google Shape;689;p12"/>
          <p:cNvSpPr/>
          <p:nvPr/>
        </p:nvSpPr>
        <p:spPr>
          <a:xfrm rot="-2221343">
            <a:off x="830946" y="3628653"/>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09"/>
        <p:cNvGrpSpPr/>
        <p:nvPr/>
      </p:nvGrpSpPr>
      <p:grpSpPr>
        <a:xfrm>
          <a:off x="0" y="0"/>
          <a:ext cx="0" cy="0"/>
          <a:chOff x="0" y="0"/>
          <a:chExt cx="0" cy="0"/>
        </a:xfrm>
      </p:grpSpPr>
      <p:sp>
        <p:nvSpPr>
          <p:cNvPr id="110" name="Google Shape;110;p3"/>
          <p:cNvSpPr txBox="1">
            <a:spLocks noGrp="1"/>
          </p:cNvSpPr>
          <p:nvPr>
            <p:ph type="ctrTitle"/>
          </p:nvPr>
        </p:nvSpPr>
        <p:spPr>
          <a:xfrm>
            <a:off x="2112400" y="1583350"/>
            <a:ext cx="4919400" cy="1159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1" name="Google Shape;111;p3"/>
          <p:cNvSpPr txBox="1">
            <a:spLocks noGrp="1"/>
          </p:cNvSpPr>
          <p:nvPr>
            <p:ph type="subTitle" idx="1"/>
          </p:nvPr>
        </p:nvSpPr>
        <p:spPr>
          <a:xfrm>
            <a:off x="2112400" y="2840052"/>
            <a:ext cx="4919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2000"/>
              <a:buNone/>
              <a:defRPr sz="2000">
                <a:solidFill>
                  <a:schemeClr val="dk2"/>
                </a:solidFill>
              </a:defRPr>
            </a:lvl2pPr>
            <a:lvl3pPr lvl="2" algn="ctr" rtl="0">
              <a:spcBef>
                <a:spcPts val="0"/>
              </a:spcBef>
              <a:spcAft>
                <a:spcPts val="0"/>
              </a:spcAft>
              <a:buClr>
                <a:schemeClr val="dk2"/>
              </a:buClr>
              <a:buSzPts val="2000"/>
              <a:buNone/>
              <a:defRPr sz="2000">
                <a:solidFill>
                  <a:schemeClr val="dk2"/>
                </a:solidFill>
              </a:defRPr>
            </a:lvl3pPr>
            <a:lvl4pPr lvl="3" algn="ctr" rtl="0">
              <a:spcBef>
                <a:spcPts val="0"/>
              </a:spcBef>
              <a:spcAft>
                <a:spcPts val="0"/>
              </a:spcAft>
              <a:buClr>
                <a:schemeClr val="dk2"/>
              </a:buClr>
              <a:buSzPts val="2000"/>
              <a:buNone/>
              <a:defRPr sz="2000">
                <a:solidFill>
                  <a:schemeClr val="dk2"/>
                </a:solidFill>
              </a:defRPr>
            </a:lvl4pPr>
            <a:lvl5pPr lvl="4" algn="ctr" rtl="0">
              <a:spcBef>
                <a:spcPts val="0"/>
              </a:spcBef>
              <a:spcAft>
                <a:spcPts val="0"/>
              </a:spcAft>
              <a:buClr>
                <a:schemeClr val="dk2"/>
              </a:buClr>
              <a:buSzPts val="2000"/>
              <a:buNone/>
              <a:defRPr sz="2000">
                <a:solidFill>
                  <a:schemeClr val="dk2"/>
                </a:solidFill>
              </a:defRPr>
            </a:lvl5pPr>
            <a:lvl6pPr lvl="5" algn="ctr" rtl="0">
              <a:spcBef>
                <a:spcPts val="0"/>
              </a:spcBef>
              <a:spcAft>
                <a:spcPts val="0"/>
              </a:spcAft>
              <a:buClr>
                <a:schemeClr val="dk2"/>
              </a:buClr>
              <a:buSzPts val="2000"/>
              <a:buNone/>
              <a:defRPr sz="2000">
                <a:solidFill>
                  <a:schemeClr val="dk2"/>
                </a:solidFill>
              </a:defRPr>
            </a:lvl6pPr>
            <a:lvl7pPr lvl="6" algn="ctr" rtl="0">
              <a:spcBef>
                <a:spcPts val="0"/>
              </a:spcBef>
              <a:spcAft>
                <a:spcPts val="0"/>
              </a:spcAft>
              <a:buClr>
                <a:schemeClr val="dk2"/>
              </a:buClr>
              <a:buSzPts val="2000"/>
              <a:buNone/>
              <a:defRPr sz="2000">
                <a:solidFill>
                  <a:schemeClr val="dk2"/>
                </a:solidFill>
              </a:defRPr>
            </a:lvl7pPr>
            <a:lvl8pPr lvl="7" algn="ctr" rtl="0">
              <a:spcBef>
                <a:spcPts val="0"/>
              </a:spcBef>
              <a:spcAft>
                <a:spcPts val="0"/>
              </a:spcAft>
              <a:buClr>
                <a:schemeClr val="dk2"/>
              </a:buClr>
              <a:buSzPts val="2000"/>
              <a:buNone/>
              <a:defRPr sz="2000">
                <a:solidFill>
                  <a:schemeClr val="dk2"/>
                </a:solidFill>
              </a:defRPr>
            </a:lvl8pPr>
            <a:lvl9pPr lvl="8" algn="ctr" rtl="0">
              <a:spcBef>
                <a:spcPts val="0"/>
              </a:spcBef>
              <a:spcAft>
                <a:spcPts val="0"/>
              </a:spcAft>
              <a:buClr>
                <a:schemeClr val="dk2"/>
              </a:buClr>
              <a:buSzPts val="2000"/>
              <a:buNone/>
              <a:defRPr sz="2000">
                <a:solidFill>
                  <a:schemeClr val="dk2"/>
                </a:solidFill>
              </a:defRPr>
            </a:lvl9pPr>
          </a:lstStyle>
          <a:p>
            <a:endParaRPr/>
          </a:p>
        </p:txBody>
      </p:sp>
      <p:grpSp>
        <p:nvGrpSpPr>
          <p:cNvPr id="112" name="Google Shape;112;p3"/>
          <p:cNvGrpSpPr/>
          <p:nvPr/>
        </p:nvGrpSpPr>
        <p:grpSpPr>
          <a:xfrm>
            <a:off x="-83913" y="-168653"/>
            <a:ext cx="9288757" cy="5426904"/>
            <a:chOff x="-83913" y="-168653"/>
            <a:chExt cx="9288757" cy="5426904"/>
          </a:xfrm>
        </p:grpSpPr>
        <p:sp>
          <p:nvSpPr>
            <p:cNvPr id="113" name="Google Shape;113;p3"/>
            <p:cNvSpPr/>
            <p:nvPr/>
          </p:nvSpPr>
          <p:spPr>
            <a:xfrm>
              <a:off x="3901992" y="2717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14" name="Google Shape;114;p3"/>
            <p:cNvSpPr/>
            <p:nvPr/>
          </p:nvSpPr>
          <p:spPr>
            <a:xfrm>
              <a:off x="-73851" y="4335362"/>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15" name="Google Shape;115;p3"/>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16" name="Google Shape;116;p3"/>
            <p:cNvSpPr/>
            <p:nvPr/>
          </p:nvSpPr>
          <p:spPr>
            <a:xfrm rot="-1974315">
              <a:off x="1151275" y="3720972"/>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17" name="Google Shape;117;p3"/>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18" name="Google Shape;118;p3"/>
            <p:cNvSpPr/>
            <p:nvPr/>
          </p:nvSpPr>
          <p:spPr>
            <a:xfrm>
              <a:off x="8091625" y="827000"/>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19" name="Google Shape;119;p3"/>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0" name="Google Shape;120;p3"/>
            <p:cNvSpPr/>
            <p:nvPr/>
          </p:nvSpPr>
          <p:spPr>
            <a:xfrm rot="-3375824">
              <a:off x="8508205" y="40888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1" name="Google Shape;121;p3"/>
            <p:cNvSpPr/>
            <p:nvPr/>
          </p:nvSpPr>
          <p:spPr>
            <a:xfrm rot="3011666">
              <a:off x="3210524" y="6578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2" name="Google Shape;122;p3"/>
            <p:cNvSpPr/>
            <p:nvPr/>
          </p:nvSpPr>
          <p:spPr>
            <a:xfrm rot="2196195">
              <a:off x="6146037" y="45771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3" name="Google Shape;123;p3"/>
            <p:cNvSpPr/>
            <p:nvPr/>
          </p:nvSpPr>
          <p:spPr>
            <a:xfrm rot="9911830">
              <a:off x="5498424" y="4613124"/>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4" name="Google Shape;124;p3"/>
            <p:cNvSpPr/>
            <p:nvPr/>
          </p:nvSpPr>
          <p:spPr>
            <a:xfrm>
              <a:off x="510215" y="271717"/>
              <a:ext cx="557022" cy="619823"/>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5" name="Google Shape;125;p3"/>
            <p:cNvSpPr/>
            <p:nvPr/>
          </p:nvSpPr>
          <p:spPr>
            <a:xfrm>
              <a:off x="1778886" y="423708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6" name="Google Shape;126;p3"/>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7" name="Google Shape;127;p3"/>
            <p:cNvSpPr/>
            <p:nvPr/>
          </p:nvSpPr>
          <p:spPr>
            <a:xfrm rot="1185294">
              <a:off x="4798350" y="3885963"/>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8" name="Google Shape;128;p3"/>
            <p:cNvSpPr/>
            <p:nvPr/>
          </p:nvSpPr>
          <p:spPr>
            <a:xfrm>
              <a:off x="1393062" y="748927"/>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29" name="Google Shape;129;p3"/>
            <p:cNvSpPr/>
            <p:nvPr/>
          </p:nvSpPr>
          <p:spPr>
            <a:xfrm>
              <a:off x="7317433" y="2956555"/>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30" name="Google Shape;130;p3"/>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31" name="Google Shape;131;p3"/>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32" name="Google Shape;132;p3"/>
            <p:cNvSpPr/>
            <p:nvPr/>
          </p:nvSpPr>
          <p:spPr>
            <a:xfrm>
              <a:off x="5960437" y="3855732"/>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133" name="Google Shape;133;p3"/>
            <p:cNvGrpSpPr/>
            <p:nvPr/>
          </p:nvGrpSpPr>
          <p:grpSpPr>
            <a:xfrm rot="891035">
              <a:off x="1165229" y="1691730"/>
              <a:ext cx="657771" cy="386113"/>
              <a:chOff x="1429156" y="1387535"/>
              <a:chExt cx="657769" cy="386112"/>
            </a:xfrm>
          </p:grpSpPr>
          <p:sp>
            <p:nvSpPr>
              <p:cNvPr id="134" name="Google Shape;134;p3"/>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35" name="Google Shape;135;p3"/>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136" name="Google Shape;136;p3"/>
            <p:cNvSpPr/>
            <p:nvPr/>
          </p:nvSpPr>
          <p:spPr>
            <a:xfrm rot="-1696692">
              <a:off x="7441723" y="1525254"/>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37" name="Google Shape;137;p3"/>
            <p:cNvSpPr/>
            <p:nvPr/>
          </p:nvSpPr>
          <p:spPr>
            <a:xfrm>
              <a:off x="1161548" y="2558031"/>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138" name="Google Shape;138;p3"/>
            <p:cNvGrpSpPr/>
            <p:nvPr/>
          </p:nvGrpSpPr>
          <p:grpSpPr>
            <a:xfrm>
              <a:off x="346827" y="3411153"/>
              <a:ext cx="376916" cy="455685"/>
              <a:chOff x="1010452" y="1144365"/>
              <a:chExt cx="376916" cy="455685"/>
            </a:xfrm>
          </p:grpSpPr>
          <p:sp>
            <p:nvSpPr>
              <p:cNvPr id="139" name="Google Shape;139;p3"/>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0" name="Google Shape;140;p3"/>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141" name="Google Shape;141;p3"/>
            <p:cNvSpPr/>
            <p:nvPr/>
          </p:nvSpPr>
          <p:spPr>
            <a:xfrm rot="-1109260">
              <a:off x="7493180" y="397109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2" name="Google Shape;142;p3"/>
            <p:cNvSpPr/>
            <p:nvPr/>
          </p:nvSpPr>
          <p:spPr>
            <a:xfrm>
              <a:off x="6255960" y="79169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3" name="Google Shape;143;p3"/>
            <p:cNvSpPr/>
            <p:nvPr/>
          </p:nvSpPr>
          <p:spPr>
            <a:xfrm rot="1799564">
              <a:off x="7155158"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4" name="Google Shape;144;p3"/>
            <p:cNvSpPr/>
            <p:nvPr/>
          </p:nvSpPr>
          <p:spPr>
            <a:xfrm>
              <a:off x="7413193" y="740389"/>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5" name="Google Shape;145;p3"/>
            <p:cNvSpPr/>
            <p:nvPr/>
          </p:nvSpPr>
          <p:spPr>
            <a:xfrm>
              <a:off x="7082287" y="-53997"/>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6" name="Google Shape;146;p3"/>
            <p:cNvSpPr/>
            <p:nvPr/>
          </p:nvSpPr>
          <p:spPr>
            <a:xfrm>
              <a:off x="4981978" y="271723"/>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7" name="Google Shape;147;p3"/>
            <p:cNvSpPr/>
            <p:nvPr/>
          </p:nvSpPr>
          <p:spPr>
            <a:xfrm rot="-1245048">
              <a:off x="7884626" y="209761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8" name="Google Shape;148;p3"/>
            <p:cNvSpPr/>
            <p:nvPr/>
          </p:nvSpPr>
          <p:spPr>
            <a:xfrm>
              <a:off x="313599" y="1360788"/>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49" name="Google Shape;149;p3"/>
            <p:cNvSpPr/>
            <p:nvPr/>
          </p:nvSpPr>
          <p:spPr>
            <a:xfrm>
              <a:off x="2688787" y="4098763"/>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0" name="Google Shape;150;p3"/>
            <p:cNvSpPr/>
            <p:nvPr/>
          </p:nvSpPr>
          <p:spPr>
            <a:xfrm>
              <a:off x="933400" y="10697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1" name="Google Shape;151;p3"/>
            <p:cNvSpPr/>
            <p:nvPr/>
          </p:nvSpPr>
          <p:spPr>
            <a:xfrm>
              <a:off x="8204352" y="3801552"/>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2" name="Google Shape;152;p3"/>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3" name="Google Shape;153;p3"/>
            <p:cNvSpPr/>
            <p:nvPr/>
          </p:nvSpPr>
          <p:spPr>
            <a:xfrm>
              <a:off x="8514477" y="3303552"/>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4" name="Google Shape;154;p3"/>
            <p:cNvSpPr/>
            <p:nvPr/>
          </p:nvSpPr>
          <p:spPr>
            <a:xfrm rot="9304419">
              <a:off x="3726725" y="4079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5" name="Google Shape;155;p3"/>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6" name="Google Shape;156;p3"/>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7" name="Google Shape;157;p3"/>
            <p:cNvSpPr/>
            <p:nvPr/>
          </p:nvSpPr>
          <p:spPr>
            <a:xfrm>
              <a:off x="1334256" y="207258"/>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8" name="Google Shape;158;p3"/>
            <p:cNvSpPr/>
            <p:nvPr/>
          </p:nvSpPr>
          <p:spPr>
            <a:xfrm>
              <a:off x="7053257" y="37636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59" name="Google Shape;159;p3"/>
            <p:cNvSpPr/>
            <p:nvPr/>
          </p:nvSpPr>
          <p:spPr>
            <a:xfrm>
              <a:off x="711508" y="3001159"/>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60" name="Google Shape;160;p3"/>
            <p:cNvSpPr/>
            <p:nvPr/>
          </p:nvSpPr>
          <p:spPr>
            <a:xfrm>
              <a:off x="8576875" y="255802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61" name="Google Shape;161;p3"/>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162" name="Google Shape;162;p3"/>
            <p:cNvGrpSpPr/>
            <p:nvPr/>
          </p:nvGrpSpPr>
          <p:grpSpPr>
            <a:xfrm>
              <a:off x="6457245" y="4530131"/>
              <a:ext cx="216066" cy="276377"/>
              <a:chOff x="6422295" y="3351500"/>
              <a:chExt cx="252856" cy="323399"/>
            </a:xfrm>
          </p:grpSpPr>
          <p:sp>
            <p:nvSpPr>
              <p:cNvPr id="163" name="Google Shape;163;p3"/>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64" name="Google Shape;164;p3"/>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165" name="Google Shape;165;p3"/>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66" name="Google Shape;166;p3"/>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167" name="Google Shape;167;p3"/>
            <p:cNvGrpSpPr/>
            <p:nvPr/>
          </p:nvGrpSpPr>
          <p:grpSpPr>
            <a:xfrm>
              <a:off x="1184427" y="4630083"/>
              <a:ext cx="229693" cy="293080"/>
              <a:chOff x="6793660" y="3322411"/>
              <a:chExt cx="268804" cy="342944"/>
            </a:xfrm>
          </p:grpSpPr>
          <p:sp>
            <p:nvSpPr>
              <p:cNvPr id="168" name="Google Shape;168;p3"/>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69" name="Google Shape;169;p3"/>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70" name="Google Shape;170;p3"/>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171" name="Google Shape;171;p3"/>
            <p:cNvSpPr/>
            <p:nvPr/>
          </p:nvSpPr>
          <p:spPr>
            <a:xfrm>
              <a:off x="4843337" y="836403"/>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72" name="Google Shape;172;p3"/>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73" name="Google Shape;173;p3"/>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74" name="Google Shape;174;p3"/>
            <p:cNvSpPr/>
            <p:nvPr/>
          </p:nvSpPr>
          <p:spPr>
            <a:xfrm rot="-2221343">
              <a:off x="1866371" y="3538528"/>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175"/>
        <p:cNvGrpSpPr/>
        <p:nvPr/>
      </p:nvGrpSpPr>
      <p:grpSpPr>
        <a:xfrm>
          <a:off x="0" y="0"/>
          <a:ext cx="0" cy="0"/>
          <a:chOff x="0" y="0"/>
          <a:chExt cx="0" cy="0"/>
        </a:xfrm>
      </p:grpSpPr>
      <p:grpSp>
        <p:nvGrpSpPr>
          <p:cNvPr id="176" name="Google Shape;176;p4"/>
          <p:cNvGrpSpPr/>
          <p:nvPr/>
        </p:nvGrpSpPr>
        <p:grpSpPr>
          <a:xfrm>
            <a:off x="-83913" y="-168653"/>
            <a:ext cx="9288757" cy="5426904"/>
            <a:chOff x="-83913" y="-168653"/>
            <a:chExt cx="9288757" cy="5426904"/>
          </a:xfrm>
        </p:grpSpPr>
        <p:sp>
          <p:nvSpPr>
            <p:cNvPr id="177" name="Google Shape;177;p4"/>
            <p:cNvSpPr/>
            <p:nvPr/>
          </p:nvSpPr>
          <p:spPr>
            <a:xfrm>
              <a:off x="3901992" y="271731"/>
              <a:ext cx="499650" cy="704779"/>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78" name="Google Shape;178;p4"/>
            <p:cNvSpPr/>
            <p:nvPr/>
          </p:nvSpPr>
          <p:spPr>
            <a:xfrm>
              <a:off x="-73851" y="4335362"/>
              <a:ext cx="601266" cy="549535"/>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79" name="Google Shape;179;p4"/>
            <p:cNvSpPr/>
            <p:nvPr/>
          </p:nvSpPr>
          <p:spPr>
            <a:xfrm rot="2001982">
              <a:off x="136143" y="2216866"/>
              <a:ext cx="321474" cy="709766"/>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0" name="Google Shape;180;p4"/>
            <p:cNvSpPr/>
            <p:nvPr/>
          </p:nvSpPr>
          <p:spPr>
            <a:xfrm rot="-1974315">
              <a:off x="1151275" y="3720972"/>
              <a:ext cx="252371" cy="554298"/>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1" name="Google Shape;181;p4"/>
            <p:cNvSpPr/>
            <p:nvPr/>
          </p:nvSpPr>
          <p:spPr>
            <a:xfrm>
              <a:off x="4101001" y="4649180"/>
              <a:ext cx="376856" cy="254902"/>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2" name="Google Shape;182;p4"/>
            <p:cNvSpPr/>
            <p:nvPr/>
          </p:nvSpPr>
          <p:spPr>
            <a:xfrm>
              <a:off x="8091625" y="827000"/>
              <a:ext cx="485245" cy="329049"/>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3" name="Google Shape;183;p4"/>
            <p:cNvSpPr/>
            <p:nvPr/>
          </p:nvSpPr>
          <p:spPr>
            <a:xfrm rot="3971375">
              <a:off x="3138581" y="4622816"/>
              <a:ext cx="362909" cy="668479"/>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4" name="Google Shape;184;p4"/>
            <p:cNvSpPr/>
            <p:nvPr/>
          </p:nvSpPr>
          <p:spPr>
            <a:xfrm rot="-3375824">
              <a:off x="8508205" y="4088864"/>
              <a:ext cx="623152" cy="166730"/>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5" name="Google Shape;185;p4"/>
            <p:cNvSpPr/>
            <p:nvPr/>
          </p:nvSpPr>
          <p:spPr>
            <a:xfrm rot="3011666">
              <a:off x="3210524" y="657803"/>
              <a:ext cx="199800" cy="513948"/>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6" name="Google Shape;186;p4"/>
            <p:cNvSpPr/>
            <p:nvPr/>
          </p:nvSpPr>
          <p:spPr>
            <a:xfrm rot="2196195">
              <a:off x="6146037" y="457710"/>
              <a:ext cx="248001" cy="64914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7" name="Google Shape;187;p4"/>
            <p:cNvSpPr/>
            <p:nvPr/>
          </p:nvSpPr>
          <p:spPr>
            <a:xfrm rot="9911830">
              <a:off x="5498424" y="4613124"/>
              <a:ext cx="338915" cy="323847"/>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8" name="Google Shape;188;p4"/>
            <p:cNvSpPr/>
            <p:nvPr/>
          </p:nvSpPr>
          <p:spPr>
            <a:xfrm>
              <a:off x="510215" y="271717"/>
              <a:ext cx="557022" cy="619823"/>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89" name="Google Shape;189;p4"/>
            <p:cNvSpPr/>
            <p:nvPr/>
          </p:nvSpPr>
          <p:spPr>
            <a:xfrm>
              <a:off x="1778886" y="4237081"/>
              <a:ext cx="556337" cy="631409"/>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0" name="Google Shape;190;p4"/>
            <p:cNvSpPr/>
            <p:nvPr/>
          </p:nvSpPr>
          <p:spPr>
            <a:xfrm rot="-982808">
              <a:off x="7867083" y="4603094"/>
              <a:ext cx="701993" cy="567693"/>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1" name="Google Shape;191;p4"/>
            <p:cNvSpPr/>
            <p:nvPr/>
          </p:nvSpPr>
          <p:spPr>
            <a:xfrm rot="1185294">
              <a:off x="4798350" y="3885963"/>
              <a:ext cx="616477" cy="671778"/>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2" name="Google Shape;192;p4"/>
            <p:cNvSpPr/>
            <p:nvPr/>
          </p:nvSpPr>
          <p:spPr>
            <a:xfrm>
              <a:off x="1393062" y="748927"/>
              <a:ext cx="579203" cy="652168"/>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3" name="Google Shape;193;p4"/>
            <p:cNvSpPr/>
            <p:nvPr/>
          </p:nvSpPr>
          <p:spPr>
            <a:xfrm>
              <a:off x="7317433" y="2956555"/>
              <a:ext cx="716315" cy="573888"/>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4" name="Google Shape;194;p4"/>
            <p:cNvSpPr/>
            <p:nvPr/>
          </p:nvSpPr>
          <p:spPr>
            <a:xfrm>
              <a:off x="8750637" y="1716146"/>
              <a:ext cx="454206" cy="406096"/>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5" name="Google Shape;195;p4"/>
            <p:cNvSpPr/>
            <p:nvPr/>
          </p:nvSpPr>
          <p:spPr>
            <a:xfrm rot="-2424156">
              <a:off x="2052510" y="-106317"/>
              <a:ext cx="373867" cy="493313"/>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6" name="Google Shape;196;p4"/>
            <p:cNvSpPr/>
            <p:nvPr/>
          </p:nvSpPr>
          <p:spPr>
            <a:xfrm>
              <a:off x="5960437" y="3855732"/>
              <a:ext cx="712864" cy="419317"/>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197" name="Google Shape;197;p4"/>
            <p:cNvGrpSpPr/>
            <p:nvPr/>
          </p:nvGrpSpPr>
          <p:grpSpPr>
            <a:xfrm rot="891035">
              <a:off x="1165229" y="1691730"/>
              <a:ext cx="657771" cy="386113"/>
              <a:chOff x="1429156" y="1387535"/>
              <a:chExt cx="657769" cy="386112"/>
            </a:xfrm>
          </p:grpSpPr>
          <p:sp>
            <p:nvSpPr>
              <p:cNvPr id="198" name="Google Shape;198;p4"/>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199" name="Google Shape;199;p4"/>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00" name="Google Shape;200;p4"/>
            <p:cNvSpPr/>
            <p:nvPr/>
          </p:nvSpPr>
          <p:spPr>
            <a:xfrm rot="-1696692">
              <a:off x="7441723" y="1525254"/>
              <a:ext cx="760522" cy="200454"/>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01" name="Google Shape;201;p4"/>
            <p:cNvSpPr/>
            <p:nvPr/>
          </p:nvSpPr>
          <p:spPr>
            <a:xfrm>
              <a:off x="1161548" y="2558031"/>
              <a:ext cx="665135" cy="522113"/>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02" name="Google Shape;202;p4"/>
            <p:cNvGrpSpPr/>
            <p:nvPr/>
          </p:nvGrpSpPr>
          <p:grpSpPr>
            <a:xfrm>
              <a:off x="346827" y="3411153"/>
              <a:ext cx="376916" cy="455685"/>
              <a:chOff x="1010452" y="1144365"/>
              <a:chExt cx="376916" cy="455685"/>
            </a:xfrm>
          </p:grpSpPr>
          <p:sp>
            <p:nvSpPr>
              <p:cNvPr id="203" name="Google Shape;203;p4"/>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04" name="Google Shape;204;p4"/>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05" name="Google Shape;205;p4"/>
            <p:cNvSpPr/>
            <p:nvPr/>
          </p:nvSpPr>
          <p:spPr>
            <a:xfrm rot="-1109260">
              <a:off x="7493180" y="3971096"/>
              <a:ext cx="396713" cy="402269"/>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06" name="Google Shape;206;p4"/>
            <p:cNvSpPr/>
            <p:nvPr/>
          </p:nvSpPr>
          <p:spPr>
            <a:xfrm>
              <a:off x="6255960" y="791694"/>
              <a:ext cx="453103" cy="511439"/>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07" name="Google Shape;207;p4"/>
            <p:cNvSpPr/>
            <p:nvPr/>
          </p:nvSpPr>
          <p:spPr>
            <a:xfrm rot="1799564">
              <a:off x="7155158" y="4556613"/>
              <a:ext cx="351219" cy="440001"/>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08" name="Google Shape;208;p4"/>
            <p:cNvSpPr/>
            <p:nvPr/>
          </p:nvSpPr>
          <p:spPr>
            <a:xfrm>
              <a:off x="7413193" y="740389"/>
              <a:ext cx="289739" cy="45623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09" name="Google Shape;209;p4"/>
            <p:cNvSpPr/>
            <p:nvPr/>
          </p:nvSpPr>
          <p:spPr>
            <a:xfrm>
              <a:off x="7082287" y="-53997"/>
              <a:ext cx="602898" cy="641121"/>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0" name="Google Shape;210;p4"/>
            <p:cNvSpPr/>
            <p:nvPr/>
          </p:nvSpPr>
          <p:spPr>
            <a:xfrm>
              <a:off x="4981978" y="271723"/>
              <a:ext cx="738779" cy="460515"/>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1" name="Google Shape;211;p4"/>
            <p:cNvSpPr/>
            <p:nvPr/>
          </p:nvSpPr>
          <p:spPr>
            <a:xfrm rot="-1245048">
              <a:off x="7884626" y="2097617"/>
              <a:ext cx="363919" cy="537176"/>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2" name="Google Shape;212;p4"/>
            <p:cNvSpPr/>
            <p:nvPr/>
          </p:nvSpPr>
          <p:spPr>
            <a:xfrm>
              <a:off x="313599" y="1360788"/>
              <a:ext cx="410163" cy="515682"/>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3" name="Google Shape;213;p4"/>
            <p:cNvSpPr/>
            <p:nvPr/>
          </p:nvSpPr>
          <p:spPr>
            <a:xfrm>
              <a:off x="2688787" y="4098763"/>
              <a:ext cx="455682" cy="43272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4" name="Google Shape;214;p4"/>
            <p:cNvSpPr/>
            <p:nvPr/>
          </p:nvSpPr>
          <p:spPr>
            <a:xfrm>
              <a:off x="933400" y="1069738"/>
              <a:ext cx="175646" cy="373020"/>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5" name="Google Shape;215;p4"/>
            <p:cNvSpPr/>
            <p:nvPr/>
          </p:nvSpPr>
          <p:spPr>
            <a:xfrm>
              <a:off x="8204352" y="3801552"/>
              <a:ext cx="240787" cy="203050"/>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6" name="Google Shape;216;p4"/>
            <p:cNvSpPr/>
            <p:nvPr/>
          </p:nvSpPr>
          <p:spPr>
            <a:xfrm>
              <a:off x="8204357" y="240186"/>
              <a:ext cx="175884" cy="17472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7" name="Google Shape;217;p4"/>
            <p:cNvSpPr/>
            <p:nvPr/>
          </p:nvSpPr>
          <p:spPr>
            <a:xfrm>
              <a:off x="8514477" y="3303552"/>
              <a:ext cx="236138" cy="229907"/>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8" name="Google Shape;218;p4"/>
            <p:cNvSpPr/>
            <p:nvPr/>
          </p:nvSpPr>
          <p:spPr>
            <a:xfrm rot="9304419">
              <a:off x="3726725" y="4079275"/>
              <a:ext cx="219185" cy="471718"/>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19" name="Google Shape;219;p4"/>
            <p:cNvSpPr/>
            <p:nvPr/>
          </p:nvSpPr>
          <p:spPr>
            <a:xfrm>
              <a:off x="3033704" y="205770"/>
              <a:ext cx="238646" cy="243555"/>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0" name="Google Shape;220;p4"/>
            <p:cNvSpPr/>
            <p:nvPr/>
          </p:nvSpPr>
          <p:spPr>
            <a:xfrm>
              <a:off x="8737650" y="439219"/>
              <a:ext cx="257856" cy="284838"/>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1" name="Google Shape;221;p4"/>
            <p:cNvSpPr/>
            <p:nvPr/>
          </p:nvSpPr>
          <p:spPr>
            <a:xfrm>
              <a:off x="1334256" y="207258"/>
              <a:ext cx="223503" cy="240600"/>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2" name="Google Shape;222;p4"/>
            <p:cNvSpPr/>
            <p:nvPr/>
          </p:nvSpPr>
          <p:spPr>
            <a:xfrm>
              <a:off x="7053257" y="3763614"/>
              <a:ext cx="204383" cy="27891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3" name="Google Shape;223;p4"/>
            <p:cNvSpPr/>
            <p:nvPr/>
          </p:nvSpPr>
          <p:spPr>
            <a:xfrm>
              <a:off x="711508" y="3001159"/>
              <a:ext cx="154433" cy="272786"/>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4" name="Google Shape;224;p4"/>
            <p:cNvSpPr/>
            <p:nvPr/>
          </p:nvSpPr>
          <p:spPr>
            <a:xfrm>
              <a:off x="8576875" y="2558027"/>
              <a:ext cx="223822" cy="307981"/>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5" name="Google Shape;225;p4"/>
            <p:cNvSpPr/>
            <p:nvPr/>
          </p:nvSpPr>
          <p:spPr>
            <a:xfrm>
              <a:off x="140852" y="836409"/>
              <a:ext cx="224053" cy="290283"/>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26" name="Google Shape;226;p4"/>
            <p:cNvGrpSpPr/>
            <p:nvPr/>
          </p:nvGrpSpPr>
          <p:grpSpPr>
            <a:xfrm>
              <a:off x="6457245" y="4530131"/>
              <a:ext cx="216066" cy="276377"/>
              <a:chOff x="6422295" y="3351500"/>
              <a:chExt cx="252856" cy="323399"/>
            </a:xfrm>
          </p:grpSpPr>
          <p:sp>
            <p:nvSpPr>
              <p:cNvPr id="227" name="Google Shape;227;p4"/>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28" name="Google Shape;228;p4"/>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29" name="Google Shape;229;p4"/>
            <p:cNvSpPr/>
            <p:nvPr/>
          </p:nvSpPr>
          <p:spPr>
            <a:xfrm>
              <a:off x="2318449" y="613815"/>
              <a:ext cx="332332" cy="336908"/>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30" name="Google Shape;230;p4"/>
            <p:cNvSpPr/>
            <p:nvPr/>
          </p:nvSpPr>
          <p:spPr>
            <a:xfrm>
              <a:off x="6021196" y="137179"/>
              <a:ext cx="265484" cy="205157"/>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31" name="Google Shape;231;p4"/>
            <p:cNvGrpSpPr/>
            <p:nvPr/>
          </p:nvGrpSpPr>
          <p:grpSpPr>
            <a:xfrm>
              <a:off x="1184427" y="4630083"/>
              <a:ext cx="229693" cy="293080"/>
              <a:chOff x="6793660" y="3322411"/>
              <a:chExt cx="268804" cy="342944"/>
            </a:xfrm>
          </p:grpSpPr>
          <p:sp>
            <p:nvSpPr>
              <p:cNvPr id="232" name="Google Shape;232;p4"/>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33" name="Google Shape;233;p4"/>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34" name="Google Shape;234;p4"/>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35" name="Google Shape;235;p4"/>
            <p:cNvSpPr/>
            <p:nvPr/>
          </p:nvSpPr>
          <p:spPr>
            <a:xfrm>
              <a:off x="4843337" y="836403"/>
              <a:ext cx="377232" cy="204888"/>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36" name="Google Shape;236;p4"/>
            <p:cNvSpPr/>
            <p:nvPr/>
          </p:nvSpPr>
          <p:spPr>
            <a:xfrm rot="-2218186">
              <a:off x="-38492" y="151543"/>
              <a:ext cx="236276" cy="230041"/>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37" name="Google Shape;237;p4"/>
            <p:cNvSpPr/>
            <p:nvPr/>
          </p:nvSpPr>
          <p:spPr>
            <a:xfrm rot="1464154">
              <a:off x="4569091" y="-94554"/>
              <a:ext cx="235935" cy="229710"/>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38" name="Google Shape;238;p4"/>
            <p:cNvSpPr/>
            <p:nvPr/>
          </p:nvSpPr>
          <p:spPr>
            <a:xfrm rot="-2221343">
              <a:off x="1866371" y="3538528"/>
              <a:ext cx="206347" cy="200902"/>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39" name="Google Shape;239;p4"/>
          <p:cNvSpPr txBox="1">
            <a:spLocks noGrp="1"/>
          </p:cNvSpPr>
          <p:nvPr>
            <p:ph type="body" idx="1"/>
          </p:nvPr>
        </p:nvSpPr>
        <p:spPr>
          <a:xfrm>
            <a:off x="2052200" y="1253925"/>
            <a:ext cx="5039700" cy="2675100"/>
          </a:xfrm>
          <a:prstGeom prst="rect">
            <a:avLst/>
          </a:prstGeom>
        </p:spPr>
        <p:txBody>
          <a:bodyPr spcFirstLastPara="1" wrap="square" lIns="0" tIns="0" rIns="0" bIns="0" anchor="t" anchorCtr="0">
            <a:noAutofit/>
          </a:bodyPr>
          <a:lstStyle>
            <a:lvl1pPr marL="457200" lvl="0"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1pPr>
            <a:lvl2pPr marL="914400" lvl="1"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2pPr>
            <a:lvl3pPr marL="1371600" lvl="2"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3pPr>
            <a:lvl4pPr marL="1828800" lvl="3"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4pPr>
            <a:lvl5pPr marL="2286000" lvl="4"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5pPr>
            <a:lvl6pPr marL="2743200" lvl="5"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6pPr>
            <a:lvl7pPr marL="3200400" lvl="6"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7pPr>
            <a:lvl8pPr marL="3657600" lvl="7"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8pPr>
            <a:lvl9pPr marL="4114800" lvl="8" indent="-457200" algn="ctr" rtl="0">
              <a:lnSpc>
                <a:spcPct val="105000"/>
              </a:lnSpc>
              <a:spcBef>
                <a:spcPts val="0"/>
              </a:spcBef>
              <a:spcAft>
                <a:spcPts val="0"/>
              </a:spcAft>
              <a:buSzPts val="3600"/>
              <a:buFont typeface="Amatic SC"/>
              <a:buChar char="✗"/>
              <a:defRPr sz="3600" b="1">
                <a:latin typeface="Amatic SC"/>
                <a:ea typeface="Amatic SC"/>
                <a:cs typeface="Amatic SC"/>
                <a:sym typeface="Amatic SC"/>
              </a:defRPr>
            </a:lvl9pPr>
          </a:lstStyle>
          <a:p>
            <a:endParaRPr/>
          </a:p>
        </p:txBody>
      </p:sp>
      <p:sp>
        <p:nvSpPr>
          <p:cNvPr id="240" name="Google Shape;240;p4"/>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1"/>
        <p:cNvGrpSpPr/>
        <p:nvPr/>
      </p:nvGrpSpPr>
      <p:grpSpPr>
        <a:xfrm>
          <a:off x="0" y="0"/>
          <a:ext cx="0" cy="0"/>
          <a:chOff x="0" y="0"/>
          <a:chExt cx="0" cy="0"/>
        </a:xfrm>
      </p:grpSpPr>
      <p:grpSp>
        <p:nvGrpSpPr>
          <p:cNvPr id="242" name="Google Shape;242;p5"/>
          <p:cNvGrpSpPr/>
          <p:nvPr/>
        </p:nvGrpSpPr>
        <p:grpSpPr>
          <a:xfrm>
            <a:off x="-45603" y="4341395"/>
            <a:ext cx="9272423" cy="910791"/>
            <a:chOff x="-45603" y="440026"/>
            <a:chExt cx="9272423" cy="910791"/>
          </a:xfrm>
        </p:grpSpPr>
        <p:sp>
          <p:nvSpPr>
            <p:cNvPr id="243" name="Google Shape;243;p5"/>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44" name="Google Shape;244;p5"/>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45" name="Google Shape;245;p5"/>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46" name="Google Shape;246;p5"/>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47" name="Google Shape;247;p5"/>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48" name="Google Shape;248;p5"/>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49" name="Google Shape;249;p5"/>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0" name="Google Shape;250;p5"/>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1" name="Google Shape;251;p5"/>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2" name="Google Shape;252;p5"/>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3" name="Google Shape;253;p5"/>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4" name="Google Shape;254;p5"/>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5" name="Google Shape;255;p5"/>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6" name="Google Shape;256;p5"/>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7" name="Google Shape;257;p5"/>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8" name="Google Shape;258;p5"/>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59" name="Google Shape;259;p5"/>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60" name="Google Shape;260;p5"/>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61" name="Google Shape;261;p5"/>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62" name="Google Shape;262;p5"/>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63" name="Google Shape;263;p5"/>
            <p:cNvGrpSpPr/>
            <p:nvPr/>
          </p:nvGrpSpPr>
          <p:grpSpPr>
            <a:xfrm rot="890855">
              <a:off x="3181660" y="515636"/>
              <a:ext cx="370663" cy="217580"/>
              <a:chOff x="1429156" y="1387535"/>
              <a:chExt cx="657769" cy="386112"/>
            </a:xfrm>
          </p:grpSpPr>
          <p:sp>
            <p:nvSpPr>
              <p:cNvPr id="264" name="Google Shape;264;p5"/>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65" name="Google Shape;265;p5"/>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66" name="Google Shape;266;p5"/>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67" name="Google Shape;267;p5"/>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68" name="Google Shape;268;p5"/>
            <p:cNvGrpSpPr/>
            <p:nvPr/>
          </p:nvGrpSpPr>
          <p:grpSpPr>
            <a:xfrm>
              <a:off x="3707787" y="505390"/>
              <a:ext cx="212392" cy="256778"/>
              <a:chOff x="1010452" y="1144365"/>
              <a:chExt cx="376916" cy="455685"/>
            </a:xfrm>
          </p:grpSpPr>
          <p:sp>
            <p:nvSpPr>
              <p:cNvPr id="269" name="Google Shape;269;p5"/>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0" name="Google Shape;270;p5"/>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71" name="Google Shape;271;p5"/>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2" name="Google Shape;272;p5"/>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3" name="Google Shape;273;p5"/>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4" name="Google Shape;274;p5"/>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5" name="Google Shape;275;p5"/>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6" name="Google Shape;276;p5"/>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7" name="Google Shape;277;p5"/>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8" name="Google Shape;278;p5"/>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79" name="Google Shape;279;p5"/>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0" name="Google Shape;280;p5"/>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1" name="Google Shape;281;p5"/>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2" name="Google Shape;282;p5"/>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3" name="Google Shape;283;p5"/>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4" name="Google Shape;284;p5"/>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5" name="Google Shape;285;p5"/>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6" name="Google Shape;286;p5"/>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7" name="Google Shape;287;p5"/>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8" name="Google Shape;288;p5"/>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89" name="Google Shape;289;p5"/>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90" name="Google Shape;290;p5"/>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91" name="Google Shape;291;p5"/>
            <p:cNvGrpSpPr/>
            <p:nvPr/>
          </p:nvGrpSpPr>
          <p:grpSpPr>
            <a:xfrm>
              <a:off x="7836651" y="987182"/>
              <a:ext cx="121750" cy="155749"/>
              <a:chOff x="6422295" y="3351500"/>
              <a:chExt cx="252856" cy="323399"/>
            </a:xfrm>
          </p:grpSpPr>
          <p:sp>
            <p:nvSpPr>
              <p:cNvPr id="292" name="Google Shape;292;p5"/>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93" name="Google Shape;293;p5"/>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294" name="Google Shape;294;p5"/>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95" name="Google Shape;295;p5"/>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296" name="Google Shape;296;p5"/>
            <p:cNvGrpSpPr/>
            <p:nvPr/>
          </p:nvGrpSpPr>
          <p:grpSpPr>
            <a:xfrm>
              <a:off x="3137402" y="1006079"/>
              <a:ext cx="129429" cy="165162"/>
              <a:chOff x="6793660" y="3322411"/>
              <a:chExt cx="268804" cy="342944"/>
            </a:xfrm>
          </p:grpSpPr>
          <p:sp>
            <p:nvSpPr>
              <p:cNvPr id="297" name="Google Shape;297;p5"/>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98" name="Google Shape;298;p5"/>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299" name="Google Shape;299;p5"/>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00" name="Google Shape;300;p5"/>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01" name="Google Shape;301;p5"/>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02" name="Google Shape;302;p5"/>
          <p:cNvSpPr txBox="1">
            <a:spLocks noGrp="1"/>
          </p:cNvSpPr>
          <p:nvPr>
            <p:ph type="title"/>
          </p:nvPr>
        </p:nvSpPr>
        <p:spPr>
          <a:xfrm>
            <a:off x="1028375" y="662026"/>
            <a:ext cx="7087200" cy="5502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3" name="Google Shape;303;p5"/>
          <p:cNvSpPr txBox="1">
            <a:spLocks noGrp="1"/>
          </p:cNvSpPr>
          <p:nvPr>
            <p:ph type="body" idx="1"/>
          </p:nvPr>
        </p:nvSpPr>
        <p:spPr>
          <a:xfrm>
            <a:off x="1028375" y="1327952"/>
            <a:ext cx="7087200" cy="26832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04" name="Google Shape;304;p5"/>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5"/>
        <p:cNvGrpSpPr/>
        <p:nvPr/>
      </p:nvGrpSpPr>
      <p:grpSpPr>
        <a:xfrm>
          <a:off x="0" y="0"/>
          <a:ext cx="0" cy="0"/>
          <a:chOff x="0" y="0"/>
          <a:chExt cx="0" cy="0"/>
        </a:xfrm>
      </p:grpSpPr>
      <p:grpSp>
        <p:nvGrpSpPr>
          <p:cNvPr id="306" name="Google Shape;306;p6"/>
          <p:cNvGrpSpPr/>
          <p:nvPr/>
        </p:nvGrpSpPr>
        <p:grpSpPr>
          <a:xfrm>
            <a:off x="-45603" y="4341395"/>
            <a:ext cx="9272423" cy="910791"/>
            <a:chOff x="-45603" y="440026"/>
            <a:chExt cx="9272423" cy="910791"/>
          </a:xfrm>
        </p:grpSpPr>
        <p:sp>
          <p:nvSpPr>
            <p:cNvPr id="307" name="Google Shape;307;p6"/>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08" name="Google Shape;308;p6"/>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09" name="Google Shape;309;p6"/>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0" name="Google Shape;310;p6"/>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1" name="Google Shape;311;p6"/>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2" name="Google Shape;312;p6"/>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3" name="Google Shape;313;p6"/>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4" name="Google Shape;314;p6"/>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5" name="Google Shape;315;p6"/>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6" name="Google Shape;316;p6"/>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7" name="Google Shape;317;p6"/>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8" name="Google Shape;318;p6"/>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19" name="Google Shape;319;p6"/>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0" name="Google Shape;320;p6"/>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1" name="Google Shape;321;p6"/>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2" name="Google Shape;322;p6"/>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3" name="Google Shape;323;p6"/>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4" name="Google Shape;324;p6"/>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5" name="Google Shape;325;p6"/>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6" name="Google Shape;326;p6"/>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27" name="Google Shape;327;p6"/>
            <p:cNvGrpSpPr/>
            <p:nvPr/>
          </p:nvGrpSpPr>
          <p:grpSpPr>
            <a:xfrm rot="890855">
              <a:off x="3181660" y="515636"/>
              <a:ext cx="370663" cy="217580"/>
              <a:chOff x="1429156" y="1387535"/>
              <a:chExt cx="657769" cy="386112"/>
            </a:xfrm>
          </p:grpSpPr>
          <p:sp>
            <p:nvSpPr>
              <p:cNvPr id="328" name="Google Shape;328;p6"/>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29" name="Google Shape;329;p6"/>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30" name="Google Shape;330;p6"/>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31" name="Google Shape;331;p6"/>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32" name="Google Shape;332;p6"/>
            <p:cNvGrpSpPr/>
            <p:nvPr/>
          </p:nvGrpSpPr>
          <p:grpSpPr>
            <a:xfrm>
              <a:off x="3707787" y="505390"/>
              <a:ext cx="212392" cy="256778"/>
              <a:chOff x="1010452" y="1144365"/>
              <a:chExt cx="376916" cy="455685"/>
            </a:xfrm>
          </p:grpSpPr>
          <p:sp>
            <p:nvSpPr>
              <p:cNvPr id="333" name="Google Shape;333;p6"/>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34" name="Google Shape;334;p6"/>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35" name="Google Shape;335;p6"/>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36" name="Google Shape;336;p6"/>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37" name="Google Shape;337;p6"/>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38" name="Google Shape;338;p6"/>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39" name="Google Shape;339;p6"/>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0" name="Google Shape;340;p6"/>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1" name="Google Shape;341;p6"/>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2" name="Google Shape;342;p6"/>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3" name="Google Shape;343;p6"/>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4" name="Google Shape;344;p6"/>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5" name="Google Shape;345;p6"/>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6" name="Google Shape;346;p6"/>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7" name="Google Shape;347;p6"/>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8" name="Google Shape;348;p6"/>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49" name="Google Shape;349;p6"/>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0" name="Google Shape;350;p6"/>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1" name="Google Shape;351;p6"/>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2" name="Google Shape;352;p6"/>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3" name="Google Shape;353;p6"/>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4" name="Google Shape;354;p6"/>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55" name="Google Shape;355;p6"/>
            <p:cNvGrpSpPr/>
            <p:nvPr/>
          </p:nvGrpSpPr>
          <p:grpSpPr>
            <a:xfrm>
              <a:off x="7836651" y="987182"/>
              <a:ext cx="121750" cy="155749"/>
              <a:chOff x="6422295" y="3351500"/>
              <a:chExt cx="252856" cy="323399"/>
            </a:xfrm>
          </p:grpSpPr>
          <p:sp>
            <p:nvSpPr>
              <p:cNvPr id="356" name="Google Shape;356;p6"/>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7" name="Google Shape;357;p6"/>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58" name="Google Shape;358;p6"/>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59" name="Google Shape;359;p6"/>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60" name="Google Shape;360;p6"/>
            <p:cNvGrpSpPr/>
            <p:nvPr/>
          </p:nvGrpSpPr>
          <p:grpSpPr>
            <a:xfrm>
              <a:off x="3137402" y="1006079"/>
              <a:ext cx="129429" cy="165162"/>
              <a:chOff x="6793660" y="3322411"/>
              <a:chExt cx="268804" cy="342944"/>
            </a:xfrm>
          </p:grpSpPr>
          <p:sp>
            <p:nvSpPr>
              <p:cNvPr id="361" name="Google Shape;361;p6"/>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62" name="Google Shape;362;p6"/>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63" name="Google Shape;363;p6"/>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64" name="Google Shape;364;p6"/>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65" name="Google Shape;365;p6"/>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66" name="Google Shape;366;p6"/>
          <p:cNvSpPr txBox="1">
            <a:spLocks noGrp="1"/>
          </p:cNvSpPr>
          <p:nvPr>
            <p:ph type="title"/>
          </p:nvPr>
        </p:nvSpPr>
        <p:spPr>
          <a:xfrm>
            <a:off x="1028375" y="662026"/>
            <a:ext cx="7087200" cy="5502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7" name="Google Shape;367;p6"/>
          <p:cNvSpPr txBox="1">
            <a:spLocks noGrp="1"/>
          </p:cNvSpPr>
          <p:nvPr>
            <p:ph type="body" idx="1"/>
          </p:nvPr>
        </p:nvSpPr>
        <p:spPr>
          <a:xfrm>
            <a:off x="1028375" y="1404153"/>
            <a:ext cx="3440100" cy="26754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68" name="Google Shape;368;p6"/>
          <p:cNvSpPr txBox="1">
            <a:spLocks noGrp="1"/>
          </p:cNvSpPr>
          <p:nvPr>
            <p:ph type="body" idx="2"/>
          </p:nvPr>
        </p:nvSpPr>
        <p:spPr>
          <a:xfrm>
            <a:off x="4675573" y="1404153"/>
            <a:ext cx="3440100" cy="26754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69" name="Google Shape;369;p6"/>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70"/>
        <p:cNvGrpSpPr/>
        <p:nvPr/>
      </p:nvGrpSpPr>
      <p:grpSpPr>
        <a:xfrm>
          <a:off x="0" y="0"/>
          <a:ext cx="0" cy="0"/>
          <a:chOff x="0" y="0"/>
          <a:chExt cx="0" cy="0"/>
        </a:xfrm>
      </p:grpSpPr>
      <p:grpSp>
        <p:nvGrpSpPr>
          <p:cNvPr id="371" name="Google Shape;371;p7"/>
          <p:cNvGrpSpPr/>
          <p:nvPr/>
        </p:nvGrpSpPr>
        <p:grpSpPr>
          <a:xfrm>
            <a:off x="-45603" y="4341395"/>
            <a:ext cx="9272423" cy="910791"/>
            <a:chOff x="-45603" y="440026"/>
            <a:chExt cx="9272423" cy="910791"/>
          </a:xfrm>
        </p:grpSpPr>
        <p:sp>
          <p:nvSpPr>
            <p:cNvPr id="372" name="Google Shape;372;p7"/>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3" name="Google Shape;373;p7"/>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4" name="Google Shape;374;p7"/>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5" name="Google Shape;375;p7"/>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6" name="Google Shape;376;p7"/>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7" name="Google Shape;377;p7"/>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8" name="Google Shape;378;p7"/>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79" name="Google Shape;379;p7"/>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0" name="Google Shape;380;p7"/>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1" name="Google Shape;381;p7"/>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2" name="Google Shape;382;p7"/>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3" name="Google Shape;383;p7"/>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4" name="Google Shape;384;p7"/>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5" name="Google Shape;385;p7"/>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6" name="Google Shape;386;p7"/>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7" name="Google Shape;387;p7"/>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8" name="Google Shape;388;p7"/>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89" name="Google Shape;389;p7"/>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90" name="Google Shape;390;p7"/>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91" name="Google Shape;391;p7"/>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92" name="Google Shape;392;p7"/>
            <p:cNvGrpSpPr/>
            <p:nvPr/>
          </p:nvGrpSpPr>
          <p:grpSpPr>
            <a:xfrm rot="890855">
              <a:off x="3181660" y="515636"/>
              <a:ext cx="370663" cy="217580"/>
              <a:chOff x="1429156" y="1387535"/>
              <a:chExt cx="657769" cy="386112"/>
            </a:xfrm>
          </p:grpSpPr>
          <p:sp>
            <p:nvSpPr>
              <p:cNvPr id="393" name="Google Shape;393;p7"/>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94" name="Google Shape;394;p7"/>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395" name="Google Shape;395;p7"/>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96" name="Google Shape;396;p7"/>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397" name="Google Shape;397;p7"/>
            <p:cNvGrpSpPr/>
            <p:nvPr/>
          </p:nvGrpSpPr>
          <p:grpSpPr>
            <a:xfrm>
              <a:off x="3707787" y="505390"/>
              <a:ext cx="212392" cy="256778"/>
              <a:chOff x="1010452" y="1144365"/>
              <a:chExt cx="376916" cy="455685"/>
            </a:xfrm>
          </p:grpSpPr>
          <p:sp>
            <p:nvSpPr>
              <p:cNvPr id="398" name="Google Shape;398;p7"/>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399" name="Google Shape;399;p7"/>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00" name="Google Shape;400;p7"/>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1" name="Google Shape;401;p7"/>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2" name="Google Shape;402;p7"/>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3" name="Google Shape;403;p7"/>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4" name="Google Shape;404;p7"/>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5" name="Google Shape;405;p7"/>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6" name="Google Shape;406;p7"/>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7" name="Google Shape;407;p7"/>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8" name="Google Shape;408;p7"/>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09" name="Google Shape;409;p7"/>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0" name="Google Shape;410;p7"/>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1" name="Google Shape;411;p7"/>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2" name="Google Shape;412;p7"/>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3" name="Google Shape;413;p7"/>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4" name="Google Shape;414;p7"/>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5" name="Google Shape;415;p7"/>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6" name="Google Shape;416;p7"/>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7" name="Google Shape;417;p7"/>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8" name="Google Shape;418;p7"/>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19" name="Google Shape;419;p7"/>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420" name="Google Shape;420;p7"/>
            <p:cNvGrpSpPr/>
            <p:nvPr/>
          </p:nvGrpSpPr>
          <p:grpSpPr>
            <a:xfrm>
              <a:off x="7836651" y="987182"/>
              <a:ext cx="121750" cy="155749"/>
              <a:chOff x="6422295" y="3351500"/>
              <a:chExt cx="252856" cy="323399"/>
            </a:xfrm>
          </p:grpSpPr>
          <p:sp>
            <p:nvSpPr>
              <p:cNvPr id="421" name="Google Shape;421;p7"/>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22" name="Google Shape;422;p7"/>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23" name="Google Shape;423;p7"/>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24" name="Google Shape;424;p7"/>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425" name="Google Shape;425;p7"/>
            <p:cNvGrpSpPr/>
            <p:nvPr/>
          </p:nvGrpSpPr>
          <p:grpSpPr>
            <a:xfrm>
              <a:off x="3137402" y="1006079"/>
              <a:ext cx="129429" cy="165162"/>
              <a:chOff x="6793660" y="3322411"/>
              <a:chExt cx="268804" cy="342944"/>
            </a:xfrm>
          </p:grpSpPr>
          <p:sp>
            <p:nvSpPr>
              <p:cNvPr id="426" name="Google Shape;426;p7"/>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27" name="Google Shape;427;p7"/>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28" name="Google Shape;428;p7"/>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29" name="Google Shape;429;p7"/>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30" name="Google Shape;430;p7"/>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31" name="Google Shape;431;p7"/>
          <p:cNvSpPr txBox="1">
            <a:spLocks noGrp="1"/>
          </p:cNvSpPr>
          <p:nvPr>
            <p:ph type="title"/>
          </p:nvPr>
        </p:nvSpPr>
        <p:spPr>
          <a:xfrm>
            <a:off x="1028375" y="662026"/>
            <a:ext cx="7087200" cy="5502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2" name="Google Shape;432;p7"/>
          <p:cNvSpPr txBox="1">
            <a:spLocks noGrp="1"/>
          </p:cNvSpPr>
          <p:nvPr>
            <p:ph type="body" idx="1"/>
          </p:nvPr>
        </p:nvSpPr>
        <p:spPr>
          <a:xfrm>
            <a:off x="1028375" y="1431000"/>
            <a:ext cx="2200500" cy="2657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3" name="Google Shape;433;p7"/>
          <p:cNvSpPr txBox="1">
            <a:spLocks noGrp="1"/>
          </p:cNvSpPr>
          <p:nvPr>
            <p:ph type="body" idx="2"/>
          </p:nvPr>
        </p:nvSpPr>
        <p:spPr>
          <a:xfrm>
            <a:off x="3439718" y="1431000"/>
            <a:ext cx="2200500" cy="2657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4" name="Google Shape;434;p7"/>
          <p:cNvSpPr txBox="1">
            <a:spLocks noGrp="1"/>
          </p:cNvSpPr>
          <p:nvPr>
            <p:ph type="body" idx="3"/>
          </p:nvPr>
        </p:nvSpPr>
        <p:spPr>
          <a:xfrm>
            <a:off x="5851061" y="1431000"/>
            <a:ext cx="2200500" cy="2657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5" name="Google Shape;435;p7"/>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6"/>
        <p:cNvGrpSpPr/>
        <p:nvPr/>
      </p:nvGrpSpPr>
      <p:grpSpPr>
        <a:xfrm>
          <a:off x="0" y="0"/>
          <a:ext cx="0" cy="0"/>
          <a:chOff x="0" y="0"/>
          <a:chExt cx="0" cy="0"/>
        </a:xfrm>
      </p:grpSpPr>
      <p:grpSp>
        <p:nvGrpSpPr>
          <p:cNvPr id="437" name="Google Shape;437;p8"/>
          <p:cNvGrpSpPr/>
          <p:nvPr/>
        </p:nvGrpSpPr>
        <p:grpSpPr>
          <a:xfrm>
            <a:off x="-45603" y="4341395"/>
            <a:ext cx="9272423" cy="910791"/>
            <a:chOff x="-45603" y="440026"/>
            <a:chExt cx="9272423" cy="910791"/>
          </a:xfrm>
        </p:grpSpPr>
        <p:sp>
          <p:nvSpPr>
            <p:cNvPr id="438" name="Google Shape;438;p8"/>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39" name="Google Shape;439;p8"/>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0" name="Google Shape;440;p8"/>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1" name="Google Shape;441;p8"/>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2" name="Google Shape;442;p8"/>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3" name="Google Shape;443;p8"/>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4" name="Google Shape;444;p8"/>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5" name="Google Shape;445;p8"/>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6" name="Google Shape;446;p8"/>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7" name="Google Shape;447;p8"/>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8" name="Google Shape;448;p8"/>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49" name="Google Shape;449;p8"/>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0" name="Google Shape;450;p8"/>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1" name="Google Shape;451;p8"/>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2" name="Google Shape;452;p8"/>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3" name="Google Shape;453;p8"/>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4" name="Google Shape;454;p8"/>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5" name="Google Shape;455;p8"/>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6" name="Google Shape;456;p8"/>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57" name="Google Shape;457;p8"/>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458" name="Google Shape;458;p8"/>
            <p:cNvGrpSpPr/>
            <p:nvPr/>
          </p:nvGrpSpPr>
          <p:grpSpPr>
            <a:xfrm rot="890855">
              <a:off x="3181660" y="515636"/>
              <a:ext cx="370663" cy="217580"/>
              <a:chOff x="1429156" y="1387535"/>
              <a:chExt cx="657769" cy="386112"/>
            </a:xfrm>
          </p:grpSpPr>
          <p:sp>
            <p:nvSpPr>
              <p:cNvPr id="459" name="Google Shape;459;p8"/>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0" name="Google Shape;460;p8"/>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61" name="Google Shape;461;p8"/>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2" name="Google Shape;462;p8"/>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463" name="Google Shape;463;p8"/>
            <p:cNvGrpSpPr/>
            <p:nvPr/>
          </p:nvGrpSpPr>
          <p:grpSpPr>
            <a:xfrm>
              <a:off x="3707787" y="505390"/>
              <a:ext cx="212392" cy="256778"/>
              <a:chOff x="1010452" y="1144365"/>
              <a:chExt cx="376916" cy="455685"/>
            </a:xfrm>
          </p:grpSpPr>
          <p:sp>
            <p:nvSpPr>
              <p:cNvPr id="464" name="Google Shape;464;p8"/>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5" name="Google Shape;465;p8"/>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66" name="Google Shape;466;p8"/>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7" name="Google Shape;467;p8"/>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8" name="Google Shape;468;p8"/>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69" name="Google Shape;469;p8"/>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0" name="Google Shape;470;p8"/>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1" name="Google Shape;471;p8"/>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2" name="Google Shape;472;p8"/>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3" name="Google Shape;473;p8"/>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4" name="Google Shape;474;p8"/>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5" name="Google Shape;475;p8"/>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6" name="Google Shape;476;p8"/>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7" name="Google Shape;477;p8"/>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8" name="Google Shape;478;p8"/>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79" name="Google Shape;479;p8"/>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0" name="Google Shape;480;p8"/>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1" name="Google Shape;481;p8"/>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2" name="Google Shape;482;p8"/>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3" name="Google Shape;483;p8"/>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4" name="Google Shape;484;p8"/>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5" name="Google Shape;485;p8"/>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486" name="Google Shape;486;p8"/>
            <p:cNvGrpSpPr/>
            <p:nvPr/>
          </p:nvGrpSpPr>
          <p:grpSpPr>
            <a:xfrm>
              <a:off x="7836651" y="987182"/>
              <a:ext cx="121750" cy="155749"/>
              <a:chOff x="6422295" y="3351500"/>
              <a:chExt cx="252856" cy="323399"/>
            </a:xfrm>
          </p:grpSpPr>
          <p:sp>
            <p:nvSpPr>
              <p:cNvPr id="487" name="Google Shape;487;p8"/>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88" name="Google Shape;488;p8"/>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89" name="Google Shape;489;p8"/>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90" name="Google Shape;490;p8"/>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491" name="Google Shape;491;p8"/>
            <p:cNvGrpSpPr/>
            <p:nvPr/>
          </p:nvGrpSpPr>
          <p:grpSpPr>
            <a:xfrm>
              <a:off x="3137402" y="1006079"/>
              <a:ext cx="129429" cy="165162"/>
              <a:chOff x="6793660" y="3322411"/>
              <a:chExt cx="268804" cy="342944"/>
            </a:xfrm>
          </p:grpSpPr>
          <p:sp>
            <p:nvSpPr>
              <p:cNvPr id="492" name="Google Shape;492;p8"/>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93" name="Google Shape;493;p8"/>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94" name="Google Shape;494;p8"/>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95" name="Google Shape;495;p8"/>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496" name="Google Shape;496;p8"/>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497" name="Google Shape;497;p8"/>
          <p:cNvSpPr txBox="1">
            <a:spLocks noGrp="1"/>
          </p:cNvSpPr>
          <p:nvPr>
            <p:ph type="title"/>
          </p:nvPr>
        </p:nvSpPr>
        <p:spPr>
          <a:xfrm>
            <a:off x="1028375" y="662026"/>
            <a:ext cx="7087200" cy="5502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8" name="Google Shape;498;p8"/>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9"/>
        <p:cNvGrpSpPr/>
        <p:nvPr/>
      </p:nvGrpSpPr>
      <p:grpSpPr>
        <a:xfrm>
          <a:off x="0" y="0"/>
          <a:ext cx="0" cy="0"/>
          <a:chOff x="0" y="0"/>
          <a:chExt cx="0" cy="0"/>
        </a:xfrm>
      </p:grpSpPr>
      <p:sp>
        <p:nvSpPr>
          <p:cNvPr id="500" name="Google Shape;500;p9"/>
          <p:cNvSpPr txBox="1">
            <a:spLocks noGrp="1"/>
          </p:cNvSpPr>
          <p:nvPr>
            <p:ph type="body" idx="1"/>
          </p:nvPr>
        </p:nvSpPr>
        <p:spPr>
          <a:xfrm>
            <a:off x="1619425" y="4348000"/>
            <a:ext cx="5905200" cy="2769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SzPts val="1400"/>
              <a:buNone/>
              <a:defRPr sz="1400"/>
            </a:lvl1pPr>
          </a:lstStyle>
          <a:p>
            <a:endParaRPr/>
          </a:p>
        </p:txBody>
      </p:sp>
      <p:sp>
        <p:nvSpPr>
          <p:cNvPr id="501" name="Google Shape;501;p9"/>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02" name="Google Shape;502;p9"/>
          <p:cNvGrpSpPr/>
          <p:nvPr/>
        </p:nvGrpSpPr>
        <p:grpSpPr>
          <a:xfrm>
            <a:off x="-45603" y="-123258"/>
            <a:ext cx="9272423" cy="910791"/>
            <a:chOff x="-45603" y="440026"/>
            <a:chExt cx="9272423" cy="910791"/>
          </a:xfrm>
        </p:grpSpPr>
        <p:sp>
          <p:nvSpPr>
            <p:cNvPr id="503" name="Google Shape;503;p9"/>
            <p:cNvSpPr/>
            <p:nvPr/>
          </p:nvSpPr>
          <p:spPr>
            <a:xfrm>
              <a:off x="2176354" y="708034"/>
              <a:ext cx="281779" cy="397462"/>
            </a:xfrm>
            <a:custGeom>
              <a:avLst/>
              <a:gdLst/>
              <a:ahLst/>
              <a:cxnLst/>
              <a:rect l="l" t="t" r="r" b="b"/>
              <a:pathLst>
                <a:path w="580988" h="819510" extrusionOk="0">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4" name="Google Shape;504;p9"/>
            <p:cNvSpPr/>
            <p:nvPr/>
          </p:nvSpPr>
          <p:spPr>
            <a:xfrm>
              <a:off x="552323" y="912340"/>
              <a:ext cx="339086" cy="309912"/>
            </a:xfrm>
            <a:custGeom>
              <a:avLst/>
              <a:gdLst/>
              <a:ahLst/>
              <a:cxnLst/>
              <a:rect l="l" t="t" r="r" b="b"/>
              <a:pathLst>
                <a:path w="699146" h="638994" extrusionOk="0">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5" name="Google Shape;505;p9"/>
            <p:cNvSpPr/>
            <p:nvPr/>
          </p:nvSpPr>
          <p:spPr>
            <a:xfrm rot="-2700000">
              <a:off x="4913658" y="470447"/>
              <a:ext cx="181249" cy="400170"/>
            </a:xfrm>
            <a:custGeom>
              <a:avLst/>
              <a:gdLst/>
              <a:ahLst/>
              <a:cxnLst/>
              <a:rect l="l" t="t" r="r" b="b"/>
              <a:pathLst>
                <a:path w="374196" h="826169" extrusionOk="0">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6" name="Google Shape;506;p9"/>
            <p:cNvSpPr/>
            <p:nvPr/>
          </p:nvSpPr>
          <p:spPr>
            <a:xfrm rot="-1967309">
              <a:off x="27613" y="549243"/>
              <a:ext cx="142154" cy="312221"/>
            </a:xfrm>
            <a:custGeom>
              <a:avLst/>
              <a:gdLst/>
              <a:ahLst/>
              <a:cxnLst/>
              <a:rect l="l" t="t" r="r" b="b"/>
              <a:pathLst>
                <a:path w="293264" h="644114" extrusionOk="0">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7" name="Google Shape;507;p9"/>
            <p:cNvSpPr/>
            <p:nvPr/>
          </p:nvSpPr>
          <p:spPr>
            <a:xfrm>
              <a:off x="6508977" y="1054156"/>
              <a:ext cx="212880" cy="143991"/>
            </a:xfrm>
            <a:custGeom>
              <a:avLst/>
              <a:gdLst/>
              <a:ahLst/>
              <a:cxnLst/>
              <a:rect l="l" t="t" r="r" b="b"/>
              <a:pathLst>
                <a:path w="575352" h="389164" extrusionOk="0">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8" name="Google Shape;508;p9"/>
            <p:cNvSpPr/>
            <p:nvPr/>
          </p:nvSpPr>
          <p:spPr>
            <a:xfrm>
              <a:off x="4683118" y="1001445"/>
              <a:ext cx="272854" cy="185024"/>
            </a:xfrm>
            <a:custGeom>
              <a:avLst/>
              <a:gdLst/>
              <a:ahLst/>
              <a:cxnLst/>
              <a:rect l="l" t="t" r="r" b="b"/>
              <a:pathLst>
                <a:path w="620122" h="420510" extrusionOk="0">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09" name="Google Shape;509;p9"/>
            <p:cNvSpPr/>
            <p:nvPr/>
          </p:nvSpPr>
          <p:spPr>
            <a:xfrm rot="3663599">
              <a:off x="5966469" y="976075"/>
              <a:ext cx="204754" cy="377157"/>
            </a:xfrm>
            <a:custGeom>
              <a:avLst/>
              <a:gdLst/>
              <a:ahLst/>
              <a:cxnLst/>
              <a:rect l="l" t="t" r="r" b="b"/>
              <a:pathLst>
                <a:path w="421613" h="776612" extrusionOk="0">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0" name="Google Shape;510;p9"/>
            <p:cNvSpPr/>
            <p:nvPr/>
          </p:nvSpPr>
          <p:spPr>
            <a:xfrm rot="-3368760">
              <a:off x="5437768" y="638636"/>
              <a:ext cx="351278" cy="93987"/>
            </a:xfrm>
            <a:custGeom>
              <a:avLst/>
              <a:gdLst/>
              <a:ahLst/>
              <a:cxnLst/>
              <a:rect l="l" t="t" r="r" b="b"/>
              <a:pathLst>
                <a:path w="724776" h="193920" extrusionOk="0">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1" name="Google Shape;511;p9"/>
            <p:cNvSpPr/>
            <p:nvPr/>
          </p:nvSpPr>
          <p:spPr>
            <a:xfrm rot="3013936">
              <a:off x="1856192" y="906044"/>
              <a:ext cx="112704" cy="289910"/>
            </a:xfrm>
            <a:custGeom>
              <a:avLst/>
              <a:gdLst/>
              <a:ahLst/>
              <a:cxnLst/>
              <a:rect l="l" t="t" r="r" b="b"/>
              <a:pathLst>
                <a:path w="232561" h="598221" extrusionOk="0">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2" name="Google Shape;512;p9"/>
            <p:cNvSpPr/>
            <p:nvPr/>
          </p:nvSpPr>
          <p:spPr>
            <a:xfrm rot="2198047">
              <a:off x="3510054" y="793341"/>
              <a:ext cx="140231" cy="367055"/>
            </a:xfrm>
            <a:custGeom>
              <a:avLst/>
              <a:gdLst/>
              <a:ahLst/>
              <a:cxnLst/>
              <a:rect l="l" t="t" r="r" b="b"/>
              <a:pathLst>
                <a:path w="288538" h="755251" extrusionOk="0">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3" name="Google Shape;513;p9"/>
            <p:cNvSpPr/>
            <p:nvPr/>
          </p:nvSpPr>
          <p:spPr>
            <a:xfrm rot="9906392">
              <a:off x="7295836" y="1033664"/>
              <a:ext cx="191420" cy="182909"/>
            </a:xfrm>
            <a:custGeom>
              <a:avLst/>
              <a:gdLst/>
              <a:ahLst/>
              <a:cxnLst/>
              <a:rect l="l" t="t" r="r" b="b"/>
              <a:pathLst>
                <a:path w="393594" h="376095" extrusionOk="0">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4" name="Google Shape;514;p9"/>
            <p:cNvSpPr/>
            <p:nvPr/>
          </p:nvSpPr>
          <p:spPr>
            <a:xfrm>
              <a:off x="301831" y="611168"/>
              <a:ext cx="314135" cy="349552"/>
            </a:xfrm>
            <a:custGeom>
              <a:avLst/>
              <a:gdLst/>
              <a:ahLst/>
              <a:cxnLst/>
              <a:rect l="l" t="t" r="r" b="b"/>
              <a:pathLst>
                <a:path w="647700" h="720725" extrusionOk="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5" name="Google Shape;515;p9"/>
            <p:cNvSpPr/>
            <p:nvPr/>
          </p:nvSpPr>
          <p:spPr>
            <a:xfrm>
              <a:off x="5200465" y="821938"/>
              <a:ext cx="313748" cy="356086"/>
            </a:xfrm>
            <a:custGeom>
              <a:avLst/>
              <a:gdLst/>
              <a:ahLst/>
              <a:cxnLst/>
              <a:rect l="l" t="t" r="r" b="b"/>
              <a:pathLst>
                <a:path w="646904" h="734197" extrusionOk="0">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6" name="Google Shape;516;p9"/>
            <p:cNvSpPr/>
            <p:nvPr/>
          </p:nvSpPr>
          <p:spPr>
            <a:xfrm rot="-988374">
              <a:off x="8793699" y="981136"/>
              <a:ext cx="395858" cy="320125"/>
            </a:xfrm>
            <a:custGeom>
              <a:avLst/>
              <a:gdLst/>
              <a:ahLst/>
              <a:cxnLst/>
              <a:rect l="l" t="t" r="r" b="b"/>
              <a:pathLst>
                <a:path w="816364" h="660184" extrusionOk="0">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7" name="Google Shape;517;p9"/>
            <p:cNvSpPr/>
            <p:nvPr/>
          </p:nvSpPr>
          <p:spPr>
            <a:xfrm rot="1179229">
              <a:off x="6978602" y="547675"/>
              <a:ext cx="347146" cy="378286"/>
            </a:xfrm>
            <a:custGeom>
              <a:avLst/>
              <a:gdLst/>
              <a:ahLst/>
              <a:cxnLst/>
              <a:rect l="l" t="t" r="r" b="b"/>
              <a:pathLst>
                <a:path w="718509" h="782962" extrusionOk="0">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8" name="Google Shape;518;p9"/>
            <p:cNvSpPr/>
            <p:nvPr/>
          </p:nvSpPr>
          <p:spPr>
            <a:xfrm>
              <a:off x="980841" y="910413"/>
              <a:ext cx="326644" cy="367792"/>
            </a:xfrm>
            <a:custGeom>
              <a:avLst/>
              <a:gdLst/>
              <a:ahLst/>
              <a:cxnLst/>
              <a:rect l="l" t="t" r="r" b="b"/>
              <a:pathLst>
                <a:path w="673492" h="758335" extrusionOk="0">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19" name="Google Shape;519;p9"/>
            <p:cNvSpPr/>
            <p:nvPr/>
          </p:nvSpPr>
          <p:spPr>
            <a:xfrm>
              <a:off x="8699186" y="523462"/>
              <a:ext cx="403969" cy="323646"/>
            </a:xfrm>
            <a:custGeom>
              <a:avLst/>
              <a:gdLst/>
              <a:ahLst/>
              <a:cxnLst/>
              <a:rect l="l" t="t" r="r" b="b"/>
              <a:pathLst>
                <a:path w="832925" h="667312" extrusionOk="0">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20" name="Google Shape;520;p9"/>
            <p:cNvSpPr/>
            <p:nvPr/>
          </p:nvSpPr>
          <p:spPr>
            <a:xfrm>
              <a:off x="6870722" y="1009504"/>
              <a:ext cx="256151" cy="229019"/>
            </a:xfrm>
            <a:custGeom>
              <a:avLst/>
              <a:gdLst/>
              <a:ahLst/>
              <a:cxnLst/>
              <a:rect l="l" t="t" r="r" b="b"/>
              <a:pathLst>
                <a:path w="528147" h="472205" extrusionOk="0">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21" name="Google Shape;521;p9"/>
            <p:cNvSpPr/>
            <p:nvPr/>
          </p:nvSpPr>
          <p:spPr>
            <a:xfrm rot="-2424567">
              <a:off x="1204048" y="475241"/>
              <a:ext cx="211213" cy="278694"/>
            </a:xfrm>
            <a:custGeom>
              <a:avLst/>
              <a:gdLst/>
              <a:ahLst/>
              <a:cxnLst/>
              <a:rect l="l" t="t" r="r" b="b"/>
              <a:pathLst>
                <a:path w="434661" h="573530" extrusionOk="0">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22" name="Google Shape;522;p9"/>
            <p:cNvSpPr/>
            <p:nvPr/>
          </p:nvSpPr>
          <p:spPr>
            <a:xfrm>
              <a:off x="7556769" y="607048"/>
              <a:ext cx="402022" cy="236475"/>
            </a:xfrm>
            <a:custGeom>
              <a:avLst/>
              <a:gdLst/>
              <a:ahLst/>
              <a:cxnLst/>
              <a:rect l="l" t="t" r="r" b="b"/>
              <a:pathLst>
                <a:path w="828912" h="487578" extrusionOk="0">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23" name="Google Shape;523;p9"/>
            <p:cNvGrpSpPr/>
            <p:nvPr/>
          </p:nvGrpSpPr>
          <p:grpSpPr>
            <a:xfrm rot="890855">
              <a:off x="3181660" y="515636"/>
              <a:ext cx="370663" cy="217580"/>
              <a:chOff x="1429156" y="1387535"/>
              <a:chExt cx="657769" cy="386112"/>
            </a:xfrm>
          </p:grpSpPr>
          <p:sp>
            <p:nvSpPr>
              <p:cNvPr id="524" name="Google Shape;524;p9"/>
              <p:cNvSpPr/>
              <p:nvPr/>
            </p:nvSpPr>
            <p:spPr>
              <a:xfrm>
                <a:off x="1429156" y="1387535"/>
                <a:ext cx="657769" cy="386112"/>
              </a:xfrm>
              <a:custGeom>
                <a:avLst/>
                <a:gdLst/>
                <a:ahLst/>
                <a:cxnLst/>
                <a:rect l="l" t="t" r="r" b="b"/>
                <a:pathLst>
                  <a:path w="764848" h="448968" extrusionOk="0">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25" name="Google Shape;525;p9"/>
              <p:cNvSpPr/>
              <p:nvPr/>
            </p:nvSpPr>
            <p:spPr>
              <a:xfrm>
                <a:off x="1703617" y="1534561"/>
                <a:ext cx="308110" cy="146566"/>
              </a:xfrm>
              <a:custGeom>
                <a:avLst/>
                <a:gdLst/>
                <a:ahLst/>
                <a:cxnLst/>
                <a:rect l="l" t="t" r="r" b="b"/>
                <a:pathLst>
                  <a:path w="358267" h="170426" extrusionOk="0">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26" name="Google Shape;526;p9"/>
            <p:cNvSpPr/>
            <p:nvPr/>
          </p:nvSpPr>
          <p:spPr>
            <a:xfrm rot="-2499483">
              <a:off x="4165391" y="919169"/>
              <a:ext cx="428994" cy="113072"/>
            </a:xfrm>
            <a:custGeom>
              <a:avLst/>
              <a:gdLst/>
              <a:ahLst/>
              <a:cxnLst/>
              <a:rect l="l" t="t" r="r" b="b"/>
              <a:pathLst>
                <a:path w="884171" h="233045" extrusionOk="0">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27" name="Google Shape;527;p9"/>
            <p:cNvSpPr/>
            <p:nvPr/>
          </p:nvSpPr>
          <p:spPr>
            <a:xfrm>
              <a:off x="674582" y="523294"/>
              <a:ext cx="375105" cy="294447"/>
            </a:xfrm>
            <a:custGeom>
              <a:avLst/>
              <a:gdLst/>
              <a:ahLst/>
              <a:cxnLst/>
              <a:rect l="l" t="t" r="r" b="b"/>
              <a:pathLst>
                <a:path w="773413" h="607108" extrusionOk="0">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28" name="Google Shape;528;p9"/>
            <p:cNvGrpSpPr/>
            <p:nvPr/>
          </p:nvGrpSpPr>
          <p:grpSpPr>
            <a:xfrm>
              <a:off x="3707787" y="505390"/>
              <a:ext cx="212392" cy="256778"/>
              <a:chOff x="1010452" y="1144365"/>
              <a:chExt cx="376916" cy="455685"/>
            </a:xfrm>
          </p:grpSpPr>
          <p:sp>
            <p:nvSpPr>
              <p:cNvPr id="529" name="Google Shape;529;p9"/>
              <p:cNvSpPr/>
              <p:nvPr/>
            </p:nvSpPr>
            <p:spPr>
              <a:xfrm>
                <a:off x="1010452" y="1144365"/>
                <a:ext cx="376916" cy="455685"/>
              </a:xfrm>
              <a:custGeom>
                <a:avLst/>
                <a:gdLst/>
                <a:ahLst/>
                <a:cxnLst/>
                <a:rect l="l" t="t" r="r" b="b"/>
                <a:pathLst>
                  <a:path w="438274" h="529866" extrusionOk="0">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0" name="Google Shape;530;p9"/>
              <p:cNvSpPr/>
              <p:nvPr/>
            </p:nvSpPr>
            <p:spPr>
              <a:xfrm>
                <a:off x="1151008" y="1222803"/>
                <a:ext cx="35003" cy="68520"/>
              </a:xfrm>
              <a:custGeom>
                <a:avLst/>
                <a:gdLst/>
                <a:ahLst/>
                <a:cxnLst/>
                <a:rect l="l" t="t" r="r" b="b"/>
                <a:pathLst>
                  <a:path w="40701" h="79674" extrusionOk="0">
                    <a:moveTo>
                      <a:pt x="38100" y="79674"/>
                    </a:moveTo>
                    <a:cubicBezTo>
                      <a:pt x="20320" y="56179"/>
                      <a:pt x="8255" y="30144"/>
                      <a:pt x="0" y="2840"/>
                    </a:cubicBezTo>
                    <a:cubicBezTo>
                      <a:pt x="24130" y="-16210"/>
                      <a:pt x="48895" y="66340"/>
                      <a:pt x="38100" y="79674"/>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31" name="Google Shape;531;p9"/>
            <p:cNvSpPr/>
            <p:nvPr/>
          </p:nvSpPr>
          <p:spPr>
            <a:xfrm rot="-1100489">
              <a:off x="8420309" y="672386"/>
              <a:ext cx="223722" cy="226855"/>
            </a:xfrm>
            <a:custGeom>
              <a:avLst/>
              <a:gdLst/>
              <a:ahLst/>
              <a:cxnLst/>
              <a:rect l="l" t="t" r="r" b="b"/>
              <a:pathLst>
                <a:path w="461644" h="468109" extrusionOk="0">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2" name="Google Shape;532;p9"/>
            <p:cNvSpPr/>
            <p:nvPr/>
          </p:nvSpPr>
          <p:spPr>
            <a:xfrm>
              <a:off x="3572521" y="981550"/>
              <a:ext cx="255529" cy="288428"/>
            </a:xfrm>
            <a:custGeom>
              <a:avLst/>
              <a:gdLst/>
              <a:ahLst/>
              <a:cxnLst/>
              <a:rect l="l" t="t" r="r" b="b"/>
              <a:pathLst>
                <a:path w="526864" h="594697" extrusionOk="0">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3" name="Google Shape;533;p9"/>
            <p:cNvSpPr/>
            <p:nvPr/>
          </p:nvSpPr>
          <p:spPr>
            <a:xfrm rot="1800079">
              <a:off x="8229930" y="1002016"/>
              <a:ext cx="198020" cy="248076"/>
            </a:xfrm>
            <a:custGeom>
              <a:avLst/>
              <a:gdLst/>
              <a:ahLst/>
              <a:cxnLst/>
              <a:rect l="l" t="t" r="r" b="b"/>
              <a:pathLst>
                <a:path w="408305" h="511517" extrusionOk="0">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4" name="Google Shape;534;p9"/>
            <p:cNvSpPr/>
            <p:nvPr/>
          </p:nvSpPr>
          <p:spPr>
            <a:xfrm>
              <a:off x="3943429" y="927518"/>
              <a:ext cx="163399" cy="257295"/>
            </a:xfrm>
            <a:custGeom>
              <a:avLst/>
              <a:gdLst/>
              <a:ahLst/>
              <a:cxnLst/>
              <a:rect l="l" t="t" r="r" b="b"/>
              <a:pathLst>
                <a:path w="336906" h="530506" extrusionOk="0">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5" name="Google Shape;535;p9"/>
            <p:cNvSpPr/>
            <p:nvPr/>
          </p:nvSpPr>
          <p:spPr>
            <a:xfrm>
              <a:off x="4038156" y="505004"/>
              <a:ext cx="340006" cy="361563"/>
            </a:xfrm>
            <a:custGeom>
              <a:avLst/>
              <a:gdLst/>
              <a:ahLst/>
              <a:cxnLst/>
              <a:rect l="l" t="t" r="r" b="b"/>
              <a:pathLst>
                <a:path w="701044" h="745490" extrusionOk="0">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6" name="Google Shape;536;p9"/>
            <p:cNvSpPr/>
            <p:nvPr/>
          </p:nvSpPr>
          <p:spPr>
            <a:xfrm>
              <a:off x="2854633" y="688547"/>
              <a:ext cx="416637" cy="259709"/>
            </a:xfrm>
            <a:custGeom>
              <a:avLst/>
              <a:gdLst/>
              <a:ahLst/>
              <a:cxnLst/>
              <a:rect l="l" t="t" r="r" b="b"/>
              <a:pathLst>
                <a:path w="859045" h="535482" extrusionOk="0">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7" name="Google Shape;537;p9"/>
            <p:cNvSpPr/>
            <p:nvPr/>
          </p:nvSpPr>
          <p:spPr>
            <a:xfrm rot="-1252057">
              <a:off x="6497159" y="534061"/>
              <a:ext cx="204722" cy="302187"/>
            </a:xfrm>
            <a:custGeom>
              <a:avLst/>
              <a:gdLst/>
              <a:ahLst/>
              <a:cxnLst/>
              <a:rect l="l" t="t" r="r" b="b"/>
              <a:pathLst>
                <a:path w="422747" h="624012" extrusionOk="0">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8" name="Google Shape;538;p9"/>
            <p:cNvSpPr/>
            <p:nvPr/>
          </p:nvSpPr>
          <p:spPr>
            <a:xfrm>
              <a:off x="2537776" y="539860"/>
              <a:ext cx="230803" cy="290180"/>
            </a:xfrm>
            <a:custGeom>
              <a:avLst/>
              <a:gdLst/>
              <a:ahLst/>
              <a:cxnLst/>
              <a:rect l="l" t="t" r="r" b="b"/>
              <a:pathLst>
                <a:path w="556153" h="699230" extrusionOk="0">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39" name="Google Shape;539;p9"/>
            <p:cNvSpPr/>
            <p:nvPr/>
          </p:nvSpPr>
          <p:spPr>
            <a:xfrm>
              <a:off x="5713194" y="743996"/>
              <a:ext cx="256984" cy="244039"/>
            </a:xfrm>
            <a:custGeom>
              <a:avLst/>
              <a:gdLst/>
              <a:ahLst/>
              <a:cxnLst/>
              <a:rect l="l" t="t" r="r" b="b"/>
              <a:pathLst>
                <a:path w="529863" h="503173" extrusionOk="0">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0" name="Google Shape;540;p9"/>
            <p:cNvSpPr/>
            <p:nvPr/>
          </p:nvSpPr>
          <p:spPr>
            <a:xfrm>
              <a:off x="2507283" y="945803"/>
              <a:ext cx="99390" cy="211075"/>
            </a:xfrm>
            <a:custGeom>
              <a:avLst/>
              <a:gdLst/>
              <a:ahLst/>
              <a:cxnLst/>
              <a:rect l="l" t="t" r="r" b="b"/>
              <a:pathLst>
                <a:path w="342723" h="727844" extrusionOk="0">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1" name="Google Shape;541;p9"/>
            <p:cNvSpPr/>
            <p:nvPr/>
          </p:nvSpPr>
          <p:spPr>
            <a:xfrm>
              <a:off x="8045390" y="829868"/>
              <a:ext cx="135793" cy="114511"/>
            </a:xfrm>
            <a:custGeom>
              <a:avLst/>
              <a:gdLst/>
              <a:ahLst/>
              <a:cxnLst/>
              <a:rect l="l" t="t" r="r" b="b"/>
              <a:pathLst>
                <a:path w="279985" h="236105" extrusionOk="0">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2" name="Google Shape;542;p9"/>
            <p:cNvSpPr/>
            <p:nvPr/>
          </p:nvSpPr>
          <p:spPr>
            <a:xfrm>
              <a:off x="5019180" y="1018026"/>
              <a:ext cx="99190" cy="98538"/>
            </a:xfrm>
            <a:custGeom>
              <a:avLst/>
              <a:gdLst/>
              <a:ahLst/>
              <a:cxnLst/>
              <a:rect l="l" t="t" r="r" b="b"/>
              <a:pathLst>
                <a:path w="204516" h="203172" extrusionOk="0">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3" name="Google Shape;543;p9"/>
            <p:cNvSpPr/>
            <p:nvPr/>
          </p:nvSpPr>
          <p:spPr>
            <a:xfrm rot="9301126">
              <a:off x="6297718" y="732778"/>
              <a:ext cx="123698" cy="266216"/>
            </a:xfrm>
            <a:custGeom>
              <a:avLst/>
              <a:gdLst/>
              <a:ahLst/>
              <a:cxnLst/>
              <a:rect l="l" t="t" r="r" b="b"/>
              <a:pathLst>
                <a:path w="254831" h="548433" extrusionOk="0">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4" name="Google Shape;544;p9"/>
            <p:cNvSpPr/>
            <p:nvPr/>
          </p:nvSpPr>
          <p:spPr>
            <a:xfrm>
              <a:off x="1756780" y="575182"/>
              <a:ext cx="134585" cy="137354"/>
            </a:xfrm>
            <a:custGeom>
              <a:avLst/>
              <a:gdLst/>
              <a:ahLst/>
              <a:cxnLst/>
              <a:rect l="l" t="t" r="r" b="b"/>
              <a:pathLst>
                <a:path w="277495" h="283204" extrusionOk="0">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5" name="Google Shape;545;p9"/>
            <p:cNvSpPr/>
            <p:nvPr/>
          </p:nvSpPr>
          <p:spPr>
            <a:xfrm>
              <a:off x="4716478" y="737980"/>
              <a:ext cx="145419" cy="160635"/>
            </a:xfrm>
            <a:custGeom>
              <a:avLst/>
              <a:gdLst/>
              <a:ahLst/>
              <a:cxnLst/>
              <a:rect l="l" t="t" r="r" b="b"/>
              <a:pathLst>
                <a:path w="299833" h="331207" extrusionOk="0">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6" name="Google Shape;546;p9"/>
            <p:cNvSpPr/>
            <p:nvPr/>
          </p:nvSpPr>
          <p:spPr>
            <a:xfrm>
              <a:off x="1639378" y="819333"/>
              <a:ext cx="126045" cy="135687"/>
            </a:xfrm>
            <a:custGeom>
              <a:avLst/>
              <a:gdLst/>
              <a:ahLst/>
              <a:cxnLst/>
              <a:rect l="l" t="t" r="r" b="b"/>
              <a:pathLst>
                <a:path w="259887" h="279767" extrusionOk="0">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7" name="Google Shape;547;p9"/>
            <p:cNvSpPr/>
            <p:nvPr/>
          </p:nvSpPr>
          <p:spPr>
            <a:xfrm>
              <a:off x="8172573" y="555140"/>
              <a:ext cx="115263" cy="157296"/>
            </a:xfrm>
            <a:custGeom>
              <a:avLst/>
              <a:gdLst/>
              <a:ahLst/>
              <a:cxnLst/>
              <a:rect l="l" t="t" r="r" b="b"/>
              <a:pathLst>
                <a:path w="237655" h="324321" extrusionOk="0">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8" name="Google Shape;548;p9"/>
            <p:cNvSpPr/>
            <p:nvPr/>
          </p:nvSpPr>
          <p:spPr>
            <a:xfrm>
              <a:off x="4481735" y="547509"/>
              <a:ext cx="87093" cy="153839"/>
            </a:xfrm>
            <a:custGeom>
              <a:avLst/>
              <a:gdLst/>
              <a:ahLst/>
              <a:cxnLst/>
              <a:rect l="l" t="t" r="r" b="b"/>
              <a:pathLst>
                <a:path w="179573" h="317193" extrusionOk="0">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49" name="Google Shape;549;p9"/>
            <p:cNvSpPr/>
            <p:nvPr/>
          </p:nvSpPr>
          <p:spPr>
            <a:xfrm>
              <a:off x="2048182" y="505004"/>
              <a:ext cx="126077" cy="173483"/>
            </a:xfrm>
            <a:custGeom>
              <a:avLst/>
              <a:gdLst/>
              <a:ahLst/>
              <a:cxnLst/>
              <a:rect l="l" t="t" r="r" b="b"/>
              <a:pathLst>
                <a:path w="283319" h="389850" extrusionOk="0">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50" name="Google Shape;550;p9"/>
            <p:cNvSpPr/>
            <p:nvPr/>
          </p:nvSpPr>
          <p:spPr>
            <a:xfrm>
              <a:off x="126658" y="1006747"/>
              <a:ext cx="126356" cy="163706"/>
            </a:xfrm>
            <a:custGeom>
              <a:avLst/>
              <a:gdLst/>
              <a:ahLst/>
              <a:cxnLst/>
              <a:rect l="l" t="t" r="r" b="b"/>
              <a:pathLst>
                <a:path w="260527" h="337538" extrusionOk="0">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51" name="Google Shape;551;p9"/>
            <p:cNvGrpSpPr/>
            <p:nvPr/>
          </p:nvGrpSpPr>
          <p:grpSpPr>
            <a:xfrm>
              <a:off x="7836651" y="987182"/>
              <a:ext cx="121750" cy="155749"/>
              <a:chOff x="6422295" y="3351500"/>
              <a:chExt cx="252856" cy="323399"/>
            </a:xfrm>
          </p:grpSpPr>
          <p:sp>
            <p:nvSpPr>
              <p:cNvPr id="552" name="Google Shape;552;p9"/>
              <p:cNvSpPr/>
              <p:nvPr/>
            </p:nvSpPr>
            <p:spPr>
              <a:xfrm>
                <a:off x="6422295" y="3351500"/>
                <a:ext cx="252856" cy="323399"/>
              </a:xfrm>
              <a:custGeom>
                <a:avLst/>
                <a:gdLst/>
                <a:ahLst/>
                <a:cxnLst/>
                <a:rect l="l" t="t" r="r" b="b"/>
                <a:pathLst>
                  <a:path w="294019" h="376045" extrusionOk="0">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53" name="Google Shape;553;p9"/>
              <p:cNvSpPr/>
              <p:nvPr/>
            </p:nvSpPr>
            <p:spPr>
              <a:xfrm>
                <a:off x="6523827" y="3405472"/>
                <a:ext cx="67661" cy="140626"/>
              </a:xfrm>
              <a:custGeom>
                <a:avLst/>
                <a:gdLst/>
                <a:ahLst/>
                <a:cxnLst/>
                <a:rect l="l" t="t" r="r" b="b"/>
                <a:pathLst>
                  <a:path w="78676" h="163519" extrusionOk="0">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54" name="Google Shape;554;p9"/>
            <p:cNvSpPr/>
            <p:nvPr/>
          </p:nvSpPr>
          <p:spPr>
            <a:xfrm>
              <a:off x="1353734" y="881315"/>
              <a:ext cx="187420" cy="190001"/>
            </a:xfrm>
            <a:custGeom>
              <a:avLst/>
              <a:gdLst/>
              <a:ahLst/>
              <a:cxnLst/>
              <a:rect l="l" t="t" r="r" b="b"/>
              <a:pathLst>
                <a:path w="386433" h="391754" extrusionOk="0">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55" name="Google Shape;555;p9"/>
            <p:cNvSpPr/>
            <p:nvPr/>
          </p:nvSpPr>
          <p:spPr>
            <a:xfrm>
              <a:off x="6088369" y="586056"/>
              <a:ext cx="149720" cy="115699"/>
            </a:xfrm>
            <a:custGeom>
              <a:avLst/>
              <a:gdLst/>
              <a:ahLst/>
              <a:cxnLst/>
              <a:rect l="l" t="t" r="r" b="b"/>
              <a:pathLst>
                <a:path w="308702" h="238555" extrusionOk="0">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nvGrpSpPr>
            <p:cNvPr id="556" name="Google Shape;556;p9"/>
            <p:cNvGrpSpPr/>
            <p:nvPr/>
          </p:nvGrpSpPr>
          <p:grpSpPr>
            <a:xfrm>
              <a:off x="3137402" y="1006079"/>
              <a:ext cx="129429" cy="165162"/>
              <a:chOff x="6793660" y="3322411"/>
              <a:chExt cx="268804" cy="342944"/>
            </a:xfrm>
          </p:grpSpPr>
          <p:sp>
            <p:nvSpPr>
              <p:cNvPr id="557" name="Google Shape;557;p9"/>
              <p:cNvSpPr/>
              <p:nvPr/>
            </p:nvSpPr>
            <p:spPr>
              <a:xfrm>
                <a:off x="6793660" y="3322411"/>
                <a:ext cx="268804" cy="342944"/>
              </a:xfrm>
              <a:custGeom>
                <a:avLst/>
                <a:gdLst/>
                <a:ahLst/>
                <a:cxnLst/>
                <a:rect l="l" t="t" r="r" b="b"/>
                <a:pathLst>
                  <a:path w="312563" h="398772" extrusionOk="0">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58" name="Google Shape;558;p9"/>
              <p:cNvSpPr/>
              <p:nvPr/>
            </p:nvSpPr>
            <p:spPr>
              <a:xfrm>
                <a:off x="6856211" y="3513113"/>
                <a:ext cx="129046" cy="89953"/>
              </a:xfrm>
              <a:custGeom>
                <a:avLst/>
                <a:gdLst/>
                <a:ahLst/>
                <a:cxnLst/>
                <a:rect l="l" t="t" r="r" b="b"/>
                <a:pathLst>
                  <a:path w="150053" h="104597" extrusionOk="0">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59" name="Google Shape;559;p9"/>
              <p:cNvSpPr/>
              <p:nvPr/>
            </p:nvSpPr>
            <p:spPr>
              <a:xfrm>
                <a:off x="6843642" y="3359143"/>
                <a:ext cx="112645" cy="75760"/>
              </a:xfrm>
              <a:custGeom>
                <a:avLst/>
                <a:gdLst/>
                <a:ahLst/>
                <a:cxnLst/>
                <a:rect l="l" t="t" r="r" b="b"/>
                <a:pathLst>
                  <a:path w="130983" h="88093" extrusionOk="0">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
          <p:nvSpPr>
            <p:cNvPr id="560" name="Google Shape;560;p9"/>
            <p:cNvSpPr/>
            <p:nvPr/>
          </p:nvSpPr>
          <p:spPr>
            <a:xfrm>
              <a:off x="2776508" y="1006744"/>
              <a:ext cx="212021" cy="115156"/>
            </a:xfrm>
            <a:custGeom>
              <a:avLst/>
              <a:gdLst/>
              <a:ahLst/>
              <a:cxnLst/>
              <a:rect l="l" t="t" r="r" b="b"/>
              <a:pathLst>
                <a:path w="550703" h="299106" extrusionOk="0">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sp>
          <p:nvSpPr>
            <p:cNvPr id="561" name="Google Shape;561;p9"/>
            <p:cNvSpPr/>
            <p:nvPr/>
          </p:nvSpPr>
          <p:spPr>
            <a:xfrm rot="1466637">
              <a:off x="5246242" y="579297"/>
              <a:ext cx="132710" cy="129208"/>
            </a:xfrm>
            <a:custGeom>
              <a:avLst/>
              <a:gdLst/>
              <a:ahLst/>
              <a:cxnLst/>
              <a:rect l="l" t="t" r="r" b="b"/>
              <a:pathLst>
                <a:path w="274579" h="267334" extrusionOk="0">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rgbClr val="30485C">
                <a:alpha val="201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Short Stack"/>
                <a:ea typeface="Short Stack"/>
                <a:cs typeface="Short Stack"/>
                <a:sym typeface="Short Stack"/>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2"/>
        <p:cNvGrpSpPr/>
        <p:nvPr/>
      </p:nvGrpSpPr>
      <p:grpSpPr>
        <a:xfrm>
          <a:off x="0" y="0"/>
          <a:ext cx="0" cy="0"/>
          <a:chOff x="0" y="0"/>
          <a:chExt cx="0" cy="0"/>
        </a:xfrm>
      </p:grpSpPr>
      <p:sp>
        <p:nvSpPr>
          <p:cNvPr id="563" name="Google Shape;563;p10"/>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9144000" cy="5143500"/>
            <a:chOff x="0" y="0"/>
            <a:chExt cx="9144000" cy="5143500"/>
          </a:xfrm>
        </p:grpSpPr>
        <p:pic>
          <p:nvPicPr>
            <p:cNvPr id="7" name="Google Shape;7;p1"/>
            <p:cNvPicPr preferRelativeResize="0"/>
            <p:nvPr/>
          </p:nvPicPr>
          <p:blipFill rotWithShape="1">
            <a:blip r:embed="rId13">
              <a:alphaModFix/>
            </a:blip>
            <a:srcRect/>
            <a:stretch/>
          </p:blipFill>
          <p:spPr>
            <a:xfrm>
              <a:off x="0" y="0"/>
              <a:ext cx="9144000" cy="5143500"/>
            </a:xfrm>
            <a:prstGeom prst="rect">
              <a:avLst/>
            </a:prstGeom>
            <a:noFill/>
            <a:ln>
              <a:noFill/>
            </a:ln>
          </p:spPr>
        </p:pic>
        <p:grpSp>
          <p:nvGrpSpPr>
            <p:cNvPr id="8" name="Google Shape;8;p1"/>
            <p:cNvGrpSpPr/>
            <p:nvPr/>
          </p:nvGrpSpPr>
          <p:grpSpPr>
            <a:xfrm>
              <a:off x="0" y="566400"/>
              <a:ext cx="9144000" cy="4015149"/>
              <a:chOff x="0" y="566400"/>
              <a:chExt cx="9144000" cy="4015149"/>
            </a:xfrm>
          </p:grpSpPr>
          <p:sp>
            <p:nvSpPr>
              <p:cNvPr id="9" name="Google Shape;9;p1"/>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Google Shape;17;p1"/>
          <p:cNvSpPr txBox="1">
            <a:spLocks noGrp="1"/>
          </p:cNvSpPr>
          <p:nvPr>
            <p:ph type="title"/>
          </p:nvPr>
        </p:nvSpPr>
        <p:spPr>
          <a:xfrm>
            <a:off x="1028375" y="662026"/>
            <a:ext cx="7087200" cy="5502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lnSpc>
                <a:spcPct val="90000"/>
              </a:lnSpc>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18" name="Google Shape;18;p1"/>
          <p:cNvSpPr txBox="1">
            <a:spLocks noGrp="1"/>
          </p:cNvSpPr>
          <p:nvPr>
            <p:ph type="sldNum" idx="12"/>
          </p:nvPr>
        </p:nvSpPr>
        <p:spPr>
          <a:xfrm>
            <a:off x="4297625" y="4749850"/>
            <a:ext cx="548700" cy="276900"/>
          </a:xfrm>
          <a:prstGeom prst="rect">
            <a:avLst/>
          </a:prstGeom>
          <a:noFill/>
          <a:ln>
            <a:noFill/>
          </a:ln>
        </p:spPr>
        <p:txBody>
          <a:bodyPr spcFirstLastPara="1" wrap="square" lIns="0" tIns="0" rIns="0" bIns="0" anchor="ctr" anchorCtr="0">
            <a:noAutofit/>
          </a:bodyPr>
          <a:lstStyle>
            <a:lvl1pPr lvl="0" algn="ctr" rtl="0">
              <a:buNone/>
              <a:defRPr sz="1000">
                <a:solidFill>
                  <a:schemeClr val="dk2"/>
                </a:solidFill>
                <a:latin typeface="Quicksand"/>
                <a:ea typeface="Quicksand"/>
                <a:cs typeface="Quicksand"/>
                <a:sym typeface="Quicksand"/>
              </a:defRPr>
            </a:lvl1pPr>
            <a:lvl2pPr lvl="1" algn="ctr" rtl="0">
              <a:buNone/>
              <a:defRPr sz="1000">
                <a:solidFill>
                  <a:schemeClr val="dk2"/>
                </a:solidFill>
                <a:latin typeface="Quicksand"/>
                <a:ea typeface="Quicksand"/>
                <a:cs typeface="Quicksand"/>
                <a:sym typeface="Quicksand"/>
              </a:defRPr>
            </a:lvl2pPr>
            <a:lvl3pPr lvl="2" algn="ctr" rtl="0">
              <a:buNone/>
              <a:defRPr sz="1000">
                <a:solidFill>
                  <a:schemeClr val="dk2"/>
                </a:solidFill>
                <a:latin typeface="Quicksand"/>
                <a:ea typeface="Quicksand"/>
                <a:cs typeface="Quicksand"/>
                <a:sym typeface="Quicksand"/>
              </a:defRPr>
            </a:lvl3pPr>
            <a:lvl4pPr lvl="3" algn="ctr" rtl="0">
              <a:buNone/>
              <a:defRPr sz="1000">
                <a:solidFill>
                  <a:schemeClr val="dk2"/>
                </a:solidFill>
                <a:latin typeface="Quicksand"/>
                <a:ea typeface="Quicksand"/>
                <a:cs typeface="Quicksand"/>
                <a:sym typeface="Quicksand"/>
              </a:defRPr>
            </a:lvl4pPr>
            <a:lvl5pPr lvl="4" algn="ctr" rtl="0">
              <a:buNone/>
              <a:defRPr sz="1000">
                <a:solidFill>
                  <a:schemeClr val="dk2"/>
                </a:solidFill>
                <a:latin typeface="Quicksand"/>
                <a:ea typeface="Quicksand"/>
                <a:cs typeface="Quicksand"/>
                <a:sym typeface="Quicksand"/>
              </a:defRPr>
            </a:lvl5pPr>
            <a:lvl6pPr lvl="5" algn="ctr" rtl="0">
              <a:buNone/>
              <a:defRPr sz="1000">
                <a:solidFill>
                  <a:schemeClr val="dk2"/>
                </a:solidFill>
                <a:latin typeface="Quicksand"/>
                <a:ea typeface="Quicksand"/>
                <a:cs typeface="Quicksand"/>
                <a:sym typeface="Quicksand"/>
              </a:defRPr>
            </a:lvl6pPr>
            <a:lvl7pPr lvl="6" algn="ctr" rtl="0">
              <a:buNone/>
              <a:defRPr sz="1000">
                <a:solidFill>
                  <a:schemeClr val="dk2"/>
                </a:solidFill>
                <a:latin typeface="Quicksand"/>
                <a:ea typeface="Quicksand"/>
                <a:cs typeface="Quicksand"/>
                <a:sym typeface="Quicksand"/>
              </a:defRPr>
            </a:lvl7pPr>
            <a:lvl8pPr lvl="7" algn="ctr" rtl="0">
              <a:buNone/>
              <a:defRPr sz="1000">
                <a:solidFill>
                  <a:schemeClr val="dk2"/>
                </a:solidFill>
                <a:latin typeface="Quicksand"/>
                <a:ea typeface="Quicksand"/>
                <a:cs typeface="Quicksand"/>
                <a:sym typeface="Quicksand"/>
              </a:defRPr>
            </a:lvl8pPr>
            <a:lvl9pPr lvl="8" algn="ctr" rtl="0">
              <a:buNone/>
              <a:defRPr sz="1000">
                <a:solidFill>
                  <a:schemeClr val="dk2"/>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t>‹#›</a:t>
            </a:fld>
            <a:endParaRPr/>
          </a:p>
        </p:txBody>
      </p:sp>
      <p:sp>
        <p:nvSpPr>
          <p:cNvPr id="19" name="Google Shape;19;p1"/>
          <p:cNvSpPr txBox="1">
            <a:spLocks noGrp="1"/>
          </p:cNvSpPr>
          <p:nvPr>
            <p:ph type="body" idx="1"/>
          </p:nvPr>
        </p:nvSpPr>
        <p:spPr>
          <a:xfrm>
            <a:off x="1028375" y="1327952"/>
            <a:ext cx="7087200" cy="2683200"/>
          </a:xfrm>
          <a:prstGeom prst="rect">
            <a:avLst/>
          </a:prstGeom>
          <a:noFill/>
          <a:ln>
            <a:noFill/>
          </a:ln>
        </p:spPr>
        <p:txBody>
          <a:bodyPr spcFirstLastPara="1" wrap="square" lIns="0" tIns="0" rIns="0" bIns="0" anchor="t" anchorCtr="0">
            <a:noAutofit/>
          </a:bodyPr>
          <a:lstStyle>
            <a:lvl1pPr marL="457200" lvl="0" indent="-342900" rtl="0">
              <a:lnSpc>
                <a:spcPct val="115000"/>
              </a:lnSpc>
              <a:spcBef>
                <a:spcPts val="60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1pPr>
            <a:lvl2pPr marL="914400" lvl="1" indent="-342900" rtl="0">
              <a:lnSpc>
                <a:spcPct val="115000"/>
              </a:lnSpc>
              <a:spcBef>
                <a:spcPts val="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2pPr>
            <a:lvl3pPr marL="1371600" lvl="2" indent="-342900" rtl="0">
              <a:lnSpc>
                <a:spcPct val="115000"/>
              </a:lnSpc>
              <a:spcBef>
                <a:spcPts val="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3pPr>
            <a:lvl4pPr marL="1828800" lvl="3" indent="-342900" rtl="0">
              <a:lnSpc>
                <a:spcPct val="115000"/>
              </a:lnSpc>
              <a:spcBef>
                <a:spcPts val="0"/>
              </a:spcBef>
              <a:spcAft>
                <a:spcPts val="0"/>
              </a:spcAft>
              <a:buClr>
                <a:schemeClr val="dk2"/>
              </a:buClr>
              <a:buSzPts val="1800"/>
              <a:buFont typeface="Quicksand"/>
              <a:buChar char="✗"/>
              <a:defRPr sz="2400">
                <a:solidFill>
                  <a:schemeClr val="dk1"/>
                </a:solidFill>
                <a:latin typeface="Quicksand"/>
                <a:ea typeface="Quicksand"/>
                <a:cs typeface="Quicksand"/>
                <a:sym typeface="Quicksand"/>
              </a:defRPr>
            </a:lvl4pPr>
            <a:lvl5pPr marL="2286000" lvl="4"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5pPr>
            <a:lvl6pPr marL="2743200" lvl="5"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6pPr>
            <a:lvl7pPr marL="3200400" lvl="6"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7pPr>
            <a:lvl8pPr marL="3657600" lvl="7"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8pPr>
            <a:lvl9pPr marL="4114800" lvl="8" indent="-381000" rtl="0">
              <a:lnSpc>
                <a:spcPct val="115000"/>
              </a:lnSpc>
              <a:spcBef>
                <a:spcPts val="0"/>
              </a:spcBef>
              <a:spcAft>
                <a:spcPts val="0"/>
              </a:spcAft>
              <a:buClr>
                <a:schemeClr val="dk2"/>
              </a:buClr>
              <a:buSzPts val="2400"/>
              <a:buFont typeface="Quicksand"/>
              <a:buChar char="✗"/>
              <a:defRPr sz="2400">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a:p>
        </p:txBody>
      </p:sp>
      <p:sp>
        <p:nvSpPr>
          <p:cNvPr id="3" name="Slide Number Placeholder 1"/>
          <p:cNvSpPr txBox="1">
            <a:spLocks/>
          </p:cNvSpPr>
          <p:nvPr/>
        </p:nvSpPr>
        <p:spPr>
          <a:xfrm>
            <a:off x="8117984" y="418063"/>
            <a:ext cx="548700" cy="393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1pPr>
            <a:lvl2pPr marR="0" lvl="1"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2pPr>
            <a:lvl3pPr marR="0" lvl="2"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3pPr>
            <a:lvl4pPr marR="0" lvl="3"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4pPr>
            <a:lvl5pPr marR="0" lvl="4"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5pPr>
            <a:lvl6pPr marR="0" lvl="5"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6pPr>
            <a:lvl7pPr marR="0" lvl="6"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7pPr>
            <a:lvl8pPr marR="0" lvl="7"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8pPr>
            <a:lvl9pPr marR="0" lvl="8" algn="ctr" rtl="0">
              <a:lnSpc>
                <a:spcPct val="100000"/>
              </a:lnSpc>
              <a:spcBef>
                <a:spcPts val="0"/>
              </a:spcBef>
              <a:spcAft>
                <a:spcPts val="0"/>
              </a:spcAft>
              <a:buClr>
                <a:srgbClr val="000000"/>
              </a:buClr>
              <a:buFont typeface="Arial"/>
              <a:buNone/>
              <a:defRPr sz="1000" b="0" i="0" u="none" strike="noStrike" cap="none">
                <a:solidFill>
                  <a:schemeClr val="dk2"/>
                </a:solidFill>
                <a:latin typeface="Quicksand"/>
                <a:ea typeface="Quicksand"/>
                <a:cs typeface="Quicksand"/>
                <a:sym typeface="Quicksand"/>
              </a:defRPr>
            </a:lvl9pPr>
          </a:lstStyle>
          <a:p>
            <a:pPr algn="r"/>
            <a:fld id="{00000000-1234-1234-1234-123412341234}" type="slidenum">
              <a:rPr lang="en" smtClean="0"/>
              <a:pPr algn="r"/>
              <a:t>1</a:t>
            </a:fld>
            <a:endParaRPr lang="en"/>
          </a:p>
        </p:txBody>
      </p:sp>
      <p:sp>
        <p:nvSpPr>
          <p:cNvPr id="4" name="Slide Number Placeholder 1"/>
          <p:cNvSpPr txBox="1">
            <a:spLocks/>
          </p:cNvSpPr>
          <p:nvPr/>
        </p:nvSpPr>
        <p:spPr>
          <a:xfrm>
            <a:off x="8159499" y="4393278"/>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1pPr>
            <a:lvl2pPr marR="0" lvl="1"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2pPr>
            <a:lvl3pPr marR="0" lvl="2"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3pPr>
            <a:lvl4pPr marR="0" lvl="3"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4pPr>
            <a:lvl5pPr marR="0" lvl="4"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5pPr>
            <a:lvl6pPr marR="0" lvl="5"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6pPr>
            <a:lvl7pPr marR="0" lvl="6"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7pPr>
            <a:lvl8pPr marR="0" lvl="7"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8pPr>
            <a:lvl9pPr marR="0" lvl="8" algn="r" rtl="0">
              <a:lnSpc>
                <a:spcPct val="100000"/>
              </a:lnSpc>
              <a:spcBef>
                <a:spcPts val="0"/>
              </a:spcBef>
              <a:spcAft>
                <a:spcPts val="0"/>
              </a:spcAft>
              <a:buClr>
                <a:srgbClr val="000000"/>
              </a:buClr>
              <a:buFont typeface="Arial"/>
              <a:buNone/>
              <a:defRPr sz="1200" b="0" i="0" u="none" strike="noStrike" cap="none">
                <a:solidFill>
                  <a:schemeClr val="dk2"/>
                </a:solidFill>
                <a:latin typeface="Lato Light"/>
                <a:ea typeface="Lato Light"/>
                <a:cs typeface="Lato Light"/>
                <a:sym typeface="Lato Light"/>
              </a:defRPr>
            </a:lvl9pPr>
          </a:lstStyle>
          <a:p>
            <a:fld id="{00000000-1234-1234-1234-123412341234}" type="slidenum">
              <a:rPr lang="en" smtClean="0"/>
              <a:pPr/>
              <a:t>1</a:t>
            </a:fld>
            <a:endParaRPr lang="en"/>
          </a:p>
        </p:txBody>
      </p:sp>
      <p:sp>
        <p:nvSpPr>
          <p:cNvPr id="5" name="Slide Number Placeholder 1"/>
          <p:cNvSpPr txBox="1">
            <a:spLocks/>
          </p:cNvSpPr>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1pPr>
            <a:lvl2pPr marR="0" lvl="1"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2pPr>
            <a:lvl3pPr marR="0" lvl="2"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3pPr>
            <a:lvl4pPr marR="0" lvl="3"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4pPr>
            <a:lvl5pPr marR="0" lvl="4"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5pPr>
            <a:lvl6pPr marR="0" lvl="5"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6pPr>
            <a:lvl7pPr marR="0" lvl="6"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7pPr>
            <a:lvl8pPr marR="0" lvl="7"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8pPr>
            <a:lvl9pPr marR="0" lvl="8" algn="r" rtl="0">
              <a:lnSpc>
                <a:spcPct val="100000"/>
              </a:lnSpc>
              <a:spcBef>
                <a:spcPts val="0"/>
              </a:spcBef>
              <a:spcAft>
                <a:spcPts val="0"/>
              </a:spcAft>
              <a:buClr>
                <a:srgbClr val="000000"/>
              </a:buClr>
              <a:buFont typeface="Arial"/>
              <a:buNone/>
              <a:defRPr sz="1300" b="1" i="0" u="none" strike="noStrike" cap="none">
                <a:solidFill>
                  <a:schemeClr val="dk1"/>
                </a:solidFill>
                <a:latin typeface="Work Sans"/>
                <a:ea typeface="Work Sans"/>
                <a:cs typeface="Work Sans"/>
                <a:sym typeface="Work Sans"/>
              </a:defRPr>
            </a:lvl9pPr>
          </a:lstStyle>
          <a:p>
            <a:pPr algn="ctr"/>
            <a:fld id="{00000000-1234-1234-1234-123412341234}" type="slidenum">
              <a:rPr lang="en" smtClean="0"/>
              <a:pPr algn="ctr"/>
              <a:t>1</a:t>
            </a:fld>
            <a:endParaRPr lang="e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3232854" y="299432"/>
            <a:ext cx="3494867" cy="400110"/>
          </a:xfrm>
          <a:prstGeom prst="rect">
            <a:avLst/>
          </a:prstGeom>
          <a:noFill/>
        </p:spPr>
        <p:txBody>
          <a:bodyPr wrap="none" rtlCol="0">
            <a:spAutoFit/>
          </a:bodyPr>
          <a:lstStyle/>
          <a:p>
            <a:r>
              <a:rPr lang="vi-VN" sz="2000" b="1"/>
              <a:t>Trường</a:t>
            </a:r>
            <a:r>
              <a:rPr lang="en-US" sz="2000" b="1"/>
              <a:t> THCS CÁT KHÁNH</a:t>
            </a:r>
            <a:endParaRPr lang="vi-VN" sz="2000" b="1"/>
          </a:p>
        </p:txBody>
      </p:sp>
      <p:sp>
        <p:nvSpPr>
          <p:cNvPr id="8" name="TextBox 7"/>
          <p:cNvSpPr txBox="1"/>
          <p:nvPr/>
        </p:nvSpPr>
        <p:spPr>
          <a:xfrm>
            <a:off x="1969047" y="1234785"/>
            <a:ext cx="4775666" cy="1305165"/>
          </a:xfrm>
          <a:prstGeom prst="rect">
            <a:avLst/>
          </a:prstGeom>
          <a:noFill/>
        </p:spPr>
        <p:txBody>
          <a:bodyPr wrap="none" rtlCol="0">
            <a:spAutoFit/>
          </a:bodyPr>
          <a:lstStyle/>
          <a:p>
            <a:pPr algn="ctr">
              <a:lnSpc>
                <a:spcPct val="150000"/>
              </a:lnSpc>
            </a:pPr>
            <a:r>
              <a:rPr lang="vi-VN" sz="2800" b="1">
                <a:solidFill>
                  <a:srgbClr val="FF0000"/>
                </a:solidFill>
              </a:rPr>
              <a:t>Chào mừng thầy cô </a:t>
            </a:r>
          </a:p>
          <a:p>
            <a:pPr algn="ctr">
              <a:lnSpc>
                <a:spcPct val="150000"/>
              </a:lnSpc>
            </a:pPr>
            <a:r>
              <a:rPr lang="vi-VN" sz="2800" b="1">
                <a:solidFill>
                  <a:srgbClr val="FF0000"/>
                </a:solidFill>
              </a:rPr>
              <a:t>và các em đến với tiết học </a:t>
            </a:r>
          </a:p>
        </p:txBody>
      </p:sp>
    </p:spTree>
    <p:extLst>
      <p:ext uri="{BB962C8B-B14F-4D97-AF65-F5344CB8AC3E}">
        <p14:creationId xmlns:p14="http://schemas.microsoft.com/office/powerpoint/2010/main" val="412174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lnSpc>
                <a:spcPct val="150000"/>
              </a:lnSpc>
              <a:spcBef>
                <a:spcPts val="0"/>
              </a:spcBef>
              <a:spcAft>
                <a:spcPts val="0"/>
              </a:spcAft>
              <a:buNone/>
            </a:pPr>
            <a:fld id="{00000000-1234-1234-1234-123412341234}" type="slidenum">
              <a:rPr lang="en" smtClean="0"/>
              <a:pPr marL="0" lvl="0" indent="0" algn="ctr" rtl="0">
                <a:lnSpc>
                  <a:spcPct val="150000"/>
                </a:lnSpc>
                <a:spcBef>
                  <a:spcPts val="0"/>
                </a:spcBef>
                <a:spcAft>
                  <a:spcPts val="0"/>
                </a:spcAft>
                <a:buNone/>
              </a:pPr>
              <a:t>10</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03598"/>
            <a:ext cx="6552728"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1540" y="123478"/>
            <a:ext cx="7367754" cy="830997"/>
          </a:xfrm>
          <a:prstGeom prst="rect">
            <a:avLst/>
          </a:prstGeom>
          <a:noFill/>
        </p:spPr>
        <p:txBody>
          <a:bodyPr wrap="square" rtlCol="0">
            <a:spAutoFit/>
          </a:bodyPr>
          <a:lstStyle/>
          <a:p>
            <a:pPr algn="just">
              <a:lnSpc>
                <a:spcPct val="150000"/>
              </a:lnSpc>
            </a:pPr>
            <a:r>
              <a:rPr lang="en-US" sz="1600"/>
              <a:t>Trong một cuộc tranh luận về “Thế nào là người biết tự nhận thức bản thân?”. Lớp Ngân có 3 ý kiến sau:</a:t>
            </a:r>
            <a:endParaRPr lang="vi-VN" sz="1600"/>
          </a:p>
        </p:txBody>
      </p:sp>
      <p:cxnSp>
        <p:nvCxnSpPr>
          <p:cNvPr id="7" name="Straight Arrow Connector 6"/>
          <p:cNvCxnSpPr>
            <a:endCxn id="8" idx="1"/>
          </p:cNvCxnSpPr>
          <p:nvPr/>
        </p:nvCxnSpPr>
        <p:spPr>
          <a:xfrm flipV="1">
            <a:off x="7020272" y="1719920"/>
            <a:ext cx="468052" cy="995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88324" y="1064806"/>
            <a:ext cx="1548172" cy="1938992"/>
          </a:xfrm>
          <a:prstGeom prst="rect">
            <a:avLst/>
          </a:prstGeom>
          <a:noFill/>
        </p:spPr>
        <p:txBody>
          <a:bodyPr wrap="square" rtlCol="0">
            <a:spAutoFit/>
          </a:bodyPr>
          <a:lstStyle/>
          <a:p>
            <a:pPr algn="just">
              <a:lnSpc>
                <a:spcPct val="150000"/>
              </a:lnSpc>
            </a:pPr>
            <a:r>
              <a:rPr lang="en-US" sz="1600"/>
              <a:t>Em đồng tình với ý kiến nào? Tại sao?</a:t>
            </a:r>
          </a:p>
          <a:p>
            <a:pPr algn="just">
              <a:lnSpc>
                <a:spcPct val="150000"/>
              </a:lnSpc>
            </a:pPr>
            <a:endParaRPr lang="en-US" sz="1600"/>
          </a:p>
          <a:p>
            <a:pPr algn="just">
              <a:lnSpc>
                <a:spcPct val="150000"/>
              </a:lnSpc>
            </a:pPr>
            <a:endParaRPr lang="en-US" sz="1600"/>
          </a:p>
        </p:txBody>
      </p:sp>
      <p:sp>
        <p:nvSpPr>
          <p:cNvPr id="9" name="Rectangle 8"/>
          <p:cNvSpPr/>
          <p:nvPr/>
        </p:nvSpPr>
        <p:spPr>
          <a:xfrm>
            <a:off x="7596336" y="2715766"/>
            <a:ext cx="1308867" cy="1569660"/>
          </a:xfrm>
          <a:prstGeom prst="rect">
            <a:avLst/>
          </a:prstGeom>
        </p:spPr>
        <p:txBody>
          <a:bodyPr wrap="square">
            <a:spAutoFit/>
          </a:bodyPr>
          <a:lstStyle/>
          <a:p>
            <a:pPr lvl="0" algn="just">
              <a:lnSpc>
                <a:spcPct val="150000"/>
              </a:lnSpc>
            </a:pPr>
            <a:r>
              <a:rPr lang="en-US" sz="1600"/>
              <a:t>Theo em, tự nhận thức bản thân là gì?</a:t>
            </a:r>
            <a:endParaRPr lang="vi-VN" sz="1600"/>
          </a:p>
        </p:txBody>
      </p:sp>
      <p:cxnSp>
        <p:nvCxnSpPr>
          <p:cNvPr id="12" name="Straight Arrow Connector 11"/>
          <p:cNvCxnSpPr/>
          <p:nvPr/>
        </p:nvCxnSpPr>
        <p:spPr>
          <a:xfrm>
            <a:off x="7020272" y="2715766"/>
            <a:ext cx="567680" cy="4199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1600" y="2711196"/>
            <a:ext cx="7416824" cy="158874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p:cNvSpPr>
            <a:spLocks noGrp="1"/>
          </p:cNvSpPr>
          <p:nvPr>
            <p:ph type="title"/>
          </p:nvPr>
        </p:nvSpPr>
        <p:spPr>
          <a:xfrm>
            <a:off x="939806" y="293358"/>
            <a:ext cx="7087200" cy="550200"/>
          </a:xfrm>
        </p:spPr>
        <p:txBody>
          <a:bodyPr/>
          <a:lstStyle/>
          <a:p>
            <a:r>
              <a:rPr lang="en-US" sz="2800">
                <a:latin typeface="+mn-lt"/>
              </a:rPr>
              <a:t>KẾT LUẬN</a:t>
            </a:r>
            <a:endParaRPr lang="vi-VN" sz="2800">
              <a:latin typeface="+mn-lt"/>
            </a:endParaRPr>
          </a:p>
        </p:txBody>
      </p:sp>
      <p:sp>
        <p:nvSpPr>
          <p:cNvPr id="3" name="Text Placeholder 2"/>
          <p:cNvSpPr>
            <a:spLocks noGrp="1"/>
          </p:cNvSpPr>
          <p:nvPr>
            <p:ph type="body" idx="1"/>
          </p:nvPr>
        </p:nvSpPr>
        <p:spPr>
          <a:xfrm>
            <a:off x="1064404" y="2715766"/>
            <a:ext cx="7180004" cy="1747854"/>
          </a:xfrm>
        </p:spPr>
        <p:txBody>
          <a:bodyPr/>
          <a:lstStyle/>
          <a:p>
            <a:pPr marL="114300" indent="0" algn="just">
              <a:lnSpc>
                <a:spcPct val="150000"/>
              </a:lnSpc>
              <a:buNone/>
            </a:pPr>
            <a:r>
              <a:rPr lang="en-US" sz="2000" b="1" u="sng">
                <a:latin typeface="+mn-lt"/>
              </a:rPr>
              <a:t>b. Khái niệm: </a:t>
            </a:r>
            <a:r>
              <a:rPr lang="en-US" sz="2000">
                <a:latin typeface="+mn-lt"/>
              </a:rPr>
              <a:t>Tự nhận thức bản thân là biết nhìn nhận đánh giá đúng về bản thân mình (khả năng, hiểu biết, tính tình, sở thích, thói quen, điểm mạnh, điểm yếu,….)</a:t>
            </a:r>
            <a:endParaRPr lang="vi-VN" sz="2000">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5" name="Rectangle 4"/>
          <p:cNvSpPr/>
          <p:nvPr/>
        </p:nvSpPr>
        <p:spPr>
          <a:xfrm>
            <a:off x="971600" y="987574"/>
            <a:ext cx="7272808" cy="1477328"/>
          </a:xfrm>
          <a:prstGeom prst="rect">
            <a:avLst/>
          </a:prstGeom>
        </p:spPr>
        <p:txBody>
          <a:bodyPr wrap="square">
            <a:spAutoFit/>
          </a:bodyPr>
          <a:lstStyle/>
          <a:p>
            <a:pPr marL="114300" lvl="0" algn="just">
              <a:lnSpc>
                <a:spcPct val="150000"/>
              </a:lnSpc>
              <a:spcBef>
                <a:spcPts val="600"/>
              </a:spcBef>
              <a:buClr>
                <a:srgbClr val="7085AA"/>
              </a:buClr>
              <a:buSzPts val="1800"/>
            </a:pPr>
            <a:r>
              <a:rPr lang="en-US" sz="2000">
                <a:solidFill>
                  <a:srgbClr val="273F68"/>
                </a:solidFill>
                <a:sym typeface="Quicksand"/>
              </a:rPr>
              <a:t>a. Cả 3 quan điểm đều đúng. Vì mỗi người đều có những ưu điểm và hạn chế. Chúng ta cần phát huy điểm mạnh, hạn chế điểm yếu để hoàn thiện bản thân hơn. </a:t>
            </a:r>
          </a:p>
        </p:txBody>
      </p:sp>
      <p:sp>
        <p:nvSpPr>
          <p:cNvPr id="6" name="Curved Up Arrow 5"/>
          <p:cNvSpPr/>
          <p:nvPr/>
        </p:nvSpPr>
        <p:spPr>
          <a:xfrm rot="5051831">
            <a:off x="-237839" y="2580398"/>
            <a:ext cx="1512962" cy="61206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6197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7200" cy="550200"/>
          </a:xfrm>
        </p:spPr>
        <p:txBody>
          <a:bodyPr/>
          <a:lstStyle/>
          <a:p>
            <a:r>
              <a:rPr lang="en-US" sz="2400">
                <a:latin typeface="+mn-lt"/>
              </a:rPr>
              <a:t>2. Ý NGHĨA CỦA TỰ NHẬN THỨC BẢN THÂN</a:t>
            </a:r>
            <a:endParaRPr lang="vi-VN" sz="2400">
              <a:latin typeface="+mn-lt"/>
            </a:endParaRPr>
          </a:p>
        </p:txBody>
      </p:sp>
      <p:sp>
        <p:nvSpPr>
          <p:cNvPr id="3" name="Text Placeholder 2"/>
          <p:cNvSpPr>
            <a:spLocks noGrp="1"/>
          </p:cNvSpPr>
          <p:nvPr>
            <p:ph type="body" idx="1"/>
          </p:nvPr>
        </p:nvSpPr>
        <p:spPr>
          <a:xfrm>
            <a:off x="107504" y="771550"/>
            <a:ext cx="8856984" cy="2895789"/>
          </a:xfrm>
        </p:spPr>
        <p:txBody>
          <a:bodyPr/>
          <a:lstStyle/>
          <a:p>
            <a:pPr marL="114300" indent="0" algn="just">
              <a:lnSpc>
                <a:spcPct val="150000"/>
              </a:lnSpc>
              <a:buNone/>
            </a:pPr>
            <a:r>
              <a:rPr lang="vi-VN">
                <a:latin typeface="+mn-lt"/>
              </a:rPr>
              <a:t>Trong một cuộc trao đổi, thảo luận về ý nghĩa của tự nhận thức bản thân, các bạn học sinh lớp 6A đã tổng hợp được các ý kiến về ý nghĩa của tự nhận thức bản thân như sau: Khi biết tư nhận thức bản thân, bạn sẽ:</a:t>
            </a:r>
          </a:p>
          <a:p>
            <a:pPr algn="just">
              <a:lnSpc>
                <a:spcPct val="150000"/>
              </a:lnSpc>
              <a:buFont typeface="Wingdings" pitchFamily="2" charset="2"/>
              <a:buChar char="§"/>
            </a:pPr>
            <a:r>
              <a:rPr lang="vi-VN">
                <a:latin typeface="+mn-lt"/>
              </a:rPr>
              <a:t>Ý kiến 1: Có cái nhìn trung thực về ưu điểm, nhược điểm của mình.</a:t>
            </a:r>
          </a:p>
          <a:p>
            <a:pPr algn="just">
              <a:lnSpc>
                <a:spcPct val="150000"/>
              </a:lnSpc>
              <a:buFont typeface="Wingdings" pitchFamily="2" charset="2"/>
              <a:buChar char="§"/>
            </a:pPr>
            <a:r>
              <a:rPr lang="vi-VN">
                <a:latin typeface="+mn-lt"/>
              </a:rPr>
              <a:t>Ý kiến 2: Xác định được những việc cần làm để hoàn thiện bản thân.</a:t>
            </a:r>
          </a:p>
          <a:p>
            <a:pPr algn="just">
              <a:lnSpc>
                <a:spcPct val="150000"/>
              </a:lnSpc>
              <a:buFont typeface="Wingdings" pitchFamily="2" charset="2"/>
              <a:buChar char="§"/>
            </a:pPr>
            <a:r>
              <a:rPr lang="vi-VN">
                <a:latin typeface="+mn-lt"/>
              </a:rPr>
              <a:t>Ý kiến 3: Dễ đồng cảm và chia sẻ với người khác.</a:t>
            </a:r>
          </a:p>
          <a:p>
            <a:pPr algn="just">
              <a:lnSpc>
                <a:spcPct val="150000"/>
              </a:lnSpc>
              <a:buFont typeface="Wingdings" pitchFamily="2" charset="2"/>
              <a:buChar char="§"/>
            </a:pPr>
            <a:r>
              <a:rPr lang="vi-VN">
                <a:latin typeface="+mn-lt"/>
              </a:rPr>
              <a:t>Ý kiến 4: Có những việc làm và cách ứng xử phù hợp với mọi người xung quanh. </a:t>
            </a:r>
          </a:p>
          <a:p>
            <a:pPr marL="114300" indent="0" algn="just">
              <a:lnSpc>
                <a:spcPct val="150000"/>
              </a:lnSpc>
              <a:buNone/>
            </a:pPr>
            <a:r>
              <a:rPr lang="vi-VN" i="1">
                <a:latin typeface="+mn-lt"/>
              </a:rPr>
              <a:t>               Em đồng ý không đồng ý với ý kiến nào? Nếu ví dụ minh hoạ.</a:t>
            </a:r>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9694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down)">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solidFill>
                  <a:srgbClr val="002060"/>
                </a:solidFill>
              </a:rPr>
              <a:t>13</a:t>
            </a:fld>
            <a:endParaRPr lang="en">
              <a:solidFill>
                <a:srgbClr val="00206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21367604"/>
              </p:ext>
            </p:extLst>
          </p:nvPr>
        </p:nvGraphicFramePr>
        <p:xfrm>
          <a:off x="539552" y="771550"/>
          <a:ext cx="8208911" cy="3750280"/>
        </p:xfrm>
        <a:graphic>
          <a:graphicData uri="http://schemas.openxmlformats.org/drawingml/2006/table">
            <a:tbl>
              <a:tblPr firstRow="1" firstCol="1" bandRow="1">
                <a:tableStyleId>{2B03CB37-95F9-485E-A174-E9CAC466BC3E}</a:tableStyleId>
              </a:tblPr>
              <a:tblGrid>
                <a:gridCol w="2664296">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3816423">
                  <a:extLst>
                    <a:ext uri="{9D8B030D-6E8A-4147-A177-3AD203B41FA5}">
                      <a16:colId xmlns:a16="http://schemas.microsoft.com/office/drawing/2014/main" val="20003"/>
                    </a:ext>
                  </a:extLst>
                </a:gridCol>
              </a:tblGrid>
              <a:tr h="206375">
                <a:tc>
                  <a:txBody>
                    <a:bodyPr/>
                    <a:lstStyle/>
                    <a:p>
                      <a:pPr algn="ctr">
                        <a:lnSpc>
                          <a:spcPct val="150000"/>
                        </a:lnSpc>
                        <a:spcAft>
                          <a:spcPts val="1000"/>
                        </a:spcAft>
                      </a:pPr>
                      <a:r>
                        <a:rPr lang="en-US" sz="1400" b="1">
                          <a:solidFill>
                            <a:srgbClr val="002060"/>
                          </a:solidFill>
                          <a:effectLst/>
                        </a:rPr>
                        <a:t>Nội dung ý kiến</a:t>
                      </a:r>
                      <a:endParaRPr lang="vi-VN" sz="1400" b="1">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r>
                        <a:rPr lang="en-US" sz="1400" b="1">
                          <a:solidFill>
                            <a:srgbClr val="002060"/>
                          </a:solidFill>
                          <a:effectLst/>
                        </a:rPr>
                        <a:t>Đồng ý</a:t>
                      </a:r>
                      <a:endParaRPr lang="vi-VN" sz="1400" b="1">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r>
                        <a:rPr lang="en-US" sz="1400" b="1">
                          <a:solidFill>
                            <a:srgbClr val="002060"/>
                          </a:solidFill>
                          <a:effectLst/>
                        </a:rPr>
                        <a:t>K.đồng ý</a:t>
                      </a:r>
                      <a:endParaRPr lang="vi-VN" sz="1400" b="1">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r>
                        <a:rPr lang="en-US" sz="1400" b="1">
                          <a:solidFill>
                            <a:srgbClr val="002060"/>
                          </a:solidFill>
                          <a:effectLst/>
                        </a:rPr>
                        <a:t>Giải thích/nêu ví dụ</a:t>
                      </a:r>
                      <a:endParaRPr lang="vi-VN" sz="1400" b="1">
                        <a:solidFill>
                          <a:srgbClr val="002060"/>
                        </a:solidFill>
                        <a:effectLst/>
                        <a:latin typeface="Times New Roman"/>
                        <a:ea typeface="Calibri"/>
                        <a:cs typeface="Arial"/>
                      </a:endParaRPr>
                    </a:p>
                  </a:txBody>
                  <a:tcPr marL="22112" marR="22112" marT="0" marB="0"/>
                </a:tc>
                <a:extLst>
                  <a:ext uri="{0D108BD9-81ED-4DB2-BD59-A6C34878D82A}">
                    <a16:rowId xmlns:a16="http://schemas.microsoft.com/office/drawing/2014/main" val="10000"/>
                  </a:ext>
                </a:extLst>
              </a:tr>
              <a:tr h="412750">
                <a:tc>
                  <a:txBody>
                    <a:bodyPr/>
                    <a:lstStyle/>
                    <a:p>
                      <a:pPr>
                        <a:lnSpc>
                          <a:spcPct val="150000"/>
                        </a:lnSpc>
                        <a:spcAft>
                          <a:spcPts val="1000"/>
                        </a:spcAft>
                      </a:pPr>
                      <a:r>
                        <a:rPr lang="en-US" sz="1400">
                          <a:solidFill>
                            <a:srgbClr val="002060"/>
                          </a:solidFill>
                          <a:effectLst/>
                        </a:rPr>
                        <a:t>1. Có cái nhìn trung thực về ưu điểm, nhược điểm của mình</a:t>
                      </a:r>
                      <a:endParaRPr lang="vi-VN" sz="1400">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r>
                        <a:rPr lang="en-US" sz="1400">
                          <a:solidFill>
                            <a:srgbClr val="002060"/>
                          </a:solidFill>
                          <a:effectLst/>
                        </a:rPr>
                        <a:t> </a:t>
                      </a: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extLst>
                  <a:ext uri="{0D108BD9-81ED-4DB2-BD59-A6C34878D82A}">
                    <a16:rowId xmlns:a16="http://schemas.microsoft.com/office/drawing/2014/main" val="10001"/>
                  </a:ext>
                </a:extLst>
              </a:tr>
              <a:tr h="1344136">
                <a:tc>
                  <a:txBody>
                    <a:bodyPr/>
                    <a:lstStyle/>
                    <a:p>
                      <a:pPr>
                        <a:lnSpc>
                          <a:spcPct val="150000"/>
                        </a:lnSpc>
                        <a:spcAft>
                          <a:spcPts val="1000"/>
                        </a:spcAft>
                      </a:pPr>
                      <a:r>
                        <a:rPr lang="en-US" sz="1400">
                          <a:solidFill>
                            <a:srgbClr val="002060"/>
                          </a:solidFill>
                          <a:effectLst/>
                        </a:rPr>
                        <a:t>2. Xác định được những việc cần làm để hoàn thiện bản thân</a:t>
                      </a:r>
                      <a:endParaRPr lang="vi-VN" sz="1400">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r>
                        <a:rPr lang="en-US" sz="1400">
                          <a:solidFill>
                            <a:srgbClr val="002060"/>
                          </a:solidFill>
                          <a:effectLst/>
                        </a:rPr>
                        <a:t> </a:t>
                      </a: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extLst>
                  <a:ext uri="{0D108BD9-81ED-4DB2-BD59-A6C34878D82A}">
                    <a16:rowId xmlns:a16="http://schemas.microsoft.com/office/drawing/2014/main" val="10002"/>
                  </a:ext>
                </a:extLst>
              </a:tr>
              <a:tr h="412750">
                <a:tc>
                  <a:txBody>
                    <a:bodyPr/>
                    <a:lstStyle/>
                    <a:p>
                      <a:pPr>
                        <a:lnSpc>
                          <a:spcPct val="150000"/>
                        </a:lnSpc>
                        <a:spcAft>
                          <a:spcPts val="1000"/>
                        </a:spcAft>
                      </a:pPr>
                      <a:r>
                        <a:rPr lang="en-US" sz="1400">
                          <a:solidFill>
                            <a:srgbClr val="002060"/>
                          </a:solidFill>
                          <a:effectLst/>
                        </a:rPr>
                        <a:t>3. Dễ đồng cảm và chia sẻ với người khác</a:t>
                      </a:r>
                      <a:endParaRPr lang="vi-VN" sz="1400">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r>
                        <a:rPr lang="en-US" sz="1400">
                          <a:solidFill>
                            <a:srgbClr val="002060"/>
                          </a:solidFill>
                          <a:effectLst/>
                        </a:rPr>
                        <a:t> </a:t>
                      </a: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extLst>
                  <a:ext uri="{0D108BD9-81ED-4DB2-BD59-A6C34878D82A}">
                    <a16:rowId xmlns:a16="http://schemas.microsoft.com/office/drawing/2014/main" val="10003"/>
                  </a:ext>
                </a:extLst>
              </a:tr>
              <a:tr h="619125">
                <a:tc>
                  <a:txBody>
                    <a:bodyPr/>
                    <a:lstStyle/>
                    <a:p>
                      <a:pPr>
                        <a:lnSpc>
                          <a:spcPct val="150000"/>
                        </a:lnSpc>
                        <a:spcAft>
                          <a:spcPts val="1000"/>
                        </a:spcAft>
                      </a:pPr>
                      <a:r>
                        <a:rPr lang="en-US" sz="1400">
                          <a:solidFill>
                            <a:srgbClr val="002060"/>
                          </a:solidFill>
                          <a:effectLst/>
                        </a:rPr>
                        <a:t>4. Có những việc làm và cách ứng xử phù hợp với mọi người xung quanh</a:t>
                      </a:r>
                      <a:endParaRPr lang="vi-VN" sz="1400">
                        <a:solidFill>
                          <a:srgbClr val="002060"/>
                        </a:solidFill>
                        <a:effectLst/>
                        <a:latin typeface="Times New Roman"/>
                        <a:ea typeface="Calibri"/>
                        <a:cs typeface="Arial"/>
                      </a:endParaRPr>
                    </a:p>
                  </a:txBody>
                  <a:tcPr marL="22112" marR="22112" marT="0" marB="0"/>
                </a:tc>
                <a:tc>
                  <a:txBody>
                    <a:bodyPr/>
                    <a:lstStyle/>
                    <a:p>
                      <a:pPr algn="ct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r>
                        <a:rPr lang="en-US" sz="1400">
                          <a:solidFill>
                            <a:srgbClr val="002060"/>
                          </a:solidFill>
                          <a:effectLst/>
                        </a:rPr>
                        <a:t> </a:t>
                      </a:r>
                      <a:endParaRPr lang="vi-VN" sz="1400">
                        <a:solidFill>
                          <a:srgbClr val="002060"/>
                        </a:solidFill>
                        <a:effectLst/>
                        <a:latin typeface="Times New Roman"/>
                        <a:ea typeface="Calibri"/>
                        <a:cs typeface="Arial"/>
                      </a:endParaRPr>
                    </a:p>
                  </a:txBody>
                  <a:tcPr marL="22112" marR="22112" marT="0" marB="0"/>
                </a:tc>
                <a:tc>
                  <a:txBody>
                    <a:bodyPr/>
                    <a:lstStyle/>
                    <a:p>
                      <a:pPr>
                        <a:lnSpc>
                          <a:spcPct val="150000"/>
                        </a:lnSpc>
                        <a:spcAft>
                          <a:spcPts val="1000"/>
                        </a:spcAft>
                      </a:pPr>
                      <a:endParaRPr lang="vi-VN" sz="1400">
                        <a:solidFill>
                          <a:srgbClr val="002060"/>
                        </a:solidFill>
                        <a:effectLst/>
                        <a:latin typeface="Times New Roman"/>
                        <a:ea typeface="Calibri"/>
                        <a:cs typeface="Arial"/>
                      </a:endParaRPr>
                    </a:p>
                  </a:txBody>
                  <a:tcPr marL="22112" marR="22112" marT="0" marB="0"/>
                </a:tc>
                <a:extLst>
                  <a:ext uri="{0D108BD9-81ED-4DB2-BD59-A6C34878D82A}">
                    <a16:rowId xmlns:a16="http://schemas.microsoft.com/office/drawing/2014/main" val="10004"/>
                  </a:ext>
                </a:extLst>
              </a:tr>
            </a:tbl>
          </a:graphicData>
        </a:graphic>
      </p:graphicFrame>
      <p:sp>
        <p:nvSpPr>
          <p:cNvPr id="4" name="Rectangle 3"/>
          <p:cNvSpPr/>
          <p:nvPr/>
        </p:nvSpPr>
        <p:spPr>
          <a:xfrm>
            <a:off x="3627716" y="212036"/>
            <a:ext cx="1741181" cy="376578"/>
          </a:xfrm>
          <a:prstGeom prst="rect">
            <a:avLst/>
          </a:prstGeom>
        </p:spPr>
        <p:txBody>
          <a:bodyPr wrap="none">
            <a:spAutoFit/>
          </a:bodyPr>
          <a:lstStyle/>
          <a:p>
            <a:pPr lvl="0" algn="ctr">
              <a:lnSpc>
                <a:spcPct val="150000"/>
              </a:lnSpc>
              <a:spcAft>
                <a:spcPts val="1000"/>
              </a:spcAft>
            </a:pPr>
            <a:r>
              <a:rPr lang="en-US" b="1">
                <a:solidFill>
                  <a:srgbClr val="002060"/>
                </a:solidFill>
              </a:rPr>
              <a:t>PHIẾU HỌC TẬP 1</a:t>
            </a:r>
            <a:endParaRPr lang="vi-VN" b="1">
              <a:solidFill>
                <a:srgbClr val="002060"/>
              </a:solidFill>
              <a:latin typeface="Times New Roman"/>
              <a:ea typeface="Calibri"/>
            </a:endParaRPr>
          </a:p>
        </p:txBody>
      </p:sp>
      <p:sp>
        <p:nvSpPr>
          <p:cNvPr id="5" name="TextBox 4"/>
          <p:cNvSpPr txBox="1"/>
          <p:nvPr/>
        </p:nvSpPr>
        <p:spPr>
          <a:xfrm>
            <a:off x="3491880" y="1275606"/>
            <a:ext cx="274434" cy="307777"/>
          </a:xfrm>
          <a:prstGeom prst="rect">
            <a:avLst/>
          </a:prstGeom>
          <a:noFill/>
        </p:spPr>
        <p:txBody>
          <a:bodyPr wrap="none" rtlCol="0">
            <a:spAutoFit/>
          </a:bodyPr>
          <a:lstStyle/>
          <a:p>
            <a:r>
              <a:rPr lang="en-US">
                <a:solidFill>
                  <a:srgbClr val="002060"/>
                </a:solidFill>
              </a:rPr>
              <a:t>x</a:t>
            </a:r>
            <a:endParaRPr lang="vi-VN">
              <a:solidFill>
                <a:srgbClr val="002060"/>
              </a:solidFill>
            </a:endParaRPr>
          </a:p>
        </p:txBody>
      </p:sp>
      <p:sp>
        <p:nvSpPr>
          <p:cNvPr id="6" name="TextBox 5"/>
          <p:cNvSpPr txBox="1"/>
          <p:nvPr/>
        </p:nvSpPr>
        <p:spPr>
          <a:xfrm>
            <a:off x="3490499" y="4011910"/>
            <a:ext cx="274434" cy="307777"/>
          </a:xfrm>
          <a:prstGeom prst="rect">
            <a:avLst/>
          </a:prstGeom>
          <a:noFill/>
        </p:spPr>
        <p:txBody>
          <a:bodyPr wrap="none" rtlCol="0">
            <a:spAutoFit/>
          </a:bodyPr>
          <a:lstStyle/>
          <a:p>
            <a:r>
              <a:rPr lang="en-US">
                <a:solidFill>
                  <a:srgbClr val="002060"/>
                </a:solidFill>
              </a:rPr>
              <a:t>x</a:t>
            </a:r>
            <a:endParaRPr lang="vi-VN">
              <a:solidFill>
                <a:srgbClr val="002060"/>
              </a:solidFill>
            </a:endParaRPr>
          </a:p>
        </p:txBody>
      </p:sp>
      <p:sp>
        <p:nvSpPr>
          <p:cNvPr id="7" name="TextBox 6"/>
          <p:cNvSpPr txBox="1"/>
          <p:nvPr/>
        </p:nvSpPr>
        <p:spPr>
          <a:xfrm>
            <a:off x="3490499" y="3147814"/>
            <a:ext cx="274434" cy="307777"/>
          </a:xfrm>
          <a:prstGeom prst="rect">
            <a:avLst/>
          </a:prstGeom>
          <a:noFill/>
        </p:spPr>
        <p:txBody>
          <a:bodyPr wrap="none" rtlCol="0">
            <a:spAutoFit/>
          </a:bodyPr>
          <a:lstStyle/>
          <a:p>
            <a:r>
              <a:rPr lang="en-US">
                <a:solidFill>
                  <a:srgbClr val="002060"/>
                </a:solidFill>
              </a:rPr>
              <a:t>x</a:t>
            </a:r>
            <a:endParaRPr lang="vi-VN">
              <a:solidFill>
                <a:srgbClr val="002060"/>
              </a:solidFill>
            </a:endParaRPr>
          </a:p>
        </p:txBody>
      </p:sp>
      <p:sp>
        <p:nvSpPr>
          <p:cNvPr id="8" name="TextBox 7"/>
          <p:cNvSpPr txBox="1"/>
          <p:nvPr/>
        </p:nvSpPr>
        <p:spPr>
          <a:xfrm>
            <a:off x="3491880" y="1888183"/>
            <a:ext cx="274434" cy="307777"/>
          </a:xfrm>
          <a:prstGeom prst="rect">
            <a:avLst/>
          </a:prstGeom>
          <a:noFill/>
        </p:spPr>
        <p:txBody>
          <a:bodyPr wrap="none" rtlCol="0">
            <a:spAutoFit/>
          </a:bodyPr>
          <a:lstStyle/>
          <a:p>
            <a:r>
              <a:rPr lang="en-US">
                <a:solidFill>
                  <a:srgbClr val="002060"/>
                </a:solidFill>
              </a:rPr>
              <a:t>x</a:t>
            </a:r>
            <a:endParaRPr lang="vi-VN">
              <a:solidFill>
                <a:srgbClr val="002060"/>
              </a:solidFill>
            </a:endParaRPr>
          </a:p>
        </p:txBody>
      </p:sp>
      <p:sp>
        <p:nvSpPr>
          <p:cNvPr id="10" name="TextBox 9"/>
          <p:cNvSpPr txBox="1"/>
          <p:nvPr/>
        </p:nvSpPr>
        <p:spPr>
          <a:xfrm>
            <a:off x="4894524" y="1167884"/>
            <a:ext cx="3853940" cy="523220"/>
          </a:xfrm>
          <a:prstGeom prst="rect">
            <a:avLst/>
          </a:prstGeom>
          <a:noFill/>
        </p:spPr>
        <p:txBody>
          <a:bodyPr wrap="none" rtlCol="0">
            <a:spAutoFit/>
          </a:bodyPr>
          <a:lstStyle/>
          <a:p>
            <a:pPr algn="just"/>
            <a:r>
              <a:rPr lang="en-US">
                <a:solidFill>
                  <a:srgbClr val="002060"/>
                </a:solidFill>
              </a:rPr>
              <a:t>Giúp nhận biết điểm mạnh, điểm yếu bản thân</a:t>
            </a:r>
            <a:endParaRPr lang="vi-VN">
              <a:solidFill>
                <a:srgbClr val="002060"/>
              </a:solidFill>
              <a:latin typeface="Times New Roman"/>
              <a:ea typeface="Calibri"/>
            </a:endParaRPr>
          </a:p>
          <a:p>
            <a:pPr algn="just"/>
            <a:endParaRPr lang="vi-VN">
              <a:solidFill>
                <a:srgbClr val="002060"/>
              </a:solidFill>
            </a:endParaRPr>
          </a:p>
        </p:txBody>
      </p:sp>
      <p:sp>
        <p:nvSpPr>
          <p:cNvPr id="11" name="TextBox 10"/>
          <p:cNvSpPr txBox="1"/>
          <p:nvPr/>
        </p:nvSpPr>
        <p:spPr>
          <a:xfrm>
            <a:off x="4932040" y="1665045"/>
            <a:ext cx="3672409" cy="1384995"/>
          </a:xfrm>
          <a:prstGeom prst="rect">
            <a:avLst/>
          </a:prstGeom>
          <a:noFill/>
        </p:spPr>
        <p:txBody>
          <a:bodyPr wrap="square" rtlCol="0">
            <a:spAutoFit/>
          </a:bodyPr>
          <a:lstStyle/>
          <a:p>
            <a:pPr algn="just">
              <a:lnSpc>
                <a:spcPct val="150000"/>
              </a:lnSpc>
              <a:spcAft>
                <a:spcPts val="1000"/>
              </a:spcAft>
            </a:pPr>
            <a:r>
              <a:rPr lang="en-US">
                <a:solidFill>
                  <a:srgbClr val="002060"/>
                </a:solidFill>
              </a:rPr>
              <a:t>Biết rõ mong muốn, những khả năng, những khó khăn, thách thức của bản thân để có thể đặt mục tiêu, ra quyết định và giải quyết vấn đề phù hợp</a:t>
            </a:r>
            <a:endParaRPr lang="vi-VN">
              <a:solidFill>
                <a:srgbClr val="002060"/>
              </a:solidFill>
              <a:latin typeface="Times New Roman"/>
              <a:ea typeface="Calibri"/>
            </a:endParaRPr>
          </a:p>
        </p:txBody>
      </p:sp>
      <p:sp>
        <p:nvSpPr>
          <p:cNvPr id="12" name="TextBox 11"/>
          <p:cNvSpPr txBox="1"/>
          <p:nvPr/>
        </p:nvSpPr>
        <p:spPr>
          <a:xfrm>
            <a:off x="4945977" y="2931790"/>
            <a:ext cx="3658472" cy="1061829"/>
          </a:xfrm>
          <a:prstGeom prst="rect">
            <a:avLst/>
          </a:prstGeom>
          <a:noFill/>
        </p:spPr>
        <p:txBody>
          <a:bodyPr wrap="square" rtlCol="0">
            <a:spAutoFit/>
          </a:bodyPr>
          <a:lstStyle/>
          <a:p>
            <a:pPr algn="just">
              <a:lnSpc>
                <a:spcPct val="150000"/>
              </a:lnSpc>
            </a:pPr>
            <a:r>
              <a:rPr lang="en-US">
                <a:solidFill>
                  <a:srgbClr val="002060"/>
                </a:solidFill>
              </a:rPr>
              <a:t>Dễ đồng cảm trong giao tiếp, ứng xử phù hợp với người khác</a:t>
            </a:r>
            <a:endParaRPr lang="vi-VN">
              <a:solidFill>
                <a:srgbClr val="002060"/>
              </a:solidFill>
              <a:latin typeface="Times New Roman"/>
              <a:ea typeface="Calibri"/>
            </a:endParaRPr>
          </a:p>
          <a:p>
            <a:pPr algn="just">
              <a:lnSpc>
                <a:spcPct val="150000"/>
              </a:lnSpc>
            </a:pPr>
            <a:endParaRPr lang="vi-VN" b="1">
              <a:solidFill>
                <a:srgbClr val="002060"/>
              </a:solidFill>
            </a:endParaRPr>
          </a:p>
        </p:txBody>
      </p:sp>
      <p:sp>
        <p:nvSpPr>
          <p:cNvPr id="13" name="TextBox 12"/>
          <p:cNvSpPr txBox="1"/>
          <p:nvPr/>
        </p:nvSpPr>
        <p:spPr>
          <a:xfrm>
            <a:off x="5004048" y="3773967"/>
            <a:ext cx="3744416" cy="1061829"/>
          </a:xfrm>
          <a:prstGeom prst="rect">
            <a:avLst/>
          </a:prstGeom>
          <a:noFill/>
        </p:spPr>
        <p:txBody>
          <a:bodyPr wrap="square" rtlCol="0">
            <a:spAutoFit/>
          </a:bodyPr>
          <a:lstStyle/>
          <a:p>
            <a:pPr algn="just">
              <a:lnSpc>
                <a:spcPct val="150000"/>
              </a:lnSpc>
            </a:pPr>
            <a:r>
              <a:rPr lang="en-US">
                <a:solidFill>
                  <a:srgbClr val="002060"/>
                </a:solidFill>
              </a:rPr>
              <a:t>Biết rõ mong muốn của bản thân giúp giao tiếp, ứng xử phù hợp với người khác</a:t>
            </a:r>
            <a:endParaRPr lang="vi-VN">
              <a:solidFill>
                <a:srgbClr val="002060"/>
              </a:solidFill>
              <a:latin typeface="Times New Roman"/>
              <a:ea typeface="Calibri"/>
            </a:endParaRPr>
          </a:p>
          <a:p>
            <a:pPr algn="just">
              <a:lnSpc>
                <a:spcPct val="150000"/>
              </a:lnSpc>
            </a:pPr>
            <a:endParaRPr lang="vi-VN">
              <a:solidFill>
                <a:srgbClr val="002060"/>
              </a:solidFill>
            </a:endParaRPr>
          </a:p>
        </p:txBody>
      </p:sp>
    </p:spTree>
    <p:extLst>
      <p:ext uri="{BB962C8B-B14F-4D97-AF65-F5344CB8AC3E}">
        <p14:creationId xmlns:p14="http://schemas.microsoft.com/office/powerpoint/2010/main" val="3740269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4" name="Rectangle 3"/>
          <p:cNvSpPr/>
          <p:nvPr/>
        </p:nvSpPr>
        <p:spPr>
          <a:xfrm>
            <a:off x="611560" y="1509628"/>
            <a:ext cx="7920880" cy="2862322"/>
          </a:xfrm>
          <a:prstGeom prst="rect">
            <a:avLst/>
          </a:prstGeom>
        </p:spPr>
        <p:txBody>
          <a:bodyPr wrap="square">
            <a:spAutoFit/>
          </a:bodyPr>
          <a:lstStyle/>
          <a:p>
            <a:pPr>
              <a:lnSpc>
                <a:spcPct val="150000"/>
              </a:lnSpc>
            </a:pPr>
            <a:r>
              <a:rPr lang="en-US" sz="2000">
                <a:solidFill>
                  <a:srgbClr val="002060"/>
                </a:solidFill>
              </a:rPr>
              <a:t>Tự nhận thức đúng về bản thân  sẽ giúp em :</a:t>
            </a:r>
            <a:endParaRPr lang="vi-VN" sz="2000">
              <a:solidFill>
                <a:srgbClr val="002060"/>
              </a:solidFill>
            </a:endParaRPr>
          </a:p>
          <a:p>
            <a:pPr>
              <a:lnSpc>
                <a:spcPct val="150000"/>
              </a:lnSpc>
            </a:pPr>
            <a:r>
              <a:rPr lang="en-US" sz="2000">
                <a:solidFill>
                  <a:srgbClr val="002060"/>
                </a:solidFill>
              </a:rPr>
              <a:t>+ Nhận ra điểm mạnh của bản thân để phát huy, điểm yếu để khắc phục</a:t>
            </a:r>
            <a:endParaRPr lang="vi-VN" sz="2000">
              <a:solidFill>
                <a:srgbClr val="002060"/>
              </a:solidFill>
            </a:endParaRPr>
          </a:p>
          <a:p>
            <a:pPr>
              <a:lnSpc>
                <a:spcPct val="150000"/>
              </a:lnSpc>
            </a:pPr>
            <a:r>
              <a:rPr lang="en-US" sz="2000">
                <a:solidFill>
                  <a:srgbClr val="002060"/>
                </a:solidFill>
              </a:rPr>
              <a:t>+ Biết rõ mong muốn, những khả năng, khó khăn, thách thức của bản thân để có thể đặt mục tiêu, ra quyết định và giải quyết vấn đề phù hợp</a:t>
            </a:r>
            <a:endParaRPr lang="vi-VN" sz="2000">
              <a:solidFill>
                <a:srgbClr val="002060"/>
              </a:solidFill>
            </a:endParaRPr>
          </a:p>
        </p:txBody>
      </p:sp>
      <p:sp>
        <p:nvSpPr>
          <p:cNvPr id="5" name="Title 1"/>
          <p:cNvSpPr txBox="1">
            <a:spLocks/>
          </p:cNvSpPr>
          <p:nvPr/>
        </p:nvSpPr>
        <p:spPr>
          <a:xfrm>
            <a:off x="3419872" y="672819"/>
            <a:ext cx="2304256" cy="550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solidFill>
                  <a:srgbClr val="002060"/>
                </a:solidFill>
                <a:latin typeface="+mn-lt"/>
              </a:rPr>
              <a:t>KẾT LUẬN</a:t>
            </a:r>
            <a:endParaRPr lang="vi-VN" sz="3200" b="1">
              <a:solidFill>
                <a:srgbClr val="002060"/>
              </a:solidFill>
              <a:latin typeface="+mn-lt"/>
            </a:endParaRPr>
          </a:p>
        </p:txBody>
      </p:sp>
    </p:spTree>
    <p:extLst>
      <p:ext uri="{BB962C8B-B14F-4D97-AF65-F5344CB8AC3E}">
        <p14:creationId xmlns:p14="http://schemas.microsoft.com/office/powerpoint/2010/main" val="21591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6" y="-18215"/>
            <a:ext cx="7087200" cy="550200"/>
          </a:xfrm>
        </p:spPr>
        <p:txBody>
          <a:bodyPr/>
          <a:lstStyle/>
          <a:p>
            <a:r>
              <a:rPr lang="nl-NL" sz="2400">
                <a:latin typeface="+mn-lt"/>
              </a:rPr>
              <a:t>3. TÌM HIỂU CÁCH TỰ NHẬN THỨC BẢN THÂN</a:t>
            </a:r>
            <a:endParaRPr lang="vi-VN" sz="2400">
              <a:latin typeface="+mn-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4" name="Rectangle 3"/>
          <p:cNvSpPr/>
          <p:nvPr/>
        </p:nvSpPr>
        <p:spPr>
          <a:xfrm>
            <a:off x="323528" y="722544"/>
            <a:ext cx="5904656" cy="3046988"/>
          </a:xfrm>
          <a:prstGeom prst="rect">
            <a:avLst/>
          </a:prstGeom>
        </p:spPr>
        <p:txBody>
          <a:bodyPr wrap="square">
            <a:spAutoFit/>
          </a:bodyPr>
          <a:lstStyle/>
          <a:p>
            <a:pPr algn="just">
              <a:lnSpc>
                <a:spcPct val="150000"/>
              </a:lnSpc>
            </a:pPr>
            <a:r>
              <a:rPr lang="vi-VN" sz="1600">
                <a:solidFill>
                  <a:srgbClr val="002060"/>
                </a:solidFill>
                <a:latin typeface="+mn-lt"/>
              </a:rPr>
              <a:t>Với thầy cô và bạn bè, Hoa là một học sinh tiêu biểu của lớp. Thầy cô và các bạn yêu quý Hoa vì bạn học giỏi, thân thiện, khiêm tốn, chăm chỉ. Mỗi ngày, Hoa dành thời gian để ghi nhật kí. Hoa cũng thường xuyên trao đổi với người thân, thầy cô, bạn bè về những điều còn băn khoăn về bản thân, về cuộc sống và lắng nghe ý kiến của mọi người để xây dựng hình ảnh đẹp của bản thân. Bên cạnh đó, Hoa còn tham gia các hoạt động, thử thách mới để khám phá bản thân.</a:t>
            </a:r>
          </a:p>
        </p:txBody>
      </p:sp>
      <p:sp>
        <p:nvSpPr>
          <p:cNvPr id="5" name="Rectangle 4"/>
          <p:cNvSpPr/>
          <p:nvPr/>
        </p:nvSpPr>
        <p:spPr>
          <a:xfrm>
            <a:off x="1619672" y="3795886"/>
            <a:ext cx="6624736" cy="830997"/>
          </a:xfrm>
          <a:prstGeom prst="rect">
            <a:avLst/>
          </a:prstGeom>
        </p:spPr>
        <p:txBody>
          <a:bodyPr wrap="square">
            <a:spAutoFit/>
          </a:bodyPr>
          <a:lstStyle/>
          <a:p>
            <a:pPr>
              <a:lnSpc>
                <a:spcPct val="150000"/>
              </a:lnSpc>
            </a:pPr>
            <a:r>
              <a:rPr lang="vi-VN" sz="1600">
                <a:solidFill>
                  <a:srgbClr val="002060"/>
                </a:solidFill>
                <a:latin typeface="+mn-lt"/>
              </a:rPr>
              <a:t>a) Hoa đã tự nhận thức bản thân bằng cách nào? </a:t>
            </a:r>
          </a:p>
          <a:p>
            <a:pPr>
              <a:lnSpc>
                <a:spcPct val="150000"/>
              </a:lnSpc>
            </a:pPr>
            <a:r>
              <a:rPr lang="vi-VN" sz="1600">
                <a:solidFill>
                  <a:srgbClr val="002060"/>
                </a:solidFill>
                <a:latin typeface="+mn-lt"/>
              </a:rPr>
              <a:t>b) Em còn biết thêm những cách nào khá để tự nhận thức bản thân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1368" y="699542"/>
            <a:ext cx="2498508" cy="289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rved Up Arrow 5"/>
          <p:cNvSpPr/>
          <p:nvPr/>
        </p:nvSpPr>
        <p:spPr>
          <a:xfrm rot="2461923">
            <a:off x="608931" y="4048561"/>
            <a:ext cx="891644" cy="32564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16177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wheel(1)">
                                      <p:cBhvr>
                                        <p:cTn id="19" dur="2000"/>
                                        <p:tgtEl>
                                          <p:spTgt spid="717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49859" y="934076"/>
            <a:ext cx="5905200" cy="276900"/>
          </a:xfrm>
        </p:spPr>
        <p:txBody>
          <a:bodyPr/>
          <a:lstStyle/>
          <a:p>
            <a:r>
              <a:rPr lang="en-US" sz="2800" b="1">
                <a:latin typeface="+mn-lt"/>
              </a:rPr>
              <a:t>ĐÁP ÁN</a:t>
            </a:r>
            <a:endParaRPr lang="vi-VN" sz="2800" b="1">
              <a:latin typeface="+mn-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4" name="Rectangle 3"/>
          <p:cNvSpPr/>
          <p:nvPr/>
        </p:nvSpPr>
        <p:spPr>
          <a:xfrm>
            <a:off x="543617" y="1603702"/>
            <a:ext cx="8352928" cy="3416320"/>
          </a:xfrm>
          <a:prstGeom prst="rect">
            <a:avLst/>
          </a:prstGeom>
        </p:spPr>
        <p:txBody>
          <a:bodyPr wrap="square">
            <a:spAutoFit/>
          </a:bodyPr>
          <a:lstStyle/>
          <a:p>
            <a:pPr>
              <a:lnSpc>
                <a:spcPct val="150000"/>
              </a:lnSpc>
            </a:pPr>
            <a:r>
              <a:rPr lang="en-US" sz="1600" b="1">
                <a:solidFill>
                  <a:srgbClr val="002060"/>
                </a:solidFill>
              </a:rPr>
              <a:t>b. Chia sẻ về những cách khác để tự nhận thức bản thân:</a:t>
            </a:r>
            <a:endParaRPr lang="vi-VN" sz="1600" b="1">
              <a:solidFill>
                <a:srgbClr val="002060"/>
              </a:solidFill>
            </a:endParaRPr>
          </a:p>
          <a:p>
            <a:pPr marL="285750" lvl="0" indent="-285750">
              <a:lnSpc>
                <a:spcPct val="150000"/>
              </a:lnSpc>
              <a:buFont typeface="Arial" pitchFamily="34" charset="0"/>
              <a:buChar char="•"/>
            </a:pPr>
            <a:r>
              <a:rPr lang="en-US" sz="1600">
                <a:solidFill>
                  <a:srgbClr val="002060"/>
                </a:solidFill>
              </a:rPr>
              <a:t>Ghi lại những cảm xúc và hành vi khi đối điện với các tình huống căng thẳng.</a:t>
            </a:r>
            <a:endParaRPr lang="vi-VN" sz="1600">
              <a:solidFill>
                <a:srgbClr val="002060"/>
              </a:solidFill>
            </a:endParaRPr>
          </a:p>
          <a:p>
            <a:pPr marL="285750" lvl="0" indent="-285750">
              <a:lnSpc>
                <a:spcPct val="150000"/>
              </a:lnSpc>
              <a:buFont typeface="Arial" pitchFamily="34" charset="0"/>
              <a:buChar char="•"/>
            </a:pPr>
            <a:r>
              <a:rPr lang="en-US" sz="1600">
                <a:solidFill>
                  <a:srgbClr val="002060"/>
                </a:solidFill>
              </a:rPr>
              <a:t>Liệt kê các điểm mạnh và điểm yếu của bản thân để để ra hướng phát huy điểm mạnh và khắc phục điểm yếu.</a:t>
            </a:r>
            <a:endParaRPr lang="vi-VN" sz="1600">
              <a:solidFill>
                <a:srgbClr val="002060"/>
              </a:solidFill>
            </a:endParaRPr>
          </a:p>
          <a:p>
            <a:pPr marL="285750" lvl="0" indent="-285750">
              <a:lnSpc>
                <a:spcPct val="150000"/>
              </a:lnSpc>
              <a:buFont typeface="Arial" pitchFamily="34" charset="0"/>
              <a:buChar char="•"/>
            </a:pPr>
            <a:r>
              <a:rPr lang="en-US" sz="1600">
                <a:solidFill>
                  <a:srgbClr val="002060"/>
                </a:solidFill>
              </a:rPr>
              <a:t>Thuyết phục bạn bè, người thân chia sẻ những điều họ nghĩ về bạn.</a:t>
            </a:r>
            <a:endParaRPr lang="vi-VN" sz="1600">
              <a:solidFill>
                <a:srgbClr val="002060"/>
              </a:solidFill>
            </a:endParaRPr>
          </a:p>
          <a:p>
            <a:pPr marL="285750" lvl="0" indent="-285750">
              <a:lnSpc>
                <a:spcPct val="150000"/>
              </a:lnSpc>
              <a:buFont typeface="Arial" pitchFamily="34" charset="0"/>
              <a:buChar char="•"/>
            </a:pPr>
            <a:r>
              <a:rPr lang="en-US" sz="1600">
                <a:solidFill>
                  <a:srgbClr val="002060"/>
                </a:solidFill>
              </a:rPr>
              <a:t>Khi tương tác với những người mà bạn cảm thấy thoải mái, hãy hỏi họ những phản ứng về hành vi và hành động của mình</a:t>
            </a:r>
            <a:endParaRPr lang="vi-VN" sz="1600">
              <a:solidFill>
                <a:srgbClr val="002060"/>
              </a:solidFill>
            </a:endParaRPr>
          </a:p>
          <a:p>
            <a:pPr marL="285750" lvl="0" indent="-285750">
              <a:lnSpc>
                <a:spcPct val="150000"/>
              </a:lnSpc>
              <a:buFont typeface="Arial" pitchFamily="34" charset="0"/>
              <a:buChar char="•"/>
            </a:pPr>
            <a:r>
              <a:rPr lang="en-US" sz="1600">
                <a:solidFill>
                  <a:srgbClr val="002060"/>
                </a:solidFill>
              </a:rPr>
              <a:t>Tập cách tư duy tích cực, lạc quan, sáng tạo và xây dựng sự tin tưởng với người khác</a:t>
            </a:r>
            <a:endParaRPr lang="vi-VN" sz="1600">
              <a:solidFill>
                <a:srgbClr val="002060"/>
              </a:solidFill>
            </a:endParaRPr>
          </a:p>
          <a:p>
            <a:pPr marL="285750" lvl="0" indent="-285750">
              <a:lnSpc>
                <a:spcPct val="150000"/>
              </a:lnSpc>
              <a:buFont typeface="Arial" pitchFamily="34" charset="0"/>
              <a:buChar char="•"/>
            </a:pPr>
            <a:r>
              <a:rPr lang="en-US" sz="1600">
                <a:solidFill>
                  <a:srgbClr val="002060"/>
                </a:solidFill>
              </a:rPr>
              <a:t>Tích cực tham gia các hoạt động tập thể</a:t>
            </a:r>
            <a:endParaRPr lang="vi-VN" sz="1600">
              <a:solidFill>
                <a:srgbClr val="002060"/>
              </a:solidFill>
            </a:endParaRPr>
          </a:p>
        </p:txBody>
      </p:sp>
      <p:sp>
        <p:nvSpPr>
          <p:cNvPr id="5" name="Rectangle 4"/>
          <p:cNvSpPr/>
          <p:nvPr/>
        </p:nvSpPr>
        <p:spPr>
          <a:xfrm>
            <a:off x="1458888" y="1779662"/>
            <a:ext cx="6120680" cy="1843518"/>
          </a:xfrm>
          <a:prstGeom prst="rect">
            <a:avLst/>
          </a:prstGeom>
        </p:spPr>
        <p:txBody>
          <a:bodyPr wrap="square">
            <a:spAutoFit/>
          </a:bodyPr>
          <a:lstStyle/>
          <a:p>
            <a:pPr lvl="0">
              <a:lnSpc>
                <a:spcPct val="200000"/>
              </a:lnSpc>
            </a:pPr>
            <a:r>
              <a:rPr lang="en-US" sz="2000">
                <a:solidFill>
                  <a:srgbClr val="002060"/>
                </a:solidFill>
              </a:rPr>
              <a:t>a. Bạn Hoa có nhiều đức tính tốt, luôn khiêm tốn và tự học hỏi để khắc phục những điểm chưa hài lòng về bản thân, tự hoàn thiện bản thân.</a:t>
            </a:r>
            <a:endParaRPr lang="vi-VN" sz="2000">
              <a:solidFill>
                <a:srgbClr val="002060"/>
              </a:solidFill>
            </a:endParaRPr>
          </a:p>
        </p:txBody>
      </p:sp>
    </p:spTree>
    <p:extLst>
      <p:ext uri="{BB962C8B-B14F-4D97-AF65-F5344CB8AC3E}">
        <p14:creationId xmlns:p14="http://schemas.microsoft.com/office/powerpoint/2010/main" val="261436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17"/>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4" name="Google Shape;716;p16"/>
          <p:cNvSpPr txBox="1">
            <a:spLocks noGrp="1"/>
          </p:cNvSpPr>
          <p:nvPr>
            <p:ph type="body" idx="1"/>
          </p:nvPr>
        </p:nvSpPr>
        <p:spPr>
          <a:xfrm>
            <a:off x="2123728" y="1707654"/>
            <a:ext cx="5038725" cy="1306786"/>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endParaRPr sz="5400">
              <a:solidFill>
                <a:srgbClr val="00B050"/>
              </a:solidFill>
              <a:latin typeface="+mn-lt"/>
            </a:endParaRPr>
          </a:p>
          <a:p>
            <a:pPr marL="0" lvl="0" indent="0" algn="ctr" rtl="0">
              <a:spcBef>
                <a:spcPts val="0"/>
              </a:spcBef>
              <a:spcAft>
                <a:spcPts val="0"/>
              </a:spcAft>
              <a:buNone/>
            </a:pPr>
            <a:r>
              <a:rPr lang="en" sz="5400">
                <a:latin typeface="+mn-lt"/>
              </a:rPr>
              <a:t>LUYỆN TẬP</a:t>
            </a:r>
            <a:endParaRPr sz="5400">
              <a:latin typeface="+mn-lt"/>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Rectangle 3"/>
          <p:cNvSpPr/>
          <p:nvPr/>
        </p:nvSpPr>
        <p:spPr>
          <a:xfrm>
            <a:off x="323528" y="295737"/>
            <a:ext cx="8280920" cy="1938992"/>
          </a:xfrm>
          <a:prstGeom prst="rect">
            <a:avLst/>
          </a:prstGeom>
        </p:spPr>
        <p:txBody>
          <a:bodyPr wrap="square">
            <a:spAutoFit/>
          </a:bodyPr>
          <a:lstStyle/>
          <a:p>
            <a:pPr algn="just">
              <a:lnSpc>
                <a:spcPct val="150000"/>
              </a:lnSpc>
            </a:pPr>
            <a:r>
              <a:rPr lang="vi-VN" sz="2000" b="1">
                <a:solidFill>
                  <a:srgbClr val="002060"/>
                </a:solidFill>
              </a:rPr>
              <a:t>1/ Khi một người biết nhìn nhận, đánh giá về khả năng, thái độ, hành vi, việc làm, điểm mạnh, điểm yếu,... của bản thân, người đó được gọi là người như thế nào?(</a:t>
            </a:r>
            <a:r>
              <a:rPr lang="vi-VN" sz="2000" b="1" i="1">
                <a:solidFill>
                  <a:srgbClr val="002060"/>
                </a:solidFill>
              </a:rPr>
              <a:t>Khoanh tròn chữ cái trước câu em lựa chọn)</a:t>
            </a:r>
          </a:p>
        </p:txBody>
      </p:sp>
      <p:sp>
        <p:nvSpPr>
          <p:cNvPr id="5" name="Rectangle 4"/>
          <p:cNvSpPr/>
          <p:nvPr/>
        </p:nvSpPr>
        <p:spPr>
          <a:xfrm>
            <a:off x="2195736" y="2154358"/>
            <a:ext cx="3912910" cy="2554545"/>
          </a:xfrm>
          <a:prstGeom prst="rect">
            <a:avLst/>
          </a:prstGeom>
        </p:spPr>
        <p:txBody>
          <a:bodyPr wrap="square">
            <a:spAutoFit/>
          </a:bodyPr>
          <a:lstStyle/>
          <a:p>
            <a:pPr lvl="0">
              <a:lnSpc>
                <a:spcPct val="200000"/>
              </a:lnSpc>
            </a:pPr>
            <a:r>
              <a:rPr lang="vi-VN" sz="2000">
                <a:solidFill>
                  <a:srgbClr val="002060"/>
                </a:solidFill>
              </a:rPr>
              <a:t>A. Tự nhận thức bản thân.</a:t>
            </a:r>
          </a:p>
          <a:p>
            <a:pPr lvl="0">
              <a:lnSpc>
                <a:spcPct val="200000"/>
              </a:lnSpc>
            </a:pPr>
            <a:r>
              <a:rPr lang="vi-VN" sz="2000">
                <a:solidFill>
                  <a:srgbClr val="002060"/>
                </a:solidFill>
              </a:rPr>
              <a:t>B. Tự hoàn thiện bản thân.</a:t>
            </a:r>
          </a:p>
          <a:p>
            <a:pPr lvl="0">
              <a:lnSpc>
                <a:spcPct val="200000"/>
              </a:lnSpc>
            </a:pPr>
            <a:r>
              <a:rPr lang="vi-VN" sz="2000">
                <a:solidFill>
                  <a:srgbClr val="002060"/>
                </a:solidFill>
              </a:rPr>
              <a:t>C. Tự phát triển bản thân.</a:t>
            </a:r>
          </a:p>
          <a:p>
            <a:pPr lvl="0">
              <a:lnSpc>
                <a:spcPct val="200000"/>
              </a:lnSpc>
            </a:pPr>
            <a:r>
              <a:rPr lang="vi-VN" sz="2000">
                <a:solidFill>
                  <a:srgbClr val="002060"/>
                </a:solidFill>
              </a:rPr>
              <a:t>D. Tự rèn luyện bản thân.</a:t>
            </a:r>
          </a:p>
        </p:txBody>
      </p:sp>
      <p:sp>
        <p:nvSpPr>
          <p:cNvPr id="8" name="Oval 7"/>
          <p:cNvSpPr/>
          <p:nvPr/>
        </p:nvSpPr>
        <p:spPr>
          <a:xfrm>
            <a:off x="2123728" y="2355726"/>
            <a:ext cx="50405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260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6" name="Rectangle 5"/>
          <p:cNvSpPr/>
          <p:nvPr/>
        </p:nvSpPr>
        <p:spPr>
          <a:xfrm>
            <a:off x="474730" y="1321934"/>
            <a:ext cx="8386306" cy="3416320"/>
          </a:xfrm>
          <a:prstGeom prst="rect">
            <a:avLst/>
          </a:prstGeom>
        </p:spPr>
        <p:txBody>
          <a:bodyPr wrap="square">
            <a:spAutoFit/>
          </a:bodyPr>
          <a:lstStyle/>
          <a:p>
            <a:pPr algn="just">
              <a:lnSpc>
                <a:spcPct val="150000"/>
              </a:lnSpc>
            </a:pPr>
            <a:r>
              <a:rPr lang="vi-VN" sz="1800">
                <a:solidFill>
                  <a:srgbClr val="002060"/>
                </a:solidFill>
              </a:rPr>
              <a:t>A. Lan học giỏi Tiếng Anh nên khi cô giáo giao nhiệm vụ theo nhóm, Lan quyết định chọn ý tưởng của riêng mình mà không lắng nghe ý kiến của các bạn khác.</a:t>
            </a:r>
          </a:p>
          <a:p>
            <a:pPr algn="just">
              <a:lnSpc>
                <a:spcPct val="150000"/>
              </a:lnSpc>
            </a:pPr>
            <a:r>
              <a:rPr lang="vi-VN" sz="1800">
                <a:solidFill>
                  <a:srgbClr val="002060"/>
                </a:solidFill>
              </a:rPr>
              <a:t>B. Mỗi khi các bạn nhận xét không đúng về mình thì Tuấn lại tự trách bản thân là kém cỏi.</a:t>
            </a:r>
          </a:p>
          <a:p>
            <a:pPr algn="just">
              <a:lnSpc>
                <a:spcPct val="150000"/>
              </a:lnSpc>
            </a:pPr>
            <a:r>
              <a:rPr lang="vi-VN" sz="1800">
                <a:solidFill>
                  <a:srgbClr val="002060"/>
                </a:solidFill>
              </a:rPr>
              <a:t>C. Sau khi thuyết trình trước lớp, Hương hỏi những người bạn cùng tổ về cách nói của mình để tự điều chỉnh cho tốt hơn. </a:t>
            </a:r>
          </a:p>
          <a:p>
            <a:pPr algn="just">
              <a:lnSpc>
                <a:spcPct val="150000"/>
              </a:lnSpc>
            </a:pPr>
            <a:r>
              <a:rPr lang="vi-VN" sz="1800">
                <a:solidFill>
                  <a:srgbClr val="002060"/>
                </a:solidFill>
              </a:rPr>
              <a:t>D. Dựa vào kết quả xem tử vi, Thành nhận ra được những ưu điểm và nhược điểm của bản thân.</a:t>
            </a:r>
          </a:p>
        </p:txBody>
      </p:sp>
      <p:sp>
        <p:nvSpPr>
          <p:cNvPr id="7" name="Rectangle 6"/>
          <p:cNvSpPr/>
          <p:nvPr/>
        </p:nvSpPr>
        <p:spPr>
          <a:xfrm>
            <a:off x="467544" y="267494"/>
            <a:ext cx="8300399" cy="872034"/>
          </a:xfrm>
          <a:prstGeom prst="rect">
            <a:avLst/>
          </a:prstGeom>
        </p:spPr>
        <p:txBody>
          <a:bodyPr wrap="square">
            <a:spAutoFit/>
          </a:bodyPr>
          <a:lstStyle/>
          <a:p>
            <a:pPr lvl="0">
              <a:lnSpc>
                <a:spcPct val="150000"/>
              </a:lnSpc>
            </a:pPr>
            <a:r>
              <a:rPr lang="vi-VN" sz="1800" b="1">
                <a:solidFill>
                  <a:srgbClr val="002060"/>
                </a:solidFill>
              </a:rPr>
              <a:t>2/ Trong những trường hợp sau đây, đâu là biểu hiện của tự nhận thức bản thân ? (Khoanh tròn chữ cái trước câu em lựa chọn)</a:t>
            </a:r>
          </a:p>
        </p:txBody>
      </p:sp>
      <p:sp>
        <p:nvSpPr>
          <p:cNvPr id="8" name="Oval 7"/>
          <p:cNvSpPr/>
          <p:nvPr/>
        </p:nvSpPr>
        <p:spPr>
          <a:xfrm>
            <a:off x="323528" y="2931790"/>
            <a:ext cx="50405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81806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6"/>
          <p:cNvSpPr txBox="1">
            <a:spLocks noGrp="1"/>
          </p:cNvSpPr>
          <p:nvPr>
            <p:ph type="ctrTitle"/>
          </p:nvPr>
        </p:nvSpPr>
        <p:spPr>
          <a:xfrm>
            <a:off x="2051720" y="1779662"/>
            <a:ext cx="4919400" cy="1159800"/>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endParaRPr sz="5400">
              <a:solidFill>
                <a:schemeClr val="accent4"/>
              </a:solidFill>
              <a:latin typeface="+mn-lt"/>
            </a:endParaRPr>
          </a:p>
          <a:p>
            <a:pPr marL="0" lvl="0" indent="0" algn="ctr" rtl="0">
              <a:spcBef>
                <a:spcPts val="0"/>
              </a:spcBef>
              <a:spcAft>
                <a:spcPts val="0"/>
              </a:spcAft>
              <a:buNone/>
            </a:pPr>
            <a:r>
              <a:rPr lang="en" sz="5400">
                <a:latin typeface="+mn-lt"/>
              </a:rPr>
              <a:t>KHỞI ĐỘNG</a:t>
            </a:r>
            <a:endParaRPr sz="5400">
              <a:latin typeface="+mn-lt"/>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a:p>
        </p:txBody>
      </p:sp>
      <p:sp>
        <p:nvSpPr>
          <p:cNvPr id="4" name="Rectangle 3"/>
          <p:cNvSpPr/>
          <p:nvPr/>
        </p:nvSpPr>
        <p:spPr>
          <a:xfrm>
            <a:off x="1187624" y="1583880"/>
            <a:ext cx="6984776" cy="2862322"/>
          </a:xfrm>
          <a:prstGeom prst="rect">
            <a:avLst/>
          </a:prstGeom>
        </p:spPr>
        <p:txBody>
          <a:bodyPr wrap="square">
            <a:spAutoFit/>
          </a:bodyPr>
          <a:lstStyle/>
          <a:p>
            <a:pPr>
              <a:lnSpc>
                <a:spcPct val="150000"/>
              </a:lnSpc>
            </a:pPr>
            <a:r>
              <a:rPr lang="vi-VN" sz="2000">
                <a:solidFill>
                  <a:srgbClr val="002060"/>
                </a:solidFill>
              </a:rPr>
              <a:t>A. Tự tin vào bản thân, quý trọng bản thân.</a:t>
            </a:r>
          </a:p>
          <a:p>
            <a:pPr>
              <a:lnSpc>
                <a:spcPct val="150000"/>
              </a:lnSpc>
            </a:pPr>
            <a:r>
              <a:rPr lang="vi-VN" sz="2000">
                <a:solidFill>
                  <a:srgbClr val="002060"/>
                </a:solidFill>
              </a:rPr>
              <a:t>B. Mơ ước được trở thành người khác. </a:t>
            </a:r>
          </a:p>
          <a:p>
            <a:pPr>
              <a:lnSpc>
                <a:spcPct val="150000"/>
              </a:lnSpc>
            </a:pPr>
            <a:r>
              <a:rPr lang="vi-VN" sz="2000">
                <a:solidFill>
                  <a:srgbClr val="002060"/>
                </a:solidFill>
              </a:rPr>
              <a:t>C. Phát huy điểm mạnh, khắc phục điểm yếu của bản thân.</a:t>
            </a:r>
          </a:p>
          <a:p>
            <a:pPr>
              <a:lnSpc>
                <a:spcPct val="150000"/>
              </a:lnSpc>
            </a:pPr>
            <a:r>
              <a:rPr lang="vi-VN" sz="2000">
                <a:solidFill>
                  <a:srgbClr val="002060"/>
                </a:solidFill>
              </a:rPr>
              <a:t>D. Học hỏi những điều hay, điểm tốt của người khác</a:t>
            </a:r>
          </a:p>
          <a:p>
            <a:pPr>
              <a:lnSpc>
                <a:spcPct val="150000"/>
              </a:lnSpc>
            </a:pPr>
            <a:r>
              <a:rPr lang="vi-VN" sz="2000">
                <a:solidFill>
                  <a:srgbClr val="002060"/>
                </a:solidFill>
              </a:rPr>
              <a:t>E. Đánh giá mình thấp hơn khả năng thực tế.</a:t>
            </a:r>
          </a:p>
          <a:p>
            <a:pPr>
              <a:lnSpc>
                <a:spcPct val="150000"/>
              </a:lnSpc>
            </a:pPr>
            <a:r>
              <a:rPr lang="vi-VN" sz="2000">
                <a:solidFill>
                  <a:srgbClr val="002060"/>
                </a:solidFill>
              </a:rPr>
              <a:t>G. Tìm đến những người tin cậy để được trợ giúp</a:t>
            </a:r>
          </a:p>
        </p:txBody>
      </p:sp>
      <p:sp>
        <p:nvSpPr>
          <p:cNvPr id="5" name="Rectangle 4"/>
          <p:cNvSpPr/>
          <p:nvPr/>
        </p:nvSpPr>
        <p:spPr>
          <a:xfrm>
            <a:off x="251520" y="555526"/>
            <a:ext cx="8748464" cy="958660"/>
          </a:xfrm>
          <a:prstGeom prst="rect">
            <a:avLst/>
          </a:prstGeom>
        </p:spPr>
        <p:txBody>
          <a:bodyPr wrap="square">
            <a:spAutoFit/>
          </a:bodyPr>
          <a:lstStyle/>
          <a:p>
            <a:pPr lvl="0">
              <a:lnSpc>
                <a:spcPct val="150000"/>
              </a:lnSpc>
            </a:pPr>
            <a:r>
              <a:rPr lang="vi-VN" sz="2000" b="1">
                <a:solidFill>
                  <a:srgbClr val="002060"/>
                </a:solidFill>
              </a:rPr>
              <a:t>3/ Những việc nào dưới đây học sinh nên làm để phát huy khả năng tự nhận thức bản thân? (Khoanh tròn chữ cải trước câu em lựa chọn)</a:t>
            </a:r>
          </a:p>
        </p:txBody>
      </p:sp>
      <p:sp>
        <p:nvSpPr>
          <p:cNvPr id="6" name="Oval 5"/>
          <p:cNvSpPr/>
          <p:nvPr/>
        </p:nvSpPr>
        <p:spPr>
          <a:xfrm>
            <a:off x="1147581" y="1635646"/>
            <a:ext cx="413131"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1147581" y="2582993"/>
            <a:ext cx="413131"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p:cNvSpPr/>
          <p:nvPr/>
        </p:nvSpPr>
        <p:spPr>
          <a:xfrm>
            <a:off x="1156296" y="3004210"/>
            <a:ext cx="413131"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p:cNvSpPr/>
          <p:nvPr/>
        </p:nvSpPr>
        <p:spPr>
          <a:xfrm>
            <a:off x="1167360" y="3939902"/>
            <a:ext cx="413131"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95884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62183778"/>
              </p:ext>
            </p:extLst>
          </p:nvPr>
        </p:nvGraphicFramePr>
        <p:xfrm>
          <a:off x="5148064" y="2753646"/>
          <a:ext cx="3349531" cy="1970472"/>
        </p:xfrm>
        <a:graphic>
          <a:graphicData uri="http://schemas.openxmlformats.org/drawingml/2006/table">
            <a:tbl>
              <a:tblPr firstRow="1" firstCol="1" bandRow="1">
                <a:tableStyleId>{2B03CB37-95F9-485E-A174-E9CAC466BC3E}</a:tableStyleId>
              </a:tblPr>
              <a:tblGrid>
                <a:gridCol w="2304256">
                  <a:extLst>
                    <a:ext uri="{9D8B030D-6E8A-4147-A177-3AD203B41FA5}">
                      <a16:colId xmlns:a16="http://schemas.microsoft.com/office/drawing/2014/main" val="20000"/>
                    </a:ext>
                  </a:extLst>
                </a:gridCol>
                <a:gridCol w="1045275">
                  <a:extLst>
                    <a:ext uri="{9D8B030D-6E8A-4147-A177-3AD203B41FA5}">
                      <a16:colId xmlns:a16="http://schemas.microsoft.com/office/drawing/2014/main" val="20001"/>
                    </a:ext>
                  </a:extLst>
                </a:gridCol>
              </a:tblGrid>
              <a:tr h="0">
                <a:tc>
                  <a:txBody>
                    <a:bodyPr/>
                    <a:lstStyle/>
                    <a:p>
                      <a:pPr algn="ctr">
                        <a:lnSpc>
                          <a:spcPct val="150000"/>
                        </a:lnSpc>
                        <a:spcBef>
                          <a:spcPts val="600"/>
                        </a:spcBef>
                        <a:spcAft>
                          <a:spcPts val="600"/>
                        </a:spcAft>
                      </a:pPr>
                      <a:r>
                        <a:rPr lang="fr-FR" sz="1400">
                          <a:solidFill>
                            <a:srgbClr val="002060"/>
                          </a:solidFill>
                          <a:effectLst/>
                        </a:rPr>
                        <a:t>Thông tin cá nhân</a:t>
                      </a:r>
                      <a:endParaRPr lang="vi-VN" sz="1400">
                        <a:solidFill>
                          <a:srgbClr val="002060"/>
                        </a:solidFill>
                        <a:effectLst/>
                        <a:latin typeface="Times New Roman"/>
                        <a:ea typeface="Calibri"/>
                        <a:cs typeface="Arial"/>
                      </a:endParaRPr>
                    </a:p>
                  </a:txBody>
                  <a:tcPr marL="68580" marR="68580" marT="0" marB="0"/>
                </a:tc>
                <a:tc>
                  <a:txBody>
                    <a:bodyPr/>
                    <a:lstStyle/>
                    <a:p>
                      <a:pPr algn="ctr">
                        <a:lnSpc>
                          <a:spcPct val="150000"/>
                        </a:lnSpc>
                        <a:spcBef>
                          <a:spcPts val="600"/>
                        </a:spcBef>
                        <a:spcAft>
                          <a:spcPts val="600"/>
                        </a:spcAft>
                      </a:pPr>
                      <a:r>
                        <a:rPr lang="fr-FR" sz="1400">
                          <a:solidFill>
                            <a:srgbClr val="002060"/>
                          </a:solidFill>
                          <a:effectLst/>
                        </a:rPr>
                        <a:t>Mô tả</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spcBef>
                          <a:spcPts val="600"/>
                        </a:spcBef>
                        <a:spcAft>
                          <a:spcPts val="600"/>
                        </a:spcAft>
                      </a:pPr>
                      <a:r>
                        <a:rPr lang="fr-FR" sz="1400">
                          <a:solidFill>
                            <a:srgbClr val="002060"/>
                          </a:solidFill>
                          <a:effectLst/>
                        </a:rPr>
                        <a:t>Ngoại hình</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1"/>
                  </a:ext>
                </a:extLst>
              </a:tr>
              <a:tr h="0">
                <a:tc>
                  <a:txBody>
                    <a:bodyPr/>
                    <a:lstStyle/>
                    <a:p>
                      <a:pPr algn="just">
                        <a:lnSpc>
                          <a:spcPct val="150000"/>
                        </a:lnSpc>
                        <a:spcBef>
                          <a:spcPts val="600"/>
                        </a:spcBef>
                        <a:spcAft>
                          <a:spcPts val="600"/>
                        </a:spcAft>
                      </a:pPr>
                      <a:r>
                        <a:rPr lang="fr-FR" sz="1400">
                          <a:solidFill>
                            <a:srgbClr val="002060"/>
                          </a:solidFill>
                          <a:effectLst/>
                        </a:rPr>
                        <a:t>Tính cách</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2"/>
                  </a:ext>
                </a:extLst>
              </a:tr>
              <a:tr h="0">
                <a:tc>
                  <a:txBody>
                    <a:bodyPr/>
                    <a:lstStyle/>
                    <a:p>
                      <a:pPr algn="just">
                        <a:lnSpc>
                          <a:spcPct val="150000"/>
                        </a:lnSpc>
                        <a:spcBef>
                          <a:spcPts val="600"/>
                        </a:spcBef>
                        <a:spcAft>
                          <a:spcPts val="600"/>
                        </a:spcAft>
                      </a:pPr>
                      <a:r>
                        <a:rPr lang="fr-FR" sz="1400">
                          <a:solidFill>
                            <a:srgbClr val="002060"/>
                          </a:solidFill>
                          <a:effectLst/>
                        </a:rPr>
                        <a:t>Sở thích</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3"/>
                  </a:ext>
                </a:extLst>
              </a:tr>
              <a:tr h="0">
                <a:tc>
                  <a:txBody>
                    <a:bodyPr/>
                    <a:lstStyle/>
                    <a:p>
                      <a:pPr algn="just">
                        <a:lnSpc>
                          <a:spcPct val="150000"/>
                        </a:lnSpc>
                        <a:spcBef>
                          <a:spcPts val="600"/>
                        </a:spcBef>
                        <a:spcAft>
                          <a:spcPts val="600"/>
                        </a:spcAft>
                      </a:pPr>
                      <a:r>
                        <a:rPr lang="fr-FR" sz="1400">
                          <a:solidFill>
                            <a:srgbClr val="002060"/>
                          </a:solidFill>
                          <a:effectLst/>
                        </a:rPr>
                        <a:t>Thói quen</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4"/>
                  </a:ext>
                </a:extLst>
              </a:tr>
              <a:tr h="0">
                <a:tc>
                  <a:txBody>
                    <a:bodyPr/>
                    <a:lstStyle/>
                    <a:p>
                      <a:pPr algn="just">
                        <a:lnSpc>
                          <a:spcPct val="150000"/>
                        </a:lnSpc>
                        <a:spcBef>
                          <a:spcPts val="600"/>
                        </a:spcBef>
                        <a:spcAft>
                          <a:spcPts val="600"/>
                        </a:spcAft>
                      </a:pPr>
                      <a:r>
                        <a:rPr lang="fr-FR" sz="1400">
                          <a:solidFill>
                            <a:srgbClr val="002060"/>
                          </a:solidFill>
                          <a:effectLst/>
                        </a:rPr>
                        <a:t>Điểm mạnh</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5"/>
                  </a:ext>
                </a:extLst>
              </a:tr>
              <a:tr h="0">
                <a:tc>
                  <a:txBody>
                    <a:bodyPr/>
                    <a:lstStyle/>
                    <a:p>
                      <a:pPr algn="just">
                        <a:lnSpc>
                          <a:spcPct val="150000"/>
                        </a:lnSpc>
                        <a:spcBef>
                          <a:spcPts val="600"/>
                        </a:spcBef>
                        <a:spcAft>
                          <a:spcPts val="600"/>
                        </a:spcAft>
                      </a:pPr>
                      <a:r>
                        <a:rPr lang="fr-FR" sz="1400">
                          <a:solidFill>
                            <a:srgbClr val="002060"/>
                          </a:solidFill>
                          <a:effectLst/>
                        </a:rPr>
                        <a:t>Điểm cần cố gắng</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179512" y="84276"/>
            <a:ext cx="8712968"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50000"/>
              </a:lnSpc>
              <a:spcBef>
                <a:spcPct val="0"/>
              </a:spcBef>
              <a:spcAft>
                <a:spcPct val="0"/>
              </a:spcAft>
              <a:buClrTx/>
              <a:buSzTx/>
              <a:buFontTx/>
              <a:buNone/>
              <a:tabLst/>
            </a:pPr>
            <a:r>
              <a:rPr lang="en-US" sz="1800" b="1">
                <a:solidFill>
                  <a:schemeClr val="tx1"/>
                </a:solidFill>
                <a:latin typeface="+mn-lt"/>
                <a:ea typeface="Calibri" pitchFamily="34" charset="0"/>
                <a:cs typeface="Times New Roman" pitchFamily="18" charset="0"/>
              </a:rPr>
              <a:t>4</a:t>
            </a:r>
            <a:r>
              <a:rPr kumimoji="0" lang="en-US" sz="1800" b="1" u="none" strike="noStrike" cap="none" normalizeH="0" baseline="0">
                <a:ln>
                  <a:noFill/>
                </a:ln>
                <a:solidFill>
                  <a:schemeClr val="tx1"/>
                </a:solidFill>
                <a:effectLst/>
                <a:latin typeface="+mn-lt"/>
                <a:ea typeface="Calibri" pitchFamily="34" charset="0"/>
                <a:cs typeface="Times New Roman" pitchFamily="18" charset="0"/>
              </a:rPr>
              <a:t>/ Xác định những hiểu biết về bản thân bằng cách sau :</a:t>
            </a:r>
          </a:p>
          <a:p>
            <a:pPr marL="0" marR="0" lvl="0" indent="0" algn="justLow" defTabSz="914400" rtl="0" eaLnBrk="1" fontAlgn="base" latinLnBrk="0" hangingPunct="1">
              <a:lnSpc>
                <a:spcPct val="150000"/>
              </a:lnSpc>
              <a:spcBef>
                <a:spcPct val="0"/>
              </a:spcBef>
              <a:spcAft>
                <a:spcPct val="0"/>
              </a:spcAft>
              <a:buClrTx/>
              <a:buSzTx/>
              <a:buFontTx/>
              <a:buNone/>
              <a:tabLst/>
            </a:pPr>
            <a:endParaRPr kumimoji="0" lang="vi-VN" sz="1000" b="1" u="none" strike="noStrike" cap="none" normalizeH="0" baseline="0">
              <a:ln>
                <a:noFill/>
              </a:ln>
              <a:solidFill>
                <a:schemeClr val="tx1"/>
              </a:solidFill>
              <a:effectLst/>
              <a:latin typeface="+mn-lt"/>
              <a:cs typeface="Arial" pitchFamily="34"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en-US" sz="1800" b="1" u="none" strike="noStrike" cap="none" normalizeH="0" baseline="0">
                <a:ln>
                  <a:noFill/>
                </a:ln>
                <a:solidFill>
                  <a:schemeClr val="tx1"/>
                </a:solidFill>
                <a:effectLst/>
                <a:latin typeface="+mn-lt"/>
                <a:ea typeface="Calibri" pitchFamily="34" charset="0"/>
                <a:cs typeface="Times New Roman" pitchFamily="18" charset="0"/>
              </a:rPr>
              <a:t>Bước 1: </a:t>
            </a:r>
            <a:r>
              <a:rPr kumimoji="0" lang="en-US" sz="1800" b="0" u="none" strike="noStrike" cap="none" normalizeH="0" baseline="0">
                <a:ln>
                  <a:noFill/>
                </a:ln>
                <a:solidFill>
                  <a:schemeClr val="tx1"/>
                </a:solidFill>
                <a:effectLst/>
                <a:latin typeface="+mn-lt"/>
                <a:ea typeface="Calibri" pitchFamily="34" charset="0"/>
                <a:cs typeface="Times New Roman" pitchFamily="18" charset="0"/>
              </a:rPr>
              <a:t>Tự viết lời giới thiệu về bản thân (ưu điểm, hạn chế, tính cách, sở thích, nhu cầu,….) trên một nửa trang giấy trắng</a:t>
            </a:r>
          </a:p>
          <a:p>
            <a:pPr marL="0" marR="0" lvl="0" indent="0" algn="justLow" defTabSz="914400" rtl="0" eaLnBrk="0" fontAlgn="base" latinLnBrk="0" hangingPunct="0">
              <a:lnSpc>
                <a:spcPct val="150000"/>
              </a:lnSpc>
              <a:spcBef>
                <a:spcPct val="0"/>
              </a:spcBef>
              <a:spcAft>
                <a:spcPct val="0"/>
              </a:spcAft>
              <a:buClrTx/>
              <a:buSzTx/>
              <a:buFontTx/>
              <a:buNone/>
              <a:tabLst/>
            </a:pPr>
            <a:endParaRPr lang="en-US" sz="1000">
              <a:solidFill>
                <a:schemeClr val="tx1"/>
              </a:solidFill>
              <a:latin typeface="+mn-lt"/>
              <a:ea typeface="Calibri" pitchFamily="34" charset="0"/>
              <a:cs typeface="Arial" pitchFamily="34" charset="0"/>
            </a:endParaRPr>
          </a:p>
          <a:p>
            <a:pPr marL="0" marR="0" lvl="0" indent="0" algn="justLow" defTabSz="914400" rtl="0" eaLnBrk="0" fontAlgn="base" latinLnBrk="0" hangingPunct="0">
              <a:lnSpc>
                <a:spcPct val="150000"/>
              </a:lnSpc>
              <a:spcBef>
                <a:spcPct val="0"/>
              </a:spcBef>
              <a:spcAft>
                <a:spcPct val="0"/>
              </a:spcAft>
              <a:buClrTx/>
              <a:buSzTx/>
              <a:buFontTx/>
              <a:buNone/>
              <a:tabLst/>
            </a:pPr>
            <a:r>
              <a:rPr kumimoji="0" lang="en-US" sz="1800" b="1" u="none" strike="noStrike" cap="none" normalizeH="0" baseline="0">
                <a:ln>
                  <a:noFill/>
                </a:ln>
                <a:solidFill>
                  <a:schemeClr val="tx1"/>
                </a:solidFill>
                <a:effectLst/>
                <a:latin typeface="+mn-lt"/>
                <a:ea typeface="Calibri" pitchFamily="34" charset="0"/>
                <a:cs typeface="Times New Roman" pitchFamily="18" charset="0"/>
              </a:rPr>
              <a:t>Bước 2: </a:t>
            </a:r>
            <a:r>
              <a:rPr kumimoji="0" lang="en-US" sz="1800" b="0" u="none" strike="noStrike" cap="none" normalizeH="0" baseline="0">
                <a:ln>
                  <a:noFill/>
                </a:ln>
                <a:solidFill>
                  <a:schemeClr val="tx1"/>
                </a:solidFill>
                <a:effectLst/>
                <a:latin typeface="+mn-lt"/>
                <a:ea typeface="Calibri" pitchFamily="34" charset="0"/>
                <a:cs typeface="Times New Roman" pitchFamily="18" charset="0"/>
              </a:rPr>
              <a:t>Nhờ bạn bè hoặc người thân viết về ưu điểm, hạn chế, tính cách, sở thích, nhu cầu, …. của bản thân em trên một nửa trang giấy</a:t>
            </a:r>
            <a:endParaRPr lang="en-US" sz="1000">
              <a:solidFill>
                <a:schemeClr val="tx1"/>
              </a:solidFill>
              <a:latin typeface="+mn-lt"/>
              <a:ea typeface="Calibri" pitchFamily="34" charset="0"/>
              <a:cs typeface="Arial" pitchFamily="34" charset="0"/>
            </a:endParaRPr>
          </a:p>
        </p:txBody>
      </p:sp>
      <p:sp>
        <p:nvSpPr>
          <p:cNvPr id="2" name="Rectangle 1"/>
          <p:cNvSpPr/>
          <p:nvPr/>
        </p:nvSpPr>
        <p:spPr>
          <a:xfrm>
            <a:off x="179512" y="2745090"/>
            <a:ext cx="4536504" cy="1338828"/>
          </a:xfrm>
          <a:prstGeom prst="rect">
            <a:avLst/>
          </a:prstGeom>
        </p:spPr>
        <p:txBody>
          <a:bodyPr wrap="square">
            <a:spAutoFit/>
          </a:bodyPr>
          <a:lstStyle/>
          <a:p>
            <a:pPr lvl="0" algn="justLow" eaLnBrk="0" fontAlgn="base" hangingPunct="0">
              <a:lnSpc>
                <a:spcPct val="150000"/>
              </a:lnSpc>
              <a:spcBef>
                <a:spcPct val="0"/>
              </a:spcBef>
              <a:spcAft>
                <a:spcPct val="0"/>
              </a:spcAft>
              <a:buClrTx/>
            </a:pPr>
            <a:r>
              <a:rPr lang="en-US" sz="1800" b="1">
                <a:solidFill>
                  <a:srgbClr val="273F68"/>
                </a:solidFill>
                <a:ea typeface="Calibri" pitchFamily="34" charset="0"/>
                <a:cs typeface="Times New Roman" pitchFamily="18" charset="0"/>
              </a:rPr>
              <a:t>Bước 3: </a:t>
            </a:r>
            <a:r>
              <a:rPr lang="en-US" sz="1800">
                <a:solidFill>
                  <a:srgbClr val="273F68"/>
                </a:solidFill>
                <a:ea typeface="Calibri" pitchFamily="34" charset="0"/>
                <a:cs typeface="Times New Roman" pitchFamily="18" charset="0"/>
              </a:rPr>
              <a:t>So sánh thông tin của em và của người  khác viết về em và hoàn thành bảng mô tả về bản thân theo mẫu sau:</a:t>
            </a:r>
            <a:endParaRPr lang="en-US" sz="2400">
              <a:solidFill>
                <a:srgbClr val="273F68"/>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1271460139"/>
              </p:ext>
            </p:extLst>
          </p:nvPr>
        </p:nvGraphicFramePr>
        <p:xfrm>
          <a:off x="1442173" y="2427734"/>
          <a:ext cx="6701933" cy="2197840"/>
        </p:xfrm>
        <a:graphic>
          <a:graphicData uri="http://schemas.openxmlformats.org/drawingml/2006/table">
            <a:tbl>
              <a:tblPr firstRow="1" firstCol="1" bandRow="1">
                <a:tableStyleId>{2B03CB37-95F9-485E-A174-E9CAC466BC3E}</a:tableStyleId>
              </a:tblPr>
              <a:tblGrid>
                <a:gridCol w="274149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549460">
                <a:tc>
                  <a:txBody>
                    <a:bodyPr/>
                    <a:lstStyle/>
                    <a:p>
                      <a:pPr algn="ctr">
                        <a:lnSpc>
                          <a:spcPct val="150000"/>
                        </a:lnSpc>
                        <a:spcBef>
                          <a:spcPts val="600"/>
                        </a:spcBef>
                        <a:spcAft>
                          <a:spcPts val="600"/>
                        </a:spcAft>
                      </a:pPr>
                      <a:r>
                        <a:rPr lang="fr-FR" sz="2000">
                          <a:solidFill>
                            <a:srgbClr val="002060"/>
                          </a:solidFill>
                          <a:effectLst/>
                        </a:rPr>
                        <a:t>Ưu điểm/ hạn chế</a:t>
                      </a:r>
                      <a:endParaRPr lang="vi-VN" sz="2000">
                        <a:solidFill>
                          <a:srgbClr val="002060"/>
                        </a:solidFill>
                        <a:effectLst/>
                        <a:latin typeface="Times New Roman"/>
                        <a:ea typeface="Calibri"/>
                        <a:cs typeface="Arial"/>
                      </a:endParaRPr>
                    </a:p>
                  </a:txBody>
                  <a:tcPr marL="68580" marR="68580" marT="0" marB="0"/>
                </a:tc>
                <a:tc>
                  <a:txBody>
                    <a:bodyPr/>
                    <a:lstStyle/>
                    <a:p>
                      <a:pPr algn="ctr">
                        <a:lnSpc>
                          <a:spcPct val="150000"/>
                        </a:lnSpc>
                        <a:spcBef>
                          <a:spcPts val="600"/>
                        </a:spcBef>
                        <a:spcAft>
                          <a:spcPts val="600"/>
                        </a:spcAft>
                      </a:pPr>
                      <a:r>
                        <a:rPr lang="fr-FR" sz="2000">
                          <a:solidFill>
                            <a:srgbClr val="002060"/>
                          </a:solidFill>
                          <a:effectLst/>
                        </a:rPr>
                        <a:t>Biện pháp phát huy/ khắc phục</a:t>
                      </a:r>
                      <a:endParaRPr lang="vi-VN" sz="20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0"/>
                  </a:ext>
                </a:extLst>
              </a:tr>
              <a:tr h="549460">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1"/>
                  </a:ext>
                </a:extLst>
              </a:tr>
              <a:tr h="549460">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2"/>
                  </a:ext>
                </a:extLst>
              </a:tr>
              <a:tr h="549460">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tc>
                  <a:txBody>
                    <a:bodyPr/>
                    <a:lstStyle/>
                    <a:p>
                      <a:pPr algn="just">
                        <a:lnSpc>
                          <a:spcPct val="150000"/>
                        </a:lnSpc>
                        <a:spcBef>
                          <a:spcPts val="600"/>
                        </a:spcBef>
                        <a:spcAft>
                          <a:spcPts val="600"/>
                        </a:spcAft>
                      </a:pPr>
                      <a:r>
                        <a:rPr lang="fr-FR" sz="1400">
                          <a:solidFill>
                            <a:srgbClr val="002060"/>
                          </a:solidFill>
                          <a:effectLst/>
                        </a:rPr>
                        <a:t> </a:t>
                      </a:r>
                      <a:endParaRPr lang="vi-VN" sz="1400">
                        <a:solidFill>
                          <a:srgbClr val="002060"/>
                        </a:solidFill>
                        <a:effectLst/>
                        <a:latin typeface="Times New Roman"/>
                        <a:ea typeface="Calibri"/>
                        <a:cs typeface="Arial"/>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601107" y="843558"/>
            <a:ext cx="7931334"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mn-lt"/>
                <a:ea typeface="Calibri" pitchFamily="34" charset="0"/>
                <a:cs typeface="Times New Roman" pitchFamily="18" charset="0"/>
              </a:rPr>
              <a:t>2/ Căn cứ vào bảng mô tả về bản thân ở trên, HS liệt kê những ưu điểm/ hạn chế của bản thân và đề xuất các biện </a:t>
            </a:r>
            <a:r>
              <a:rPr lang="en-US" sz="1800" b="1">
                <a:solidFill>
                  <a:schemeClr val="tx1"/>
                </a:solidFill>
                <a:latin typeface="+mn-lt"/>
                <a:ea typeface="Calibri" pitchFamily="34" charset="0"/>
                <a:cs typeface="Times New Roman" pitchFamily="18" charset="0"/>
              </a:rPr>
              <a:t>pháp</a:t>
            </a:r>
            <a:r>
              <a:rPr kumimoji="0" lang="en-US" sz="1800" b="1" i="0" u="none" strike="noStrike" cap="none" normalizeH="0" baseline="0">
                <a:ln>
                  <a:noFill/>
                </a:ln>
                <a:solidFill>
                  <a:schemeClr val="tx1"/>
                </a:solidFill>
                <a:effectLst/>
                <a:latin typeface="+mn-lt"/>
                <a:ea typeface="Calibri" pitchFamily="34" charset="0"/>
                <a:cs typeface="Times New Roman" pitchFamily="18" charset="0"/>
              </a:rPr>
              <a:t> phát huy ưu điểm/ khắc phục hạn chế của bản thân</a:t>
            </a:r>
            <a:endParaRPr kumimoji="0" lang="en-US" sz="2400" b="1" i="0" u="none" strike="noStrike" cap="none" normalizeH="0" baseline="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108821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6" name="Google Shape;716;p16"/>
          <p:cNvSpPr txBox="1">
            <a:spLocks noGrp="1"/>
          </p:cNvSpPr>
          <p:nvPr>
            <p:ph type="ctrTitle"/>
          </p:nvPr>
        </p:nvSpPr>
        <p:spPr>
          <a:xfrm>
            <a:off x="2123728" y="1707654"/>
            <a:ext cx="4919400" cy="1159800"/>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endParaRPr>
              <a:solidFill>
                <a:srgbClr val="FF0000"/>
              </a:solidFill>
              <a:latin typeface="+mn-lt"/>
            </a:endParaRPr>
          </a:p>
          <a:p>
            <a:pPr marL="0" lvl="0" indent="0" algn="ctr" rtl="0">
              <a:spcBef>
                <a:spcPts val="0"/>
              </a:spcBef>
              <a:spcAft>
                <a:spcPts val="0"/>
              </a:spcAft>
              <a:buNone/>
            </a:pPr>
            <a:r>
              <a:rPr lang="en">
                <a:latin typeface="+mn-lt"/>
              </a:rPr>
              <a:t>VẬN DỤNG</a:t>
            </a:r>
            <a:endParaRPr>
              <a:latin typeface="+mn-lt"/>
            </a:endParaRPr>
          </a:p>
        </p:txBody>
      </p:sp>
    </p:spTree>
    <p:extLst>
      <p:ext uri="{BB962C8B-B14F-4D97-AF65-F5344CB8AC3E}">
        <p14:creationId xmlns:p14="http://schemas.microsoft.com/office/powerpoint/2010/main" val="329659673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lnSpc>
                <a:spcPct val="150000"/>
              </a:lnSpc>
              <a:spcBef>
                <a:spcPts val="0"/>
              </a:spcBef>
              <a:spcAft>
                <a:spcPts val="0"/>
              </a:spcAft>
              <a:buNone/>
            </a:pPr>
            <a:fld id="{00000000-1234-1234-1234-123412341234}" type="slidenum">
              <a:rPr lang="en" smtClean="0"/>
              <a:pPr marL="0" lvl="0" indent="0" algn="ctr" rtl="0">
                <a:lnSpc>
                  <a:spcPct val="150000"/>
                </a:lnSpc>
                <a:spcBef>
                  <a:spcPts val="0"/>
                </a:spcBef>
                <a:spcAft>
                  <a:spcPts val="0"/>
                </a:spcAft>
                <a:buNone/>
              </a:pPr>
              <a:t>24</a:t>
            </a:fld>
            <a:endParaRPr lang="en"/>
          </a:p>
        </p:txBody>
      </p:sp>
      <p:grpSp>
        <p:nvGrpSpPr>
          <p:cNvPr id="3" name="Group 2"/>
          <p:cNvGrpSpPr/>
          <p:nvPr/>
        </p:nvGrpSpPr>
        <p:grpSpPr>
          <a:xfrm>
            <a:off x="611560" y="195486"/>
            <a:ext cx="5571703" cy="4255255"/>
            <a:chOff x="611560" y="195486"/>
            <a:chExt cx="5571703" cy="4255255"/>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611560" y="195486"/>
              <a:ext cx="2958653" cy="425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95486"/>
              <a:ext cx="2619375" cy="212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3862372" y="2510032"/>
            <a:ext cx="4958099" cy="2054409"/>
          </a:xfrm>
          <a:prstGeom prst="rect">
            <a:avLst/>
          </a:prstGeom>
        </p:spPr>
        <p:txBody>
          <a:bodyPr wrap="square">
            <a:spAutoFit/>
          </a:bodyPr>
          <a:lstStyle/>
          <a:p>
            <a:pPr algn="just">
              <a:lnSpc>
                <a:spcPct val="150000"/>
              </a:lnSpc>
            </a:pPr>
            <a:r>
              <a:rPr lang="vi-VN" sz="1700">
                <a:solidFill>
                  <a:srgbClr val="002060"/>
                </a:solidFill>
              </a:rPr>
              <a:t>a) Em hãy nhận xét việc làm của các nhân vật trong các bức tranh và cho biết hậu quả của những việc làm đó.</a:t>
            </a:r>
          </a:p>
          <a:p>
            <a:pPr algn="just">
              <a:lnSpc>
                <a:spcPct val="150000"/>
              </a:lnSpc>
            </a:pPr>
            <a:r>
              <a:rPr lang="vi-VN" sz="1700">
                <a:solidFill>
                  <a:srgbClr val="002060"/>
                </a:solidFill>
              </a:rPr>
              <a:t> </a:t>
            </a:r>
            <a:r>
              <a:rPr lang="en-US" sz="1700">
                <a:solidFill>
                  <a:srgbClr val="002060"/>
                </a:solidFill>
              </a:rPr>
              <a:t>b) </a:t>
            </a:r>
            <a:r>
              <a:rPr lang="vi-VN" sz="1700">
                <a:solidFill>
                  <a:srgbClr val="002060"/>
                </a:solidFill>
              </a:rPr>
              <a:t>Em có lời khuyên gì đối với các nhân vật trong mỗi bức tranh để giúp họ vượt qua chính mình</a:t>
            </a:r>
          </a:p>
        </p:txBody>
      </p:sp>
      <p:sp>
        <p:nvSpPr>
          <p:cNvPr id="5" name="TextBox 4"/>
          <p:cNvSpPr txBox="1"/>
          <p:nvPr/>
        </p:nvSpPr>
        <p:spPr>
          <a:xfrm>
            <a:off x="6527612" y="335969"/>
            <a:ext cx="2160240" cy="923330"/>
          </a:xfrm>
          <a:prstGeom prst="rect">
            <a:avLst/>
          </a:prstGeom>
          <a:noFill/>
        </p:spPr>
        <p:txBody>
          <a:bodyPr wrap="square" rtlCol="0">
            <a:spAutoFit/>
          </a:bodyPr>
          <a:lstStyle/>
          <a:p>
            <a:pPr algn="just"/>
            <a:r>
              <a:rPr lang="vi-VN" sz="1800" b="1">
                <a:solidFill>
                  <a:srgbClr val="002060"/>
                </a:solidFill>
              </a:rPr>
              <a:t>Quan sát các </a:t>
            </a:r>
            <a:r>
              <a:rPr lang="en-US" sz="1800" b="1">
                <a:solidFill>
                  <a:srgbClr val="002060"/>
                </a:solidFill>
              </a:rPr>
              <a:t> bức tranh sau và trả lời câu hỏi </a:t>
            </a:r>
            <a:endParaRPr lang="vi-VN" sz="1800" b="1">
              <a:solidFill>
                <a:srgbClr val="002060"/>
              </a:solidFill>
            </a:endParaRPr>
          </a:p>
        </p:txBody>
      </p:sp>
    </p:spTree>
    <p:extLst>
      <p:ext uri="{BB962C8B-B14F-4D97-AF65-F5344CB8AC3E}">
        <p14:creationId xmlns:p14="http://schemas.microsoft.com/office/powerpoint/2010/main" val="408971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881100899"/>
              </p:ext>
            </p:extLst>
          </p:nvPr>
        </p:nvGraphicFramePr>
        <p:xfrm>
          <a:off x="395536" y="771550"/>
          <a:ext cx="8352927" cy="4160520"/>
        </p:xfrm>
        <a:graphic>
          <a:graphicData uri="http://schemas.openxmlformats.org/drawingml/2006/table">
            <a:tbl>
              <a:tblPr firstRow="1" firstCol="1" bandRow="1">
                <a:tableStyleId>{2B03CB37-95F9-485E-A174-E9CAC466BC3E}</a:tableStyleId>
              </a:tblPr>
              <a:tblGrid>
                <a:gridCol w="936104">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gridCol w="3528391">
                  <a:extLst>
                    <a:ext uri="{9D8B030D-6E8A-4147-A177-3AD203B41FA5}">
                      <a16:colId xmlns:a16="http://schemas.microsoft.com/office/drawing/2014/main" val="20002"/>
                    </a:ext>
                  </a:extLst>
                </a:gridCol>
              </a:tblGrid>
              <a:tr h="277189">
                <a:tc>
                  <a:txBody>
                    <a:bodyPr/>
                    <a:lstStyle/>
                    <a:p>
                      <a:pPr algn="ctr">
                        <a:lnSpc>
                          <a:spcPct val="150000"/>
                        </a:lnSpc>
                        <a:spcBef>
                          <a:spcPts val="600"/>
                        </a:spcBef>
                        <a:spcAft>
                          <a:spcPts val="600"/>
                        </a:spcAft>
                      </a:pPr>
                      <a:r>
                        <a:rPr lang="fr-FR" sz="1400" b="1">
                          <a:effectLst/>
                        </a:rPr>
                        <a:t>Việc làm</a:t>
                      </a:r>
                      <a:endParaRPr lang="vi-VN" sz="1400" b="1">
                        <a:effectLst/>
                        <a:latin typeface="Times New Roman"/>
                        <a:ea typeface="Calibri"/>
                        <a:cs typeface="Arial"/>
                      </a:endParaRPr>
                    </a:p>
                  </a:txBody>
                  <a:tcPr marL="24996" marR="24996" marT="0" marB="0"/>
                </a:tc>
                <a:tc>
                  <a:txBody>
                    <a:bodyPr/>
                    <a:lstStyle/>
                    <a:p>
                      <a:pPr algn="ctr">
                        <a:lnSpc>
                          <a:spcPct val="150000"/>
                        </a:lnSpc>
                        <a:spcBef>
                          <a:spcPts val="600"/>
                        </a:spcBef>
                        <a:spcAft>
                          <a:spcPts val="600"/>
                        </a:spcAft>
                      </a:pPr>
                      <a:r>
                        <a:rPr lang="fr-FR" sz="1400" b="1">
                          <a:effectLst/>
                        </a:rPr>
                        <a:t>Nhận xét</a:t>
                      </a:r>
                      <a:endParaRPr lang="vi-VN" sz="1400" b="1">
                        <a:effectLst/>
                        <a:latin typeface="Times New Roman"/>
                        <a:ea typeface="Calibri"/>
                        <a:cs typeface="Arial"/>
                      </a:endParaRPr>
                    </a:p>
                  </a:txBody>
                  <a:tcPr marL="24996" marR="24996" marT="0" marB="0"/>
                </a:tc>
                <a:tc>
                  <a:txBody>
                    <a:bodyPr/>
                    <a:lstStyle/>
                    <a:p>
                      <a:pPr algn="ctr">
                        <a:lnSpc>
                          <a:spcPct val="150000"/>
                        </a:lnSpc>
                        <a:spcBef>
                          <a:spcPts val="600"/>
                        </a:spcBef>
                        <a:spcAft>
                          <a:spcPts val="600"/>
                        </a:spcAft>
                      </a:pPr>
                      <a:r>
                        <a:rPr lang="fr-FR" sz="1400" b="1">
                          <a:effectLst/>
                        </a:rPr>
                        <a:t>Hậu quả</a:t>
                      </a:r>
                      <a:endParaRPr lang="vi-VN" sz="1400" b="1">
                        <a:effectLst/>
                        <a:latin typeface="Times New Roman"/>
                        <a:ea typeface="Calibri"/>
                        <a:cs typeface="Arial"/>
                      </a:endParaRPr>
                    </a:p>
                  </a:txBody>
                  <a:tcPr marL="24996" marR="24996" marT="0" marB="0"/>
                </a:tc>
                <a:extLst>
                  <a:ext uri="{0D108BD9-81ED-4DB2-BD59-A6C34878D82A}">
                    <a16:rowId xmlns:a16="http://schemas.microsoft.com/office/drawing/2014/main" val="10000"/>
                  </a:ext>
                </a:extLst>
              </a:tr>
              <a:tr h="945607">
                <a:tc>
                  <a:txBody>
                    <a:bodyPr/>
                    <a:lstStyle/>
                    <a:p>
                      <a:pPr algn="ctr">
                        <a:lnSpc>
                          <a:spcPct val="150000"/>
                        </a:lnSpc>
                        <a:spcBef>
                          <a:spcPts val="600"/>
                        </a:spcBef>
                        <a:spcAft>
                          <a:spcPts val="600"/>
                        </a:spcAft>
                      </a:pPr>
                      <a:r>
                        <a:rPr lang="fr-FR" sz="1400" b="1">
                          <a:effectLst/>
                        </a:rPr>
                        <a:t>Hình 1</a:t>
                      </a:r>
                      <a:endParaRPr lang="vi-VN" sz="1400" b="1">
                        <a:effectLst/>
                        <a:latin typeface="Times New Roman"/>
                        <a:ea typeface="Calibri"/>
                        <a:cs typeface="Arial"/>
                      </a:endParaRPr>
                    </a:p>
                  </a:txBody>
                  <a:tcPr marL="24996" marR="24996" marT="0" marB="0"/>
                </a:tc>
                <a:tc>
                  <a:txBody>
                    <a:bodyPr/>
                    <a:lstStyle/>
                    <a:p>
                      <a:pPr algn="just">
                        <a:lnSpc>
                          <a:spcPct val="150000"/>
                        </a:lnSpc>
                        <a:spcBef>
                          <a:spcPts val="600"/>
                        </a:spcBef>
                        <a:spcAft>
                          <a:spcPts val="600"/>
                        </a:spcAft>
                      </a:pPr>
                      <a:r>
                        <a:rPr lang="fr-FR" sz="1400">
                          <a:effectLst/>
                        </a:rPr>
                        <a:t>Không nên : Việc chấp nhận toàn bộ những nhận xét của người khác nói về mình mà không có sự giải thích dễ khiến Huy trở thành người nhu nhược</a:t>
                      </a:r>
                      <a:endParaRPr lang="vi-VN" sz="1400">
                        <a:effectLst/>
                        <a:latin typeface="Times New Roman"/>
                        <a:ea typeface="Calibri"/>
                        <a:cs typeface="Arial"/>
                      </a:endParaRPr>
                    </a:p>
                  </a:txBody>
                  <a:tcPr marL="24996" marR="24996" marT="0" marB="0"/>
                </a:tc>
                <a:tc>
                  <a:txBody>
                    <a:bodyPr/>
                    <a:lstStyle/>
                    <a:p>
                      <a:pPr algn="just">
                        <a:lnSpc>
                          <a:spcPct val="150000"/>
                        </a:lnSpc>
                        <a:spcBef>
                          <a:spcPts val="600"/>
                        </a:spcBef>
                        <a:spcAft>
                          <a:spcPts val="600"/>
                        </a:spcAft>
                      </a:pPr>
                      <a:r>
                        <a:rPr lang="fr-FR" sz="1400">
                          <a:effectLst/>
                        </a:rPr>
                        <a:t>Việc làm này kéo dài khiến Huy trở nên nhu nhược, yếu đuối và tự ti</a:t>
                      </a:r>
                      <a:endParaRPr lang="vi-VN" sz="1400">
                        <a:effectLst/>
                        <a:latin typeface="Times New Roman"/>
                        <a:ea typeface="Calibri"/>
                        <a:cs typeface="Arial"/>
                      </a:endParaRPr>
                    </a:p>
                  </a:txBody>
                  <a:tcPr marL="24996" marR="24996" marT="0" marB="0"/>
                </a:tc>
                <a:extLst>
                  <a:ext uri="{0D108BD9-81ED-4DB2-BD59-A6C34878D82A}">
                    <a16:rowId xmlns:a16="http://schemas.microsoft.com/office/drawing/2014/main" val="10001"/>
                  </a:ext>
                </a:extLst>
              </a:tr>
              <a:tr h="1260810">
                <a:tc>
                  <a:txBody>
                    <a:bodyPr/>
                    <a:lstStyle/>
                    <a:p>
                      <a:pPr algn="ctr">
                        <a:lnSpc>
                          <a:spcPct val="150000"/>
                        </a:lnSpc>
                        <a:spcBef>
                          <a:spcPts val="600"/>
                        </a:spcBef>
                        <a:spcAft>
                          <a:spcPts val="600"/>
                        </a:spcAft>
                      </a:pPr>
                      <a:r>
                        <a:rPr lang="fr-FR" sz="1400" b="1">
                          <a:effectLst/>
                        </a:rPr>
                        <a:t>Hình 2</a:t>
                      </a:r>
                      <a:endParaRPr lang="vi-VN" sz="1400" b="1">
                        <a:effectLst/>
                        <a:latin typeface="Times New Roman"/>
                        <a:ea typeface="Calibri"/>
                        <a:cs typeface="Arial"/>
                      </a:endParaRPr>
                    </a:p>
                  </a:txBody>
                  <a:tcPr marL="24996" marR="24996" marT="0" marB="0"/>
                </a:tc>
                <a:tc>
                  <a:txBody>
                    <a:bodyPr/>
                    <a:lstStyle/>
                    <a:p>
                      <a:pPr algn="just">
                        <a:lnSpc>
                          <a:spcPct val="150000"/>
                        </a:lnSpc>
                        <a:spcBef>
                          <a:spcPts val="600"/>
                        </a:spcBef>
                        <a:spcAft>
                          <a:spcPts val="600"/>
                        </a:spcAft>
                      </a:pPr>
                      <a:r>
                        <a:rPr lang="fr-FR" sz="1400">
                          <a:effectLst/>
                        </a:rPr>
                        <a:t>Không nên : Vì việc làm này khiến Lan không bao giờ dám bày tỏ ý kiến của mình trước tập thể</a:t>
                      </a:r>
                      <a:endParaRPr lang="vi-VN" sz="1400">
                        <a:effectLst/>
                        <a:latin typeface="Times New Roman"/>
                        <a:ea typeface="Calibri"/>
                        <a:cs typeface="Arial"/>
                      </a:endParaRPr>
                    </a:p>
                  </a:txBody>
                  <a:tcPr marL="24996" marR="24996" marT="0" marB="0"/>
                </a:tc>
                <a:tc>
                  <a:txBody>
                    <a:bodyPr/>
                    <a:lstStyle/>
                    <a:p>
                      <a:pPr algn="just">
                        <a:lnSpc>
                          <a:spcPct val="150000"/>
                        </a:lnSpc>
                        <a:spcBef>
                          <a:spcPts val="600"/>
                        </a:spcBef>
                        <a:spcAft>
                          <a:spcPts val="600"/>
                        </a:spcAft>
                      </a:pPr>
                      <a:r>
                        <a:rPr lang="fr-FR" sz="1400">
                          <a:effectLst/>
                        </a:rPr>
                        <a:t>Việc làm này kéo dài khiến Lan trở nên tự ti và hạn hế trong việc giao tiếp, không phát triển được ngôn ngữ, tư duy phản biện và các kĩ năng khác</a:t>
                      </a:r>
                      <a:endParaRPr lang="vi-VN" sz="1400">
                        <a:effectLst/>
                        <a:latin typeface="Times New Roman"/>
                        <a:ea typeface="Calibri"/>
                        <a:cs typeface="Arial"/>
                      </a:endParaRPr>
                    </a:p>
                  </a:txBody>
                  <a:tcPr marL="24996" marR="24996" marT="0" marB="0"/>
                </a:tc>
                <a:extLst>
                  <a:ext uri="{0D108BD9-81ED-4DB2-BD59-A6C34878D82A}">
                    <a16:rowId xmlns:a16="http://schemas.microsoft.com/office/drawing/2014/main" val="10002"/>
                  </a:ext>
                </a:extLst>
              </a:tr>
              <a:tr h="1260810">
                <a:tc>
                  <a:txBody>
                    <a:bodyPr/>
                    <a:lstStyle/>
                    <a:p>
                      <a:pPr algn="ctr">
                        <a:lnSpc>
                          <a:spcPct val="150000"/>
                        </a:lnSpc>
                        <a:spcBef>
                          <a:spcPts val="600"/>
                        </a:spcBef>
                        <a:spcAft>
                          <a:spcPts val="600"/>
                        </a:spcAft>
                      </a:pPr>
                      <a:r>
                        <a:rPr lang="fr-FR" sz="1400" b="1">
                          <a:effectLst/>
                        </a:rPr>
                        <a:t>Hình 3</a:t>
                      </a:r>
                      <a:endParaRPr lang="vi-VN" sz="1400" b="1">
                        <a:effectLst/>
                        <a:latin typeface="Times New Roman"/>
                        <a:ea typeface="Calibri"/>
                        <a:cs typeface="Arial"/>
                      </a:endParaRPr>
                    </a:p>
                  </a:txBody>
                  <a:tcPr marL="24996" marR="24996" marT="0" marB="0"/>
                </a:tc>
                <a:tc>
                  <a:txBody>
                    <a:bodyPr/>
                    <a:lstStyle/>
                    <a:p>
                      <a:pPr algn="just">
                        <a:lnSpc>
                          <a:spcPct val="150000"/>
                        </a:lnSpc>
                        <a:spcBef>
                          <a:spcPts val="600"/>
                        </a:spcBef>
                        <a:spcAft>
                          <a:spcPts val="600"/>
                        </a:spcAft>
                      </a:pPr>
                      <a:r>
                        <a:rPr lang="fr-FR" sz="1400">
                          <a:effectLst/>
                        </a:rPr>
                        <a:t>Không nện : Việc Vy học và là theo điều người khác mong muốn ( mà mình không thích) sẽ khiến Vy thực hiện việc làm thiếu tự giác, mệt mỏi và hiệu quả học tập sẽ không cao)</a:t>
                      </a:r>
                      <a:endParaRPr lang="vi-VN" sz="1400">
                        <a:effectLst/>
                        <a:latin typeface="Times New Roman"/>
                        <a:ea typeface="Calibri"/>
                        <a:cs typeface="Arial"/>
                      </a:endParaRPr>
                    </a:p>
                  </a:txBody>
                  <a:tcPr marL="24996" marR="24996" marT="0" marB="0"/>
                </a:tc>
                <a:tc>
                  <a:txBody>
                    <a:bodyPr/>
                    <a:lstStyle/>
                    <a:p>
                      <a:pPr algn="just">
                        <a:lnSpc>
                          <a:spcPct val="150000"/>
                        </a:lnSpc>
                        <a:spcBef>
                          <a:spcPts val="600"/>
                        </a:spcBef>
                        <a:spcAft>
                          <a:spcPts val="600"/>
                        </a:spcAft>
                      </a:pPr>
                      <a:r>
                        <a:rPr lang="fr-FR" sz="1400">
                          <a:effectLst/>
                        </a:rPr>
                        <a:t>Việc làm này kéo dài khiến cho Vy trở nên mệt mỏi, không phát huy được những điểm mạnh cảu bản thân và không được sống với đúng mong muốn của mình</a:t>
                      </a:r>
                      <a:endParaRPr lang="vi-VN" sz="1400">
                        <a:effectLst/>
                        <a:latin typeface="Times New Roman"/>
                        <a:ea typeface="Calibri"/>
                        <a:cs typeface="Arial"/>
                      </a:endParaRPr>
                    </a:p>
                  </a:txBody>
                  <a:tcPr marL="24996" marR="24996" marT="0" marB="0"/>
                </a:tc>
                <a:extLst>
                  <a:ext uri="{0D108BD9-81ED-4DB2-BD59-A6C34878D82A}">
                    <a16:rowId xmlns:a16="http://schemas.microsoft.com/office/drawing/2014/main" val="10003"/>
                  </a:ext>
                </a:extLst>
              </a:tr>
            </a:tbl>
          </a:graphicData>
        </a:graphic>
      </p:graphicFrame>
      <p:sp>
        <p:nvSpPr>
          <p:cNvPr id="8" name="Rectangle 7"/>
          <p:cNvSpPr/>
          <p:nvPr/>
        </p:nvSpPr>
        <p:spPr>
          <a:xfrm>
            <a:off x="323528" y="123478"/>
            <a:ext cx="7992888" cy="507831"/>
          </a:xfrm>
          <a:prstGeom prst="rect">
            <a:avLst/>
          </a:prstGeom>
        </p:spPr>
        <p:txBody>
          <a:bodyPr wrap="square">
            <a:spAutoFit/>
          </a:bodyPr>
          <a:lstStyle/>
          <a:p>
            <a:pPr lvl="0" algn="justLow" fontAlgn="base">
              <a:lnSpc>
                <a:spcPct val="150000"/>
              </a:lnSpc>
              <a:spcBef>
                <a:spcPct val="0"/>
              </a:spcBef>
              <a:spcAft>
                <a:spcPct val="0"/>
              </a:spcAft>
              <a:buClrTx/>
            </a:pPr>
            <a:r>
              <a:rPr lang="en-US" sz="1800" b="1">
                <a:solidFill>
                  <a:schemeClr val="tx1"/>
                </a:solidFill>
                <a:latin typeface="+mn-lt"/>
                <a:ea typeface="Calibri" pitchFamily="34" charset="0"/>
                <a:cs typeface="Times New Roman" pitchFamily="18" charset="0"/>
              </a:rPr>
              <a:t>a. Nhận xét về việc làm và cho biết hậu quả của những việc làm đó</a:t>
            </a:r>
            <a:endParaRPr lang="vi-VN" sz="1000" b="1">
              <a:solidFill>
                <a:schemeClr val="tx1"/>
              </a:solidFill>
              <a:latin typeface="+mn-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4" name="Rectangle 1"/>
          <p:cNvSpPr>
            <a:spLocks noChangeArrowheads="1"/>
          </p:cNvSpPr>
          <p:nvPr/>
        </p:nvSpPr>
        <p:spPr bwMode="auto">
          <a:xfrm>
            <a:off x="479158" y="1131590"/>
            <a:ext cx="806867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50000"/>
              </a:lnSpc>
              <a:spcBef>
                <a:spcPct val="0"/>
              </a:spcBef>
              <a:spcAft>
                <a:spcPct val="0"/>
              </a:spcAft>
              <a:buClrTx/>
              <a:buSzTx/>
              <a:buFontTx/>
              <a:buNone/>
              <a:tabLst/>
            </a:pPr>
            <a:r>
              <a:rPr kumimoji="0" lang="fr-FR" sz="2000" b="1" i="0" u="none" strike="noStrike" cap="none" normalizeH="0" baseline="0">
                <a:ln>
                  <a:noFill/>
                </a:ln>
                <a:solidFill>
                  <a:schemeClr val="tx1"/>
                </a:solidFill>
                <a:effectLst/>
                <a:latin typeface="+mn-lt"/>
                <a:ea typeface="Calibri" pitchFamily="34" charset="0"/>
                <a:cs typeface="Times New Roman" pitchFamily="18" charset="0"/>
              </a:rPr>
              <a:t>b. Lời khuyên</a:t>
            </a:r>
            <a:endParaRPr kumimoji="0" lang="vi-VN" sz="1050" b="1" i="0" u="none" strike="noStrike" cap="none" normalizeH="0" baseline="0">
              <a:ln>
                <a:noFill/>
              </a:ln>
              <a:solidFill>
                <a:schemeClr val="tx1"/>
              </a:solidFill>
              <a:effectLst/>
              <a:latin typeface="+mn-lt"/>
              <a:cs typeface="Arial" pitchFamily="34" charset="0"/>
            </a:endParaRPr>
          </a:p>
          <a:p>
            <a:pPr marL="0" marR="0" lvl="0" indent="0" algn="justLow" defTabSz="914400" rtl="0" eaLnBrk="0" fontAlgn="base" latinLnBrk="0" hangingPunct="0">
              <a:lnSpc>
                <a:spcPct val="150000"/>
              </a:lnSpc>
              <a:spcBef>
                <a:spcPct val="0"/>
              </a:spcBef>
              <a:spcAft>
                <a:spcPct val="0"/>
              </a:spcAft>
              <a:buClrTx/>
              <a:buSzTx/>
              <a:tabLst/>
            </a:pPr>
            <a:r>
              <a:rPr kumimoji="0" lang="fr-FR" sz="2000" b="0" i="0" u="none" strike="noStrike" cap="none" normalizeH="0" baseline="0">
                <a:ln>
                  <a:noFill/>
                </a:ln>
                <a:solidFill>
                  <a:schemeClr val="tx1"/>
                </a:solidFill>
                <a:effectLst/>
                <a:latin typeface="+mn-lt"/>
                <a:ea typeface="Calibri" pitchFamily="34" charset="0"/>
                <a:cs typeface="Times New Roman" pitchFamily="18" charset="0"/>
              </a:rPr>
              <a:t>- Không nên: chấp nhận được thực hiện các việc làm/ hành động theo mong muốn của người khác, không dám làm, dám hỏi điều mình mong muốn, băn khoăn</a:t>
            </a:r>
            <a:endParaRPr kumimoji="0" lang="vi-VN" sz="1050" b="0" i="0" u="none" strike="noStrike" cap="none" normalizeH="0" baseline="0">
              <a:ln>
                <a:noFill/>
              </a:ln>
              <a:solidFill>
                <a:schemeClr val="tx1"/>
              </a:solidFill>
              <a:effectLst/>
              <a:latin typeface="+mn-lt"/>
              <a:cs typeface="Arial" pitchFamily="34" charset="0"/>
            </a:endParaRPr>
          </a:p>
          <a:p>
            <a:pPr marL="0" marR="0" lvl="0" indent="0" algn="justLow" defTabSz="914400" rtl="0" eaLnBrk="0" fontAlgn="base" latinLnBrk="0" hangingPunct="0">
              <a:lnSpc>
                <a:spcPct val="150000"/>
              </a:lnSpc>
              <a:spcBef>
                <a:spcPct val="0"/>
              </a:spcBef>
              <a:spcAft>
                <a:spcPct val="0"/>
              </a:spcAft>
              <a:buClrTx/>
              <a:buSzTx/>
              <a:tabLst/>
            </a:pPr>
            <a:r>
              <a:rPr lang="fr-FR" sz="2000">
                <a:solidFill>
                  <a:schemeClr val="tx1"/>
                </a:solidFill>
                <a:latin typeface="+mn-lt"/>
                <a:ea typeface="Calibri" pitchFamily="34" charset="0"/>
                <a:cs typeface="Times New Roman" pitchFamily="18" charset="0"/>
              </a:rPr>
              <a:t>- </a:t>
            </a:r>
            <a:r>
              <a:rPr kumimoji="0" lang="fr-FR" sz="2000" b="0" i="0" u="none" strike="noStrike" cap="none" normalizeH="0" baseline="0">
                <a:ln>
                  <a:noFill/>
                </a:ln>
                <a:solidFill>
                  <a:schemeClr val="tx1"/>
                </a:solidFill>
                <a:effectLst/>
                <a:latin typeface="+mn-lt"/>
                <a:ea typeface="Calibri" pitchFamily="34" charset="0"/>
                <a:cs typeface="Times New Roman" pitchFamily="18" charset="0"/>
              </a:rPr>
              <a:t>Nê</a:t>
            </a:r>
            <a:r>
              <a:rPr lang="vi-VN" sz="2000">
                <a:solidFill>
                  <a:schemeClr val="tx1"/>
                </a:solidFill>
                <a:latin typeface="+mn-lt"/>
                <a:ea typeface="Calibri" pitchFamily="34" charset="0"/>
                <a:cs typeface="Times New Roman" pitchFamily="18" charset="0"/>
              </a:rPr>
              <a:t>n:</a:t>
            </a:r>
            <a:r>
              <a:rPr kumimoji="0" lang="fr-FR" sz="2000" b="0" i="0" u="none" strike="noStrike" cap="none" normalizeH="0" baseline="0">
                <a:ln>
                  <a:noFill/>
                </a:ln>
                <a:solidFill>
                  <a:schemeClr val="tx1"/>
                </a:solidFill>
                <a:effectLst/>
                <a:latin typeface="+mn-lt"/>
                <a:ea typeface="Calibri" pitchFamily="34" charset="0"/>
                <a:cs typeface="Times New Roman" pitchFamily="18" charset="0"/>
              </a:rPr>
              <a:t> chia sẻ với bố mẹ, người th</a:t>
            </a:r>
            <a:r>
              <a:rPr lang="vi-VN" sz="2000">
                <a:solidFill>
                  <a:schemeClr val="tx1"/>
                </a:solidFill>
                <a:latin typeface="+mn-lt"/>
                <a:ea typeface="Calibri" pitchFamily="34" charset="0"/>
                <a:cs typeface="Times New Roman" pitchFamily="18" charset="0"/>
              </a:rPr>
              <a:t>â</a:t>
            </a:r>
            <a:r>
              <a:rPr kumimoji="0" lang="fr-FR" sz="2000" b="0" i="0" u="none" strike="noStrike" cap="none" normalizeH="0" baseline="0">
                <a:ln>
                  <a:noFill/>
                </a:ln>
                <a:solidFill>
                  <a:schemeClr val="tx1"/>
                </a:solidFill>
                <a:effectLst/>
                <a:latin typeface="+mn-lt"/>
                <a:ea typeface="Calibri" pitchFamily="34" charset="0"/>
                <a:cs typeface="Times New Roman" pitchFamily="18" charset="0"/>
              </a:rPr>
              <a:t>n mong muốn của bản thân và nhờ bố mẹ, người thân tư vấn, hỗ trợ cách thực hiện những ước muốn của bản thân</a:t>
            </a:r>
            <a:endParaRPr kumimoji="0" lang="fr-FR" sz="2800" b="0" i="0" u="none" strike="noStrike" cap="none" normalizeH="0" baseline="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27744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026" y="586590"/>
            <a:ext cx="847786" cy="1024796"/>
          </a:xfrm>
          <a:prstGeom prst="rect">
            <a:avLst/>
          </a:prstGeom>
        </p:spPr>
      </p:pic>
      <p:sp>
        <p:nvSpPr>
          <p:cNvPr id="5" name="Rectangle 4"/>
          <p:cNvSpPr/>
          <p:nvPr/>
        </p:nvSpPr>
        <p:spPr>
          <a:xfrm>
            <a:off x="2443587" y="709461"/>
            <a:ext cx="4530873" cy="954107"/>
          </a:xfrm>
          <a:prstGeom prst="rect">
            <a:avLst/>
          </a:prstGeom>
        </p:spPr>
        <p:txBody>
          <a:bodyPr wrap="square">
            <a:spAutoFit/>
          </a:bodyPr>
          <a:lstStyle/>
          <a:p>
            <a:pPr lvl="0" algn="ctr">
              <a:lnSpc>
                <a:spcPct val="200000"/>
              </a:lnSpc>
            </a:pPr>
            <a:r>
              <a:rPr lang="en-US" sz="2800" b="1">
                <a:solidFill>
                  <a:srgbClr val="FF0000"/>
                </a:solidFill>
              </a:rPr>
              <a:t>HƯỚNG DẪN VỀ NHÀ</a:t>
            </a:r>
          </a:p>
        </p:txBody>
      </p:sp>
      <p:sp>
        <p:nvSpPr>
          <p:cNvPr id="6" name="Rectangle 5"/>
          <p:cNvSpPr/>
          <p:nvPr/>
        </p:nvSpPr>
        <p:spPr>
          <a:xfrm>
            <a:off x="531693" y="1779662"/>
            <a:ext cx="8347110" cy="2862322"/>
          </a:xfrm>
          <a:prstGeom prst="rect">
            <a:avLst/>
          </a:prstGeom>
        </p:spPr>
        <p:txBody>
          <a:bodyPr wrap="square">
            <a:spAutoFit/>
          </a:bodyPr>
          <a:lstStyle/>
          <a:p>
            <a:pPr algn="just">
              <a:lnSpc>
                <a:spcPct val="150000"/>
              </a:lnSpc>
            </a:pPr>
            <a:r>
              <a:rPr lang="vi-VN" sz="2000">
                <a:solidFill>
                  <a:srgbClr val="002060"/>
                </a:solidFill>
              </a:rPr>
              <a:t>1/ Mỗi ngày hãy dành 15 phút để suy nghĩ về những trải nghiệm của bản thân, bao gồm những điều mong muốn, những điều làm tốt, những điều làm chưa tốt, và ghi vào nhật kí. Sau mỗi tháng em hãy xem lại nhật kí để biết bản thân đã thay đổi như thế nào.</a:t>
            </a:r>
          </a:p>
          <a:p>
            <a:pPr algn="just">
              <a:lnSpc>
                <a:spcPct val="150000"/>
              </a:lnSpc>
            </a:pPr>
            <a:r>
              <a:rPr lang="vi-VN" sz="2000">
                <a:solidFill>
                  <a:srgbClr val="002060"/>
                </a:solidFill>
              </a:rPr>
              <a:t>2/ Em hãy tham gia các hoạt động tập thể và ghi lại những trải nghiệm, đặc điểm khả năng mới mà em khám phá được ở bản thân mình.</a:t>
            </a:r>
          </a:p>
        </p:txBody>
      </p:sp>
    </p:spTree>
    <p:extLst>
      <p:ext uri="{BB962C8B-B14F-4D97-AF65-F5344CB8AC3E}">
        <p14:creationId xmlns:p14="http://schemas.microsoft.com/office/powerpoint/2010/main" val="3798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35"/>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sp>
        <p:nvSpPr>
          <p:cNvPr id="925" name="Google Shape;925;p35"/>
          <p:cNvSpPr/>
          <p:nvPr/>
        </p:nvSpPr>
        <p:spPr>
          <a:xfrm>
            <a:off x="3923928" y="1402680"/>
            <a:ext cx="1036808" cy="873221"/>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 name="Google Shape;364;p35"/>
          <p:cNvSpPr txBox="1">
            <a:spLocks/>
          </p:cNvSpPr>
          <p:nvPr/>
        </p:nvSpPr>
        <p:spPr>
          <a:xfrm>
            <a:off x="1281774" y="2359562"/>
            <a:ext cx="6593700" cy="115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1pPr>
            <a:lvl2pPr marR="0" lvl="1"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2pPr>
            <a:lvl3pPr marR="0" lvl="2"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3pPr>
            <a:lvl4pPr marR="0" lvl="3"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4pPr>
            <a:lvl5pPr marR="0" lvl="4"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5pPr>
            <a:lvl6pPr marR="0" lvl="5"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6pPr>
            <a:lvl7pPr marR="0" lvl="6"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7pPr>
            <a:lvl8pPr marR="0" lvl="7"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8pPr>
            <a:lvl9pPr marR="0" lvl="8" algn="ctr" rtl="0">
              <a:lnSpc>
                <a:spcPct val="90000"/>
              </a:lnSpc>
              <a:spcBef>
                <a:spcPts val="0"/>
              </a:spcBef>
              <a:spcAft>
                <a:spcPts val="0"/>
              </a:spcAft>
              <a:buClr>
                <a:schemeClr val="dk1"/>
              </a:buClr>
              <a:buSzPts val="3000"/>
              <a:buFont typeface="Amatic SC"/>
              <a:buNone/>
              <a:defRPr sz="3000" b="1" i="0" u="none" strike="noStrike" cap="none">
                <a:solidFill>
                  <a:schemeClr val="dk1"/>
                </a:solidFill>
                <a:latin typeface="Amatic SC"/>
                <a:ea typeface="Amatic SC"/>
                <a:cs typeface="Amatic SC"/>
                <a:sym typeface="Amatic SC"/>
              </a:defRPr>
            </a:lvl9pPr>
          </a:lstStyle>
          <a:p>
            <a:pPr>
              <a:lnSpc>
                <a:spcPct val="150000"/>
              </a:lnSpc>
            </a:pPr>
            <a:r>
              <a:rPr lang="vi-VN" sz="3200">
                <a:solidFill>
                  <a:srgbClr val="0070C0"/>
                </a:solidFill>
                <a:latin typeface="+mn-lt"/>
              </a:rPr>
              <a:t>Cảm ơn thầy cô </a:t>
            </a:r>
            <a:br>
              <a:rPr lang="vi-VN" sz="3200">
                <a:solidFill>
                  <a:srgbClr val="0070C0"/>
                </a:solidFill>
                <a:latin typeface="+mn-lt"/>
              </a:rPr>
            </a:br>
            <a:r>
              <a:rPr lang="vi-VN" sz="3200">
                <a:solidFill>
                  <a:srgbClr val="0070C0"/>
                </a:solidFill>
                <a:latin typeface="+mn-lt"/>
              </a:rPr>
              <a:t>và các em đã chú ý lắng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sp>
        <p:nvSpPr>
          <p:cNvPr id="3" name="Rectangle 2"/>
          <p:cNvSpPr/>
          <p:nvPr/>
        </p:nvSpPr>
        <p:spPr>
          <a:xfrm>
            <a:off x="1503519" y="4210590"/>
            <a:ext cx="5374874" cy="400110"/>
          </a:xfrm>
          <a:prstGeom prst="rect">
            <a:avLst/>
          </a:prstGeom>
        </p:spPr>
        <p:txBody>
          <a:bodyPr wrap="square">
            <a:spAutoFit/>
          </a:bodyPr>
          <a:lstStyle/>
          <a:p>
            <a:r>
              <a:rPr lang="vi-VN" sz="2000" i="1"/>
              <a:t>Tự nhận thức sẽ thay đổi tư duy và tính cách. </a:t>
            </a:r>
          </a:p>
        </p:txBody>
      </p:sp>
      <p:pic>
        <p:nvPicPr>
          <p:cNvPr id="6" name="poki-ky-nang-tu-nhan-thuc-ky-nang-song-pok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2368" y="865091"/>
            <a:ext cx="5236025" cy="3151872"/>
          </a:xfrm>
          <a:prstGeom prst="rect">
            <a:avLst/>
          </a:prstGeom>
        </p:spPr>
      </p:pic>
      <p:sp>
        <p:nvSpPr>
          <p:cNvPr id="7" name="TextBox 6"/>
          <p:cNvSpPr txBox="1"/>
          <p:nvPr/>
        </p:nvSpPr>
        <p:spPr>
          <a:xfrm>
            <a:off x="3374867" y="358882"/>
            <a:ext cx="1632178" cy="338554"/>
          </a:xfrm>
          <a:prstGeom prst="rect">
            <a:avLst/>
          </a:prstGeom>
          <a:noFill/>
        </p:spPr>
        <p:txBody>
          <a:bodyPr wrap="none" rtlCol="0">
            <a:spAutoFit/>
          </a:bodyPr>
          <a:lstStyle/>
          <a:p>
            <a:r>
              <a:rPr lang="vi-VN" sz="1600" b="1"/>
              <a:t>CHÚ CHIM RIO</a:t>
            </a:r>
          </a:p>
        </p:txBody>
      </p:sp>
    </p:spTree>
    <p:extLst>
      <p:ext uri="{BB962C8B-B14F-4D97-AF65-F5344CB8AC3E}">
        <p14:creationId xmlns:p14="http://schemas.microsoft.com/office/powerpoint/2010/main" val="98396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9103"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6"/>
                </p:tgtEl>
              </p:cMediaNode>
            </p:video>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5"/>
          <p:cNvSpPr txBox="1">
            <a:spLocks noGrp="1"/>
          </p:cNvSpPr>
          <p:nvPr>
            <p:ph type="ctrTitle" idx="4294967295"/>
          </p:nvPr>
        </p:nvSpPr>
        <p:spPr>
          <a:xfrm>
            <a:off x="1392600" y="2123069"/>
            <a:ext cx="6593700" cy="861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a:solidFill>
                  <a:schemeClr val="accent3"/>
                </a:solidFill>
                <a:latin typeface="+mn-lt"/>
              </a:rPr>
              <a:t>Hello!</a:t>
            </a:r>
            <a:endParaRPr sz="6000">
              <a:solidFill>
                <a:schemeClr val="accent3"/>
              </a:solidFill>
              <a:latin typeface="+mn-lt"/>
            </a:endParaRPr>
          </a:p>
        </p:txBody>
      </p:sp>
      <p:sp>
        <p:nvSpPr>
          <p:cNvPr id="709" name="Google Shape;709;p15"/>
          <p:cNvSpPr txBox="1">
            <a:spLocks noGrp="1"/>
          </p:cNvSpPr>
          <p:nvPr>
            <p:ph type="subTitle" idx="4294967295"/>
          </p:nvPr>
        </p:nvSpPr>
        <p:spPr>
          <a:xfrm>
            <a:off x="1331640" y="3068418"/>
            <a:ext cx="6923816" cy="101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b="1">
                <a:latin typeface="+mn-lt"/>
              </a:rPr>
              <a:t>Hãy chia sẻ những điều hài lòng và chưa hài lòng về bản thân</a:t>
            </a:r>
            <a:endParaRPr b="1">
              <a:latin typeface="+mn-lt"/>
            </a:endParaRPr>
          </a:p>
        </p:txBody>
      </p:sp>
      <p:sp>
        <p:nvSpPr>
          <p:cNvPr id="711" name="Google Shape;711;p15"/>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1026" name="Picture 2" descr="MỨC ĐỘ HÀI LÒNG KHÁCH H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572808"/>
            <a:ext cx="2016224" cy="1350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34"/>
        <p:cNvGrpSpPr/>
        <p:nvPr/>
      </p:nvGrpSpPr>
      <p:grpSpPr>
        <a:xfrm>
          <a:off x="0" y="0"/>
          <a:ext cx="0" cy="0"/>
          <a:chOff x="0" y="0"/>
          <a:chExt cx="0" cy="0"/>
        </a:xfrm>
      </p:grpSpPr>
      <p:sp>
        <p:nvSpPr>
          <p:cNvPr id="735" name="Google Shape;735;p19"/>
          <p:cNvSpPr txBox="1">
            <a:spLocks noGrp="1"/>
          </p:cNvSpPr>
          <p:nvPr>
            <p:ph type="subTitle" idx="4294967295"/>
          </p:nvPr>
        </p:nvSpPr>
        <p:spPr>
          <a:xfrm>
            <a:off x="1455131" y="2867070"/>
            <a:ext cx="6147600" cy="7848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4000">
                <a:solidFill>
                  <a:schemeClr val="lt1"/>
                </a:solidFill>
                <a:latin typeface="+mn-lt"/>
              </a:rPr>
              <a:t>Tự nhận thức bản thân</a:t>
            </a:r>
            <a:endParaRPr sz="4000">
              <a:solidFill>
                <a:schemeClr val="lt1"/>
              </a:solidFill>
              <a:latin typeface="+mn-lt"/>
            </a:endParaRPr>
          </a:p>
        </p:txBody>
      </p:sp>
      <p:grpSp>
        <p:nvGrpSpPr>
          <p:cNvPr id="2" name="Group 1"/>
          <p:cNvGrpSpPr/>
          <p:nvPr/>
        </p:nvGrpSpPr>
        <p:grpSpPr>
          <a:xfrm>
            <a:off x="3338845" y="267494"/>
            <a:ext cx="2338109" cy="1593394"/>
            <a:chOff x="5524249" y="575337"/>
            <a:chExt cx="3109020" cy="2126088"/>
          </a:xfrm>
        </p:grpSpPr>
        <p:sp>
          <p:nvSpPr>
            <p:cNvPr id="736" name="Google Shape;736;p19"/>
            <p:cNvSpPr/>
            <p:nvPr/>
          </p:nvSpPr>
          <p:spPr>
            <a:xfrm>
              <a:off x="7004859" y="733029"/>
              <a:ext cx="1628410" cy="1650090"/>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37" name="Google Shape;737;p19"/>
            <p:cNvSpPr/>
            <p:nvPr/>
          </p:nvSpPr>
          <p:spPr>
            <a:xfrm rot="1473006">
              <a:off x="5524249" y="1556928"/>
              <a:ext cx="952095" cy="927409"/>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38" name="Google Shape;738;p19"/>
            <p:cNvSpPr/>
            <p:nvPr/>
          </p:nvSpPr>
          <p:spPr>
            <a:xfrm>
              <a:off x="6689903" y="575337"/>
              <a:ext cx="416822" cy="405044"/>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39" name="Google Shape;739;p19"/>
            <p:cNvSpPr/>
            <p:nvPr/>
          </p:nvSpPr>
          <p:spPr>
            <a:xfrm rot="2487045">
              <a:off x="6421846" y="2413238"/>
              <a:ext cx="296567" cy="288187"/>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740" name="Google Shape;740;p19"/>
          <p:cNvSpPr txBox="1">
            <a:spLocks noGrp="1"/>
          </p:cNvSpPr>
          <p:nvPr>
            <p:ph type="sldNum" idx="12"/>
          </p:nvPr>
        </p:nvSpPr>
        <p:spPr>
          <a:xfrm>
            <a:off x="4297625" y="4749850"/>
            <a:ext cx="548700" cy="276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741" name="Google Shape;741;p19"/>
          <p:cNvSpPr txBox="1">
            <a:spLocks noGrp="1"/>
          </p:cNvSpPr>
          <p:nvPr>
            <p:ph type="ctrTitle" idx="4294967295"/>
          </p:nvPr>
        </p:nvSpPr>
        <p:spPr>
          <a:xfrm>
            <a:off x="1331640" y="1821744"/>
            <a:ext cx="6147600" cy="839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vi-VN" sz="4400">
                <a:solidFill>
                  <a:schemeClr val="lt1"/>
                </a:solidFill>
                <a:latin typeface="+mn-lt"/>
              </a:rPr>
              <a:t>BÀI </a:t>
            </a:r>
            <a:r>
              <a:rPr lang="en-US" sz="4400">
                <a:solidFill>
                  <a:schemeClr val="lt1"/>
                </a:solidFill>
                <a:latin typeface="+mn-lt"/>
              </a:rPr>
              <a:t>6</a:t>
            </a:r>
            <a:endParaRPr sz="4400">
              <a:solidFill>
                <a:schemeClr val="lt1"/>
              </a:solidFill>
              <a:latin typeface="+mn-lt"/>
            </a:endParaRPr>
          </a:p>
        </p:txBody>
      </p:sp>
      <p:sp>
        <p:nvSpPr>
          <p:cNvPr id="3" name="TextBox 2"/>
          <p:cNvSpPr txBox="1"/>
          <p:nvPr/>
        </p:nvSpPr>
        <p:spPr>
          <a:xfrm>
            <a:off x="4788024" y="3651870"/>
            <a:ext cx="2879314" cy="400110"/>
          </a:xfrm>
          <a:prstGeom prst="rect">
            <a:avLst/>
          </a:prstGeom>
          <a:noFill/>
        </p:spPr>
        <p:txBody>
          <a:bodyPr wrap="none" rtlCol="0">
            <a:spAutoFit/>
          </a:bodyPr>
          <a:lstStyle/>
          <a:p>
            <a:r>
              <a:rPr lang="en-US" sz="2000">
                <a:solidFill>
                  <a:schemeClr val="bg1"/>
                </a:solidFill>
              </a:rPr>
              <a:t>Giáo viên: Đồng Thị Nữ</a:t>
            </a:r>
            <a:endParaRPr lang="vi-VN" sz="20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cxnSp>
        <p:nvCxnSpPr>
          <p:cNvPr id="25" name="Google Shape;536;p31"/>
          <p:cNvCxnSpPr/>
          <p:nvPr/>
        </p:nvCxnSpPr>
        <p:spPr>
          <a:xfrm>
            <a:off x="1487035" y="4037284"/>
            <a:ext cx="0" cy="1154898"/>
          </a:xfrm>
          <a:prstGeom prst="straightConnector1">
            <a:avLst/>
          </a:prstGeom>
          <a:noFill/>
          <a:ln w="9525" cap="flat" cmpd="sng">
            <a:solidFill>
              <a:schemeClr val="tx2">
                <a:lumMod val="25000"/>
              </a:schemeClr>
            </a:solidFill>
            <a:prstDash val="solid"/>
            <a:round/>
            <a:headEnd type="oval" w="med" len="med"/>
            <a:tailEnd type="oval" w="med" len="med"/>
          </a:ln>
        </p:spPr>
      </p:cxnSp>
      <p:sp>
        <p:nvSpPr>
          <p:cNvPr id="33" name="Google Shape;530;p31"/>
          <p:cNvSpPr/>
          <p:nvPr/>
        </p:nvSpPr>
        <p:spPr>
          <a:xfrm>
            <a:off x="1053957" y="3507854"/>
            <a:ext cx="895280" cy="635002"/>
          </a:xfrm>
          <a:prstGeom prst="ellipse">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4A5C65"/>
                </a:solidFill>
                <a:latin typeface="+mn-lt"/>
                <a:ea typeface="Lato Light"/>
                <a:cs typeface="Lato Light"/>
                <a:sym typeface="Lato Light"/>
              </a:rPr>
              <a:t>3</a:t>
            </a:r>
            <a:endParaRPr sz="3200" b="1">
              <a:solidFill>
                <a:srgbClr val="4A5C65"/>
              </a:solidFill>
              <a:latin typeface="+mn-lt"/>
              <a:ea typeface="Lato Light"/>
              <a:cs typeface="Lato Light"/>
              <a:sym typeface="Lato Light"/>
            </a:endParaRPr>
          </a:p>
        </p:txBody>
      </p:sp>
      <p:cxnSp>
        <p:nvCxnSpPr>
          <p:cNvPr id="34" name="Google Shape;534;p31"/>
          <p:cNvCxnSpPr>
            <a:endCxn id="33" idx="0"/>
          </p:cNvCxnSpPr>
          <p:nvPr/>
        </p:nvCxnSpPr>
        <p:spPr>
          <a:xfrm flipH="1">
            <a:off x="1501597" y="2901669"/>
            <a:ext cx="384" cy="606185"/>
          </a:xfrm>
          <a:prstGeom prst="straightConnector1">
            <a:avLst/>
          </a:prstGeom>
          <a:noFill/>
          <a:ln w="9525" cap="flat" cmpd="sng">
            <a:solidFill>
              <a:schemeClr val="tx2">
                <a:lumMod val="25000"/>
              </a:schemeClr>
            </a:solidFill>
            <a:prstDash val="solid"/>
            <a:round/>
            <a:headEnd type="oval" w="med" len="med"/>
            <a:tailEnd type="oval" w="med" len="med"/>
          </a:ln>
        </p:spPr>
      </p:cxnSp>
      <p:sp>
        <p:nvSpPr>
          <p:cNvPr id="23" name="Google Shape;530;p31"/>
          <p:cNvSpPr/>
          <p:nvPr/>
        </p:nvSpPr>
        <p:spPr>
          <a:xfrm>
            <a:off x="1042383" y="2427734"/>
            <a:ext cx="889304" cy="711083"/>
          </a:xfrm>
          <a:prstGeom prst="ellipse">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4A5C65"/>
                </a:solidFill>
                <a:latin typeface="+mn-lt"/>
                <a:ea typeface="Lato Light"/>
                <a:cs typeface="Lato Light"/>
                <a:sym typeface="Lato Light"/>
              </a:rPr>
              <a:t>2</a:t>
            </a:r>
            <a:endParaRPr sz="3200" b="1">
              <a:solidFill>
                <a:srgbClr val="4A5C65"/>
              </a:solidFill>
              <a:latin typeface="+mn-lt"/>
              <a:ea typeface="Lato Light"/>
              <a:cs typeface="Lato Light"/>
              <a:sym typeface="Lato Light"/>
            </a:endParaRPr>
          </a:p>
        </p:txBody>
      </p:sp>
      <p:cxnSp>
        <p:nvCxnSpPr>
          <p:cNvPr id="31" name="Google Shape;534;p31"/>
          <p:cNvCxnSpPr>
            <a:endCxn id="23" idx="0"/>
          </p:cNvCxnSpPr>
          <p:nvPr/>
        </p:nvCxnSpPr>
        <p:spPr>
          <a:xfrm>
            <a:off x="1470265" y="1753240"/>
            <a:ext cx="16770" cy="674494"/>
          </a:xfrm>
          <a:prstGeom prst="straightConnector1">
            <a:avLst/>
          </a:prstGeom>
          <a:noFill/>
          <a:ln w="9525" cap="flat" cmpd="sng">
            <a:solidFill>
              <a:schemeClr val="tx2">
                <a:lumMod val="25000"/>
              </a:schemeClr>
            </a:solidFill>
            <a:prstDash val="solid"/>
            <a:round/>
            <a:headEnd type="oval" w="med" len="med"/>
            <a:tailEnd type="oval" w="med" len="med"/>
          </a:ln>
        </p:spPr>
      </p:cxnSp>
      <p:sp>
        <p:nvSpPr>
          <p:cNvPr id="21" name="Google Shape;532;p31"/>
          <p:cNvSpPr txBox="1">
            <a:spLocks noGrp="1"/>
          </p:cNvSpPr>
          <p:nvPr>
            <p:ph type="title"/>
          </p:nvPr>
        </p:nvSpPr>
        <p:spPr>
          <a:xfrm>
            <a:off x="2555776" y="154334"/>
            <a:ext cx="4518264" cy="1110532"/>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3200" b="1">
                <a:latin typeface="+mn-lt"/>
              </a:rPr>
              <a:t>NỘI DUNG BÀI HỌC</a:t>
            </a:r>
          </a:p>
        </p:txBody>
      </p:sp>
      <p:sp>
        <p:nvSpPr>
          <p:cNvPr id="22" name="Google Shape;529;p31"/>
          <p:cNvSpPr/>
          <p:nvPr/>
        </p:nvSpPr>
        <p:spPr>
          <a:xfrm>
            <a:off x="1008844" y="1322546"/>
            <a:ext cx="922843" cy="690059"/>
          </a:xfrm>
          <a:prstGeom prst="ellipse">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rgbClr val="4A5C65"/>
                </a:solidFill>
                <a:latin typeface="+mn-lt"/>
                <a:ea typeface="Lato Light"/>
                <a:cs typeface="Lato Light"/>
                <a:sym typeface="Lato Light"/>
              </a:rPr>
              <a:t>1</a:t>
            </a:r>
            <a:endParaRPr sz="3200" b="1">
              <a:solidFill>
                <a:srgbClr val="4A5C65"/>
              </a:solidFill>
              <a:latin typeface="+mn-lt"/>
              <a:ea typeface="Lato Light"/>
              <a:cs typeface="Lato Light"/>
              <a:sym typeface="Lato Light"/>
            </a:endParaRPr>
          </a:p>
        </p:txBody>
      </p:sp>
      <p:cxnSp>
        <p:nvCxnSpPr>
          <p:cNvPr id="24" name="Google Shape;534;p31"/>
          <p:cNvCxnSpPr/>
          <p:nvPr/>
        </p:nvCxnSpPr>
        <p:spPr>
          <a:xfrm>
            <a:off x="1482830" y="-308570"/>
            <a:ext cx="0" cy="1631116"/>
          </a:xfrm>
          <a:prstGeom prst="straightConnector1">
            <a:avLst/>
          </a:prstGeom>
          <a:noFill/>
          <a:ln w="9525" cap="flat" cmpd="sng">
            <a:solidFill>
              <a:schemeClr val="tx2">
                <a:lumMod val="25000"/>
              </a:schemeClr>
            </a:solidFill>
            <a:prstDash val="solid"/>
            <a:round/>
            <a:headEnd type="oval" w="med" len="med"/>
            <a:tailEnd type="oval" w="med" len="med"/>
          </a:ln>
        </p:spPr>
      </p:cxnSp>
      <p:sp>
        <p:nvSpPr>
          <p:cNvPr id="26" name="Rectangle 25"/>
          <p:cNvSpPr/>
          <p:nvPr/>
        </p:nvSpPr>
        <p:spPr>
          <a:xfrm>
            <a:off x="2267744" y="1491630"/>
            <a:ext cx="5545108" cy="523220"/>
          </a:xfrm>
          <a:prstGeom prst="rect">
            <a:avLst/>
          </a:prstGeom>
        </p:spPr>
        <p:txBody>
          <a:bodyPr wrap="none">
            <a:spAutoFit/>
          </a:bodyPr>
          <a:lstStyle/>
          <a:p>
            <a:r>
              <a:rPr lang="vi-VN" sz="2800">
                <a:solidFill>
                  <a:schemeClr val="tx1">
                    <a:lumMod val="50000"/>
                  </a:schemeClr>
                </a:solidFill>
                <a:latin typeface="+mn-lt"/>
              </a:rPr>
              <a:t>Thế nào là tự nhận thức </a:t>
            </a:r>
            <a:r>
              <a:rPr lang="en-US" sz="2800">
                <a:solidFill>
                  <a:schemeClr val="tx1">
                    <a:lumMod val="50000"/>
                  </a:schemeClr>
                </a:solidFill>
                <a:latin typeface="+mn-lt"/>
              </a:rPr>
              <a:t>b</a:t>
            </a:r>
            <a:r>
              <a:rPr lang="vi-VN" sz="2800">
                <a:solidFill>
                  <a:schemeClr val="tx1">
                    <a:lumMod val="50000"/>
                  </a:schemeClr>
                </a:solidFill>
                <a:latin typeface="+mn-lt"/>
              </a:rPr>
              <a:t>ản thân</a:t>
            </a:r>
          </a:p>
        </p:txBody>
      </p:sp>
      <p:sp>
        <p:nvSpPr>
          <p:cNvPr id="27" name="Rectangle 26"/>
          <p:cNvSpPr/>
          <p:nvPr/>
        </p:nvSpPr>
        <p:spPr>
          <a:xfrm>
            <a:off x="2274138" y="2521665"/>
            <a:ext cx="6312805" cy="523220"/>
          </a:xfrm>
          <a:prstGeom prst="rect">
            <a:avLst/>
          </a:prstGeom>
        </p:spPr>
        <p:txBody>
          <a:bodyPr wrap="square">
            <a:spAutoFit/>
          </a:bodyPr>
          <a:lstStyle/>
          <a:p>
            <a:r>
              <a:rPr lang="en-US" sz="2800">
                <a:solidFill>
                  <a:schemeClr val="tx1">
                    <a:lumMod val="50000"/>
                  </a:schemeClr>
                </a:solidFill>
                <a:latin typeface="+mn-lt"/>
              </a:rPr>
              <a:t>Ý nghĩa của tự nhận thức bản thân</a:t>
            </a:r>
            <a:endParaRPr lang="vi-VN" sz="2800">
              <a:solidFill>
                <a:schemeClr val="tx1">
                  <a:lumMod val="50000"/>
                </a:schemeClr>
              </a:solidFill>
              <a:latin typeface="+mn-lt"/>
            </a:endParaRPr>
          </a:p>
        </p:txBody>
      </p:sp>
      <p:sp>
        <p:nvSpPr>
          <p:cNvPr id="29" name="Rectangle 28"/>
          <p:cNvSpPr/>
          <p:nvPr/>
        </p:nvSpPr>
        <p:spPr>
          <a:xfrm>
            <a:off x="2267745" y="3507854"/>
            <a:ext cx="6319198" cy="523220"/>
          </a:xfrm>
          <a:prstGeom prst="rect">
            <a:avLst/>
          </a:prstGeom>
        </p:spPr>
        <p:txBody>
          <a:bodyPr wrap="square">
            <a:spAutoFit/>
          </a:bodyPr>
          <a:lstStyle/>
          <a:p>
            <a:r>
              <a:rPr lang="nl-NL" sz="2800">
                <a:solidFill>
                  <a:schemeClr val="tx1">
                    <a:lumMod val="50000"/>
                  </a:schemeClr>
                </a:solidFill>
                <a:latin typeface="+mn-lt"/>
              </a:rPr>
              <a:t>Tìm hiểu cách tự nhận thức bản thân</a:t>
            </a:r>
            <a:endParaRPr lang="vi-VN" sz="2800">
              <a:solidFill>
                <a:schemeClr val="tx1">
                  <a:lumMod val="50000"/>
                </a:schemeClr>
              </a:solidFill>
              <a:latin typeface="+mn-lt"/>
            </a:endParaRPr>
          </a:p>
        </p:txBody>
      </p:sp>
    </p:spTree>
    <p:extLst>
      <p:ext uri="{BB962C8B-B14F-4D97-AF65-F5344CB8AC3E}">
        <p14:creationId xmlns:p14="http://schemas.microsoft.com/office/powerpoint/2010/main" val="17266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3" grpId="0" animBg="1"/>
      <p:bldP spid="21" grpId="0"/>
      <p:bldP spid="22" grpId="0" animBg="1"/>
      <p:bldP spid="26"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5" name="Google Shape;716;p16"/>
          <p:cNvSpPr txBox="1">
            <a:spLocks noGrp="1"/>
          </p:cNvSpPr>
          <p:nvPr>
            <p:ph type="ctrTitle"/>
          </p:nvPr>
        </p:nvSpPr>
        <p:spPr>
          <a:xfrm>
            <a:off x="2051720" y="1923678"/>
            <a:ext cx="49194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latin typeface="+mn-lt"/>
              </a:rPr>
              <a:t>KHÁM PHÁ</a:t>
            </a:r>
            <a:endParaRPr>
              <a:latin typeface="+mn-lt"/>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4" name="Rectangle 3"/>
          <p:cNvSpPr/>
          <p:nvPr/>
        </p:nvSpPr>
        <p:spPr>
          <a:xfrm>
            <a:off x="396987" y="1585102"/>
            <a:ext cx="8496944" cy="4616648"/>
          </a:xfrm>
          <a:prstGeom prst="rect">
            <a:avLst/>
          </a:prstGeom>
        </p:spPr>
        <p:txBody>
          <a:bodyPr wrap="square">
            <a:spAutoFit/>
          </a:bodyPr>
          <a:lstStyle/>
          <a:p>
            <a:pPr algn="just">
              <a:lnSpc>
                <a:spcPct val="150000"/>
              </a:lnSpc>
            </a:pPr>
            <a:r>
              <a:rPr lang="vi-VN" sz="1800">
                <a:latin typeface="+mn-lt"/>
              </a:rPr>
              <a:t>Ngày xưa, bên sườn núi có một tổ chim đại bàng với những quả trứng lớn. Bỗng xảy ra trận động đất khiến một quả trứng đại bàng lăn xuống chân núi và rơi vào chỗ gà mẹ đang ấp. Gà mẹ đã ấp luôn cả quả trứng lớn ấy. Ổ trứng gà me ấp ủ đã nở ra một đàn gà và một chú đại bàng xinh đẹp. Gà mẹ yêu thương và nuôi dạy đại bàng như các con của mình. Đại bàng yêu gia đình và ngôi nhà đang sống nhưng tâm hồn nó vẫn khao khát một điều gì đó cao xa hơn. Cho đến một ngày, nó thấy những chú chim có hình dáng giống mình đang sải cánh trên bầu trời.</a:t>
            </a:r>
          </a:p>
          <a:p>
            <a:pPr algn="just">
              <a:lnSpc>
                <a:spcPct val="150000"/>
              </a:lnSpc>
            </a:pPr>
            <a:endParaRPr lang="vi-VN" sz="1600">
              <a:latin typeface="+mn-lt"/>
            </a:endParaRPr>
          </a:p>
          <a:p>
            <a:pPr algn="just">
              <a:lnSpc>
                <a:spcPct val="150000"/>
              </a:lnSpc>
            </a:pPr>
            <a:endParaRPr lang="vi-VN" sz="1800">
              <a:latin typeface="+mn-lt"/>
            </a:endParaRPr>
          </a:p>
          <a:p>
            <a:pPr algn="just">
              <a:lnSpc>
                <a:spcPct val="150000"/>
              </a:lnSpc>
            </a:pPr>
            <a:endParaRPr lang="vi-VN" sz="1800">
              <a:latin typeface="+mn-lt"/>
            </a:endParaRPr>
          </a:p>
        </p:txBody>
      </p:sp>
      <p:sp>
        <p:nvSpPr>
          <p:cNvPr id="7" name="TextBox 6"/>
          <p:cNvSpPr txBox="1"/>
          <p:nvPr/>
        </p:nvSpPr>
        <p:spPr>
          <a:xfrm>
            <a:off x="359522" y="172612"/>
            <a:ext cx="4977645" cy="369332"/>
          </a:xfrm>
          <a:prstGeom prst="rect">
            <a:avLst/>
          </a:prstGeom>
          <a:noFill/>
        </p:spPr>
        <p:txBody>
          <a:bodyPr wrap="none" rtlCol="0">
            <a:spAutoFit/>
          </a:bodyPr>
          <a:lstStyle/>
          <a:p>
            <a:r>
              <a:rPr lang="vi-VN" sz="1800" b="1"/>
              <a:t>1. THẾ NÀO LÀ TỰ NHẬN THỨC </a:t>
            </a:r>
            <a:r>
              <a:rPr lang="en-US" sz="1800" b="1"/>
              <a:t>B</a:t>
            </a:r>
            <a:r>
              <a:rPr lang="vi-VN" sz="1800" b="1"/>
              <a:t>ẢN THÂN</a:t>
            </a:r>
          </a:p>
        </p:txBody>
      </p:sp>
      <p:sp>
        <p:nvSpPr>
          <p:cNvPr id="8" name="Rectangle 7"/>
          <p:cNvSpPr/>
          <p:nvPr/>
        </p:nvSpPr>
        <p:spPr>
          <a:xfrm>
            <a:off x="431890" y="650096"/>
            <a:ext cx="7848376" cy="369332"/>
          </a:xfrm>
          <a:prstGeom prst="rect">
            <a:avLst/>
          </a:prstGeom>
        </p:spPr>
        <p:txBody>
          <a:bodyPr wrap="square">
            <a:spAutoFit/>
          </a:bodyPr>
          <a:lstStyle/>
          <a:p>
            <a:r>
              <a:rPr lang="en-US" sz="1800"/>
              <a:t>Đọc câu chuyện sau và trả lời câu hỏi</a:t>
            </a:r>
            <a:endParaRPr lang="vi-VN" sz="1800"/>
          </a:p>
        </p:txBody>
      </p:sp>
      <p:sp>
        <p:nvSpPr>
          <p:cNvPr id="2" name="Rectangle 1"/>
          <p:cNvSpPr/>
          <p:nvPr/>
        </p:nvSpPr>
        <p:spPr>
          <a:xfrm>
            <a:off x="396987" y="1565343"/>
            <a:ext cx="8496448" cy="3000821"/>
          </a:xfrm>
          <a:prstGeom prst="rect">
            <a:avLst/>
          </a:prstGeom>
        </p:spPr>
        <p:txBody>
          <a:bodyPr wrap="square">
            <a:spAutoFit/>
          </a:bodyPr>
          <a:lstStyle/>
          <a:p>
            <a:pPr lvl="0" algn="just">
              <a:lnSpc>
                <a:spcPct val="150000"/>
              </a:lnSpc>
            </a:pPr>
            <a:r>
              <a:rPr lang="vi-VN" sz="1800"/>
              <a:t>- Ôi! Đại bằng kêu lên: Ước gì mình có thể bay như những chú chim đó.</a:t>
            </a:r>
          </a:p>
          <a:p>
            <a:pPr lvl="0" algn="just">
              <a:lnSpc>
                <a:spcPct val="150000"/>
              </a:lnSpc>
            </a:pPr>
            <a:r>
              <a:rPr lang="vi-VN" sz="1800"/>
              <a:t>Đàn gà cười ầm lên: “Anh không thể bay như những chú chim đó được. Anh là một con gà và gà không thể bay cao. Đại bằng tiếp tục ngước nhìn gia đình thật của nó, mơ ước có thể bay cao cùng họ. Mỗi lần đại bàng nói ra mơ ước của mình, đàn gà lại bảo đó là điều không thể xảy ra. Cuối cùng đại bàng tin rằng đó là thật. Rồi đại bàng không mơ ước nữa và tiếp tục sống như một con gà</a:t>
            </a:r>
          </a:p>
          <a:p>
            <a:pPr lvl="0" algn="r">
              <a:lnSpc>
                <a:spcPct val="150000"/>
              </a:lnSpc>
            </a:pPr>
            <a:r>
              <a:rPr lang="vi-VN" sz="1600" i="1"/>
              <a:t>(Phỏng theo truyện dân gian Sudan)</a:t>
            </a:r>
          </a:p>
        </p:txBody>
      </p:sp>
      <p:sp>
        <p:nvSpPr>
          <p:cNvPr id="3" name="Rectangle 2"/>
          <p:cNvSpPr/>
          <p:nvPr/>
        </p:nvSpPr>
        <p:spPr>
          <a:xfrm>
            <a:off x="2051720" y="995091"/>
            <a:ext cx="4891162" cy="553998"/>
          </a:xfrm>
          <a:prstGeom prst="rect">
            <a:avLst/>
          </a:prstGeom>
        </p:spPr>
        <p:txBody>
          <a:bodyPr wrap="square">
            <a:spAutoFit/>
          </a:bodyPr>
          <a:lstStyle/>
          <a:p>
            <a:pPr lvl="0" algn="ctr">
              <a:lnSpc>
                <a:spcPct val="150000"/>
              </a:lnSpc>
            </a:pPr>
            <a:r>
              <a:rPr lang="vi-VN" sz="2000" b="1"/>
              <a:t>«CON GÀ» ĐẠI BÀNG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8"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5"/>
          <p:cNvSpPr/>
          <p:nvPr/>
        </p:nvSpPr>
        <p:spPr>
          <a:xfrm>
            <a:off x="747164" y="842531"/>
            <a:ext cx="7787597" cy="958660"/>
          </a:xfrm>
          <a:prstGeom prst="rect">
            <a:avLst/>
          </a:prstGeom>
        </p:spPr>
        <p:txBody>
          <a:bodyPr wrap="square">
            <a:spAutoFit/>
          </a:bodyPr>
          <a:lstStyle/>
          <a:p>
            <a:pPr algn="just">
              <a:lnSpc>
                <a:spcPct val="150000"/>
              </a:lnSpc>
            </a:pPr>
            <a:r>
              <a:rPr lang="en-US" sz="2000"/>
              <a:t>a. Vì sao “ con gà” đại bàng không thực hiện được mong ước có thể bay như những chú chim đại bàng?</a:t>
            </a:r>
            <a:endParaRPr lang="vi-VN" sz="2000"/>
          </a:p>
        </p:txBody>
      </p:sp>
      <p:sp>
        <p:nvSpPr>
          <p:cNvPr id="7" name="Rectangle 6"/>
          <p:cNvSpPr/>
          <p:nvPr/>
        </p:nvSpPr>
        <p:spPr>
          <a:xfrm>
            <a:off x="899592" y="699542"/>
            <a:ext cx="9145016" cy="577850"/>
          </a:xfrm>
          <a:prstGeom prst="rect">
            <a:avLst/>
          </a:prstGeom>
        </p:spPr>
        <p:txBody>
          <a:bodyPr wrap="square">
            <a:spAutoFit/>
          </a:bodyPr>
          <a:lstStyle/>
          <a:p>
            <a:pPr lvl="0" algn="just">
              <a:lnSpc>
                <a:spcPct val="150000"/>
              </a:lnSpc>
            </a:pPr>
            <a:r>
              <a:rPr lang="en-US" sz="2400"/>
              <a:t>b. Qua câu chuyện, em rút ra bài học gì cho bản thân?</a:t>
            </a:r>
            <a:endParaRPr lang="vi-VN" sz="2400"/>
          </a:p>
        </p:txBody>
      </p:sp>
      <p:sp>
        <p:nvSpPr>
          <p:cNvPr id="8" name="TextBox 7"/>
          <p:cNvSpPr txBox="1"/>
          <p:nvPr/>
        </p:nvSpPr>
        <p:spPr>
          <a:xfrm>
            <a:off x="3851920" y="262009"/>
            <a:ext cx="1159292" cy="369332"/>
          </a:xfrm>
          <a:prstGeom prst="rect">
            <a:avLst/>
          </a:prstGeom>
          <a:noFill/>
        </p:spPr>
        <p:txBody>
          <a:bodyPr wrap="none" rtlCol="0">
            <a:spAutoFit/>
          </a:bodyPr>
          <a:lstStyle/>
          <a:p>
            <a:r>
              <a:rPr lang="en-US" sz="1800" b="1"/>
              <a:t>CÂU HỎI</a:t>
            </a:r>
            <a:endParaRPr lang="vi-VN" sz="1800" b="1"/>
          </a:p>
        </p:txBody>
      </p:sp>
      <p:grpSp>
        <p:nvGrpSpPr>
          <p:cNvPr id="2" name="Group 1"/>
          <p:cNvGrpSpPr/>
          <p:nvPr/>
        </p:nvGrpSpPr>
        <p:grpSpPr>
          <a:xfrm>
            <a:off x="1002236" y="1851669"/>
            <a:ext cx="7272805" cy="2690431"/>
            <a:chOff x="1259632" y="1851669"/>
            <a:chExt cx="7272805" cy="2690431"/>
          </a:xfrm>
        </p:grpSpPr>
        <p:sp>
          <p:nvSpPr>
            <p:cNvPr id="10" name="Down Arrow Callout 9"/>
            <p:cNvSpPr/>
            <p:nvPr/>
          </p:nvSpPr>
          <p:spPr>
            <a:xfrm flipV="1">
              <a:off x="1259632" y="1851669"/>
              <a:ext cx="7272805" cy="2664296"/>
            </a:xfrm>
            <a:prstGeom prst="downArrowCallou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1331640" y="2787774"/>
              <a:ext cx="7128792" cy="1754326"/>
            </a:xfrm>
            <a:prstGeom prst="rect">
              <a:avLst/>
            </a:prstGeom>
          </p:spPr>
          <p:txBody>
            <a:bodyPr wrap="square">
              <a:spAutoFit/>
            </a:bodyPr>
            <a:lstStyle/>
            <a:p>
              <a:pPr algn="just">
                <a:lnSpc>
                  <a:spcPct val="150000"/>
                </a:lnSpc>
              </a:pPr>
              <a:r>
                <a:rPr lang="en-US" sz="1800" b="1"/>
                <a:t>“Con gà” </a:t>
              </a:r>
              <a:r>
                <a:rPr lang="vi-VN" sz="1800" b="1"/>
                <a:t>đ</a:t>
              </a:r>
              <a:r>
                <a:rPr lang="en-US" sz="1800" b="1"/>
                <a:t>ại bàng đã nhận thức ra điểm khác biệt của nó với các anh, em gà và có ước mơ muốn bay cao được như những chú chim đại bàng. Tuy nhiên, “con gà” đại bàng không vượt qua được chính mình và tin rằng mình là một con gà.</a:t>
              </a:r>
              <a:endParaRPr lang="vi-VN" sz="1800" b="1"/>
            </a:p>
          </p:txBody>
        </p:sp>
      </p:grpSp>
      <p:grpSp>
        <p:nvGrpSpPr>
          <p:cNvPr id="3" name="Group 2"/>
          <p:cNvGrpSpPr/>
          <p:nvPr/>
        </p:nvGrpSpPr>
        <p:grpSpPr>
          <a:xfrm>
            <a:off x="1004560" y="1563638"/>
            <a:ext cx="7272804" cy="2815355"/>
            <a:chOff x="1004560" y="4503551"/>
            <a:chExt cx="7272804" cy="2427588"/>
          </a:xfrm>
        </p:grpSpPr>
        <p:sp>
          <p:nvSpPr>
            <p:cNvPr id="16" name="Down Arrow Callout 15"/>
            <p:cNvSpPr/>
            <p:nvPr/>
          </p:nvSpPr>
          <p:spPr>
            <a:xfrm flipV="1">
              <a:off x="1004560" y="4503551"/>
              <a:ext cx="7272804" cy="2427588"/>
            </a:xfrm>
            <a:prstGeom prst="downArrowCallou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1047001" y="5409601"/>
              <a:ext cx="7128792" cy="1391284"/>
            </a:xfrm>
            <a:prstGeom prst="rect">
              <a:avLst/>
            </a:prstGeom>
          </p:spPr>
          <p:txBody>
            <a:bodyPr wrap="square">
              <a:spAutoFit/>
            </a:bodyPr>
            <a:lstStyle/>
            <a:p>
              <a:pPr algn="just">
                <a:lnSpc>
                  <a:spcPct val="150000"/>
                </a:lnSpc>
              </a:pPr>
              <a:r>
                <a:rPr lang="en-US" sz="1700" b="1"/>
                <a:t>+ Thẳng thắn nhìn nhận những ưu điểm, nhược điểm của bản thân</a:t>
              </a:r>
              <a:endParaRPr lang="vi-VN" sz="1700" b="1"/>
            </a:p>
            <a:p>
              <a:pPr algn="just">
                <a:lnSpc>
                  <a:spcPct val="150000"/>
                </a:lnSpc>
              </a:pPr>
              <a:r>
                <a:rPr lang="en-US" sz="1700" b="1"/>
                <a:t>+ Luôn học hỏi để cố gắng thay đổi và hoàn thiện bản thân, phát huy điểm mạnh và hạn chế điểm yếu của bản thân</a:t>
              </a:r>
              <a:endParaRPr lang="vi-VN" sz="1700" b="1"/>
            </a:p>
            <a:p>
              <a:pPr algn="just">
                <a:lnSpc>
                  <a:spcPct val="150000"/>
                </a:lnSpc>
              </a:pPr>
              <a:r>
                <a:rPr lang="en-US" sz="1700" b="1"/>
                <a:t>+ Mạnh dạn, quyết tâm theo đuổi ước mơ.</a:t>
              </a:r>
              <a:endParaRPr lang="vi-VN" sz="17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p:bldLst>
  </p:timing>
</p:sld>
</file>

<file path=ppt/theme/theme1.xml><?xml version="1.0" encoding="utf-8"?>
<a:theme xmlns:a="http://schemas.openxmlformats.org/drawingml/2006/main" name="Knight template">
  <a:themeElements>
    <a:clrScheme name="Custom 347">
      <a:dk1>
        <a:srgbClr val="273F68"/>
      </a:dk1>
      <a:lt1>
        <a:srgbClr val="FFFFFF"/>
      </a:lt1>
      <a:dk2>
        <a:srgbClr val="7085AA"/>
      </a:dk2>
      <a:lt2>
        <a:srgbClr val="F4F7FA"/>
      </a:lt2>
      <a:accent1>
        <a:srgbClr val="4BD1DD"/>
      </a:accent1>
      <a:accent2>
        <a:srgbClr val="57C0EB"/>
      </a:accent2>
      <a:accent3>
        <a:srgbClr val="BD9ADD"/>
      </a:accent3>
      <a:accent4>
        <a:srgbClr val="F3805C"/>
      </a:accent4>
      <a:accent5>
        <a:srgbClr val="FFD11D"/>
      </a:accent5>
      <a:accent6>
        <a:srgbClr val="95D346"/>
      </a:accent6>
      <a:hlink>
        <a:srgbClr val="273F6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2405</Words>
  <Application>Microsoft Office PowerPoint</Application>
  <PresentationFormat>On-screen Show (16:9)</PresentationFormat>
  <Paragraphs>182</Paragraphs>
  <Slides>28</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Times New Roman</vt:lpstr>
      <vt:lpstr>Quicksand</vt:lpstr>
      <vt:lpstr>Wingdings</vt:lpstr>
      <vt:lpstr>Arial</vt:lpstr>
      <vt:lpstr>Short Stack</vt:lpstr>
      <vt:lpstr>Amatic SC</vt:lpstr>
      <vt:lpstr>Lato Light</vt:lpstr>
      <vt:lpstr>Work Sans</vt:lpstr>
      <vt:lpstr>Knight template</vt:lpstr>
      <vt:lpstr>PowerPoint Presentation</vt:lpstr>
      <vt:lpstr> KHỞI ĐỘNG</vt:lpstr>
      <vt:lpstr>PowerPoint Presentation</vt:lpstr>
      <vt:lpstr>Hello!</vt:lpstr>
      <vt:lpstr>BÀI 6</vt:lpstr>
      <vt:lpstr>NỘI DUNG BÀI HỌC</vt:lpstr>
      <vt:lpstr>KHÁM PHÁ</vt:lpstr>
      <vt:lpstr>PowerPoint Presentation</vt:lpstr>
      <vt:lpstr>PowerPoint Presentation</vt:lpstr>
      <vt:lpstr>PowerPoint Presentation</vt:lpstr>
      <vt:lpstr>KẾT LUẬN</vt:lpstr>
      <vt:lpstr>2. Ý NGHĨA CỦA TỰ NHẬN THỨC BẢN THÂN</vt:lpstr>
      <vt:lpstr>PowerPoint Presentation</vt:lpstr>
      <vt:lpstr>PowerPoint Presentation</vt:lpstr>
      <vt:lpstr>3. TÌM HIỂU CÁCH TỰ NHẬN THỨC BẢN THÂN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dc:title>
  <dc:creator>DELL</dc:creator>
  <cp:lastModifiedBy>HOME-PC</cp:lastModifiedBy>
  <cp:revision>26</cp:revision>
  <dcterms:modified xsi:type="dcterms:W3CDTF">2025-01-24T02:45:38Z</dcterms:modified>
</cp:coreProperties>
</file>